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7" r:id="rId4"/>
    <p:sldId id="268" r:id="rId5"/>
    <p:sldId id="259" r:id="rId6"/>
    <p:sldId id="257" r:id="rId7"/>
    <p:sldId id="266" r:id="rId8"/>
    <p:sldId id="265" r:id="rId9"/>
    <p:sldId id="258" r:id="rId10"/>
    <p:sldId id="260" r:id="rId11"/>
    <p:sldId id="261" r:id="rId12"/>
    <p:sldId id="334" r:id="rId13"/>
    <p:sldId id="335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7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65201" autoAdjust="0"/>
  </p:normalViewPr>
  <p:slideViewPr>
    <p:cSldViewPr snapToGrid="0">
      <p:cViewPr varScale="1">
        <p:scale>
          <a:sx n="44" d="100"/>
          <a:sy n="44" d="100"/>
        </p:scale>
        <p:origin x="1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2BC756-E000-464A-9C16-75D647D8764A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CA2A6934-5467-4D11-A33C-B1DB747AC0B0}">
      <dgm:prSet phldrT="[Text]"/>
      <dgm:spPr/>
      <dgm:t>
        <a:bodyPr/>
        <a:lstStyle/>
        <a:p>
          <a:r>
            <a:rPr lang="en-US" dirty="0" smtClean="0"/>
            <a:t>SEA</a:t>
          </a:r>
          <a:endParaRPr lang="en-US" dirty="0"/>
        </a:p>
      </dgm:t>
    </dgm:pt>
    <dgm:pt modelId="{F3AD1B68-3836-4945-B8CC-3BE74FB5E39D}" type="parTrans" cxnId="{DB5A7193-607C-4081-A8F7-D99E6EDDF83B}">
      <dgm:prSet/>
      <dgm:spPr/>
      <dgm:t>
        <a:bodyPr/>
        <a:lstStyle/>
        <a:p>
          <a:endParaRPr lang="en-US"/>
        </a:p>
      </dgm:t>
    </dgm:pt>
    <dgm:pt modelId="{83A3ABA2-D9D9-4408-B4E6-EE8B97D19C18}" type="sibTrans" cxnId="{DB5A7193-607C-4081-A8F7-D99E6EDDF83B}">
      <dgm:prSet/>
      <dgm:spPr/>
      <dgm:t>
        <a:bodyPr/>
        <a:lstStyle/>
        <a:p>
          <a:endParaRPr lang="en-US"/>
        </a:p>
      </dgm:t>
    </dgm:pt>
    <dgm:pt modelId="{A5274D3B-38E9-4764-BE65-AAB31921EAA8}">
      <dgm:prSet phldrT="[Text]"/>
      <dgm:spPr/>
      <dgm:t>
        <a:bodyPr/>
        <a:lstStyle/>
        <a:p>
          <a:r>
            <a:rPr lang="en-US" dirty="0" smtClean="0"/>
            <a:t>SAND</a:t>
          </a:r>
          <a:endParaRPr lang="en-US" dirty="0"/>
        </a:p>
      </dgm:t>
    </dgm:pt>
    <dgm:pt modelId="{DE9413A0-81A1-49B7-89AE-E6025141B1FA}" type="parTrans" cxnId="{DD68F1FF-0983-468B-9C2C-A25AC040483A}">
      <dgm:prSet/>
      <dgm:spPr/>
      <dgm:t>
        <a:bodyPr/>
        <a:lstStyle/>
        <a:p>
          <a:endParaRPr lang="en-US"/>
        </a:p>
      </dgm:t>
    </dgm:pt>
    <dgm:pt modelId="{741BE979-1E3F-44ED-909F-F146CD532007}" type="sibTrans" cxnId="{DD68F1FF-0983-468B-9C2C-A25AC040483A}">
      <dgm:prSet/>
      <dgm:spPr/>
      <dgm:t>
        <a:bodyPr/>
        <a:lstStyle/>
        <a:p>
          <a:endParaRPr lang="en-US"/>
        </a:p>
      </dgm:t>
    </dgm:pt>
    <dgm:pt modelId="{09C1BFC3-589D-4AAC-8029-1F8A4F0AF00E}">
      <dgm:prSet phldrT="[Text]"/>
      <dgm:spPr/>
      <dgm:t>
        <a:bodyPr/>
        <a:lstStyle/>
        <a:p>
          <a:r>
            <a:rPr lang="en-US" dirty="0" smtClean="0"/>
            <a:t>SUN</a:t>
          </a:r>
          <a:endParaRPr lang="en-US" dirty="0"/>
        </a:p>
      </dgm:t>
    </dgm:pt>
    <dgm:pt modelId="{0543A56C-3BFA-405B-A4F5-33BD6EA07429}" type="parTrans" cxnId="{1E03C73A-A450-4377-B445-6C45C8698843}">
      <dgm:prSet/>
      <dgm:spPr/>
      <dgm:t>
        <a:bodyPr/>
        <a:lstStyle/>
        <a:p>
          <a:endParaRPr lang="en-US"/>
        </a:p>
      </dgm:t>
    </dgm:pt>
    <dgm:pt modelId="{76276F84-141E-4F89-ABD7-E60477DF296A}" type="sibTrans" cxnId="{1E03C73A-A450-4377-B445-6C45C8698843}">
      <dgm:prSet/>
      <dgm:spPr/>
      <dgm:t>
        <a:bodyPr/>
        <a:lstStyle/>
        <a:p>
          <a:endParaRPr lang="en-US"/>
        </a:p>
      </dgm:t>
    </dgm:pt>
    <dgm:pt modelId="{99DE1913-62ED-4073-8683-C3CD641BEC04}" type="pres">
      <dgm:prSet presAssocID="{092BC756-E000-464A-9C16-75D647D8764A}" presName="compositeShape" presStyleCnt="0">
        <dgm:presLayoutVars>
          <dgm:chMax val="7"/>
          <dgm:dir/>
          <dgm:resizeHandles val="exact"/>
        </dgm:presLayoutVars>
      </dgm:prSet>
      <dgm:spPr/>
    </dgm:pt>
    <dgm:pt modelId="{B540E316-EF12-47C1-94DF-AB867DC890BF}" type="pres">
      <dgm:prSet presAssocID="{092BC756-E000-464A-9C16-75D647D8764A}" presName="wedge1" presStyleLbl="node1" presStyleIdx="0" presStyleCnt="3"/>
      <dgm:spPr/>
      <dgm:t>
        <a:bodyPr/>
        <a:lstStyle/>
        <a:p>
          <a:endParaRPr lang="en-US"/>
        </a:p>
      </dgm:t>
    </dgm:pt>
    <dgm:pt modelId="{9ECAFA34-9DFC-4057-B683-AC4D52CA97C0}" type="pres">
      <dgm:prSet presAssocID="{092BC756-E000-464A-9C16-75D647D8764A}" presName="dummy1a" presStyleCnt="0"/>
      <dgm:spPr/>
    </dgm:pt>
    <dgm:pt modelId="{1B714857-FE10-4FF7-B365-2B35E1A5581A}" type="pres">
      <dgm:prSet presAssocID="{092BC756-E000-464A-9C16-75D647D8764A}" presName="dummy1b" presStyleCnt="0"/>
      <dgm:spPr/>
    </dgm:pt>
    <dgm:pt modelId="{5A2629C7-30DE-4617-9D11-EA6694E5BBD5}" type="pres">
      <dgm:prSet presAssocID="{092BC756-E000-464A-9C16-75D647D8764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A3B5C-CCA6-4B24-92DE-086F1507FEA8}" type="pres">
      <dgm:prSet presAssocID="{092BC756-E000-464A-9C16-75D647D8764A}" presName="wedge2" presStyleLbl="node1" presStyleIdx="1" presStyleCnt="3"/>
      <dgm:spPr/>
      <dgm:t>
        <a:bodyPr/>
        <a:lstStyle/>
        <a:p>
          <a:endParaRPr lang="en-US"/>
        </a:p>
      </dgm:t>
    </dgm:pt>
    <dgm:pt modelId="{40F5840E-54CD-4DEE-8170-4B547DED844C}" type="pres">
      <dgm:prSet presAssocID="{092BC756-E000-464A-9C16-75D647D8764A}" presName="dummy2a" presStyleCnt="0"/>
      <dgm:spPr/>
    </dgm:pt>
    <dgm:pt modelId="{1AB54730-A6D4-41D1-8220-FB09AAF6FD14}" type="pres">
      <dgm:prSet presAssocID="{092BC756-E000-464A-9C16-75D647D8764A}" presName="dummy2b" presStyleCnt="0"/>
      <dgm:spPr/>
    </dgm:pt>
    <dgm:pt modelId="{84189C43-A541-4FA9-A5FD-AD2CEE9F3AD4}" type="pres">
      <dgm:prSet presAssocID="{092BC756-E000-464A-9C16-75D647D8764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7FAB6-4573-4C77-8FD3-AE2098215C74}" type="pres">
      <dgm:prSet presAssocID="{092BC756-E000-464A-9C16-75D647D8764A}" presName="wedge3" presStyleLbl="node1" presStyleIdx="2" presStyleCnt="3"/>
      <dgm:spPr/>
      <dgm:t>
        <a:bodyPr/>
        <a:lstStyle/>
        <a:p>
          <a:endParaRPr lang="en-US"/>
        </a:p>
      </dgm:t>
    </dgm:pt>
    <dgm:pt modelId="{47C85539-6BCE-4C03-8B80-731D57513D65}" type="pres">
      <dgm:prSet presAssocID="{092BC756-E000-464A-9C16-75D647D8764A}" presName="dummy3a" presStyleCnt="0"/>
      <dgm:spPr/>
    </dgm:pt>
    <dgm:pt modelId="{CF970D75-BAB7-4DE5-997E-26CD11723266}" type="pres">
      <dgm:prSet presAssocID="{092BC756-E000-464A-9C16-75D647D8764A}" presName="dummy3b" presStyleCnt="0"/>
      <dgm:spPr/>
    </dgm:pt>
    <dgm:pt modelId="{44485B75-8B1C-445E-BC36-87E88CFADA2A}" type="pres">
      <dgm:prSet presAssocID="{092BC756-E000-464A-9C16-75D647D8764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F532D-5EC1-4B27-88A1-B61F0359D0BA}" type="pres">
      <dgm:prSet presAssocID="{83A3ABA2-D9D9-4408-B4E6-EE8B97D19C18}" presName="arrowWedge1" presStyleLbl="fgSibTrans2D1" presStyleIdx="0" presStyleCnt="3"/>
      <dgm:spPr/>
    </dgm:pt>
    <dgm:pt modelId="{C9A4EB31-CC64-46E1-9F46-3F1B377E6F29}" type="pres">
      <dgm:prSet presAssocID="{741BE979-1E3F-44ED-909F-F146CD532007}" presName="arrowWedge2" presStyleLbl="fgSibTrans2D1" presStyleIdx="1" presStyleCnt="3"/>
      <dgm:spPr/>
    </dgm:pt>
    <dgm:pt modelId="{57617152-2BC1-4A9A-8330-DCBF9CDF0E2B}" type="pres">
      <dgm:prSet presAssocID="{76276F84-141E-4F89-ABD7-E60477DF296A}" presName="arrowWedge3" presStyleLbl="fgSibTrans2D1" presStyleIdx="2" presStyleCnt="3"/>
      <dgm:spPr/>
    </dgm:pt>
  </dgm:ptLst>
  <dgm:cxnLst>
    <dgm:cxn modelId="{DD68F1FF-0983-468B-9C2C-A25AC040483A}" srcId="{092BC756-E000-464A-9C16-75D647D8764A}" destId="{A5274D3B-38E9-4764-BE65-AAB31921EAA8}" srcOrd="1" destOrd="0" parTransId="{DE9413A0-81A1-49B7-89AE-E6025141B1FA}" sibTransId="{741BE979-1E3F-44ED-909F-F146CD532007}"/>
    <dgm:cxn modelId="{60630FC8-E299-4DAA-83E4-E10E3638DE7D}" type="presOf" srcId="{CA2A6934-5467-4D11-A33C-B1DB747AC0B0}" destId="{5A2629C7-30DE-4617-9D11-EA6694E5BBD5}" srcOrd="1" destOrd="0" presId="urn:microsoft.com/office/officeart/2005/8/layout/cycle8"/>
    <dgm:cxn modelId="{CD1AACDC-7812-498D-8FB4-0A716D475A53}" type="presOf" srcId="{CA2A6934-5467-4D11-A33C-B1DB747AC0B0}" destId="{B540E316-EF12-47C1-94DF-AB867DC890BF}" srcOrd="0" destOrd="0" presId="urn:microsoft.com/office/officeart/2005/8/layout/cycle8"/>
    <dgm:cxn modelId="{7C4B7FC7-AE2F-4952-892E-49B4554ED31E}" type="presOf" srcId="{09C1BFC3-589D-4AAC-8029-1F8A4F0AF00E}" destId="{CA97FAB6-4573-4C77-8FD3-AE2098215C74}" srcOrd="0" destOrd="0" presId="urn:microsoft.com/office/officeart/2005/8/layout/cycle8"/>
    <dgm:cxn modelId="{AC9928B8-3BE0-4769-BD5D-79D76B3DADA5}" type="presOf" srcId="{09C1BFC3-589D-4AAC-8029-1F8A4F0AF00E}" destId="{44485B75-8B1C-445E-BC36-87E88CFADA2A}" srcOrd="1" destOrd="0" presId="urn:microsoft.com/office/officeart/2005/8/layout/cycle8"/>
    <dgm:cxn modelId="{098D0412-1250-47ED-A4AF-F8FCFD45CC45}" type="presOf" srcId="{092BC756-E000-464A-9C16-75D647D8764A}" destId="{99DE1913-62ED-4073-8683-C3CD641BEC04}" srcOrd="0" destOrd="0" presId="urn:microsoft.com/office/officeart/2005/8/layout/cycle8"/>
    <dgm:cxn modelId="{A7E0E212-5C71-40F4-B4D5-FF4B6808820A}" type="presOf" srcId="{A5274D3B-38E9-4764-BE65-AAB31921EAA8}" destId="{3C8A3B5C-CCA6-4B24-92DE-086F1507FEA8}" srcOrd="0" destOrd="0" presId="urn:microsoft.com/office/officeart/2005/8/layout/cycle8"/>
    <dgm:cxn modelId="{DB5A7193-607C-4081-A8F7-D99E6EDDF83B}" srcId="{092BC756-E000-464A-9C16-75D647D8764A}" destId="{CA2A6934-5467-4D11-A33C-B1DB747AC0B0}" srcOrd="0" destOrd="0" parTransId="{F3AD1B68-3836-4945-B8CC-3BE74FB5E39D}" sibTransId="{83A3ABA2-D9D9-4408-B4E6-EE8B97D19C18}"/>
    <dgm:cxn modelId="{1E03C73A-A450-4377-B445-6C45C8698843}" srcId="{092BC756-E000-464A-9C16-75D647D8764A}" destId="{09C1BFC3-589D-4AAC-8029-1F8A4F0AF00E}" srcOrd="2" destOrd="0" parTransId="{0543A56C-3BFA-405B-A4F5-33BD6EA07429}" sibTransId="{76276F84-141E-4F89-ABD7-E60477DF296A}"/>
    <dgm:cxn modelId="{DC9FFDF5-7EE5-477D-9DFD-545EEAAB43E9}" type="presOf" srcId="{A5274D3B-38E9-4764-BE65-AAB31921EAA8}" destId="{84189C43-A541-4FA9-A5FD-AD2CEE9F3AD4}" srcOrd="1" destOrd="0" presId="urn:microsoft.com/office/officeart/2005/8/layout/cycle8"/>
    <dgm:cxn modelId="{D1305462-1B79-4B56-8B02-CBCDB8F1FD5F}" type="presParOf" srcId="{99DE1913-62ED-4073-8683-C3CD641BEC04}" destId="{B540E316-EF12-47C1-94DF-AB867DC890BF}" srcOrd="0" destOrd="0" presId="urn:microsoft.com/office/officeart/2005/8/layout/cycle8"/>
    <dgm:cxn modelId="{1DCDCBB8-8060-4CE7-877A-AF0A38DBB8B5}" type="presParOf" srcId="{99DE1913-62ED-4073-8683-C3CD641BEC04}" destId="{9ECAFA34-9DFC-4057-B683-AC4D52CA97C0}" srcOrd="1" destOrd="0" presId="urn:microsoft.com/office/officeart/2005/8/layout/cycle8"/>
    <dgm:cxn modelId="{CC646A61-6CF3-4FD2-B8BC-1E9D218A3A1C}" type="presParOf" srcId="{99DE1913-62ED-4073-8683-C3CD641BEC04}" destId="{1B714857-FE10-4FF7-B365-2B35E1A5581A}" srcOrd="2" destOrd="0" presId="urn:microsoft.com/office/officeart/2005/8/layout/cycle8"/>
    <dgm:cxn modelId="{869610BA-140D-4631-9D0C-3183DCA66171}" type="presParOf" srcId="{99DE1913-62ED-4073-8683-C3CD641BEC04}" destId="{5A2629C7-30DE-4617-9D11-EA6694E5BBD5}" srcOrd="3" destOrd="0" presId="urn:microsoft.com/office/officeart/2005/8/layout/cycle8"/>
    <dgm:cxn modelId="{FC566D54-0FB6-4D41-BC20-B80A0FAEE6CD}" type="presParOf" srcId="{99DE1913-62ED-4073-8683-C3CD641BEC04}" destId="{3C8A3B5C-CCA6-4B24-92DE-086F1507FEA8}" srcOrd="4" destOrd="0" presId="urn:microsoft.com/office/officeart/2005/8/layout/cycle8"/>
    <dgm:cxn modelId="{022D99F3-9E11-4EDB-AE5C-592884D2C45E}" type="presParOf" srcId="{99DE1913-62ED-4073-8683-C3CD641BEC04}" destId="{40F5840E-54CD-4DEE-8170-4B547DED844C}" srcOrd="5" destOrd="0" presId="urn:microsoft.com/office/officeart/2005/8/layout/cycle8"/>
    <dgm:cxn modelId="{022B05FB-39F3-4667-9CF1-4A3F51429B31}" type="presParOf" srcId="{99DE1913-62ED-4073-8683-C3CD641BEC04}" destId="{1AB54730-A6D4-41D1-8220-FB09AAF6FD14}" srcOrd="6" destOrd="0" presId="urn:microsoft.com/office/officeart/2005/8/layout/cycle8"/>
    <dgm:cxn modelId="{68E9242E-9B6E-4F97-8DBE-846A6A74F1FA}" type="presParOf" srcId="{99DE1913-62ED-4073-8683-C3CD641BEC04}" destId="{84189C43-A541-4FA9-A5FD-AD2CEE9F3AD4}" srcOrd="7" destOrd="0" presId="urn:microsoft.com/office/officeart/2005/8/layout/cycle8"/>
    <dgm:cxn modelId="{07664CA5-0E08-47A4-801F-1093FB510C4F}" type="presParOf" srcId="{99DE1913-62ED-4073-8683-C3CD641BEC04}" destId="{CA97FAB6-4573-4C77-8FD3-AE2098215C74}" srcOrd="8" destOrd="0" presId="urn:microsoft.com/office/officeart/2005/8/layout/cycle8"/>
    <dgm:cxn modelId="{9C1013BF-05A4-4FEF-A4EC-8A8558DEC88B}" type="presParOf" srcId="{99DE1913-62ED-4073-8683-C3CD641BEC04}" destId="{47C85539-6BCE-4C03-8B80-731D57513D65}" srcOrd="9" destOrd="0" presId="urn:microsoft.com/office/officeart/2005/8/layout/cycle8"/>
    <dgm:cxn modelId="{A80BF893-B76C-480B-8E36-36BE0E061FD0}" type="presParOf" srcId="{99DE1913-62ED-4073-8683-C3CD641BEC04}" destId="{CF970D75-BAB7-4DE5-997E-26CD11723266}" srcOrd="10" destOrd="0" presId="urn:microsoft.com/office/officeart/2005/8/layout/cycle8"/>
    <dgm:cxn modelId="{17DB6DE2-4780-4FC0-8003-D81242D6C352}" type="presParOf" srcId="{99DE1913-62ED-4073-8683-C3CD641BEC04}" destId="{44485B75-8B1C-445E-BC36-87E88CFADA2A}" srcOrd="11" destOrd="0" presId="urn:microsoft.com/office/officeart/2005/8/layout/cycle8"/>
    <dgm:cxn modelId="{67FF026D-A9D8-4D27-A805-638BF693DB6B}" type="presParOf" srcId="{99DE1913-62ED-4073-8683-C3CD641BEC04}" destId="{699F532D-5EC1-4B27-88A1-B61F0359D0BA}" srcOrd="12" destOrd="0" presId="urn:microsoft.com/office/officeart/2005/8/layout/cycle8"/>
    <dgm:cxn modelId="{49731B63-6BD8-4AED-B2C8-B7F2C85DB12E}" type="presParOf" srcId="{99DE1913-62ED-4073-8683-C3CD641BEC04}" destId="{C9A4EB31-CC64-46E1-9F46-3F1B377E6F29}" srcOrd="13" destOrd="0" presId="urn:microsoft.com/office/officeart/2005/8/layout/cycle8"/>
    <dgm:cxn modelId="{84F05C6F-8F26-4891-9429-63BFDF31772F}" type="presParOf" srcId="{99DE1913-62ED-4073-8683-C3CD641BEC04}" destId="{57617152-2BC1-4A9A-8330-DCBF9CDF0E2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8580BA-4CEC-4A76-9B33-9A9328FD9F86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0D1FFD-B8A0-4ECA-8882-F4E71F9ADF40}">
      <dgm:prSet phldrT="[Text]" custT="1"/>
      <dgm:spPr/>
      <dgm:t>
        <a:bodyPr/>
        <a:lstStyle/>
        <a:p>
          <a:r>
            <a:rPr lang="en-US" sz="5400" dirty="0" err="1" smtClean="0">
              <a:solidFill>
                <a:schemeClr val="tx1"/>
              </a:solidFill>
            </a:rPr>
            <a:t>Klasifikasi</a:t>
          </a:r>
          <a:r>
            <a:rPr lang="en-US" sz="5400" dirty="0" smtClean="0">
              <a:solidFill>
                <a:schemeClr val="tx1"/>
              </a:solidFill>
            </a:rPr>
            <a:t> </a:t>
          </a:r>
          <a:r>
            <a:rPr lang="en-US" sz="5400" dirty="0" err="1" smtClean="0">
              <a:solidFill>
                <a:schemeClr val="tx1"/>
              </a:solidFill>
            </a:rPr>
            <a:t>Wisata</a:t>
          </a:r>
          <a:endParaRPr lang="en-US" sz="5400" dirty="0">
            <a:solidFill>
              <a:schemeClr val="tx1"/>
            </a:solidFill>
          </a:endParaRPr>
        </a:p>
      </dgm:t>
    </dgm:pt>
    <dgm:pt modelId="{2BEDACE7-D6DE-4EB5-A142-E336CF4890B0}" type="parTrans" cxnId="{8A1517CE-5D66-41D7-BF9A-7ADC31653916}">
      <dgm:prSet/>
      <dgm:spPr/>
      <dgm:t>
        <a:bodyPr/>
        <a:lstStyle/>
        <a:p>
          <a:endParaRPr lang="en-US"/>
        </a:p>
      </dgm:t>
    </dgm:pt>
    <dgm:pt modelId="{B1E65689-35FD-457A-B67C-77265B8E18E4}" type="sibTrans" cxnId="{8A1517CE-5D66-41D7-BF9A-7ADC31653916}">
      <dgm:prSet/>
      <dgm:spPr/>
      <dgm:t>
        <a:bodyPr/>
        <a:lstStyle/>
        <a:p>
          <a:endParaRPr lang="en-US"/>
        </a:p>
      </dgm:t>
    </dgm:pt>
    <dgm:pt modelId="{618DD723-964A-490F-B434-0681C0DB242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400" dirty="0" err="1" smtClean="0">
              <a:solidFill>
                <a:schemeClr val="tx1"/>
              </a:solidFill>
            </a:rPr>
            <a:t>Wisata</a:t>
          </a:r>
          <a:r>
            <a:rPr lang="en-US" sz="4400" dirty="0" smtClean="0">
              <a:solidFill>
                <a:schemeClr val="tx1"/>
              </a:solidFill>
            </a:rPr>
            <a:t> </a:t>
          </a:r>
          <a:r>
            <a:rPr lang="en-US" sz="4400" dirty="0" err="1" smtClean="0">
              <a:solidFill>
                <a:schemeClr val="tx1"/>
              </a:solidFill>
            </a:rPr>
            <a:t>Alam</a:t>
          </a:r>
          <a:endParaRPr lang="en-US" sz="4400" dirty="0">
            <a:solidFill>
              <a:schemeClr val="tx1"/>
            </a:solidFill>
          </a:endParaRPr>
        </a:p>
      </dgm:t>
    </dgm:pt>
    <dgm:pt modelId="{FC9A8F19-B0CE-4933-A21C-33AA90431B77}" type="parTrans" cxnId="{37111A12-2450-488D-BC84-2634C2A6E70E}">
      <dgm:prSet/>
      <dgm:spPr/>
      <dgm:t>
        <a:bodyPr/>
        <a:lstStyle/>
        <a:p>
          <a:endParaRPr lang="en-US"/>
        </a:p>
      </dgm:t>
    </dgm:pt>
    <dgm:pt modelId="{31E4E072-97C8-4D6B-928B-B7DA0ACDBDC2}" type="sibTrans" cxnId="{37111A12-2450-488D-BC84-2634C2A6E70E}">
      <dgm:prSet/>
      <dgm:spPr/>
      <dgm:t>
        <a:bodyPr/>
        <a:lstStyle/>
        <a:p>
          <a:endParaRPr lang="en-US"/>
        </a:p>
      </dgm:t>
    </dgm:pt>
    <dgm:pt modelId="{4838D1C7-8607-4E21-BFFD-4938A4B27DD2}">
      <dgm:prSet phldrT="[Text]" custT="1"/>
      <dgm:spPr/>
      <dgm:t>
        <a:bodyPr/>
        <a:lstStyle/>
        <a:p>
          <a:r>
            <a:rPr lang="en-US" sz="4400" dirty="0" err="1" smtClean="0">
              <a:solidFill>
                <a:schemeClr val="tx1"/>
              </a:solidFill>
            </a:rPr>
            <a:t>Wisata</a:t>
          </a:r>
          <a:r>
            <a:rPr lang="en-US" sz="4400" dirty="0" smtClean="0">
              <a:solidFill>
                <a:schemeClr val="tx1"/>
              </a:solidFill>
            </a:rPr>
            <a:t> </a:t>
          </a:r>
          <a:r>
            <a:rPr lang="en-US" sz="4400" dirty="0" err="1" smtClean="0">
              <a:solidFill>
                <a:schemeClr val="tx1"/>
              </a:solidFill>
            </a:rPr>
            <a:t>Budaya</a:t>
          </a:r>
          <a:endParaRPr lang="en-US" sz="4400" dirty="0">
            <a:solidFill>
              <a:schemeClr val="tx1"/>
            </a:solidFill>
          </a:endParaRPr>
        </a:p>
      </dgm:t>
    </dgm:pt>
    <dgm:pt modelId="{E619ECB0-C228-498A-A581-DAC93F71470B}" type="parTrans" cxnId="{F279DD30-920F-4839-82AB-420CBF129BAE}">
      <dgm:prSet/>
      <dgm:spPr/>
      <dgm:t>
        <a:bodyPr/>
        <a:lstStyle/>
        <a:p>
          <a:endParaRPr lang="en-US"/>
        </a:p>
      </dgm:t>
    </dgm:pt>
    <dgm:pt modelId="{CF23533C-1FD5-4C6C-AF4F-B558893CA4B7}" type="sibTrans" cxnId="{F279DD30-920F-4839-82AB-420CBF129BAE}">
      <dgm:prSet/>
      <dgm:spPr/>
      <dgm:t>
        <a:bodyPr/>
        <a:lstStyle/>
        <a:p>
          <a:endParaRPr lang="en-US"/>
        </a:p>
      </dgm:t>
    </dgm:pt>
    <dgm:pt modelId="{87A13D85-B85F-47BB-AD4B-2D143BAC7C1A}">
      <dgm:prSet phldrT="[Text]" custT="1"/>
      <dgm:spPr/>
      <dgm:t>
        <a:bodyPr/>
        <a:lstStyle/>
        <a:p>
          <a:r>
            <a:rPr lang="en-US" sz="4400" dirty="0" err="1" smtClean="0">
              <a:solidFill>
                <a:schemeClr val="tx1"/>
              </a:solidFill>
            </a:rPr>
            <a:t>Ekowisata</a:t>
          </a:r>
          <a:endParaRPr lang="en-US" sz="4400" dirty="0">
            <a:solidFill>
              <a:schemeClr val="tx1"/>
            </a:solidFill>
          </a:endParaRPr>
        </a:p>
      </dgm:t>
    </dgm:pt>
    <dgm:pt modelId="{A6FB4093-1281-464C-8FE2-63306C0762C5}" type="parTrans" cxnId="{BFE2F8FF-12A0-40BE-8923-3120E675BD7B}">
      <dgm:prSet/>
      <dgm:spPr/>
      <dgm:t>
        <a:bodyPr/>
        <a:lstStyle/>
        <a:p>
          <a:endParaRPr lang="en-US"/>
        </a:p>
      </dgm:t>
    </dgm:pt>
    <dgm:pt modelId="{85EB20E5-90DA-420D-9BA3-24CF7E4EC446}" type="sibTrans" cxnId="{BFE2F8FF-12A0-40BE-8923-3120E675BD7B}">
      <dgm:prSet/>
      <dgm:spPr/>
      <dgm:t>
        <a:bodyPr/>
        <a:lstStyle/>
        <a:p>
          <a:endParaRPr lang="en-US"/>
        </a:p>
      </dgm:t>
    </dgm:pt>
    <dgm:pt modelId="{5DF19B28-9DA2-41CA-B52F-D854C0E99857}" type="pres">
      <dgm:prSet presAssocID="{5F8580BA-4CEC-4A76-9B33-9A9328FD9F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28000F-1014-4098-84EA-5C14AB4AE3F5}" type="pres">
      <dgm:prSet presAssocID="{E80D1FFD-B8A0-4ECA-8882-F4E71F9ADF40}" presName="roof" presStyleLbl="dkBgShp" presStyleIdx="0" presStyleCnt="2"/>
      <dgm:spPr/>
      <dgm:t>
        <a:bodyPr/>
        <a:lstStyle/>
        <a:p>
          <a:endParaRPr lang="en-US"/>
        </a:p>
      </dgm:t>
    </dgm:pt>
    <dgm:pt modelId="{B12038D5-6F6D-456F-96D0-0E9AAD4C7551}" type="pres">
      <dgm:prSet presAssocID="{E80D1FFD-B8A0-4ECA-8882-F4E71F9ADF40}" presName="pillars" presStyleCnt="0"/>
      <dgm:spPr/>
    </dgm:pt>
    <dgm:pt modelId="{6A30B092-46BE-40B0-8944-C1950B9FDF1A}" type="pres">
      <dgm:prSet presAssocID="{E80D1FFD-B8A0-4ECA-8882-F4E71F9ADF4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A3C64-ADDC-4953-BE36-4881EFBDEB22}" type="pres">
      <dgm:prSet presAssocID="{4838D1C7-8607-4E21-BFFD-4938A4B27DD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0208D-EB10-404D-B6BF-4D3196D00E99}" type="pres">
      <dgm:prSet presAssocID="{87A13D85-B85F-47BB-AD4B-2D143BAC7C1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73DCC-3B3C-4D8C-8AFE-46C93B981AF4}" type="pres">
      <dgm:prSet presAssocID="{E80D1FFD-B8A0-4ECA-8882-F4E71F9ADF40}" presName="base" presStyleLbl="dkBgShp" presStyleIdx="1" presStyleCnt="2"/>
      <dgm:spPr/>
    </dgm:pt>
  </dgm:ptLst>
  <dgm:cxnLst>
    <dgm:cxn modelId="{E11E9204-B9B9-4046-B630-41790C777A55}" type="presOf" srcId="{E80D1FFD-B8A0-4ECA-8882-F4E71F9ADF40}" destId="{E228000F-1014-4098-84EA-5C14AB4AE3F5}" srcOrd="0" destOrd="0" presId="urn:microsoft.com/office/officeart/2005/8/layout/hList3"/>
    <dgm:cxn modelId="{148ABC15-0A9C-4349-A6A4-133AD5309B9E}" type="presOf" srcId="{87A13D85-B85F-47BB-AD4B-2D143BAC7C1A}" destId="{8B60208D-EB10-404D-B6BF-4D3196D00E99}" srcOrd="0" destOrd="0" presId="urn:microsoft.com/office/officeart/2005/8/layout/hList3"/>
    <dgm:cxn modelId="{8A1517CE-5D66-41D7-BF9A-7ADC31653916}" srcId="{5F8580BA-4CEC-4A76-9B33-9A9328FD9F86}" destId="{E80D1FFD-B8A0-4ECA-8882-F4E71F9ADF40}" srcOrd="0" destOrd="0" parTransId="{2BEDACE7-D6DE-4EB5-A142-E336CF4890B0}" sibTransId="{B1E65689-35FD-457A-B67C-77265B8E18E4}"/>
    <dgm:cxn modelId="{BFE2F8FF-12A0-40BE-8923-3120E675BD7B}" srcId="{E80D1FFD-B8A0-4ECA-8882-F4E71F9ADF40}" destId="{87A13D85-B85F-47BB-AD4B-2D143BAC7C1A}" srcOrd="2" destOrd="0" parTransId="{A6FB4093-1281-464C-8FE2-63306C0762C5}" sibTransId="{85EB20E5-90DA-420D-9BA3-24CF7E4EC446}"/>
    <dgm:cxn modelId="{A94C2659-0433-4476-99E9-EF4CDEE9D076}" type="presOf" srcId="{618DD723-964A-490F-B434-0681C0DB242C}" destId="{6A30B092-46BE-40B0-8944-C1950B9FDF1A}" srcOrd="0" destOrd="0" presId="urn:microsoft.com/office/officeart/2005/8/layout/hList3"/>
    <dgm:cxn modelId="{D2853E51-17BB-47AF-AB1F-B7B8DB7F7C09}" type="presOf" srcId="{4838D1C7-8607-4E21-BFFD-4938A4B27DD2}" destId="{6B8A3C64-ADDC-4953-BE36-4881EFBDEB22}" srcOrd="0" destOrd="0" presId="urn:microsoft.com/office/officeart/2005/8/layout/hList3"/>
    <dgm:cxn modelId="{DF619A17-42BB-4A9A-B7E9-63855C8595BB}" type="presOf" srcId="{5F8580BA-4CEC-4A76-9B33-9A9328FD9F86}" destId="{5DF19B28-9DA2-41CA-B52F-D854C0E99857}" srcOrd="0" destOrd="0" presId="urn:microsoft.com/office/officeart/2005/8/layout/hList3"/>
    <dgm:cxn modelId="{37111A12-2450-488D-BC84-2634C2A6E70E}" srcId="{E80D1FFD-B8A0-4ECA-8882-F4E71F9ADF40}" destId="{618DD723-964A-490F-B434-0681C0DB242C}" srcOrd="0" destOrd="0" parTransId="{FC9A8F19-B0CE-4933-A21C-33AA90431B77}" sibTransId="{31E4E072-97C8-4D6B-928B-B7DA0ACDBDC2}"/>
    <dgm:cxn modelId="{F279DD30-920F-4839-82AB-420CBF129BAE}" srcId="{E80D1FFD-B8A0-4ECA-8882-F4E71F9ADF40}" destId="{4838D1C7-8607-4E21-BFFD-4938A4B27DD2}" srcOrd="1" destOrd="0" parTransId="{E619ECB0-C228-498A-A581-DAC93F71470B}" sibTransId="{CF23533C-1FD5-4C6C-AF4F-B558893CA4B7}"/>
    <dgm:cxn modelId="{B3FB2B5D-B6C5-4781-BD39-7D00F253D478}" type="presParOf" srcId="{5DF19B28-9DA2-41CA-B52F-D854C0E99857}" destId="{E228000F-1014-4098-84EA-5C14AB4AE3F5}" srcOrd="0" destOrd="0" presId="urn:microsoft.com/office/officeart/2005/8/layout/hList3"/>
    <dgm:cxn modelId="{9A0FADC6-BC3A-449A-9BC7-6D95EEE1C8BB}" type="presParOf" srcId="{5DF19B28-9DA2-41CA-B52F-D854C0E99857}" destId="{B12038D5-6F6D-456F-96D0-0E9AAD4C7551}" srcOrd="1" destOrd="0" presId="urn:microsoft.com/office/officeart/2005/8/layout/hList3"/>
    <dgm:cxn modelId="{7B5C93A0-DFF6-46B0-9557-75339F0E37BA}" type="presParOf" srcId="{B12038D5-6F6D-456F-96D0-0E9AAD4C7551}" destId="{6A30B092-46BE-40B0-8944-C1950B9FDF1A}" srcOrd="0" destOrd="0" presId="urn:microsoft.com/office/officeart/2005/8/layout/hList3"/>
    <dgm:cxn modelId="{8106CC17-3765-479A-A9D6-EA7FB2EB9281}" type="presParOf" srcId="{B12038D5-6F6D-456F-96D0-0E9AAD4C7551}" destId="{6B8A3C64-ADDC-4953-BE36-4881EFBDEB22}" srcOrd="1" destOrd="0" presId="urn:microsoft.com/office/officeart/2005/8/layout/hList3"/>
    <dgm:cxn modelId="{5D84927C-383A-4C76-B853-01ACC74339E9}" type="presParOf" srcId="{B12038D5-6F6D-456F-96D0-0E9AAD4C7551}" destId="{8B60208D-EB10-404D-B6BF-4D3196D00E99}" srcOrd="2" destOrd="0" presId="urn:microsoft.com/office/officeart/2005/8/layout/hList3"/>
    <dgm:cxn modelId="{03348E3B-1F79-40A9-A325-F6FD2BF85F4F}" type="presParOf" srcId="{5DF19B28-9DA2-41CA-B52F-D854C0E99857}" destId="{4BF73DCC-3B3C-4D8C-8AFE-46C93B981AF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146EFD-560D-41F8-9B59-8A1A306DDD70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073161-50BA-42BB-A48F-6AF9BE54C9A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dirty="0" err="1" smtClean="0">
              <a:solidFill>
                <a:schemeClr val="tx1"/>
              </a:solidFill>
            </a:rPr>
            <a:t>Ekowisata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pertama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dikenalkan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Tahun</a:t>
          </a:r>
          <a:r>
            <a:rPr lang="en-US" dirty="0" smtClean="0">
              <a:solidFill>
                <a:schemeClr val="tx1"/>
              </a:solidFill>
            </a:rPr>
            <a:t> 1990 </a:t>
          </a:r>
          <a:r>
            <a:rPr lang="en-US" dirty="0" err="1" smtClean="0">
              <a:solidFill>
                <a:schemeClr val="tx1"/>
              </a:solidFill>
            </a:rPr>
            <a:t>dengan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dibentuknya</a:t>
          </a:r>
          <a:r>
            <a:rPr lang="en-US" dirty="0" smtClean="0">
              <a:solidFill>
                <a:schemeClr val="tx1"/>
              </a:solidFill>
            </a:rPr>
            <a:t> “The Ecotourism Society” . </a:t>
          </a:r>
          <a:r>
            <a:rPr lang="en-US" dirty="0" err="1" smtClean="0">
              <a:solidFill>
                <a:schemeClr val="tx1"/>
              </a:solidFill>
            </a:rPr>
            <a:t>Organisasi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ini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melakukan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perjalanan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wisata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</a:t>
          </a:r>
          <a:r>
            <a:rPr lang="en-US" dirty="0" smtClean="0">
              <a:solidFill>
                <a:schemeClr val="tx1"/>
              </a:solidFill>
            </a:rPr>
            <a:t>  </a:t>
          </a:r>
          <a:r>
            <a:rPr lang="en-US" dirty="0" err="1" smtClean="0">
              <a:solidFill>
                <a:schemeClr val="tx1"/>
              </a:solidFill>
            </a:rPr>
            <a:t>daerah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alami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dengan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tujuan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mengkonservasi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lingkungan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  </a:t>
          </a:r>
          <a:r>
            <a:rPr lang="en-US" dirty="0" err="1" smtClean="0">
              <a:solidFill>
                <a:schemeClr val="tx1"/>
              </a:solidFill>
            </a:rPr>
            <a:t>melestarikan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kehidupan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kesejahteraan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penduudk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setempak</a:t>
          </a:r>
          <a:r>
            <a:rPr lang="en-US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912BD6C9-4795-4741-A2FC-415DAFA295CA}" type="parTrans" cxnId="{E89CC6F0-BA5F-4F62-8ABC-3EBB9372E04D}">
      <dgm:prSet/>
      <dgm:spPr/>
      <dgm:t>
        <a:bodyPr/>
        <a:lstStyle/>
        <a:p>
          <a:endParaRPr lang="en-US"/>
        </a:p>
      </dgm:t>
    </dgm:pt>
    <dgm:pt modelId="{7FFDD3B1-A42D-4541-9501-7D43A0121633}" type="sibTrans" cxnId="{E89CC6F0-BA5F-4F62-8ABC-3EBB9372E04D}">
      <dgm:prSet/>
      <dgm:spPr/>
      <dgm:t>
        <a:bodyPr/>
        <a:lstStyle/>
        <a:p>
          <a:endParaRPr lang="en-US"/>
        </a:p>
      </dgm:t>
    </dgm:pt>
    <dgm:pt modelId="{CA1DA9A6-4236-4278-A2F0-5B8A498A7B5C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v-SE" sz="2800" dirty="0" smtClean="0">
              <a:solidFill>
                <a:schemeClr val="tx1"/>
              </a:solidFill>
            </a:rPr>
            <a:t>Ekowisata merupakan wisata berorientasi pada lingkungan untuk menjembatani kepentingan perlindungan sumberdaya alam dan industri kepariwisataan</a:t>
          </a:r>
          <a:endParaRPr lang="en-US" sz="2800" dirty="0">
            <a:solidFill>
              <a:schemeClr val="tx1"/>
            </a:solidFill>
          </a:endParaRPr>
        </a:p>
      </dgm:t>
    </dgm:pt>
    <dgm:pt modelId="{2C69EEB1-275F-46BD-AA3A-AE89C667ED33}" type="parTrans" cxnId="{86AB524C-EC68-4811-8D62-3F552ADF1CD7}">
      <dgm:prSet/>
      <dgm:spPr/>
      <dgm:t>
        <a:bodyPr/>
        <a:lstStyle/>
        <a:p>
          <a:endParaRPr lang="en-US"/>
        </a:p>
      </dgm:t>
    </dgm:pt>
    <dgm:pt modelId="{C0B03358-6DA8-4B8D-A60F-0A2B4EF42ED8}" type="sibTrans" cxnId="{86AB524C-EC68-4811-8D62-3F552ADF1CD7}">
      <dgm:prSet/>
      <dgm:spPr/>
      <dgm:t>
        <a:bodyPr/>
        <a:lstStyle/>
        <a:p>
          <a:endParaRPr lang="en-US"/>
        </a:p>
      </dgm:t>
    </dgm:pt>
    <dgm:pt modelId="{18B6D6BD-56D9-49DD-872A-B8B08211CF01}" type="pres">
      <dgm:prSet presAssocID="{B5146EFD-560D-41F8-9B59-8A1A306DDD7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4E628A-7CB3-4CFE-8DD7-3FAB1B5C4FB9}" type="pres">
      <dgm:prSet presAssocID="{B5146EFD-560D-41F8-9B59-8A1A306DDD70}" presName="dummyMaxCanvas" presStyleCnt="0">
        <dgm:presLayoutVars/>
      </dgm:prSet>
      <dgm:spPr/>
    </dgm:pt>
    <dgm:pt modelId="{F2DC475F-FA98-4363-8695-C52F019976BC}" type="pres">
      <dgm:prSet presAssocID="{B5146EFD-560D-41F8-9B59-8A1A306DDD70}" presName="TwoNodes_1" presStyleLbl="node1" presStyleIdx="0" presStyleCnt="2" custLinFactNeighborX="553" custLinFactNeighborY="3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99372-7284-45F5-82F7-F036F5889587}" type="pres">
      <dgm:prSet presAssocID="{B5146EFD-560D-41F8-9B59-8A1A306DDD70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553F6-F0D6-4353-B8E0-BD88C0A87BAF}" type="pres">
      <dgm:prSet presAssocID="{B5146EFD-560D-41F8-9B59-8A1A306DDD70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EFCE7-9237-4E75-927B-35C053014D4E}" type="pres">
      <dgm:prSet presAssocID="{B5146EFD-560D-41F8-9B59-8A1A306DDD70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72126-1BCD-4500-8C4A-6992836219BA}" type="pres">
      <dgm:prSet presAssocID="{B5146EFD-560D-41F8-9B59-8A1A306DDD70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55436B-BADC-487D-A7B1-11F815BFB568}" type="presOf" srcId="{CA1DA9A6-4236-4278-A2F0-5B8A498A7B5C}" destId="{B5699372-7284-45F5-82F7-F036F5889587}" srcOrd="0" destOrd="0" presId="urn:microsoft.com/office/officeart/2005/8/layout/vProcess5"/>
    <dgm:cxn modelId="{FCB339FF-6FE3-4B96-BFD0-D4AEEFDC11B9}" type="presOf" srcId="{B5146EFD-560D-41F8-9B59-8A1A306DDD70}" destId="{18B6D6BD-56D9-49DD-872A-B8B08211CF01}" srcOrd="0" destOrd="0" presId="urn:microsoft.com/office/officeart/2005/8/layout/vProcess5"/>
    <dgm:cxn modelId="{F24E5C51-6D4C-45B6-BDCE-C06A17EB064A}" type="presOf" srcId="{F7073161-50BA-42BB-A48F-6AF9BE54C9A1}" destId="{F2DC475F-FA98-4363-8695-C52F019976BC}" srcOrd="0" destOrd="0" presId="urn:microsoft.com/office/officeart/2005/8/layout/vProcess5"/>
    <dgm:cxn modelId="{86AB524C-EC68-4811-8D62-3F552ADF1CD7}" srcId="{B5146EFD-560D-41F8-9B59-8A1A306DDD70}" destId="{CA1DA9A6-4236-4278-A2F0-5B8A498A7B5C}" srcOrd="1" destOrd="0" parTransId="{2C69EEB1-275F-46BD-AA3A-AE89C667ED33}" sibTransId="{C0B03358-6DA8-4B8D-A60F-0A2B4EF42ED8}"/>
    <dgm:cxn modelId="{7612B9BA-52AF-42A6-ABEA-5FA926188DDB}" type="presOf" srcId="{7FFDD3B1-A42D-4541-9501-7D43A0121633}" destId="{AE8553F6-F0D6-4353-B8E0-BD88C0A87BAF}" srcOrd="0" destOrd="0" presId="urn:microsoft.com/office/officeart/2005/8/layout/vProcess5"/>
    <dgm:cxn modelId="{BB59336A-13BF-47D4-88B1-92BB7FD87FA9}" type="presOf" srcId="{CA1DA9A6-4236-4278-A2F0-5B8A498A7B5C}" destId="{04672126-1BCD-4500-8C4A-6992836219BA}" srcOrd="1" destOrd="0" presId="urn:microsoft.com/office/officeart/2005/8/layout/vProcess5"/>
    <dgm:cxn modelId="{E89CC6F0-BA5F-4F62-8ABC-3EBB9372E04D}" srcId="{B5146EFD-560D-41F8-9B59-8A1A306DDD70}" destId="{F7073161-50BA-42BB-A48F-6AF9BE54C9A1}" srcOrd="0" destOrd="0" parTransId="{912BD6C9-4795-4741-A2FC-415DAFA295CA}" sibTransId="{7FFDD3B1-A42D-4541-9501-7D43A0121633}"/>
    <dgm:cxn modelId="{E4A6F362-059E-4DFF-98AF-5D4579114221}" type="presOf" srcId="{F7073161-50BA-42BB-A48F-6AF9BE54C9A1}" destId="{325EFCE7-9237-4E75-927B-35C053014D4E}" srcOrd="1" destOrd="0" presId="urn:microsoft.com/office/officeart/2005/8/layout/vProcess5"/>
    <dgm:cxn modelId="{4DE076CF-A742-43A6-A1B9-C656D3A1C59B}" type="presParOf" srcId="{18B6D6BD-56D9-49DD-872A-B8B08211CF01}" destId="{E84E628A-7CB3-4CFE-8DD7-3FAB1B5C4FB9}" srcOrd="0" destOrd="0" presId="urn:microsoft.com/office/officeart/2005/8/layout/vProcess5"/>
    <dgm:cxn modelId="{A3851728-CB8A-4A80-90BA-AC9FBE29C1D0}" type="presParOf" srcId="{18B6D6BD-56D9-49DD-872A-B8B08211CF01}" destId="{F2DC475F-FA98-4363-8695-C52F019976BC}" srcOrd="1" destOrd="0" presId="urn:microsoft.com/office/officeart/2005/8/layout/vProcess5"/>
    <dgm:cxn modelId="{45584423-2B51-4D8A-8915-A43091401FF0}" type="presParOf" srcId="{18B6D6BD-56D9-49DD-872A-B8B08211CF01}" destId="{B5699372-7284-45F5-82F7-F036F5889587}" srcOrd="2" destOrd="0" presId="urn:microsoft.com/office/officeart/2005/8/layout/vProcess5"/>
    <dgm:cxn modelId="{F97C62D4-9A8F-4E9B-A4CA-DAB2B002AD84}" type="presParOf" srcId="{18B6D6BD-56D9-49DD-872A-B8B08211CF01}" destId="{AE8553F6-F0D6-4353-B8E0-BD88C0A87BAF}" srcOrd="3" destOrd="0" presId="urn:microsoft.com/office/officeart/2005/8/layout/vProcess5"/>
    <dgm:cxn modelId="{2D48184D-0CFE-4436-809B-1B531660E26B}" type="presParOf" srcId="{18B6D6BD-56D9-49DD-872A-B8B08211CF01}" destId="{325EFCE7-9237-4E75-927B-35C053014D4E}" srcOrd="4" destOrd="0" presId="urn:microsoft.com/office/officeart/2005/8/layout/vProcess5"/>
    <dgm:cxn modelId="{B4A5CC16-F9E9-4438-BD0E-152CD269B2C4}" type="presParOf" srcId="{18B6D6BD-56D9-49DD-872A-B8B08211CF01}" destId="{04672126-1BCD-4500-8C4A-6992836219B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7F2943-6994-4B08-B731-7C70F46E508B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853C7F7E-0483-46C8-B8A9-87FFC1E23BAC}">
      <dgm:prSet phldrT="[Text]"/>
      <dgm:spPr/>
      <dgm:t>
        <a:bodyPr/>
        <a:lstStyle/>
        <a:p>
          <a:r>
            <a:rPr lang="en-US" dirty="0" err="1" smtClean="0"/>
            <a:t>Dimanfaatkan</a:t>
          </a:r>
          <a:endParaRPr lang="en-US" dirty="0"/>
        </a:p>
      </dgm:t>
    </dgm:pt>
    <dgm:pt modelId="{1D74ED1A-B83D-4D20-BAC9-C465942D282C}" type="parTrans" cxnId="{9E87C634-5B2E-4736-B044-366EAA932021}">
      <dgm:prSet/>
      <dgm:spPr/>
      <dgm:t>
        <a:bodyPr/>
        <a:lstStyle/>
        <a:p>
          <a:endParaRPr lang="en-US"/>
        </a:p>
      </dgm:t>
    </dgm:pt>
    <dgm:pt modelId="{8C8ABD17-3642-439C-B70C-B09208C63A4C}" type="sibTrans" cxnId="{9E87C634-5B2E-4736-B044-366EAA932021}">
      <dgm:prSet/>
      <dgm:spPr/>
      <dgm:t>
        <a:bodyPr/>
        <a:lstStyle/>
        <a:p>
          <a:endParaRPr lang="en-US"/>
        </a:p>
      </dgm:t>
    </dgm:pt>
    <dgm:pt modelId="{51BF6C54-2180-497E-B545-007A4D196202}">
      <dgm:prSet phldrT="[Text]"/>
      <dgm:spPr/>
      <dgm:t>
        <a:bodyPr/>
        <a:lstStyle/>
        <a:p>
          <a:r>
            <a:rPr lang="en-US" dirty="0" err="1" smtClean="0"/>
            <a:t>Pariwisata</a:t>
          </a:r>
          <a:endParaRPr lang="en-US" dirty="0"/>
        </a:p>
      </dgm:t>
    </dgm:pt>
    <dgm:pt modelId="{14706C99-F460-4236-858B-E0EB110664A7}" type="parTrans" cxnId="{E5B4D7F9-7A03-4B19-AF26-CED3E000303D}">
      <dgm:prSet/>
      <dgm:spPr/>
      <dgm:t>
        <a:bodyPr/>
        <a:lstStyle/>
        <a:p>
          <a:endParaRPr lang="en-US"/>
        </a:p>
      </dgm:t>
    </dgm:pt>
    <dgm:pt modelId="{A0056E25-AF28-4A25-B00A-87AF386F0637}" type="sibTrans" cxnId="{E5B4D7F9-7A03-4B19-AF26-CED3E000303D}">
      <dgm:prSet/>
      <dgm:spPr/>
      <dgm:t>
        <a:bodyPr/>
        <a:lstStyle/>
        <a:p>
          <a:endParaRPr lang="en-US"/>
        </a:p>
      </dgm:t>
    </dgm:pt>
    <dgm:pt modelId="{DC31C437-8997-4BE8-B62B-8946EE098ECD}" type="pres">
      <dgm:prSet presAssocID="{8E7F2943-6994-4B08-B731-7C70F46E508B}" presName="Name0" presStyleCnt="0">
        <dgm:presLayoutVars>
          <dgm:dir/>
          <dgm:resizeHandles val="exact"/>
        </dgm:presLayoutVars>
      </dgm:prSet>
      <dgm:spPr/>
    </dgm:pt>
    <dgm:pt modelId="{89C7C76C-8433-410A-91A6-5B5898022BD8}" type="pres">
      <dgm:prSet presAssocID="{853C7F7E-0483-46C8-B8A9-87FFC1E23BAC}" presName="node" presStyleLbl="node1" presStyleIdx="0" presStyleCnt="2" custScaleY="59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203B7-C554-4697-9257-5D56988742D6}" type="pres">
      <dgm:prSet presAssocID="{8C8ABD17-3642-439C-B70C-B09208C63A4C}" presName="sibTrans" presStyleLbl="sibTrans2D1" presStyleIdx="0" presStyleCnt="1"/>
      <dgm:spPr/>
      <dgm:t>
        <a:bodyPr/>
        <a:lstStyle/>
        <a:p>
          <a:endParaRPr lang="en-US"/>
        </a:p>
      </dgm:t>
    </dgm:pt>
    <dgm:pt modelId="{6F43889D-D6CC-4562-B267-50521DA6D7A4}" type="pres">
      <dgm:prSet presAssocID="{8C8ABD17-3642-439C-B70C-B09208C63A4C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89C5688-412C-4F7E-8E6C-6D596926A0C0}" type="pres">
      <dgm:prSet presAssocID="{51BF6C54-2180-497E-B545-007A4D196202}" presName="node" presStyleLbl="node1" presStyleIdx="1" presStyleCnt="2" custScaleY="54515" custLinFactNeighborX="117" custLinFactNeighborY="-2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FA55A9-7A53-4708-A876-898D71782419}" type="presOf" srcId="{853C7F7E-0483-46C8-B8A9-87FFC1E23BAC}" destId="{89C7C76C-8433-410A-91A6-5B5898022BD8}" srcOrd="0" destOrd="0" presId="urn:microsoft.com/office/officeart/2005/8/layout/process1"/>
    <dgm:cxn modelId="{E5B4D7F9-7A03-4B19-AF26-CED3E000303D}" srcId="{8E7F2943-6994-4B08-B731-7C70F46E508B}" destId="{51BF6C54-2180-497E-B545-007A4D196202}" srcOrd="1" destOrd="0" parTransId="{14706C99-F460-4236-858B-E0EB110664A7}" sibTransId="{A0056E25-AF28-4A25-B00A-87AF386F0637}"/>
    <dgm:cxn modelId="{9E87C634-5B2E-4736-B044-366EAA932021}" srcId="{8E7F2943-6994-4B08-B731-7C70F46E508B}" destId="{853C7F7E-0483-46C8-B8A9-87FFC1E23BAC}" srcOrd="0" destOrd="0" parTransId="{1D74ED1A-B83D-4D20-BAC9-C465942D282C}" sibTransId="{8C8ABD17-3642-439C-B70C-B09208C63A4C}"/>
    <dgm:cxn modelId="{11CA4103-8A82-42B3-9C37-D1A5AB9957AC}" type="presOf" srcId="{8C8ABD17-3642-439C-B70C-B09208C63A4C}" destId="{3B4203B7-C554-4697-9257-5D56988742D6}" srcOrd="0" destOrd="0" presId="urn:microsoft.com/office/officeart/2005/8/layout/process1"/>
    <dgm:cxn modelId="{20669EE5-732F-4B2D-AD64-86E820B9B2F1}" type="presOf" srcId="{8C8ABD17-3642-439C-B70C-B09208C63A4C}" destId="{6F43889D-D6CC-4562-B267-50521DA6D7A4}" srcOrd="1" destOrd="0" presId="urn:microsoft.com/office/officeart/2005/8/layout/process1"/>
    <dgm:cxn modelId="{C6A0E4AB-6F8D-4AD1-A0A8-0AB2667B95B6}" type="presOf" srcId="{8E7F2943-6994-4B08-B731-7C70F46E508B}" destId="{DC31C437-8997-4BE8-B62B-8946EE098ECD}" srcOrd="0" destOrd="0" presId="urn:microsoft.com/office/officeart/2005/8/layout/process1"/>
    <dgm:cxn modelId="{2D71FFDC-603E-424C-902A-4BF8D62ADFE1}" type="presOf" srcId="{51BF6C54-2180-497E-B545-007A4D196202}" destId="{589C5688-412C-4F7E-8E6C-6D596926A0C0}" srcOrd="0" destOrd="0" presId="urn:microsoft.com/office/officeart/2005/8/layout/process1"/>
    <dgm:cxn modelId="{2BE5DA17-B554-452E-9C39-F32E4221E497}" type="presParOf" srcId="{DC31C437-8997-4BE8-B62B-8946EE098ECD}" destId="{89C7C76C-8433-410A-91A6-5B5898022BD8}" srcOrd="0" destOrd="0" presId="urn:microsoft.com/office/officeart/2005/8/layout/process1"/>
    <dgm:cxn modelId="{BDF5E03B-8A03-4E5A-AB8A-1AF918887899}" type="presParOf" srcId="{DC31C437-8997-4BE8-B62B-8946EE098ECD}" destId="{3B4203B7-C554-4697-9257-5D56988742D6}" srcOrd="1" destOrd="0" presId="urn:microsoft.com/office/officeart/2005/8/layout/process1"/>
    <dgm:cxn modelId="{E3ABCEA8-6B06-41BA-A394-78A76361BCC2}" type="presParOf" srcId="{3B4203B7-C554-4697-9257-5D56988742D6}" destId="{6F43889D-D6CC-4562-B267-50521DA6D7A4}" srcOrd="0" destOrd="0" presId="urn:microsoft.com/office/officeart/2005/8/layout/process1"/>
    <dgm:cxn modelId="{360E53A8-0C7A-415C-938A-0B794EEDF9A7}" type="presParOf" srcId="{DC31C437-8997-4BE8-B62B-8946EE098ECD}" destId="{589C5688-412C-4F7E-8E6C-6D596926A0C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7F2943-6994-4B08-B731-7C70F46E508B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53C7F7E-0483-46C8-B8A9-87FFC1E23BAC}">
      <dgm:prSet phldrT="[Text]"/>
      <dgm:spPr/>
      <dgm:t>
        <a:bodyPr/>
        <a:lstStyle/>
        <a:p>
          <a:r>
            <a:rPr lang="en-US" dirty="0" err="1" smtClean="0"/>
            <a:t>Dilindungi</a:t>
          </a:r>
          <a:endParaRPr lang="en-US" dirty="0"/>
        </a:p>
      </dgm:t>
    </dgm:pt>
    <dgm:pt modelId="{1D74ED1A-B83D-4D20-BAC9-C465942D282C}" type="parTrans" cxnId="{9E87C634-5B2E-4736-B044-366EAA932021}">
      <dgm:prSet/>
      <dgm:spPr/>
      <dgm:t>
        <a:bodyPr/>
        <a:lstStyle/>
        <a:p>
          <a:endParaRPr lang="en-US"/>
        </a:p>
      </dgm:t>
    </dgm:pt>
    <dgm:pt modelId="{8C8ABD17-3642-439C-B70C-B09208C63A4C}" type="sibTrans" cxnId="{9E87C634-5B2E-4736-B044-366EAA932021}">
      <dgm:prSet/>
      <dgm:spPr/>
      <dgm:t>
        <a:bodyPr/>
        <a:lstStyle/>
        <a:p>
          <a:endParaRPr lang="en-US"/>
        </a:p>
      </dgm:t>
    </dgm:pt>
    <dgm:pt modelId="{51BF6C54-2180-497E-B545-007A4D196202}">
      <dgm:prSet phldrT="[Text]"/>
      <dgm:spPr/>
      <dgm:t>
        <a:bodyPr/>
        <a:lstStyle/>
        <a:p>
          <a:r>
            <a:rPr lang="en-US" dirty="0" err="1" smtClean="0"/>
            <a:t>Konservasi</a:t>
          </a:r>
          <a:endParaRPr lang="en-US" dirty="0"/>
        </a:p>
      </dgm:t>
    </dgm:pt>
    <dgm:pt modelId="{14706C99-F460-4236-858B-E0EB110664A7}" type="parTrans" cxnId="{E5B4D7F9-7A03-4B19-AF26-CED3E000303D}">
      <dgm:prSet/>
      <dgm:spPr/>
      <dgm:t>
        <a:bodyPr/>
        <a:lstStyle/>
        <a:p>
          <a:endParaRPr lang="en-US"/>
        </a:p>
      </dgm:t>
    </dgm:pt>
    <dgm:pt modelId="{A0056E25-AF28-4A25-B00A-87AF386F0637}" type="sibTrans" cxnId="{E5B4D7F9-7A03-4B19-AF26-CED3E000303D}">
      <dgm:prSet/>
      <dgm:spPr/>
      <dgm:t>
        <a:bodyPr/>
        <a:lstStyle/>
        <a:p>
          <a:endParaRPr lang="en-US"/>
        </a:p>
      </dgm:t>
    </dgm:pt>
    <dgm:pt modelId="{DC31C437-8997-4BE8-B62B-8946EE098ECD}" type="pres">
      <dgm:prSet presAssocID="{8E7F2943-6994-4B08-B731-7C70F46E508B}" presName="Name0" presStyleCnt="0">
        <dgm:presLayoutVars>
          <dgm:dir/>
          <dgm:resizeHandles val="exact"/>
        </dgm:presLayoutVars>
      </dgm:prSet>
      <dgm:spPr/>
    </dgm:pt>
    <dgm:pt modelId="{89C7C76C-8433-410A-91A6-5B5898022BD8}" type="pres">
      <dgm:prSet presAssocID="{853C7F7E-0483-46C8-B8A9-87FFC1E23BAC}" presName="node" presStyleLbl="node1" presStyleIdx="0" presStyleCnt="2" custScaleY="44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203B7-C554-4697-9257-5D56988742D6}" type="pres">
      <dgm:prSet presAssocID="{8C8ABD17-3642-439C-B70C-B09208C63A4C}" presName="sibTrans" presStyleLbl="sibTrans2D1" presStyleIdx="0" presStyleCnt="1"/>
      <dgm:spPr/>
      <dgm:t>
        <a:bodyPr/>
        <a:lstStyle/>
        <a:p>
          <a:endParaRPr lang="en-US"/>
        </a:p>
      </dgm:t>
    </dgm:pt>
    <dgm:pt modelId="{6F43889D-D6CC-4562-B267-50521DA6D7A4}" type="pres">
      <dgm:prSet presAssocID="{8C8ABD17-3642-439C-B70C-B09208C63A4C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89C5688-412C-4F7E-8E6C-6D596926A0C0}" type="pres">
      <dgm:prSet presAssocID="{51BF6C54-2180-497E-B545-007A4D196202}" presName="node" presStyleLbl="node1" presStyleIdx="1" presStyleCnt="2" custScaleY="45103" custLinFactNeighborX="1688" custLinFactNeighborY="1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FA55A9-7A53-4708-A876-898D71782419}" type="presOf" srcId="{853C7F7E-0483-46C8-B8A9-87FFC1E23BAC}" destId="{89C7C76C-8433-410A-91A6-5B5898022BD8}" srcOrd="0" destOrd="0" presId="urn:microsoft.com/office/officeart/2005/8/layout/process1"/>
    <dgm:cxn modelId="{E5B4D7F9-7A03-4B19-AF26-CED3E000303D}" srcId="{8E7F2943-6994-4B08-B731-7C70F46E508B}" destId="{51BF6C54-2180-497E-B545-007A4D196202}" srcOrd="1" destOrd="0" parTransId="{14706C99-F460-4236-858B-E0EB110664A7}" sibTransId="{A0056E25-AF28-4A25-B00A-87AF386F0637}"/>
    <dgm:cxn modelId="{9E87C634-5B2E-4736-B044-366EAA932021}" srcId="{8E7F2943-6994-4B08-B731-7C70F46E508B}" destId="{853C7F7E-0483-46C8-B8A9-87FFC1E23BAC}" srcOrd="0" destOrd="0" parTransId="{1D74ED1A-B83D-4D20-BAC9-C465942D282C}" sibTransId="{8C8ABD17-3642-439C-B70C-B09208C63A4C}"/>
    <dgm:cxn modelId="{11CA4103-8A82-42B3-9C37-D1A5AB9957AC}" type="presOf" srcId="{8C8ABD17-3642-439C-B70C-B09208C63A4C}" destId="{3B4203B7-C554-4697-9257-5D56988742D6}" srcOrd="0" destOrd="0" presId="urn:microsoft.com/office/officeart/2005/8/layout/process1"/>
    <dgm:cxn modelId="{20669EE5-732F-4B2D-AD64-86E820B9B2F1}" type="presOf" srcId="{8C8ABD17-3642-439C-B70C-B09208C63A4C}" destId="{6F43889D-D6CC-4562-B267-50521DA6D7A4}" srcOrd="1" destOrd="0" presId="urn:microsoft.com/office/officeart/2005/8/layout/process1"/>
    <dgm:cxn modelId="{C6A0E4AB-6F8D-4AD1-A0A8-0AB2667B95B6}" type="presOf" srcId="{8E7F2943-6994-4B08-B731-7C70F46E508B}" destId="{DC31C437-8997-4BE8-B62B-8946EE098ECD}" srcOrd="0" destOrd="0" presId="urn:microsoft.com/office/officeart/2005/8/layout/process1"/>
    <dgm:cxn modelId="{2D71FFDC-603E-424C-902A-4BF8D62ADFE1}" type="presOf" srcId="{51BF6C54-2180-497E-B545-007A4D196202}" destId="{589C5688-412C-4F7E-8E6C-6D596926A0C0}" srcOrd="0" destOrd="0" presId="urn:microsoft.com/office/officeart/2005/8/layout/process1"/>
    <dgm:cxn modelId="{2BE5DA17-B554-452E-9C39-F32E4221E497}" type="presParOf" srcId="{DC31C437-8997-4BE8-B62B-8946EE098ECD}" destId="{89C7C76C-8433-410A-91A6-5B5898022BD8}" srcOrd="0" destOrd="0" presId="urn:microsoft.com/office/officeart/2005/8/layout/process1"/>
    <dgm:cxn modelId="{BDF5E03B-8A03-4E5A-AB8A-1AF918887899}" type="presParOf" srcId="{DC31C437-8997-4BE8-B62B-8946EE098ECD}" destId="{3B4203B7-C554-4697-9257-5D56988742D6}" srcOrd="1" destOrd="0" presId="urn:microsoft.com/office/officeart/2005/8/layout/process1"/>
    <dgm:cxn modelId="{E3ABCEA8-6B06-41BA-A394-78A76361BCC2}" type="presParOf" srcId="{3B4203B7-C554-4697-9257-5D56988742D6}" destId="{6F43889D-D6CC-4562-B267-50521DA6D7A4}" srcOrd="0" destOrd="0" presId="urn:microsoft.com/office/officeart/2005/8/layout/process1"/>
    <dgm:cxn modelId="{360E53A8-0C7A-415C-938A-0B794EEDF9A7}" type="presParOf" srcId="{DC31C437-8997-4BE8-B62B-8946EE098ECD}" destId="{589C5688-412C-4F7E-8E6C-6D596926A0C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23898D-018B-488A-B67B-35D2371EE6ED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AC47D1-3B95-49F3-B852-7A80048670C0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Pengelolaan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Ekowisata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8A597654-233C-445F-8A85-7055291E12CA}" type="parTrans" cxnId="{8BAB9433-44C8-4322-BB8B-FDC351B34342}">
      <dgm:prSet/>
      <dgm:spPr/>
      <dgm:t>
        <a:bodyPr/>
        <a:lstStyle/>
        <a:p>
          <a:endParaRPr lang="en-US"/>
        </a:p>
      </dgm:t>
    </dgm:pt>
    <dgm:pt modelId="{B4B6A485-2A8C-4D41-89B0-F10D379A198F}" type="sibTrans" cxnId="{8BAB9433-44C8-4322-BB8B-FDC351B34342}">
      <dgm:prSet/>
      <dgm:spPr/>
      <dgm:t>
        <a:bodyPr/>
        <a:lstStyle/>
        <a:p>
          <a:endParaRPr lang="en-US"/>
        </a:p>
      </dgm:t>
    </dgm:pt>
    <dgm:pt modelId="{E8337103-AD38-4A66-B779-80C602A41223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Manusia</a:t>
          </a:r>
          <a:endParaRPr lang="en-US" sz="1800" dirty="0">
            <a:solidFill>
              <a:schemeClr val="tx1"/>
            </a:solidFill>
          </a:endParaRPr>
        </a:p>
      </dgm:t>
    </dgm:pt>
    <dgm:pt modelId="{C793C067-5EE4-494F-BE60-8D629B2C4C71}" type="parTrans" cxnId="{E53F2BB1-1417-497A-871F-80EE063DACC5}">
      <dgm:prSet/>
      <dgm:spPr/>
      <dgm:t>
        <a:bodyPr/>
        <a:lstStyle/>
        <a:p>
          <a:endParaRPr lang="en-US"/>
        </a:p>
      </dgm:t>
    </dgm:pt>
    <dgm:pt modelId="{B6283075-F75B-4E6E-B53E-252A839A7776}" type="sibTrans" cxnId="{E53F2BB1-1417-497A-871F-80EE063DACC5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9B5D4C3F-FA93-40E1-B7DF-80730C04D72F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Aktifitas</a:t>
          </a:r>
          <a:endParaRPr lang="en-US" sz="1800" dirty="0">
            <a:solidFill>
              <a:schemeClr val="tx1"/>
            </a:solidFill>
          </a:endParaRPr>
        </a:p>
      </dgm:t>
    </dgm:pt>
    <dgm:pt modelId="{FDBE7D83-C1D9-4600-8C07-7C4C6895D53E}" type="parTrans" cxnId="{8C2F0F0D-2B6E-4C6F-A599-ED236D8354D9}">
      <dgm:prSet/>
      <dgm:spPr/>
      <dgm:t>
        <a:bodyPr/>
        <a:lstStyle/>
        <a:p>
          <a:endParaRPr lang="en-US"/>
        </a:p>
      </dgm:t>
    </dgm:pt>
    <dgm:pt modelId="{32F42746-6897-44F8-83C4-C05A76447631}" type="sibTrans" cxnId="{8C2F0F0D-2B6E-4C6F-A599-ED236D8354D9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AD6BB680-AF2B-4721-B18C-025E38FDA4DA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Teknologi</a:t>
          </a:r>
          <a:endParaRPr lang="en-US" sz="1800" dirty="0">
            <a:solidFill>
              <a:schemeClr val="tx1"/>
            </a:solidFill>
          </a:endParaRPr>
        </a:p>
      </dgm:t>
    </dgm:pt>
    <dgm:pt modelId="{354461C1-318F-40FE-B934-5A52B0D81168}" type="parTrans" cxnId="{00D929C7-7B49-439C-9B41-08803F8C75EC}">
      <dgm:prSet/>
      <dgm:spPr/>
      <dgm:t>
        <a:bodyPr/>
        <a:lstStyle/>
        <a:p>
          <a:endParaRPr lang="en-US"/>
        </a:p>
      </dgm:t>
    </dgm:pt>
    <dgm:pt modelId="{F98F2F51-C076-4DCC-8F34-143600898DE4}" type="sibTrans" cxnId="{00D929C7-7B49-439C-9B41-08803F8C75EC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24FEACCD-AB09-4F9B-8A8C-D59E0F99666B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</a:rPr>
            <a:t>Makanan</a:t>
          </a:r>
          <a:endParaRPr lang="en-US" sz="1800" dirty="0">
            <a:solidFill>
              <a:schemeClr val="tx1"/>
            </a:solidFill>
          </a:endParaRPr>
        </a:p>
      </dgm:t>
    </dgm:pt>
    <dgm:pt modelId="{D2A92EF4-7DC2-4F27-A3E9-EC7A42D02858}" type="parTrans" cxnId="{B2A95753-D8C8-4955-89CA-D1ED5AFBA482}">
      <dgm:prSet/>
      <dgm:spPr/>
      <dgm:t>
        <a:bodyPr/>
        <a:lstStyle/>
        <a:p>
          <a:endParaRPr lang="en-US"/>
        </a:p>
      </dgm:t>
    </dgm:pt>
    <dgm:pt modelId="{3A6C78A5-C175-4535-ACBC-FF79E899CA98}" type="sibTrans" cxnId="{B2A95753-D8C8-4955-89CA-D1ED5AFBA482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9691293C-3999-4177-A50A-F485145553DF}">
      <dgm:prSet custT="1"/>
      <dgm:spPr/>
      <dgm:t>
        <a:bodyPr/>
        <a:lstStyle/>
        <a:p>
          <a:r>
            <a:rPr lang="en-US" sz="1800" dirty="0" err="1" smtClean="0">
              <a:solidFill>
                <a:srgbClr val="FFC000"/>
              </a:solidFill>
            </a:rPr>
            <a:t>Nilai</a:t>
          </a:r>
          <a:r>
            <a:rPr lang="en-US" sz="1800" dirty="0" smtClean="0">
              <a:solidFill>
                <a:srgbClr val="FFC000"/>
              </a:solidFill>
            </a:rPr>
            <a:t> </a:t>
          </a:r>
          <a:r>
            <a:rPr lang="en-US" sz="1800" dirty="0" err="1" smtClean="0">
              <a:solidFill>
                <a:srgbClr val="FFC000"/>
              </a:solidFill>
            </a:rPr>
            <a:t>Sejarah</a:t>
          </a:r>
          <a:r>
            <a:rPr lang="en-US" sz="1800" dirty="0" smtClean="0">
              <a:solidFill>
                <a:srgbClr val="FFC000"/>
              </a:solidFill>
            </a:rPr>
            <a:t>/</a:t>
          </a:r>
          <a:r>
            <a:rPr lang="en-US" sz="1800" dirty="0" err="1" smtClean="0">
              <a:solidFill>
                <a:srgbClr val="FFC000"/>
              </a:solidFill>
            </a:rPr>
            <a:t>Budaya</a:t>
          </a:r>
          <a:endParaRPr lang="en-US" sz="1800" dirty="0">
            <a:solidFill>
              <a:srgbClr val="FFC000"/>
            </a:solidFill>
          </a:endParaRPr>
        </a:p>
      </dgm:t>
    </dgm:pt>
    <dgm:pt modelId="{03EC0249-57AA-4356-9369-C3919C80D020}" type="parTrans" cxnId="{B77B2C2A-5DFA-4A1A-B3B2-FA9DA4C4883C}">
      <dgm:prSet/>
      <dgm:spPr/>
      <dgm:t>
        <a:bodyPr/>
        <a:lstStyle/>
        <a:p>
          <a:endParaRPr lang="en-US"/>
        </a:p>
      </dgm:t>
    </dgm:pt>
    <dgm:pt modelId="{378C16B8-9D25-4A7F-AE1C-B227E0B47C10}" type="sibTrans" cxnId="{B77B2C2A-5DFA-4A1A-B3B2-FA9DA4C4883C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752C1FDF-EF7A-4E0F-88BF-158FA778FD58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SDA</a:t>
          </a:r>
          <a:endParaRPr lang="en-US" sz="2000" dirty="0">
            <a:solidFill>
              <a:schemeClr val="tx1"/>
            </a:solidFill>
          </a:endParaRPr>
        </a:p>
      </dgm:t>
    </dgm:pt>
    <dgm:pt modelId="{6D820F61-4B21-49E5-A69F-0B769EA25C39}" type="parTrans" cxnId="{BA9FC123-D5E0-4F40-ADE1-A5E08E5092D6}">
      <dgm:prSet/>
      <dgm:spPr/>
      <dgm:t>
        <a:bodyPr/>
        <a:lstStyle/>
        <a:p>
          <a:endParaRPr lang="en-US"/>
        </a:p>
      </dgm:t>
    </dgm:pt>
    <dgm:pt modelId="{DAE82801-9C92-48FA-9785-0CA867600CD5}" type="sibTrans" cxnId="{BA9FC123-D5E0-4F40-ADE1-A5E08E5092D6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B4BE78F-0167-42CA-8917-438855E74A28}" type="pres">
      <dgm:prSet presAssocID="{A923898D-018B-488A-B67B-35D2371EE6E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1CA030-F9E2-4C16-8942-646AC775740A}" type="pres">
      <dgm:prSet presAssocID="{DBAC47D1-3B95-49F3-B852-7A80048670C0}" presName="centerShape" presStyleLbl="node0" presStyleIdx="0" presStyleCnt="1"/>
      <dgm:spPr/>
      <dgm:t>
        <a:bodyPr/>
        <a:lstStyle/>
        <a:p>
          <a:endParaRPr lang="en-US"/>
        </a:p>
      </dgm:t>
    </dgm:pt>
    <dgm:pt modelId="{12E68C5B-5E7C-4A60-B131-8D26E8641BB2}" type="pres">
      <dgm:prSet presAssocID="{E8337103-AD38-4A66-B779-80C602A4122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3410A-1036-4548-BD48-B5BB6B92F0E4}" type="pres">
      <dgm:prSet presAssocID="{E8337103-AD38-4A66-B779-80C602A41223}" presName="dummy" presStyleCnt="0"/>
      <dgm:spPr/>
    </dgm:pt>
    <dgm:pt modelId="{BB1FBDA5-E207-494F-9CD9-F331A994E966}" type="pres">
      <dgm:prSet presAssocID="{B6283075-F75B-4E6E-B53E-252A839A7776}" presName="sibTrans" presStyleLbl="sibTrans2D1" presStyleIdx="0" presStyleCnt="6"/>
      <dgm:spPr/>
      <dgm:t>
        <a:bodyPr/>
        <a:lstStyle/>
        <a:p>
          <a:endParaRPr lang="en-US"/>
        </a:p>
      </dgm:t>
    </dgm:pt>
    <dgm:pt modelId="{C271B294-48A2-4C3D-9871-A5D978B97F88}" type="pres">
      <dgm:prSet presAssocID="{9691293C-3999-4177-A50A-F485145553D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F5F0A-5EE1-4F72-B685-DB28D02CBF67}" type="pres">
      <dgm:prSet presAssocID="{9691293C-3999-4177-A50A-F485145553DF}" presName="dummy" presStyleCnt="0"/>
      <dgm:spPr/>
    </dgm:pt>
    <dgm:pt modelId="{545F530A-4122-4A6C-B59B-FAD26AF6B339}" type="pres">
      <dgm:prSet presAssocID="{378C16B8-9D25-4A7F-AE1C-B227E0B47C10}" presName="sibTrans" presStyleLbl="sibTrans2D1" presStyleIdx="1" presStyleCnt="6"/>
      <dgm:spPr/>
      <dgm:t>
        <a:bodyPr/>
        <a:lstStyle/>
        <a:p>
          <a:endParaRPr lang="en-US"/>
        </a:p>
      </dgm:t>
    </dgm:pt>
    <dgm:pt modelId="{DBED8A3F-0947-4F41-9983-4777EDA2EA0C}" type="pres">
      <dgm:prSet presAssocID="{752C1FDF-EF7A-4E0F-88BF-158FA778FD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900D5-155D-4B4B-80EA-A0C8E29EDD2A}" type="pres">
      <dgm:prSet presAssocID="{752C1FDF-EF7A-4E0F-88BF-158FA778FD58}" presName="dummy" presStyleCnt="0"/>
      <dgm:spPr/>
    </dgm:pt>
    <dgm:pt modelId="{076E6471-20CA-44D0-919D-D84921E55349}" type="pres">
      <dgm:prSet presAssocID="{DAE82801-9C92-48FA-9785-0CA867600CD5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1CF96A4-F4CE-4665-9AFF-F68F3305DE2A}" type="pres">
      <dgm:prSet presAssocID="{9B5D4C3F-FA93-40E1-B7DF-80730C04D72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32B9F-6F8D-43D2-88EA-F6F151E15F76}" type="pres">
      <dgm:prSet presAssocID="{9B5D4C3F-FA93-40E1-B7DF-80730C04D72F}" presName="dummy" presStyleCnt="0"/>
      <dgm:spPr/>
    </dgm:pt>
    <dgm:pt modelId="{6F2E4575-9D20-47BC-9B0E-DB6DF4D6AAFA}" type="pres">
      <dgm:prSet presAssocID="{32F42746-6897-44F8-83C4-C05A76447631}" presName="sibTrans" presStyleLbl="sibTrans2D1" presStyleIdx="3" presStyleCnt="6"/>
      <dgm:spPr/>
      <dgm:t>
        <a:bodyPr/>
        <a:lstStyle/>
        <a:p>
          <a:endParaRPr lang="en-US"/>
        </a:p>
      </dgm:t>
    </dgm:pt>
    <dgm:pt modelId="{38C5A388-9027-4EF9-823B-CD2F6080FB30}" type="pres">
      <dgm:prSet presAssocID="{AD6BB680-AF2B-4721-B18C-025E38FDA4D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8D6A9-6A8C-460D-A82D-ECDE7CCB9CF3}" type="pres">
      <dgm:prSet presAssocID="{AD6BB680-AF2B-4721-B18C-025E38FDA4DA}" presName="dummy" presStyleCnt="0"/>
      <dgm:spPr/>
    </dgm:pt>
    <dgm:pt modelId="{76AA0897-E640-4810-873B-194F4B19C195}" type="pres">
      <dgm:prSet presAssocID="{F98F2F51-C076-4DCC-8F34-143600898DE4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477B909-8F3B-4D21-A8FF-21FBC26CF53D}" type="pres">
      <dgm:prSet presAssocID="{24FEACCD-AB09-4F9B-8A8C-D59E0F99666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88EB5-8BE6-4BA0-B61C-BC82BC1E3202}" type="pres">
      <dgm:prSet presAssocID="{24FEACCD-AB09-4F9B-8A8C-D59E0F99666B}" presName="dummy" presStyleCnt="0"/>
      <dgm:spPr/>
    </dgm:pt>
    <dgm:pt modelId="{0E4100F6-69FA-477E-B180-F5DA3B0DA69A}" type="pres">
      <dgm:prSet presAssocID="{3A6C78A5-C175-4535-ACBC-FF79E899CA98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DE71A697-3D81-434A-A7CD-71450EDC8B9C}" type="presOf" srcId="{3A6C78A5-C175-4535-ACBC-FF79E899CA98}" destId="{0E4100F6-69FA-477E-B180-F5DA3B0DA69A}" srcOrd="0" destOrd="0" presId="urn:microsoft.com/office/officeart/2005/8/layout/radial6"/>
    <dgm:cxn modelId="{B196C90F-77AA-4A8A-A6BD-DAB7970610F4}" type="presOf" srcId="{378C16B8-9D25-4A7F-AE1C-B227E0B47C10}" destId="{545F530A-4122-4A6C-B59B-FAD26AF6B339}" srcOrd="0" destOrd="0" presId="urn:microsoft.com/office/officeart/2005/8/layout/radial6"/>
    <dgm:cxn modelId="{BA9FC123-D5E0-4F40-ADE1-A5E08E5092D6}" srcId="{DBAC47D1-3B95-49F3-B852-7A80048670C0}" destId="{752C1FDF-EF7A-4E0F-88BF-158FA778FD58}" srcOrd="2" destOrd="0" parTransId="{6D820F61-4B21-49E5-A69F-0B769EA25C39}" sibTransId="{DAE82801-9C92-48FA-9785-0CA867600CD5}"/>
    <dgm:cxn modelId="{DC767821-D128-4094-80C0-DA4D15ADF6D9}" type="presOf" srcId="{E8337103-AD38-4A66-B779-80C602A41223}" destId="{12E68C5B-5E7C-4A60-B131-8D26E8641BB2}" srcOrd="0" destOrd="0" presId="urn:microsoft.com/office/officeart/2005/8/layout/radial6"/>
    <dgm:cxn modelId="{B77B2C2A-5DFA-4A1A-B3B2-FA9DA4C4883C}" srcId="{DBAC47D1-3B95-49F3-B852-7A80048670C0}" destId="{9691293C-3999-4177-A50A-F485145553DF}" srcOrd="1" destOrd="0" parTransId="{03EC0249-57AA-4356-9369-C3919C80D020}" sibTransId="{378C16B8-9D25-4A7F-AE1C-B227E0B47C10}"/>
    <dgm:cxn modelId="{EE4F2076-321D-460C-98ED-FB8FECEB608B}" type="presOf" srcId="{DBAC47D1-3B95-49F3-B852-7A80048670C0}" destId="{591CA030-F9E2-4C16-8942-646AC775740A}" srcOrd="0" destOrd="0" presId="urn:microsoft.com/office/officeart/2005/8/layout/radial6"/>
    <dgm:cxn modelId="{8BAB9433-44C8-4322-BB8B-FDC351B34342}" srcId="{A923898D-018B-488A-B67B-35D2371EE6ED}" destId="{DBAC47D1-3B95-49F3-B852-7A80048670C0}" srcOrd="0" destOrd="0" parTransId="{8A597654-233C-445F-8A85-7055291E12CA}" sibTransId="{B4B6A485-2A8C-4D41-89B0-F10D379A198F}"/>
    <dgm:cxn modelId="{1B0E766F-2B86-49B3-890C-79C76D004DC6}" type="presOf" srcId="{F98F2F51-C076-4DCC-8F34-143600898DE4}" destId="{76AA0897-E640-4810-873B-194F4B19C195}" srcOrd="0" destOrd="0" presId="urn:microsoft.com/office/officeart/2005/8/layout/radial6"/>
    <dgm:cxn modelId="{E53F2BB1-1417-497A-871F-80EE063DACC5}" srcId="{DBAC47D1-3B95-49F3-B852-7A80048670C0}" destId="{E8337103-AD38-4A66-B779-80C602A41223}" srcOrd="0" destOrd="0" parTransId="{C793C067-5EE4-494F-BE60-8D629B2C4C71}" sibTransId="{B6283075-F75B-4E6E-B53E-252A839A7776}"/>
    <dgm:cxn modelId="{BF22885A-E02F-4E7D-9412-1639B670C6F3}" type="presOf" srcId="{B6283075-F75B-4E6E-B53E-252A839A7776}" destId="{BB1FBDA5-E207-494F-9CD9-F331A994E966}" srcOrd="0" destOrd="0" presId="urn:microsoft.com/office/officeart/2005/8/layout/radial6"/>
    <dgm:cxn modelId="{B2A95753-D8C8-4955-89CA-D1ED5AFBA482}" srcId="{DBAC47D1-3B95-49F3-B852-7A80048670C0}" destId="{24FEACCD-AB09-4F9B-8A8C-D59E0F99666B}" srcOrd="5" destOrd="0" parTransId="{D2A92EF4-7DC2-4F27-A3E9-EC7A42D02858}" sibTransId="{3A6C78A5-C175-4535-ACBC-FF79E899CA98}"/>
    <dgm:cxn modelId="{24BFDE21-9040-4D9B-B1FA-179B8BCAAE1C}" type="presOf" srcId="{A923898D-018B-488A-B67B-35D2371EE6ED}" destId="{EB4BE78F-0167-42CA-8917-438855E74A28}" srcOrd="0" destOrd="0" presId="urn:microsoft.com/office/officeart/2005/8/layout/radial6"/>
    <dgm:cxn modelId="{565D2BFC-C599-4A6B-8C92-782179134660}" type="presOf" srcId="{32F42746-6897-44F8-83C4-C05A76447631}" destId="{6F2E4575-9D20-47BC-9B0E-DB6DF4D6AAFA}" srcOrd="0" destOrd="0" presId="urn:microsoft.com/office/officeart/2005/8/layout/radial6"/>
    <dgm:cxn modelId="{4BB287B6-3746-4EBF-82BD-7A3EC4DF3F75}" type="presOf" srcId="{9B5D4C3F-FA93-40E1-B7DF-80730C04D72F}" destId="{51CF96A4-F4CE-4665-9AFF-F68F3305DE2A}" srcOrd="0" destOrd="0" presId="urn:microsoft.com/office/officeart/2005/8/layout/radial6"/>
    <dgm:cxn modelId="{828CF9C4-BFD7-43A9-83E7-44114E92871E}" type="presOf" srcId="{24FEACCD-AB09-4F9B-8A8C-D59E0F99666B}" destId="{D477B909-8F3B-4D21-A8FF-21FBC26CF53D}" srcOrd="0" destOrd="0" presId="urn:microsoft.com/office/officeart/2005/8/layout/radial6"/>
    <dgm:cxn modelId="{37EE04DE-3D4E-43B7-A615-7445B5ADDF67}" type="presOf" srcId="{DAE82801-9C92-48FA-9785-0CA867600CD5}" destId="{076E6471-20CA-44D0-919D-D84921E55349}" srcOrd="0" destOrd="0" presId="urn:microsoft.com/office/officeart/2005/8/layout/radial6"/>
    <dgm:cxn modelId="{8FFC6E5D-770A-429F-8A19-A7EBA56E987A}" type="presOf" srcId="{752C1FDF-EF7A-4E0F-88BF-158FA778FD58}" destId="{DBED8A3F-0947-4F41-9983-4777EDA2EA0C}" srcOrd="0" destOrd="0" presId="urn:microsoft.com/office/officeart/2005/8/layout/radial6"/>
    <dgm:cxn modelId="{00D929C7-7B49-439C-9B41-08803F8C75EC}" srcId="{DBAC47D1-3B95-49F3-B852-7A80048670C0}" destId="{AD6BB680-AF2B-4721-B18C-025E38FDA4DA}" srcOrd="4" destOrd="0" parTransId="{354461C1-318F-40FE-B934-5A52B0D81168}" sibTransId="{F98F2F51-C076-4DCC-8F34-143600898DE4}"/>
    <dgm:cxn modelId="{DB812E78-40FA-44B4-B4E6-095206E53239}" type="presOf" srcId="{9691293C-3999-4177-A50A-F485145553DF}" destId="{C271B294-48A2-4C3D-9871-A5D978B97F88}" srcOrd="0" destOrd="0" presId="urn:microsoft.com/office/officeart/2005/8/layout/radial6"/>
    <dgm:cxn modelId="{8C2F0F0D-2B6E-4C6F-A599-ED236D8354D9}" srcId="{DBAC47D1-3B95-49F3-B852-7A80048670C0}" destId="{9B5D4C3F-FA93-40E1-B7DF-80730C04D72F}" srcOrd="3" destOrd="0" parTransId="{FDBE7D83-C1D9-4600-8C07-7C4C6895D53E}" sibTransId="{32F42746-6897-44F8-83C4-C05A76447631}"/>
    <dgm:cxn modelId="{1D80E32B-CF9D-4B8C-9C85-052A97E77125}" type="presOf" srcId="{AD6BB680-AF2B-4721-B18C-025E38FDA4DA}" destId="{38C5A388-9027-4EF9-823B-CD2F6080FB30}" srcOrd="0" destOrd="0" presId="urn:microsoft.com/office/officeart/2005/8/layout/radial6"/>
    <dgm:cxn modelId="{E9D5F494-16EB-4B71-9FB2-BE3F8B18EE4A}" type="presParOf" srcId="{EB4BE78F-0167-42CA-8917-438855E74A28}" destId="{591CA030-F9E2-4C16-8942-646AC775740A}" srcOrd="0" destOrd="0" presId="urn:microsoft.com/office/officeart/2005/8/layout/radial6"/>
    <dgm:cxn modelId="{BD1798FA-031C-4A40-9C2E-11D781BD1A16}" type="presParOf" srcId="{EB4BE78F-0167-42CA-8917-438855E74A28}" destId="{12E68C5B-5E7C-4A60-B131-8D26E8641BB2}" srcOrd="1" destOrd="0" presId="urn:microsoft.com/office/officeart/2005/8/layout/radial6"/>
    <dgm:cxn modelId="{68CA45F6-6971-4A82-87F5-FC6FD03A7E74}" type="presParOf" srcId="{EB4BE78F-0167-42CA-8917-438855E74A28}" destId="{83F3410A-1036-4548-BD48-B5BB6B92F0E4}" srcOrd="2" destOrd="0" presId="urn:microsoft.com/office/officeart/2005/8/layout/radial6"/>
    <dgm:cxn modelId="{22B87741-FFBA-4DD7-980E-D7E2FD9769E0}" type="presParOf" srcId="{EB4BE78F-0167-42CA-8917-438855E74A28}" destId="{BB1FBDA5-E207-494F-9CD9-F331A994E966}" srcOrd="3" destOrd="0" presId="urn:microsoft.com/office/officeart/2005/8/layout/radial6"/>
    <dgm:cxn modelId="{5995BBED-0524-45CA-9059-FB8388E2E652}" type="presParOf" srcId="{EB4BE78F-0167-42CA-8917-438855E74A28}" destId="{C271B294-48A2-4C3D-9871-A5D978B97F88}" srcOrd="4" destOrd="0" presId="urn:microsoft.com/office/officeart/2005/8/layout/radial6"/>
    <dgm:cxn modelId="{6ADFA142-6013-4F32-AF08-DFBB3014BD02}" type="presParOf" srcId="{EB4BE78F-0167-42CA-8917-438855E74A28}" destId="{7EDF5F0A-5EE1-4F72-B685-DB28D02CBF67}" srcOrd="5" destOrd="0" presId="urn:microsoft.com/office/officeart/2005/8/layout/radial6"/>
    <dgm:cxn modelId="{89DF31F5-2FAC-4C95-AAA2-022CFBAC0320}" type="presParOf" srcId="{EB4BE78F-0167-42CA-8917-438855E74A28}" destId="{545F530A-4122-4A6C-B59B-FAD26AF6B339}" srcOrd="6" destOrd="0" presId="urn:microsoft.com/office/officeart/2005/8/layout/radial6"/>
    <dgm:cxn modelId="{64F6FEB7-87C3-467F-A9BF-75379FBDBF09}" type="presParOf" srcId="{EB4BE78F-0167-42CA-8917-438855E74A28}" destId="{DBED8A3F-0947-4F41-9983-4777EDA2EA0C}" srcOrd="7" destOrd="0" presId="urn:microsoft.com/office/officeart/2005/8/layout/radial6"/>
    <dgm:cxn modelId="{5FE6742C-8699-4A77-BFF6-963BAE9D272A}" type="presParOf" srcId="{EB4BE78F-0167-42CA-8917-438855E74A28}" destId="{09E900D5-155D-4B4B-80EA-A0C8E29EDD2A}" srcOrd="8" destOrd="0" presId="urn:microsoft.com/office/officeart/2005/8/layout/radial6"/>
    <dgm:cxn modelId="{4423A65D-4BF3-48B6-A66E-DBACE006A1A0}" type="presParOf" srcId="{EB4BE78F-0167-42CA-8917-438855E74A28}" destId="{076E6471-20CA-44D0-919D-D84921E55349}" srcOrd="9" destOrd="0" presId="urn:microsoft.com/office/officeart/2005/8/layout/radial6"/>
    <dgm:cxn modelId="{60BBE8DD-4CD9-4F23-8F61-8DBD93B47975}" type="presParOf" srcId="{EB4BE78F-0167-42CA-8917-438855E74A28}" destId="{51CF96A4-F4CE-4665-9AFF-F68F3305DE2A}" srcOrd="10" destOrd="0" presId="urn:microsoft.com/office/officeart/2005/8/layout/radial6"/>
    <dgm:cxn modelId="{6EF19380-54D0-4EC0-BA99-344FDCFE4831}" type="presParOf" srcId="{EB4BE78F-0167-42CA-8917-438855E74A28}" destId="{38A32B9F-6F8D-43D2-88EA-F6F151E15F76}" srcOrd="11" destOrd="0" presId="urn:microsoft.com/office/officeart/2005/8/layout/radial6"/>
    <dgm:cxn modelId="{FBF88A12-CBEB-4FB3-B746-244C9F6EBC76}" type="presParOf" srcId="{EB4BE78F-0167-42CA-8917-438855E74A28}" destId="{6F2E4575-9D20-47BC-9B0E-DB6DF4D6AAFA}" srcOrd="12" destOrd="0" presId="urn:microsoft.com/office/officeart/2005/8/layout/radial6"/>
    <dgm:cxn modelId="{B3329C97-BAE9-4085-964B-9A069150930E}" type="presParOf" srcId="{EB4BE78F-0167-42CA-8917-438855E74A28}" destId="{38C5A388-9027-4EF9-823B-CD2F6080FB30}" srcOrd="13" destOrd="0" presId="urn:microsoft.com/office/officeart/2005/8/layout/radial6"/>
    <dgm:cxn modelId="{11FA2236-C46A-4AA5-B39E-0C71BFAA7EE1}" type="presParOf" srcId="{EB4BE78F-0167-42CA-8917-438855E74A28}" destId="{47B8D6A9-6A8C-460D-A82D-ECDE7CCB9CF3}" srcOrd="14" destOrd="0" presId="urn:microsoft.com/office/officeart/2005/8/layout/radial6"/>
    <dgm:cxn modelId="{7CAB3E48-D544-4318-95FF-3367E874A16C}" type="presParOf" srcId="{EB4BE78F-0167-42CA-8917-438855E74A28}" destId="{76AA0897-E640-4810-873B-194F4B19C195}" srcOrd="15" destOrd="0" presId="urn:microsoft.com/office/officeart/2005/8/layout/radial6"/>
    <dgm:cxn modelId="{F79900B7-EA0C-41C6-A2E0-B653DE4D93BE}" type="presParOf" srcId="{EB4BE78F-0167-42CA-8917-438855E74A28}" destId="{D477B909-8F3B-4D21-A8FF-21FBC26CF53D}" srcOrd="16" destOrd="0" presId="urn:microsoft.com/office/officeart/2005/8/layout/radial6"/>
    <dgm:cxn modelId="{7EF2251F-1032-41F1-95D5-AFE2E6C5D791}" type="presParOf" srcId="{EB4BE78F-0167-42CA-8917-438855E74A28}" destId="{7DC88EB5-8BE6-4BA0-B61C-BC82BC1E3202}" srcOrd="17" destOrd="0" presId="urn:microsoft.com/office/officeart/2005/8/layout/radial6"/>
    <dgm:cxn modelId="{52591443-DBD7-4DCF-94EB-453DEFA314F5}" type="presParOf" srcId="{EB4BE78F-0167-42CA-8917-438855E74A28}" destId="{0E4100F6-69FA-477E-B180-F5DA3B0DA69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8F6DA9-B326-442B-B92D-AA6FB88F2C8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A8A570-A440-4D51-9F19-BD488951F420}">
      <dgm:prSet phldrT="[Text]" custT="1"/>
      <dgm:spPr/>
      <dgm:t>
        <a:bodyPr/>
        <a:lstStyle/>
        <a:p>
          <a:r>
            <a:rPr lang="en-US" sz="2400" dirty="0" smtClean="0"/>
            <a:t>1. </a:t>
          </a:r>
          <a:r>
            <a:rPr lang="en-US" sz="2400" dirty="0" err="1" smtClean="0"/>
            <a:t>Pendekatan</a:t>
          </a:r>
          <a:r>
            <a:rPr lang="en-US" sz="2400" dirty="0" smtClean="0"/>
            <a:t> </a:t>
          </a:r>
          <a:r>
            <a:rPr lang="en-US" sz="2400" dirty="0" err="1" smtClean="0"/>
            <a:t>Lingkungan</a:t>
          </a:r>
          <a:endParaRPr lang="en-US" sz="2400" dirty="0"/>
        </a:p>
      </dgm:t>
    </dgm:pt>
    <dgm:pt modelId="{F81D942E-6116-483E-8CC4-C180C7AD7433}" type="parTrans" cxnId="{C8A94E05-9AF9-456F-BD0B-8D5A3C74D636}">
      <dgm:prSet/>
      <dgm:spPr/>
      <dgm:t>
        <a:bodyPr/>
        <a:lstStyle/>
        <a:p>
          <a:endParaRPr lang="en-US" sz="2000"/>
        </a:p>
      </dgm:t>
    </dgm:pt>
    <dgm:pt modelId="{2249E2CE-8177-4810-843E-7EFDF8188AB7}" type="sibTrans" cxnId="{C8A94E05-9AF9-456F-BD0B-8D5A3C74D636}">
      <dgm:prSet/>
      <dgm:spPr/>
      <dgm:t>
        <a:bodyPr/>
        <a:lstStyle/>
        <a:p>
          <a:endParaRPr lang="en-US" sz="2000"/>
        </a:p>
      </dgm:t>
    </dgm:pt>
    <dgm:pt modelId="{CE9CC481-2F15-4A14-9F82-88466F992FED}">
      <dgm:prSet phldrT="[Text]" custT="1"/>
      <dgm:spPr/>
      <dgm:t>
        <a:bodyPr/>
        <a:lstStyle/>
        <a:p>
          <a:r>
            <a:rPr lang="en-US" sz="2400" dirty="0" smtClean="0"/>
            <a:t>2. </a:t>
          </a:r>
          <a:r>
            <a:rPr lang="en-US" sz="2400" dirty="0" err="1" smtClean="0"/>
            <a:t>Pendekatan</a:t>
          </a:r>
          <a:r>
            <a:rPr lang="en-US" sz="2400" dirty="0" smtClean="0"/>
            <a:t> </a:t>
          </a:r>
          <a:r>
            <a:rPr lang="en-US" sz="2400" dirty="0" err="1" smtClean="0"/>
            <a:t>Partisipasi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Pemberdayaan</a:t>
          </a:r>
          <a:endParaRPr lang="en-US" sz="2400" dirty="0"/>
        </a:p>
      </dgm:t>
    </dgm:pt>
    <dgm:pt modelId="{DFF48D3B-2B98-4A12-90B0-3D867D6F0A19}" type="parTrans" cxnId="{1CEB68BD-648C-4121-AAE7-E16D1DC5E0E9}">
      <dgm:prSet/>
      <dgm:spPr/>
      <dgm:t>
        <a:bodyPr/>
        <a:lstStyle/>
        <a:p>
          <a:endParaRPr lang="en-US" sz="2000"/>
        </a:p>
      </dgm:t>
    </dgm:pt>
    <dgm:pt modelId="{3059F578-1DCB-477D-9494-647AB2DEF41D}" type="sibTrans" cxnId="{1CEB68BD-648C-4121-AAE7-E16D1DC5E0E9}">
      <dgm:prSet/>
      <dgm:spPr/>
      <dgm:t>
        <a:bodyPr/>
        <a:lstStyle/>
        <a:p>
          <a:endParaRPr lang="en-US" sz="2000"/>
        </a:p>
      </dgm:t>
    </dgm:pt>
    <dgm:pt modelId="{B7406B34-8AE9-44FE-B2A7-B3697C295DE1}">
      <dgm:prSet phldrT="[Text]" custT="1"/>
      <dgm:spPr/>
      <dgm:t>
        <a:bodyPr/>
        <a:lstStyle/>
        <a:p>
          <a:r>
            <a:rPr lang="en-US" sz="2400" dirty="0" smtClean="0"/>
            <a:t>3. </a:t>
          </a:r>
          <a:r>
            <a:rPr lang="en-US" sz="2400" dirty="0" err="1" smtClean="0"/>
            <a:t>Pendekatan</a:t>
          </a:r>
          <a:r>
            <a:rPr lang="en-US" sz="2400" dirty="0" smtClean="0"/>
            <a:t> </a:t>
          </a:r>
          <a:r>
            <a:rPr lang="en-US" sz="2400" dirty="0" err="1" smtClean="0"/>
            <a:t>Sektor</a:t>
          </a:r>
          <a:r>
            <a:rPr lang="en-US" sz="2400" dirty="0" smtClean="0"/>
            <a:t> </a:t>
          </a:r>
          <a:r>
            <a:rPr lang="en-US" sz="2400" dirty="0" err="1" smtClean="0"/>
            <a:t>Publik</a:t>
          </a:r>
          <a:endParaRPr lang="en-US" sz="2400" dirty="0"/>
        </a:p>
      </dgm:t>
    </dgm:pt>
    <dgm:pt modelId="{611912E2-8DCD-4E2C-AD35-9B44981E2761}" type="parTrans" cxnId="{BD5F00AB-68C7-468A-B702-8C877C6A3AF0}">
      <dgm:prSet/>
      <dgm:spPr/>
      <dgm:t>
        <a:bodyPr/>
        <a:lstStyle/>
        <a:p>
          <a:endParaRPr lang="en-US" sz="2000"/>
        </a:p>
      </dgm:t>
    </dgm:pt>
    <dgm:pt modelId="{16EE3D22-C23E-4783-8618-78C539585D6F}" type="sibTrans" cxnId="{BD5F00AB-68C7-468A-B702-8C877C6A3AF0}">
      <dgm:prSet/>
      <dgm:spPr/>
      <dgm:t>
        <a:bodyPr/>
        <a:lstStyle/>
        <a:p>
          <a:endParaRPr lang="en-US" sz="2000"/>
        </a:p>
      </dgm:t>
    </dgm:pt>
    <dgm:pt modelId="{11C1C9A3-CAF4-4EAD-ADE3-D89BC75FE59E}">
      <dgm:prSet custT="1"/>
      <dgm:spPr/>
      <dgm:t>
        <a:bodyPr/>
        <a:lstStyle/>
        <a:p>
          <a:r>
            <a:rPr lang="en-US" sz="2400" dirty="0" smtClean="0"/>
            <a:t>4. </a:t>
          </a:r>
          <a:r>
            <a:rPr lang="en-US" sz="2400" dirty="0" err="1" smtClean="0"/>
            <a:t>Pendekatan</a:t>
          </a:r>
          <a:r>
            <a:rPr lang="en-US" sz="2400" dirty="0" smtClean="0"/>
            <a:t> </a:t>
          </a:r>
          <a:r>
            <a:rPr lang="en-US" sz="2400" dirty="0" err="1" smtClean="0"/>
            <a:t>Penge,bangan</a:t>
          </a:r>
          <a:r>
            <a:rPr lang="en-US" sz="2400" dirty="0" smtClean="0"/>
            <a:t> </a:t>
          </a:r>
          <a:r>
            <a:rPr lang="en-US" sz="2400" dirty="0" err="1" smtClean="0"/>
            <a:t>Infrastruktur</a:t>
          </a:r>
          <a:endParaRPr lang="en-US" sz="2400" dirty="0"/>
        </a:p>
      </dgm:t>
    </dgm:pt>
    <dgm:pt modelId="{6FD66EA3-D69C-4D78-8AF6-F6F4C07BBB50}" type="parTrans" cxnId="{630B5E58-7D27-4D02-A2D4-C2387B8B840C}">
      <dgm:prSet/>
      <dgm:spPr/>
      <dgm:t>
        <a:bodyPr/>
        <a:lstStyle/>
        <a:p>
          <a:endParaRPr lang="en-US" sz="2000"/>
        </a:p>
      </dgm:t>
    </dgm:pt>
    <dgm:pt modelId="{497CCD63-D70D-429B-80BC-8ABFB2E7B735}" type="sibTrans" cxnId="{630B5E58-7D27-4D02-A2D4-C2387B8B840C}">
      <dgm:prSet/>
      <dgm:spPr/>
      <dgm:t>
        <a:bodyPr/>
        <a:lstStyle/>
        <a:p>
          <a:endParaRPr lang="en-US" sz="2000"/>
        </a:p>
      </dgm:t>
    </dgm:pt>
    <dgm:pt modelId="{AD955ECD-66C3-449C-BC01-E0A44C756B4D}">
      <dgm:prSet custT="1"/>
      <dgm:spPr/>
      <dgm:t>
        <a:bodyPr/>
        <a:lstStyle/>
        <a:p>
          <a:r>
            <a:rPr lang="en-US" sz="2400" dirty="0" smtClean="0"/>
            <a:t>5. </a:t>
          </a:r>
          <a:r>
            <a:rPr lang="en-US" sz="2400" dirty="0" err="1" smtClean="0"/>
            <a:t>Pendekatan</a:t>
          </a:r>
          <a:r>
            <a:rPr lang="en-US" sz="2400" dirty="0" smtClean="0"/>
            <a:t> </a:t>
          </a:r>
          <a:r>
            <a:rPr lang="en-US" sz="2400" dirty="0" err="1" smtClean="0"/>
            <a:t>Pengendalian</a:t>
          </a:r>
          <a:r>
            <a:rPr lang="en-US" sz="2400" dirty="0" smtClean="0"/>
            <a:t> </a:t>
          </a:r>
          <a:r>
            <a:rPr lang="en-US" sz="2400" dirty="0" err="1" smtClean="0"/>
            <a:t>Dampak</a:t>
          </a:r>
          <a:r>
            <a:rPr lang="en-US" sz="2400" dirty="0" smtClean="0"/>
            <a:t> </a:t>
          </a:r>
          <a:r>
            <a:rPr lang="en-US" sz="2400" dirty="0" err="1" smtClean="0"/>
            <a:t>Ekologi</a:t>
          </a:r>
          <a:r>
            <a:rPr lang="en-US" sz="2400" dirty="0" smtClean="0"/>
            <a:t> </a:t>
          </a:r>
          <a:r>
            <a:rPr lang="en-US" sz="2400" dirty="0" err="1" smtClean="0"/>
            <a:t>Pariwisata</a:t>
          </a:r>
          <a:endParaRPr lang="en-US" sz="2400" dirty="0"/>
        </a:p>
      </dgm:t>
    </dgm:pt>
    <dgm:pt modelId="{84E9D03C-ADC9-4402-85CB-248653C3ED32}" type="parTrans" cxnId="{1AC5EAE5-36AA-4A4E-9E01-9FFB51FA98FE}">
      <dgm:prSet/>
      <dgm:spPr/>
      <dgm:t>
        <a:bodyPr/>
        <a:lstStyle/>
        <a:p>
          <a:endParaRPr lang="en-US"/>
        </a:p>
      </dgm:t>
    </dgm:pt>
    <dgm:pt modelId="{5570818B-D3E7-4B0E-A455-C600EA442546}" type="sibTrans" cxnId="{1AC5EAE5-36AA-4A4E-9E01-9FFB51FA98FE}">
      <dgm:prSet/>
      <dgm:spPr/>
      <dgm:t>
        <a:bodyPr/>
        <a:lstStyle/>
        <a:p>
          <a:endParaRPr lang="en-US"/>
        </a:p>
      </dgm:t>
    </dgm:pt>
    <dgm:pt modelId="{F69993BB-2A11-44D2-AC6F-6920EB5DB3B1}" type="pres">
      <dgm:prSet presAssocID="{898F6DA9-B326-442B-B92D-AA6FB88F2C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A987A-1A08-4A22-8BBD-41397E7357A7}" type="pres">
      <dgm:prSet presAssocID="{40A8A570-A440-4D51-9F19-BD488951F420}" presName="parentLin" presStyleCnt="0"/>
      <dgm:spPr/>
    </dgm:pt>
    <dgm:pt modelId="{389E3DA7-BC35-4C2A-A1B1-00248740AA30}" type="pres">
      <dgm:prSet presAssocID="{40A8A570-A440-4D51-9F19-BD488951F42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ABF6073-A8C3-4CBA-988D-E5FE18B4C1A3}" type="pres">
      <dgm:prSet presAssocID="{40A8A570-A440-4D51-9F19-BD488951F42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FD7CA-AFB1-4BB8-8300-DA46BE7CD1DF}" type="pres">
      <dgm:prSet presAssocID="{40A8A570-A440-4D51-9F19-BD488951F420}" presName="negativeSpace" presStyleCnt="0"/>
      <dgm:spPr/>
    </dgm:pt>
    <dgm:pt modelId="{D0971412-D7AF-4B4A-AC16-575440A7DFE1}" type="pres">
      <dgm:prSet presAssocID="{40A8A570-A440-4D51-9F19-BD488951F420}" presName="childText" presStyleLbl="conFgAcc1" presStyleIdx="0" presStyleCnt="5">
        <dgm:presLayoutVars>
          <dgm:bulletEnabled val="1"/>
        </dgm:presLayoutVars>
      </dgm:prSet>
      <dgm:spPr/>
    </dgm:pt>
    <dgm:pt modelId="{1451A6D4-7904-4516-BDA3-F50A8AB16B85}" type="pres">
      <dgm:prSet presAssocID="{2249E2CE-8177-4810-843E-7EFDF8188AB7}" presName="spaceBetweenRectangles" presStyleCnt="0"/>
      <dgm:spPr/>
    </dgm:pt>
    <dgm:pt modelId="{660B6ED0-5804-4A4F-8E14-94CAB167CBF5}" type="pres">
      <dgm:prSet presAssocID="{CE9CC481-2F15-4A14-9F82-88466F992FED}" presName="parentLin" presStyleCnt="0"/>
      <dgm:spPr/>
    </dgm:pt>
    <dgm:pt modelId="{C4EAF667-4F9C-4EB7-B2F9-5F33C4079921}" type="pres">
      <dgm:prSet presAssocID="{CE9CC481-2F15-4A14-9F82-88466F992FE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71210ED-CA0E-476B-9C3C-48F4A39C1D38}" type="pres">
      <dgm:prSet presAssocID="{CE9CC481-2F15-4A14-9F82-88466F992FE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A7D4A-D931-4E93-A25D-513A4EB47A09}" type="pres">
      <dgm:prSet presAssocID="{CE9CC481-2F15-4A14-9F82-88466F992FED}" presName="negativeSpace" presStyleCnt="0"/>
      <dgm:spPr/>
    </dgm:pt>
    <dgm:pt modelId="{2D94D42C-81B3-41C1-9AFF-3569B61A2BE3}" type="pres">
      <dgm:prSet presAssocID="{CE9CC481-2F15-4A14-9F82-88466F992FED}" presName="childText" presStyleLbl="conFgAcc1" presStyleIdx="1" presStyleCnt="5">
        <dgm:presLayoutVars>
          <dgm:bulletEnabled val="1"/>
        </dgm:presLayoutVars>
      </dgm:prSet>
      <dgm:spPr/>
    </dgm:pt>
    <dgm:pt modelId="{0BA7D46E-4B59-46BE-93CF-6811D384B856}" type="pres">
      <dgm:prSet presAssocID="{3059F578-1DCB-477D-9494-647AB2DEF41D}" presName="spaceBetweenRectangles" presStyleCnt="0"/>
      <dgm:spPr/>
    </dgm:pt>
    <dgm:pt modelId="{6F70EA58-D9C5-4F28-846D-9D38B4EFF56F}" type="pres">
      <dgm:prSet presAssocID="{B7406B34-8AE9-44FE-B2A7-B3697C295DE1}" presName="parentLin" presStyleCnt="0"/>
      <dgm:spPr/>
    </dgm:pt>
    <dgm:pt modelId="{1772686F-6448-4218-ABCF-30B05C0E40E4}" type="pres">
      <dgm:prSet presAssocID="{B7406B34-8AE9-44FE-B2A7-B3697C295DE1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DC95AC0-1139-4A31-85E9-1F0D41CF69B7}" type="pres">
      <dgm:prSet presAssocID="{B7406B34-8AE9-44FE-B2A7-B3697C295DE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FFDB8-C79E-4EC3-9A92-36652E73F1B2}" type="pres">
      <dgm:prSet presAssocID="{B7406B34-8AE9-44FE-B2A7-B3697C295DE1}" presName="negativeSpace" presStyleCnt="0"/>
      <dgm:spPr/>
    </dgm:pt>
    <dgm:pt modelId="{EEB29944-095A-443B-BED3-306F68FE2024}" type="pres">
      <dgm:prSet presAssocID="{B7406B34-8AE9-44FE-B2A7-B3697C295DE1}" presName="childText" presStyleLbl="conFgAcc1" presStyleIdx="2" presStyleCnt="5">
        <dgm:presLayoutVars>
          <dgm:bulletEnabled val="1"/>
        </dgm:presLayoutVars>
      </dgm:prSet>
      <dgm:spPr/>
    </dgm:pt>
    <dgm:pt modelId="{A3163188-C76F-46EC-8BD7-C033D9F29343}" type="pres">
      <dgm:prSet presAssocID="{16EE3D22-C23E-4783-8618-78C539585D6F}" presName="spaceBetweenRectangles" presStyleCnt="0"/>
      <dgm:spPr/>
    </dgm:pt>
    <dgm:pt modelId="{51A90374-26D4-481B-BAC9-F9F992FCBF47}" type="pres">
      <dgm:prSet presAssocID="{11C1C9A3-CAF4-4EAD-ADE3-D89BC75FE59E}" presName="parentLin" presStyleCnt="0"/>
      <dgm:spPr/>
    </dgm:pt>
    <dgm:pt modelId="{9FB68FE2-4374-410F-8EF0-3D556DA3972B}" type="pres">
      <dgm:prSet presAssocID="{11C1C9A3-CAF4-4EAD-ADE3-D89BC75FE59E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24487C7E-ED2D-49A1-8EA5-09AA84EE8A41}" type="pres">
      <dgm:prSet presAssocID="{11C1C9A3-CAF4-4EAD-ADE3-D89BC75FE59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14311-8859-4A98-97F7-43097DFD3881}" type="pres">
      <dgm:prSet presAssocID="{11C1C9A3-CAF4-4EAD-ADE3-D89BC75FE59E}" presName="negativeSpace" presStyleCnt="0"/>
      <dgm:spPr/>
    </dgm:pt>
    <dgm:pt modelId="{1F76E3D5-D658-4F29-9550-250F338AFE61}" type="pres">
      <dgm:prSet presAssocID="{11C1C9A3-CAF4-4EAD-ADE3-D89BC75FE59E}" presName="childText" presStyleLbl="conFgAcc1" presStyleIdx="3" presStyleCnt="5">
        <dgm:presLayoutVars>
          <dgm:bulletEnabled val="1"/>
        </dgm:presLayoutVars>
      </dgm:prSet>
      <dgm:spPr/>
    </dgm:pt>
    <dgm:pt modelId="{30FA7ADA-E241-4762-B0D4-14A12CF96C23}" type="pres">
      <dgm:prSet presAssocID="{497CCD63-D70D-429B-80BC-8ABFB2E7B735}" presName="spaceBetweenRectangles" presStyleCnt="0"/>
      <dgm:spPr/>
    </dgm:pt>
    <dgm:pt modelId="{E848BEA7-2D84-4746-8C97-1ECC7DD34AF2}" type="pres">
      <dgm:prSet presAssocID="{AD955ECD-66C3-449C-BC01-E0A44C756B4D}" presName="parentLin" presStyleCnt="0"/>
      <dgm:spPr/>
    </dgm:pt>
    <dgm:pt modelId="{B822AF23-60DD-4091-9ABF-2DBA6464DD7C}" type="pres">
      <dgm:prSet presAssocID="{AD955ECD-66C3-449C-BC01-E0A44C756B4D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DA95A4CE-6374-4B0D-AFD4-B245797EB435}" type="pres">
      <dgm:prSet presAssocID="{AD955ECD-66C3-449C-BC01-E0A44C756B4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2A1BE-4FEF-47F7-8DC3-64FDF3354795}" type="pres">
      <dgm:prSet presAssocID="{AD955ECD-66C3-449C-BC01-E0A44C756B4D}" presName="negativeSpace" presStyleCnt="0"/>
      <dgm:spPr/>
    </dgm:pt>
    <dgm:pt modelId="{24928823-40AA-40F1-8879-521E9A16E4A9}" type="pres">
      <dgm:prSet presAssocID="{AD955ECD-66C3-449C-BC01-E0A44C756B4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8A94E05-9AF9-456F-BD0B-8D5A3C74D636}" srcId="{898F6DA9-B326-442B-B92D-AA6FB88F2C83}" destId="{40A8A570-A440-4D51-9F19-BD488951F420}" srcOrd="0" destOrd="0" parTransId="{F81D942E-6116-483E-8CC4-C180C7AD7433}" sibTransId="{2249E2CE-8177-4810-843E-7EFDF8188AB7}"/>
    <dgm:cxn modelId="{54AC6188-33D9-49B7-B9D1-B5CAC2E37246}" type="presOf" srcId="{AD955ECD-66C3-449C-BC01-E0A44C756B4D}" destId="{DA95A4CE-6374-4B0D-AFD4-B245797EB435}" srcOrd="1" destOrd="0" presId="urn:microsoft.com/office/officeart/2005/8/layout/list1"/>
    <dgm:cxn modelId="{9B2B50C8-5D7C-44E8-9033-CD345BB57045}" type="presOf" srcId="{898F6DA9-B326-442B-B92D-AA6FB88F2C83}" destId="{F69993BB-2A11-44D2-AC6F-6920EB5DB3B1}" srcOrd="0" destOrd="0" presId="urn:microsoft.com/office/officeart/2005/8/layout/list1"/>
    <dgm:cxn modelId="{95D0FDB6-F632-4CCF-BC85-83AF9CB36544}" type="presOf" srcId="{B7406B34-8AE9-44FE-B2A7-B3697C295DE1}" destId="{1772686F-6448-4218-ABCF-30B05C0E40E4}" srcOrd="0" destOrd="0" presId="urn:microsoft.com/office/officeart/2005/8/layout/list1"/>
    <dgm:cxn modelId="{BA316958-7926-4DF4-8A0E-AF4D454BD60D}" type="presOf" srcId="{AD955ECD-66C3-449C-BC01-E0A44C756B4D}" destId="{B822AF23-60DD-4091-9ABF-2DBA6464DD7C}" srcOrd="0" destOrd="0" presId="urn:microsoft.com/office/officeart/2005/8/layout/list1"/>
    <dgm:cxn modelId="{FEB2F50A-9430-41D2-9CBD-7824E64A2E44}" type="presOf" srcId="{CE9CC481-2F15-4A14-9F82-88466F992FED}" destId="{C4EAF667-4F9C-4EB7-B2F9-5F33C4079921}" srcOrd="0" destOrd="0" presId="urn:microsoft.com/office/officeart/2005/8/layout/list1"/>
    <dgm:cxn modelId="{833D10C5-6DB2-4C9F-92D0-6A3F1C7FA5E4}" type="presOf" srcId="{40A8A570-A440-4D51-9F19-BD488951F420}" destId="{DABF6073-A8C3-4CBA-988D-E5FE18B4C1A3}" srcOrd="1" destOrd="0" presId="urn:microsoft.com/office/officeart/2005/8/layout/list1"/>
    <dgm:cxn modelId="{1CEB68BD-648C-4121-AAE7-E16D1DC5E0E9}" srcId="{898F6DA9-B326-442B-B92D-AA6FB88F2C83}" destId="{CE9CC481-2F15-4A14-9F82-88466F992FED}" srcOrd="1" destOrd="0" parTransId="{DFF48D3B-2B98-4A12-90B0-3D867D6F0A19}" sibTransId="{3059F578-1DCB-477D-9494-647AB2DEF41D}"/>
    <dgm:cxn modelId="{CB3CC775-87D3-4F49-9F0D-389D1A8842FB}" type="presOf" srcId="{B7406B34-8AE9-44FE-B2A7-B3697C295DE1}" destId="{BDC95AC0-1139-4A31-85E9-1F0D41CF69B7}" srcOrd="1" destOrd="0" presId="urn:microsoft.com/office/officeart/2005/8/layout/list1"/>
    <dgm:cxn modelId="{630B5E58-7D27-4D02-A2D4-C2387B8B840C}" srcId="{898F6DA9-B326-442B-B92D-AA6FB88F2C83}" destId="{11C1C9A3-CAF4-4EAD-ADE3-D89BC75FE59E}" srcOrd="3" destOrd="0" parTransId="{6FD66EA3-D69C-4D78-8AF6-F6F4C07BBB50}" sibTransId="{497CCD63-D70D-429B-80BC-8ABFB2E7B735}"/>
    <dgm:cxn modelId="{85011CE6-F898-453B-906F-D86A397915EF}" type="presOf" srcId="{CE9CC481-2F15-4A14-9F82-88466F992FED}" destId="{171210ED-CA0E-476B-9C3C-48F4A39C1D38}" srcOrd="1" destOrd="0" presId="urn:microsoft.com/office/officeart/2005/8/layout/list1"/>
    <dgm:cxn modelId="{D6B8876A-3A4F-4280-9DA8-B6E7AA46ED69}" type="presOf" srcId="{40A8A570-A440-4D51-9F19-BD488951F420}" destId="{389E3DA7-BC35-4C2A-A1B1-00248740AA30}" srcOrd="0" destOrd="0" presId="urn:microsoft.com/office/officeart/2005/8/layout/list1"/>
    <dgm:cxn modelId="{BD5F00AB-68C7-468A-B702-8C877C6A3AF0}" srcId="{898F6DA9-B326-442B-B92D-AA6FB88F2C83}" destId="{B7406B34-8AE9-44FE-B2A7-B3697C295DE1}" srcOrd="2" destOrd="0" parTransId="{611912E2-8DCD-4E2C-AD35-9B44981E2761}" sibTransId="{16EE3D22-C23E-4783-8618-78C539585D6F}"/>
    <dgm:cxn modelId="{AEB9A820-1F7B-483B-A282-BE1CFA8EC9A3}" type="presOf" srcId="{11C1C9A3-CAF4-4EAD-ADE3-D89BC75FE59E}" destId="{9FB68FE2-4374-410F-8EF0-3D556DA3972B}" srcOrd="0" destOrd="0" presId="urn:microsoft.com/office/officeart/2005/8/layout/list1"/>
    <dgm:cxn modelId="{28951C49-A0C7-439D-A2C2-BB41E54A5C9A}" type="presOf" srcId="{11C1C9A3-CAF4-4EAD-ADE3-D89BC75FE59E}" destId="{24487C7E-ED2D-49A1-8EA5-09AA84EE8A41}" srcOrd="1" destOrd="0" presId="urn:microsoft.com/office/officeart/2005/8/layout/list1"/>
    <dgm:cxn modelId="{1AC5EAE5-36AA-4A4E-9E01-9FFB51FA98FE}" srcId="{898F6DA9-B326-442B-B92D-AA6FB88F2C83}" destId="{AD955ECD-66C3-449C-BC01-E0A44C756B4D}" srcOrd="4" destOrd="0" parTransId="{84E9D03C-ADC9-4402-85CB-248653C3ED32}" sibTransId="{5570818B-D3E7-4B0E-A455-C600EA442546}"/>
    <dgm:cxn modelId="{18992CD4-65A8-49E9-AF5D-E790BED589DF}" type="presParOf" srcId="{F69993BB-2A11-44D2-AC6F-6920EB5DB3B1}" destId="{625A987A-1A08-4A22-8BBD-41397E7357A7}" srcOrd="0" destOrd="0" presId="urn:microsoft.com/office/officeart/2005/8/layout/list1"/>
    <dgm:cxn modelId="{3A9389A8-51FC-440C-B99C-F563E0496FD2}" type="presParOf" srcId="{625A987A-1A08-4A22-8BBD-41397E7357A7}" destId="{389E3DA7-BC35-4C2A-A1B1-00248740AA30}" srcOrd="0" destOrd="0" presId="urn:microsoft.com/office/officeart/2005/8/layout/list1"/>
    <dgm:cxn modelId="{E936C259-A33B-4029-8613-B5D913E2579A}" type="presParOf" srcId="{625A987A-1A08-4A22-8BBD-41397E7357A7}" destId="{DABF6073-A8C3-4CBA-988D-E5FE18B4C1A3}" srcOrd="1" destOrd="0" presId="urn:microsoft.com/office/officeart/2005/8/layout/list1"/>
    <dgm:cxn modelId="{63103AF3-EC19-4501-ADE8-B2E6F62DF857}" type="presParOf" srcId="{F69993BB-2A11-44D2-AC6F-6920EB5DB3B1}" destId="{274FD7CA-AFB1-4BB8-8300-DA46BE7CD1DF}" srcOrd="1" destOrd="0" presId="urn:microsoft.com/office/officeart/2005/8/layout/list1"/>
    <dgm:cxn modelId="{2E01DA5F-A114-4C32-952D-E67E661F91A1}" type="presParOf" srcId="{F69993BB-2A11-44D2-AC6F-6920EB5DB3B1}" destId="{D0971412-D7AF-4B4A-AC16-575440A7DFE1}" srcOrd="2" destOrd="0" presId="urn:microsoft.com/office/officeart/2005/8/layout/list1"/>
    <dgm:cxn modelId="{FE8F8639-7848-4C69-8A0F-51D57E8232B9}" type="presParOf" srcId="{F69993BB-2A11-44D2-AC6F-6920EB5DB3B1}" destId="{1451A6D4-7904-4516-BDA3-F50A8AB16B85}" srcOrd="3" destOrd="0" presId="urn:microsoft.com/office/officeart/2005/8/layout/list1"/>
    <dgm:cxn modelId="{758F4F40-04A4-4E65-9CA2-5391CC96C282}" type="presParOf" srcId="{F69993BB-2A11-44D2-AC6F-6920EB5DB3B1}" destId="{660B6ED0-5804-4A4F-8E14-94CAB167CBF5}" srcOrd="4" destOrd="0" presId="urn:microsoft.com/office/officeart/2005/8/layout/list1"/>
    <dgm:cxn modelId="{A3785A12-F4EC-4080-9022-C0E95624D6C2}" type="presParOf" srcId="{660B6ED0-5804-4A4F-8E14-94CAB167CBF5}" destId="{C4EAF667-4F9C-4EB7-B2F9-5F33C4079921}" srcOrd="0" destOrd="0" presId="urn:microsoft.com/office/officeart/2005/8/layout/list1"/>
    <dgm:cxn modelId="{F23F3719-5A74-4BAF-BEB6-9D473C8E29F0}" type="presParOf" srcId="{660B6ED0-5804-4A4F-8E14-94CAB167CBF5}" destId="{171210ED-CA0E-476B-9C3C-48F4A39C1D38}" srcOrd="1" destOrd="0" presId="urn:microsoft.com/office/officeart/2005/8/layout/list1"/>
    <dgm:cxn modelId="{76E66E3A-6001-4243-BF62-B4F51C2B6322}" type="presParOf" srcId="{F69993BB-2A11-44D2-AC6F-6920EB5DB3B1}" destId="{EEFA7D4A-D931-4E93-A25D-513A4EB47A09}" srcOrd="5" destOrd="0" presId="urn:microsoft.com/office/officeart/2005/8/layout/list1"/>
    <dgm:cxn modelId="{9D1365C6-AF49-4C1B-9D24-D55A92309284}" type="presParOf" srcId="{F69993BB-2A11-44D2-AC6F-6920EB5DB3B1}" destId="{2D94D42C-81B3-41C1-9AFF-3569B61A2BE3}" srcOrd="6" destOrd="0" presId="urn:microsoft.com/office/officeart/2005/8/layout/list1"/>
    <dgm:cxn modelId="{FE5A7D4A-9F65-49D2-8119-ABB31E5FCFFA}" type="presParOf" srcId="{F69993BB-2A11-44D2-AC6F-6920EB5DB3B1}" destId="{0BA7D46E-4B59-46BE-93CF-6811D384B856}" srcOrd="7" destOrd="0" presId="urn:microsoft.com/office/officeart/2005/8/layout/list1"/>
    <dgm:cxn modelId="{C108E5B4-3B4B-4B1E-8C18-556CC1E0B079}" type="presParOf" srcId="{F69993BB-2A11-44D2-AC6F-6920EB5DB3B1}" destId="{6F70EA58-D9C5-4F28-846D-9D38B4EFF56F}" srcOrd="8" destOrd="0" presId="urn:microsoft.com/office/officeart/2005/8/layout/list1"/>
    <dgm:cxn modelId="{84F0F566-7A6F-4635-931D-3CFB3F607FCA}" type="presParOf" srcId="{6F70EA58-D9C5-4F28-846D-9D38B4EFF56F}" destId="{1772686F-6448-4218-ABCF-30B05C0E40E4}" srcOrd="0" destOrd="0" presId="urn:microsoft.com/office/officeart/2005/8/layout/list1"/>
    <dgm:cxn modelId="{E0F34F74-1FA1-4B0E-8FAC-D0708DF4A150}" type="presParOf" srcId="{6F70EA58-D9C5-4F28-846D-9D38B4EFF56F}" destId="{BDC95AC0-1139-4A31-85E9-1F0D41CF69B7}" srcOrd="1" destOrd="0" presId="urn:microsoft.com/office/officeart/2005/8/layout/list1"/>
    <dgm:cxn modelId="{565581E3-7683-4510-A237-49FF3FAF79D9}" type="presParOf" srcId="{F69993BB-2A11-44D2-AC6F-6920EB5DB3B1}" destId="{300FFDB8-C79E-4EC3-9A92-36652E73F1B2}" srcOrd="9" destOrd="0" presId="urn:microsoft.com/office/officeart/2005/8/layout/list1"/>
    <dgm:cxn modelId="{CEB3BC37-9C1B-431C-9BDC-F615D3727338}" type="presParOf" srcId="{F69993BB-2A11-44D2-AC6F-6920EB5DB3B1}" destId="{EEB29944-095A-443B-BED3-306F68FE2024}" srcOrd="10" destOrd="0" presId="urn:microsoft.com/office/officeart/2005/8/layout/list1"/>
    <dgm:cxn modelId="{63892CA8-D78C-4CB2-A996-7FA3C0BE21D1}" type="presParOf" srcId="{F69993BB-2A11-44D2-AC6F-6920EB5DB3B1}" destId="{A3163188-C76F-46EC-8BD7-C033D9F29343}" srcOrd="11" destOrd="0" presId="urn:microsoft.com/office/officeart/2005/8/layout/list1"/>
    <dgm:cxn modelId="{A1FD4D6F-D1B9-40D6-AAE4-B1954D363FEF}" type="presParOf" srcId="{F69993BB-2A11-44D2-AC6F-6920EB5DB3B1}" destId="{51A90374-26D4-481B-BAC9-F9F992FCBF47}" srcOrd="12" destOrd="0" presId="urn:microsoft.com/office/officeart/2005/8/layout/list1"/>
    <dgm:cxn modelId="{28400B7C-3444-4B25-82C8-80DB2A3500E0}" type="presParOf" srcId="{51A90374-26D4-481B-BAC9-F9F992FCBF47}" destId="{9FB68FE2-4374-410F-8EF0-3D556DA3972B}" srcOrd="0" destOrd="0" presId="urn:microsoft.com/office/officeart/2005/8/layout/list1"/>
    <dgm:cxn modelId="{823D977B-5F5C-450F-8B2A-B21AADA23E48}" type="presParOf" srcId="{51A90374-26D4-481B-BAC9-F9F992FCBF47}" destId="{24487C7E-ED2D-49A1-8EA5-09AA84EE8A41}" srcOrd="1" destOrd="0" presId="urn:microsoft.com/office/officeart/2005/8/layout/list1"/>
    <dgm:cxn modelId="{93A4E38C-A5BC-448C-B861-03290EB6549A}" type="presParOf" srcId="{F69993BB-2A11-44D2-AC6F-6920EB5DB3B1}" destId="{E0C14311-8859-4A98-97F7-43097DFD3881}" srcOrd="13" destOrd="0" presId="urn:microsoft.com/office/officeart/2005/8/layout/list1"/>
    <dgm:cxn modelId="{510DC3A7-C76E-4554-94A1-127C76B9DEBC}" type="presParOf" srcId="{F69993BB-2A11-44D2-AC6F-6920EB5DB3B1}" destId="{1F76E3D5-D658-4F29-9550-250F338AFE61}" srcOrd="14" destOrd="0" presId="urn:microsoft.com/office/officeart/2005/8/layout/list1"/>
    <dgm:cxn modelId="{447C9072-4489-4D86-BCD7-779B0060DCEB}" type="presParOf" srcId="{F69993BB-2A11-44D2-AC6F-6920EB5DB3B1}" destId="{30FA7ADA-E241-4762-B0D4-14A12CF96C23}" srcOrd="15" destOrd="0" presId="urn:microsoft.com/office/officeart/2005/8/layout/list1"/>
    <dgm:cxn modelId="{588E9E03-38BE-4C7F-80CD-C2B43897F5BF}" type="presParOf" srcId="{F69993BB-2A11-44D2-AC6F-6920EB5DB3B1}" destId="{E848BEA7-2D84-4746-8C97-1ECC7DD34AF2}" srcOrd="16" destOrd="0" presId="urn:microsoft.com/office/officeart/2005/8/layout/list1"/>
    <dgm:cxn modelId="{469EBA34-4A69-49C6-A590-15E66DCA6728}" type="presParOf" srcId="{E848BEA7-2D84-4746-8C97-1ECC7DD34AF2}" destId="{B822AF23-60DD-4091-9ABF-2DBA6464DD7C}" srcOrd="0" destOrd="0" presId="urn:microsoft.com/office/officeart/2005/8/layout/list1"/>
    <dgm:cxn modelId="{A603BA0E-A5CE-406C-A0E2-6390DFA74991}" type="presParOf" srcId="{E848BEA7-2D84-4746-8C97-1ECC7DD34AF2}" destId="{DA95A4CE-6374-4B0D-AFD4-B245797EB435}" srcOrd="1" destOrd="0" presId="urn:microsoft.com/office/officeart/2005/8/layout/list1"/>
    <dgm:cxn modelId="{3E3C5293-6633-496B-B809-28062121FA2B}" type="presParOf" srcId="{F69993BB-2A11-44D2-AC6F-6920EB5DB3B1}" destId="{6B12A1BE-4FEF-47F7-8DC3-64FDF3354795}" srcOrd="17" destOrd="0" presId="urn:microsoft.com/office/officeart/2005/8/layout/list1"/>
    <dgm:cxn modelId="{E623D9CF-C46D-4EB4-BCC7-D409E6197BEB}" type="presParOf" srcId="{F69993BB-2A11-44D2-AC6F-6920EB5DB3B1}" destId="{24928823-40AA-40F1-8879-521E9A16E4A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8F6DA9-B326-442B-B92D-AA6FB88F2C83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A8A570-A440-4D51-9F19-BD488951F420}">
      <dgm:prSet phldrT="[Text]" custT="1"/>
      <dgm:spPr/>
      <dgm:t>
        <a:bodyPr/>
        <a:lstStyle/>
        <a:p>
          <a:r>
            <a:rPr lang="en-US" sz="2400" dirty="0" smtClean="0"/>
            <a:t>6.  </a:t>
          </a:r>
          <a:r>
            <a:rPr lang="en-US" sz="2400" dirty="0" err="1" smtClean="0"/>
            <a:t>Pendekatan</a:t>
          </a:r>
          <a:r>
            <a:rPr lang="en-US" sz="2400" dirty="0" smtClean="0"/>
            <a:t> </a:t>
          </a:r>
          <a:r>
            <a:rPr lang="en-US" sz="2400" dirty="0" err="1" smtClean="0"/>
            <a:t>Zonasi</a:t>
          </a:r>
          <a:r>
            <a:rPr lang="en-US" sz="2400" dirty="0" smtClean="0"/>
            <a:t> </a:t>
          </a:r>
          <a:r>
            <a:rPr lang="en-US" sz="2400" dirty="0" err="1" smtClean="0"/>
            <a:t>Kawasan</a:t>
          </a:r>
          <a:r>
            <a:rPr lang="en-US" sz="2400" dirty="0" smtClean="0"/>
            <a:t> : Zona Inti, Zona Antara, Zona </a:t>
          </a:r>
          <a:r>
            <a:rPr lang="en-US" sz="2400" dirty="0" err="1" smtClean="0"/>
            <a:t>Pelayanan</a:t>
          </a:r>
          <a:r>
            <a:rPr lang="en-US" sz="2400" dirty="0" smtClean="0"/>
            <a:t>, Zona </a:t>
          </a:r>
          <a:r>
            <a:rPr lang="en-US" sz="2400" dirty="0" err="1" smtClean="0"/>
            <a:t>Pengembangan</a:t>
          </a:r>
          <a:endParaRPr lang="en-US" sz="2400" dirty="0"/>
        </a:p>
      </dgm:t>
    </dgm:pt>
    <dgm:pt modelId="{F81D942E-6116-483E-8CC4-C180C7AD7433}" type="parTrans" cxnId="{C8A94E05-9AF9-456F-BD0B-8D5A3C74D636}">
      <dgm:prSet/>
      <dgm:spPr/>
      <dgm:t>
        <a:bodyPr/>
        <a:lstStyle/>
        <a:p>
          <a:endParaRPr lang="en-US" sz="2000"/>
        </a:p>
      </dgm:t>
    </dgm:pt>
    <dgm:pt modelId="{2249E2CE-8177-4810-843E-7EFDF8188AB7}" type="sibTrans" cxnId="{C8A94E05-9AF9-456F-BD0B-8D5A3C74D636}">
      <dgm:prSet/>
      <dgm:spPr/>
      <dgm:t>
        <a:bodyPr/>
        <a:lstStyle/>
        <a:p>
          <a:endParaRPr lang="en-US" sz="2000"/>
        </a:p>
      </dgm:t>
    </dgm:pt>
    <dgm:pt modelId="{CE9CC481-2F15-4A14-9F82-88466F992FED}">
      <dgm:prSet phldrT="[Text]" custT="1"/>
      <dgm:spPr/>
      <dgm:t>
        <a:bodyPr/>
        <a:lstStyle/>
        <a:p>
          <a:r>
            <a:rPr lang="en-US" sz="2400" dirty="0" smtClean="0"/>
            <a:t>7. </a:t>
          </a:r>
          <a:r>
            <a:rPr lang="en-US" sz="2400" dirty="0" err="1" smtClean="0"/>
            <a:t>Pendekatan</a:t>
          </a:r>
          <a:r>
            <a:rPr lang="en-US" sz="2400" dirty="0" smtClean="0"/>
            <a:t>  </a:t>
          </a:r>
          <a:r>
            <a:rPr lang="en-US" sz="2400" dirty="0" err="1" smtClean="0"/>
            <a:t>Pendidikan</a:t>
          </a:r>
          <a:r>
            <a:rPr lang="en-US" sz="2400" dirty="0" smtClean="0"/>
            <a:t> </a:t>
          </a:r>
          <a:r>
            <a:rPr lang="en-US" sz="2400" dirty="0" err="1" smtClean="0"/>
            <a:t>Ekowisata</a:t>
          </a:r>
          <a:r>
            <a:rPr lang="en-US" sz="2400" dirty="0" smtClean="0"/>
            <a:t> </a:t>
          </a:r>
          <a:endParaRPr lang="en-US" sz="2400" dirty="0"/>
        </a:p>
      </dgm:t>
    </dgm:pt>
    <dgm:pt modelId="{DFF48D3B-2B98-4A12-90B0-3D867D6F0A19}" type="parTrans" cxnId="{1CEB68BD-648C-4121-AAE7-E16D1DC5E0E9}">
      <dgm:prSet/>
      <dgm:spPr/>
      <dgm:t>
        <a:bodyPr/>
        <a:lstStyle/>
        <a:p>
          <a:endParaRPr lang="en-US" sz="2000"/>
        </a:p>
      </dgm:t>
    </dgm:pt>
    <dgm:pt modelId="{3059F578-1DCB-477D-9494-647AB2DEF41D}" type="sibTrans" cxnId="{1CEB68BD-648C-4121-AAE7-E16D1DC5E0E9}">
      <dgm:prSet/>
      <dgm:spPr/>
      <dgm:t>
        <a:bodyPr/>
        <a:lstStyle/>
        <a:p>
          <a:endParaRPr lang="en-US" sz="2000"/>
        </a:p>
      </dgm:t>
    </dgm:pt>
    <dgm:pt modelId="{B7406B34-8AE9-44FE-B2A7-B3697C295DE1}">
      <dgm:prSet phldrT="[Text]" custT="1"/>
      <dgm:spPr/>
      <dgm:t>
        <a:bodyPr/>
        <a:lstStyle/>
        <a:p>
          <a:r>
            <a:rPr lang="en-US" sz="2400" dirty="0" smtClean="0"/>
            <a:t>8. </a:t>
          </a:r>
          <a:r>
            <a:rPr lang="en-US" sz="2400" dirty="0" err="1" smtClean="0"/>
            <a:t>Pendekatan</a:t>
          </a:r>
          <a:r>
            <a:rPr lang="en-US" sz="2400" dirty="0" smtClean="0"/>
            <a:t>  </a:t>
          </a:r>
          <a:r>
            <a:rPr lang="en-US" sz="2400" dirty="0" err="1" smtClean="0"/>
            <a:t>Pemasaran</a:t>
          </a:r>
          <a:endParaRPr lang="en-US" sz="2400" dirty="0"/>
        </a:p>
      </dgm:t>
    </dgm:pt>
    <dgm:pt modelId="{611912E2-8DCD-4E2C-AD35-9B44981E2761}" type="parTrans" cxnId="{BD5F00AB-68C7-468A-B702-8C877C6A3AF0}">
      <dgm:prSet/>
      <dgm:spPr/>
      <dgm:t>
        <a:bodyPr/>
        <a:lstStyle/>
        <a:p>
          <a:endParaRPr lang="en-US" sz="2000"/>
        </a:p>
      </dgm:t>
    </dgm:pt>
    <dgm:pt modelId="{16EE3D22-C23E-4783-8618-78C539585D6F}" type="sibTrans" cxnId="{BD5F00AB-68C7-468A-B702-8C877C6A3AF0}">
      <dgm:prSet/>
      <dgm:spPr/>
      <dgm:t>
        <a:bodyPr/>
        <a:lstStyle/>
        <a:p>
          <a:endParaRPr lang="en-US" sz="2000"/>
        </a:p>
      </dgm:t>
    </dgm:pt>
    <dgm:pt modelId="{F69993BB-2A11-44D2-AC6F-6920EB5DB3B1}" type="pres">
      <dgm:prSet presAssocID="{898F6DA9-B326-442B-B92D-AA6FB88F2C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5A987A-1A08-4A22-8BBD-41397E7357A7}" type="pres">
      <dgm:prSet presAssocID="{40A8A570-A440-4D51-9F19-BD488951F420}" presName="parentLin" presStyleCnt="0"/>
      <dgm:spPr/>
    </dgm:pt>
    <dgm:pt modelId="{389E3DA7-BC35-4C2A-A1B1-00248740AA30}" type="pres">
      <dgm:prSet presAssocID="{40A8A570-A440-4D51-9F19-BD488951F42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BF6073-A8C3-4CBA-988D-E5FE18B4C1A3}" type="pres">
      <dgm:prSet presAssocID="{40A8A570-A440-4D51-9F19-BD488951F4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FD7CA-AFB1-4BB8-8300-DA46BE7CD1DF}" type="pres">
      <dgm:prSet presAssocID="{40A8A570-A440-4D51-9F19-BD488951F420}" presName="negativeSpace" presStyleCnt="0"/>
      <dgm:spPr/>
    </dgm:pt>
    <dgm:pt modelId="{D0971412-D7AF-4B4A-AC16-575440A7DFE1}" type="pres">
      <dgm:prSet presAssocID="{40A8A570-A440-4D51-9F19-BD488951F420}" presName="childText" presStyleLbl="conFgAcc1" presStyleIdx="0" presStyleCnt="3">
        <dgm:presLayoutVars>
          <dgm:bulletEnabled val="1"/>
        </dgm:presLayoutVars>
      </dgm:prSet>
      <dgm:spPr/>
    </dgm:pt>
    <dgm:pt modelId="{1451A6D4-7904-4516-BDA3-F50A8AB16B85}" type="pres">
      <dgm:prSet presAssocID="{2249E2CE-8177-4810-843E-7EFDF8188AB7}" presName="spaceBetweenRectangles" presStyleCnt="0"/>
      <dgm:spPr/>
    </dgm:pt>
    <dgm:pt modelId="{660B6ED0-5804-4A4F-8E14-94CAB167CBF5}" type="pres">
      <dgm:prSet presAssocID="{CE9CC481-2F15-4A14-9F82-88466F992FED}" presName="parentLin" presStyleCnt="0"/>
      <dgm:spPr/>
    </dgm:pt>
    <dgm:pt modelId="{C4EAF667-4F9C-4EB7-B2F9-5F33C4079921}" type="pres">
      <dgm:prSet presAssocID="{CE9CC481-2F15-4A14-9F82-88466F992FE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71210ED-CA0E-476B-9C3C-48F4A39C1D38}" type="pres">
      <dgm:prSet presAssocID="{CE9CC481-2F15-4A14-9F82-88466F992FE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A7D4A-D931-4E93-A25D-513A4EB47A09}" type="pres">
      <dgm:prSet presAssocID="{CE9CC481-2F15-4A14-9F82-88466F992FED}" presName="negativeSpace" presStyleCnt="0"/>
      <dgm:spPr/>
    </dgm:pt>
    <dgm:pt modelId="{2D94D42C-81B3-41C1-9AFF-3569B61A2BE3}" type="pres">
      <dgm:prSet presAssocID="{CE9CC481-2F15-4A14-9F82-88466F992FED}" presName="childText" presStyleLbl="conFgAcc1" presStyleIdx="1" presStyleCnt="3">
        <dgm:presLayoutVars>
          <dgm:bulletEnabled val="1"/>
        </dgm:presLayoutVars>
      </dgm:prSet>
      <dgm:spPr/>
    </dgm:pt>
    <dgm:pt modelId="{0BA7D46E-4B59-46BE-93CF-6811D384B856}" type="pres">
      <dgm:prSet presAssocID="{3059F578-1DCB-477D-9494-647AB2DEF41D}" presName="spaceBetweenRectangles" presStyleCnt="0"/>
      <dgm:spPr/>
    </dgm:pt>
    <dgm:pt modelId="{6F70EA58-D9C5-4F28-846D-9D38B4EFF56F}" type="pres">
      <dgm:prSet presAssocID="{B7406B34-8AE9-44FE-B2A7-B3697C295DE1}" presName="parentLin" presStyleCnt="0"/>
      <dgm:spPr/>
    </dgm:pt>
    <dgm:pt modelId="{1772686F-6448-4218-ABCF-30B05C0E40E4}" type="pres">
      <dgm:prSet presAssocID="{B7406B34-8AE9-44FE-B2A7-B3697C295DE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DC95AC0-1139-4A31-85E9-1F0D41CF69B7}" type="pres">
      <dgm:prSet presAssocID="{B7406B34-8AE9-44FE-B2A7-B3697C295DE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FFDB8-C79E-4EC3-9A92-36652E73F1B2}" type="pres">
      <dgm:prSet presAssocID="{B7406B34-8AE9-44FE-B2A7-B3697C295DE1}" presName="negativeSpace" presStyleCnt="0"/>
      <dgm:spPr/>
    </dgm:pt>
    <dgm:pt modelId="{EEB29944-095A-443B-BED3-306F68FE2024}" type="pres">
      <dgm:prSet presAssocID="{B7406B34-8AE9-44FE-B2A7-B3697C295DE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8A94E05-9AF9-456F-BD0B-8D5A3C74D636}" srcId="{898F6DA9-B326-442B-B92D-AA6FB88F2C83}" destId="{40A8A570-A440-4D51-9F19-BD488951F420}" srcOrd="0" destOrd="0" parTransId="{F81D942E-6116-483E-8CC4-C180C7AD7433}" sibTransId="{2249E2CE-8177-4810-843E-7EFDF8188AB7}"/>
    <dgm:cxn modelId="{9B2B50C8-5D7C-44E8-9033-CD345BB57045}" type="presOf" srcId="{898F6DA9-B326-442B-B92D-AA6FB88F2C83}" destId="{F69993BB-2A11-44D2-AC6F-6920EB5DB3B1}" srcOrd="0" destOrd="0" presId="urn:microsoft.com/office/officeart/2005/8/layout/list1"/>
    <dgm:cxn modelId="{95D0FDB6-F632-4CCF-BC85-83AF9CB36544}" type="presOf" srcId="{B7406B34-8AE9-44FE-B2A7-B3697C295DE1}" destId="{1772686F-6448-4218-ABCF-30B05C0E40E4}" srcOrd="0" destOrd="0" presId="urn:microsoft.com/office/officeart/2005/8/layout/list1"/>
    <dgm:cxn modelId="{833D10C5-6DB2-4C9F-92D0-6A3F1C7FA5E4}" type="presOf" srcId="{40A8A570-A440-4D51-9F19-BD488951F420}" destId="{DABF6073-A8C3-4CBA-988D-E5FE18B4C1A3}" srcOrd="1" destOrd="0" presId="urn:microsoft.com/office/officeart/2005/8/layout/list1"/>
    <dgm:cxn modelId="{FEB2F50A-9430-41D2-9CBD-7824E64A2E44}" type="presOf" srcId="{CE9CC481-2F15-4A14-9F82-88466F992FED}" destId="{C4EAF667-4F9C-4EB7-B2F9-5F33C4079921}" srcOrd="0" destOrd="0" presId="urn:microsoft.com/office/officeart/2005/8/layout/list1"/>
    <dgm:cxn modelId="{1CEB68BD-648C-4121-AAE7-E16D1DC5E0E9}" srcId="{898F6DA9-B326-442B-B92D-AA6FB88F2C83}" destId="{CE9CC481-2F15-4A14-9F82-88466F992FED}" srcOrd="1" destOrd="0" parTransId="{DFF48D3B-2B98-4A12-90B0-3D867D6F0A19}" sibTransId="{3059F578-1DCB-477D-9494-647AB2DEF41D}"/>
    <dgm:cxn modelId="{CB3CC775-87D3-4F49-9F0D-389D1A8842FB}" type="presOf" srcId="{B7406B34-8AE9-44FE-B2A7-B3697C295DE1}" destId="{BDC95AC0-1139-4A31-85E9-1F0D41CF69B7}" srcOrd="1" destOrd="0" presId="urn:microsoft.com/office/officeart/2005/8/layout/list1"/>
    <dgm:cxn modelId="{85011CE6-F898-453B-906F-D86A397915EF}" type="presOf" srcId="{CE9CC481-2F15-4A14-9F82-88466F992FED}" destId="{171210ED-CA0E-476B-9C3C-48F4A39C1D38}" srcOrd="1" destOrd="0" presId="urn:microsoft.com/office/officeart/2005/8/layout/list1"/>
    <dgm:cxn modelId="{D6B8876A-3A4F-4280-9DA8-B6E7AA46ED69}" type="presOf" srcId="{40A8A570-A440-4D51-9F19-BD488951F420}" destId="{389E3DA7-BC35-4C2A-A1B1-00248740AA30}" srcOrd="0" destOrd="0" presId="urn:microsoft.com/office/officeart/2005/8/layout/list1"/>
    <dgm:cxn modelId="{BD5F00AB-68C7-468A-B702-8C877C6A3AF0}" srcId="{898F6DA9-B326-442B-B92D-AA6FB88F2C83}" destId="{B7406B34-8AE9-44FE-B2A7-B3697C295DE1}" srcOrd="2" destOrd="0" parTransId="{611912E2-8DCD-4E2C-AD35-9B44981E2761}" sibTransId="{16EE3D22-C23E-4783-8618-78C539585D6F}"/>
    <dgm:cxn modelId="{18992CD4-65A8-49E9-AF5D-E790BED589DF}" type="presParOf" srcId="{F69993BB-2A11-44D2-AC6F-6920EB5DB3B1}" destId="{625A987A-1A08-4A22-8BBD-41397E7357A7}" srcOrd="0" destOrd="0" presId="urn:microsoft.com/office/officeart/2005/8/layout/list1"/>
    <dgm:cxn modelId="{3A9389A8-51FC-440C-B99C-F563E0496FD2}" type="presParOf" srcId="{625A987A-1A08-4A22-8BBD-41397E7357A7}" destId="{389E3DA7-BC35-4C2A-A1B1-00248740AA30}" srcOrd="0" destOrd="0" presId="urn:microsoft.com/office/officeart/2005/8/layout/list1"/>
    <dgm:cxn modelId="{E936C259-A33B-4029-8613-B5D913E2579A}" type="presParOf" srcId="{625A987A-1A08-4A22-8BBD-41397E7357A7}" destId="{DABF6073-A8C3-4CBA-988D-E5FE18B4C1A3}" srcOrd="1" destOrd="0" presId="urn:microsoft.com/office/officeart/2005/8/layout/list1"/>
    <dgm:cxn modelId="{63103AF3-EC19-4501-ADE8-B2E6F62DF857}" type="presParOf" srcId="{F69993BB-2A11-44D2-AC6F-6920EB5DB3B1}" destId="{274FD7CA-AFB1-4BB8-8300-DA46BE7CD1DF}" srcOrd="1" destOrd="0" presId="urn:microsoft.com/office/officeart/2005/8/layout/list1"/>
    <dgm:cxn modelId="{2E01DA5F-A114-4C32-952D-E67E661F91A1}" type="presParOf" srcId="{F69993BB-2A11-44D2-AC6F-6920EB5DB3B1}" destId="{D0971412-D7AF-4B4A-AC16-575440A7DFE1}" srcOrd="2" destOrd="0" presId="urn:microsoft.com/office/officeart/2005/8/layout/list1"/>
    <dgm:cxn modelId="{FE8F8639-7848-4C69-8A0F-51D57E8232B9}" type="presParOf" srcId="{F69993BB-2A11-44D2-AC6F-6920EB5DB3B1}" destId="{1451A6D4-7904-4516-BDA3-F50A8AB16B85}" srcOrd="3" destOrd="0" presId="urn:microsoft.com/office/officeart/2005/8/layout/list1"/>
    <dgm:cxn modelId="{758F4F40-04A4-4E65-9CA2-5391CC96C282}" type="presParOf" srcId="{F69993BB-2A11-44D2-AC6F-6920EB5DB3B1}" destId="{660B6ED0-5804-4A4F-8E14-94CAB167CBF5}" srcOrd="4" destOrd="0" presId="urn:microsoft.com/office/officeart/2005/8/layout/list1"/>
    <dgm:cxn modelId="{A3785A12-F4EC-4080-9022-C0E95624D6C2}" type="presParOf" srcId="{660B6ED0-5804-4A4F-8E14-94CAB167CBF5}" destId="{C4EAF667-4F9C-4EB7-B2F9-5F33C4079921}" srcOrd="0" destOrd="0" presId="urn:microsoft.com/office/officeart/2005/8/layout/list1"/>
    <dgm:cxn modelId="{F23F3719-5A74-4BAF-BEB6-9D473C8E29F0}" type="presParOf" srcId="{660B6ED0-5804-4A4F-8E14-94CAB167CBF5}" destId="{171210ED-CA0E-476B-9C3C-48F4A39C1D38}" srcOrd="1" destOrd="0" presId="urn:microsoft.com/office/officeart/2005/8/layout/list1"/>
    <dgm:cxn modelId="{76E66E3A-6001-4243-BF62-B4F51C2B6322}" type="presParOf" srcId="{F69993BB-2A11-44D2-AC6F-6920EB5DB3B1}" destId="{EEFA7D4A-D931-4E93-A25D-513A4EB47A09}" srcOrd="5" destOrd="0" presId="urn:microsoft.com/office/officeart/2005/8/layout/list1"/>
    <dgm:cxn modelId="{9D1365C6-AF49-4C1B-9D24-D55A92309284}" type="presParOf" srcId="{F69993BB-2A11-44D2-AC6F-6920EB5DB3B1}" destId="{2D94D42C-81B3-41C1-9AFF-3569B61A2BE3}" srcOrd="6" destOrd="0" presId="urn:microsoft.com/office/officeart/2005/8/layout/list1"/>
    <dgm:cxn modelId="{FE5A7D4A-9F65-49D2-8119-ABB31E5FCFFA}" type="presParOf" srcId="{F69993BB-2A11-44D2-AC6F-6920EB5DB3B1}" destId="{0BA7D46E-4B59-46BE-93CF-6811D384B856}" srcOrd="7" destOrd="0" presId="urn:microsoft.com/office/officeart/2005/8/layout/list1"/>
    <dgm:cxn modelId="{C108E5B4-3B4B-4B1E-8C18-556CC1E0B079}" type="presParOf" srcId="{F69993BB-2A11-44D2-AC6F-6920EB5DB3B1}" destId="{6F70EA58-D9C5-4F28-846D-9D38B4EFF56F}" srcOrd="8" destOrd="0" presId="urn:microsoft.com/office/officeart/2005/8/layout/list1"/>
    <dgm:cxn modelId="{84F0F566-7A6F-4635-931D-3CFB3F607FCA}" type="presParOf" srcId="{6F70EA58-D9C5-4F28-846D-9D38B4EFF56F}" destId="{1772686F-6448-4218-ABCF-30B05C0E40E4}" srcOrd="0" destOrd="0" presId="urn:microsoft.com/office/officeart/2005/8/layout/list1"/>
    <dgm:cxn modelId="{E0F34F74-1FA1-4B0E-8FAC-D0708DF4A150}" type="presParOf" srcId="{6F70EA58-D9C5-4F28-846D-9D38B4EFF56F}" destId="{BDC95AC0-1139-4A31-85E9-1F0D41CF69B7}" srcOrd="1" destOrd="0" presId="urn:microsoft.com/office/officeart/2005/8/layout/list1"/>
    <dgm:cxn modelId="{565581E3-7683-4510-A237-49FF3FAF79D9}" type="presParOf" srcId="{F69993BB-2A11-44D2-AC6F-6920EB5DB3B1}" destId="{300FFDB8-C79E-4EC3-9A92-36652E73F1B2}" srcOrd="9" destOrd="0" presId="urn:microsoft.com/office/officeart/2005/8/layout/list1"/>
    <dgm:cxn modelId="{CEB3BC37-9C1B-431C-9BDC-F615D3727338}" type="presParOf" srcId="{F69993BB-2A11-44D2-AC6F-6920EB5DB3B1}" destId="{EEB29944-095A-443B-BED3-306F68FE20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0E316-EF12-47C1-94DF-AB867DC890BF}">
      <dsp:nvSpPr>
        <dsp:cNvPr id="0" name=""/>
        <dsp:cNvSpPr/>
      </dsp:nvSpPr>
      <dsp:spPr>
        <a:xfrm>
          <a:off x="944698" y="201125"/>
          <a:ext cx="2599164" cy="2599164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SEA</a:t>
          </a:r>
          <a:endParaRPr lang="en-US" sz="3500" kern="1200" dirty="0"/>
        </a:p>
      </dsp:txBody>
      <dsp:txXfrm>
        <a:off x="2314519" y="751901"/>
        <a:ext cx="928272" cy="773560"/>
      </dsp:txXfrm>
    </dsp:sp>
    <dsp:sp modelId="{3C8A3B5C-CCA6-4B24-92DE-086F1507FEA8}">
      <dsp:nvSpPr>
        <dsp:cNvPr id="0" name=""/>
        <dsp:cNvSpPr/>
      </dsp:nvSpPr>
      <dsp:spPr>
        <a:xfrm>
          <a:off x="891167" y="293953"/>
          <a:ext cx="2599164" cy="2599164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SAND</a:t>
          </a:r>
          <a:endParaRPr lang="en-US" sz="3500" kern="1200" dirty="0"/>
        </a:p>
      </dsp:txBody>
      <dsp:txXfrm>
        <a:off x="1510016" y="1980315"/>
        <a:ext cx="1392409" cy="680733"/>
      </dsp:txXfrm>
    </dsp:sp>
    <dsp:sp modelId="{CA97FAB6-4573-4C77-8FD3-AE2098215C74}">
      <dsp:nvSpPr>
        <dsp:cNvPr id="0" name=""/>
        <dsp:cNvSpPr/>
      </dsp:nvSpPr>
      <dsp:spPr>
        <a:xfrm>
          <a:off x="837637" y="201125"/>
          <a:ext cx="2599164" cy="2599164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SUN</a:t>
          </a:r>
          <a:endParaRPr lang="en-US" sz="3500" kern="1200" dirty="0"/>
        </a:p>
      </dsp:txBody>
      <dsp:txXfrm>
        <a:off x="1138707" y="751901"/>
        <a:ext cx="928272" cy="773560"/>
      </dsp:txXfrm>
    </dsp:sp>
    <dsp:sp modelId="{699F532D-5EC1-4B27-88A1-B61F0359D0BA}">
      <dsp:nvSpPr>
        <dsp:cNvPr id="0" name=""/>
        <dsp:cNvSpPr/>
      </dsp:nvSpPr>
      <dsp:spPr>
        <a:xfrm>
          <a:off x="784012" y="40225"/>
          <a:ext cx="2920965" cy="292096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4EB31-CC64-46E1-9F46-3F1B377E6F29}">
      <dsp:nvSpPr>
        <dsp:cNvPr id="0" name=""/>
        <dsp:cNvSpPr/>
      </dsp:nvSpPr>
      <dsp:spPr>
        <a:xfrm>
          <a:off x="730267" y="132888"/>
          <a:ext cx="2920965" cy="292096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17152-2BC1-4A9A-8330-DCBF9CDF0E2B}">
      <dsp:nvSpPr>
        <dsp:cNvPr id="0" name=""/>
        <dsp:cNvSpPr/>
      </dsp:nvSpPr>
      <dsp:spPr>
        <a:xfrm>
          <a:off x="676522" y="40225"/>
          <a:ext cx="2920965" cy="292096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8000F-1014-4098-84EA-5C14AB4AE3F5}">
      <dsp:nvSpPr>
        <dsp:cNvPr id="0" name=""/>
        <dsp:cNvSpPr/>
      </dsp:nvSpPr>
      <dsp:spPr>
        <a:xfrm>
          <a:off x="0" y="0"/>
          <a:ext cx="8977089" cy="1281658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solidFill>
                <a:schemeClr val="tx1"/>
              </a:solidFill>
            </a:rPr>
            <a:t>Klasifikasi</a:t>
          </a:r>
          <a:r>
            <a:rPr lang="en-US" sz="5400" kern="1200" dirty="0" smtClean="0">
              <a:solidFill>
                <a:schemeClr val="tx1"/>
              </a:solidFill>
            </a:rPr>
            <a:t> </a:t>
          </a:r>
          <a:r>
            <a:rPr lang="en-US" sz="5400" kern="1200" dirty="0" err="1" smtClean="0">
              <a:solidFill>
                <a:schemeClr val="tx1"/>
              </a:solidFill>
            </a:rPr>
            <a:t>Wisata</a:t>
          </a:r>
          <a:endParaRPr lang="en-US" sz="5400" kern="1200" dirty="0">
            <a:solidFill>
              <a:schemeClr val="tx1"/>
            </a:solidFill>
          </a:endParaRPr>
        </a:p>
      </dsp:txBody>
      <dsp:txXfrm>
        <a:off x="0" y="0"/>
        <a:ext cx="8977089" cy="1281658"/>
      </dsp:txXfrm>
    </dsp:sp>
    <dsp:sp modelId="{6A30B092-46BE-40B0-8944-C1950B9FDF1A}">
      <dsp:nvSpPr>
        <dsp:cNvPr id="0" name=""/>
        <dsp:cNvSpPr/>
      </dsp:nvSpPr>
      <dsp:spPr>
        <a:xfrm>
          <a:off x="4383" y="1281658"/>
          <a:ext cx="2989440" cy="2691482"/>
        </a:xfrm>
        <a:prstGeom prst="rect">
          <a:avLst/>
        </a:prstGeom>
        <a:solidFill>
          <a:srgbClr val="FFC00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chemeClr val="tx1"/>
              </a:solidFill>
            </a:rPr>
            <a:t>Wisata</a:t>
          </a:r>
          <a:r>
            <a:rPr lang="en-US" sz="4400" kern="1200" dirty="0" smtClean="0">
              <a:solidFill>
                <a:schemeClr val="tx1"/>
              </a:solidFill>
            </a:rPr>
            <a:t> </a:t>
          </a:r>
          <a:r>
            <a:rPr lang="en-US" sz="4400" kern="1200" dirty="0" err="1" smtClean="0">
              <a:solidFill>
                <a:schemeClr val="tx1"/>
              </a:solidFill>
            </a:rPr>
            <a:t>Alam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4383" y="1281658"/>
        <a:ext cx="2989440" cy="2691482"/>
      </dsp:txXfrm>
    </dsp:sp>
    <dsp:sp modelId="{6B8A3C64-ADDC-4953-BE36-4881EFBDEB22}">
      <dsp:nvSpPr>
        <dsp:cNvPr id="0" name=""/>
        <dsp:cNvSpPr/>
      </dsp:nvSpPr>
      <dsp:spPr>
        <a:xfrm>
          <a:off x="2993824" y="1281658"/>
          <a:ext cx="2989440" cy="2691482"/>
        </a:xfrm>
        <a:prstGeom prst="rect">
          <a:avLst/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chemeClr val="tx1"/>
              </a:solidFill>
            </a:rPr>
            <a:t>Wisata</a:t>
          </a:r>
          <a:r>
            <a:rPr lang="en-US" sz="4400" kern="1200" dirty="0" smtClean="0">
              <a:solidFill>
                <a:schemeClr val="tx1"/>
              </a:solidFill>
            </a:rPr>
            <a:t> </a:t>
          </a:r>
          <a:r>
            <a:rPr lang="en-US" sz="4400" kern="1200" dirty="0" err="1" smtClean="0">
              <a:solidFill>
                <a:schemeClr val="tx1"/>
              </a:solidFill>
            </a:rPr>
            <a:t>Budaya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2993824" y="1281658"/>
        <a:ext cx="2989440" cy="2691482"/>
      </dsp:txXfrm>
    </dsp:sp>
    <dsp:sp modelId="{8B60208D-EB10-404D-B6BF-4D3196D00E99}">
      <dsp:nvSpPr>
        <dsp:cNvPr id="0" name=""/>
        <dsp:cNvSpPr/>
      </dsp:nvSpPr>
      <dsp:spPr>
        <a:xfrm>
          <a:off x="5983264" y="1281658"/>
          <a:ext cx="2989440" cy="2691482"/>
        </a:xfrm>
        <a:prstGeom prst="rect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chemeClr val="tx1"/>
              </a:solidFill>
            </a:rPr>
            <a:t>Ekowisata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5983264" y="1281658"/>
        <a:ext cx="2989440" cy="2691482"/>
      </dsp:txXfrm>
    </dsp:sp>
    <dsp:sp modelId="{4BF73DCC-3B3C-4D8C-8AFE-46C93B981AF4}">
      <dsp:nvSpPr>
        <dsp:cNvPr id="0" name=""/>
        <dsp:cNvSpPr/>
      </dsp:nvSpPr>
      <dsp:spPr>
        <a:xfrm>
          <a:off x="0" y="3973141"/>
          <a:ext cx="8977089" cy="299053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C475F-FA98-4363-8695-C52F019976BC}">
      <dsp:nvSpPr>
        <dsp:cNvPr id="0" name=""/>
        <dsp:cNvSpPr/>
      </dsp:nvSpPr>
      <dsp:spPr>
        <a:xfrm>
          <a:off x="49428" y="85239"/>
          <a:ext cx="8938260" cy="224256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Ekowisata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pertama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dikenalkan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Tahun</a:t>
          </a:r>
          <a:r>
            <a:rPr lang="en-US" sz="2400" kern="1200" dirty="0" smtClean="0">
              <a:solidFill>
                <a:schemeClr val="tx1"/>
              </a:solidFill>
            </a:rPr>
            <a:t> 1990 </a:t>
          </a:r>
          <a:r>
            <a:rPr lang="en-US" sz="2400" kern="1200" dirty="0" err="1" smtClean="0">
              <a:solidFill>
                <a:schemeClr val="tx1"/>
              </a:solidFill>
            </a:rPr>
            <a:t>dengan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dibentuknya</a:t>
          </a:r>
          <a:r>
            <a:rPr lang="en-US" sz="2400" kern="1200" dirty="0" smtClean="0">
              <a:solidFill>
                <a:schemeClr val="tx1"/>
              </a:solidFill>
            </a:rPr>
            <a:t> “The Ecotourism Society” . </a:t>
          </a:r>
          <a:r>
            <a:rPr lang="en-US" sz="2400" kern="1200" dirty="0" err="1" smtClean="0">
              <a:solidFill>
                <a:schemeClr val="tx1"/>
              </a:solidFill>
            </a:rPr>
            <a:t>Organisasi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ini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melakukan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perjalanan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wisata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ke</a:t>
          </a:r>
          <a:r>
            <a:rPr lang="en-US" sz="2400" kern="1200" dirty="0" smtClean="0">
              <a:solidFill>
                <a:schemeClr val="tx1"/>
              </a:solidFill>
            </a:rPr>
            <a:t>  </a:t>
          </a:r>
          <a:r>
            <a:rPr lang="en-US" sz="2400" kern="1200" dirty="0" err="1" smtClean="0">
              <a:solidFill>
                <a:schemeClr val="tx1"/>
              </a:solidFill>
            </a:rPr>
            <a:t>daerah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alami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dengan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tujuan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mengkonservasi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lingkungan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dan</a:t>
          </a:r>
          <a:r>
            <a:rPr lang="en-US" sz="2400" kern="1200" dirty="0" smtClean="0">
              <a:solidFill>
                <a:schemeClr val="tx1"/>
              </a:solidFill>
            </a:rPr>
            <a:t>   </a:t>
          </a:r>
          <a:r>
            <a:rPr lang="en-US" sz="2400" kern="1200" dirty="0" err="1" smtClean="0">
              <a:solidFill>
                <a:schemeClr val="tx1"/>
              </a:solidFill>
            </a:rPr>
            <a:t>melestarikan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kehidupan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dan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kesejahteraan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penduudk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setempak</a:t>
          </a:r>
          <a:r>
            <a:rPr lang="en-US" sz="2400" kern="1200" dirty="0" smtClean="0">
              <a:solidFill>
                <a:schemeClr val="tx1"/>
              </a:solidFill>
            </a:rPr>
            <a:t>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15111" y="150922"/>
        <a:ext cx="6620392" cy="2111200"/>
      </dsp:txXfrm>
    </dsp:sp>
    <dsp:sp modelId="{B5699372-7284-45F5-82F7-F036F5889587}">
      <dsp:nvSpPr>
        <dsp:cNvPr id="0" name=""/>
        <dsp:cNvSpPr/>
      </dsp:nvSpPr>
      <dsp:spPr>
        <a:xfrm>
          <a:off x="1577339" y="2740914"/>
          <a:ext cx="8938260" cy="224256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>
              <a:solidFill>
                <a:schemeClr val="tx1"/>
              </a:solidFill>
            </a:rPr>
            <a:t>Ekowisata merupakan wisata berorientasi pada lingkungan untuk menjembatani kepentingan perlindungan sumberdaya alam dan industri kepariwisataan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1643021" y="2806596"/>
        <a:ext cx="5771888" cy="2111201"/>
      </dsp:txXfrm>
    </dsp:sp>
    <dsp:sp modelId="{AE8553F6-F0D6-4353-B8E0-BD88C0A87BAF}">
      <dsp:nvSpPr>
        <dsp:cNvPr id="0" name=""/>
        <dsp:cNvSpPr/>
      </dsp:nvSpPr>
      <dsp:spPr>
        <a:xfrm>
          <a:off x="7480592" y="1762906"/>
          <a:ext cx="1457667" cy="145766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808567" y="1762906"/>
        <a:ext cx="801717" cy="10968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7C76C-8433-410A-91A6-5B5898022BD8}">
      <dsp:nvSpPr>
        <dsp:cNvPr id="0" name=""/>
        <dsp:cNvSpPr/>
      </dsp:nvSpPr>
      <dsp:spPr>
        <a:xfrm>
          <a:off x="1587" y="951653"/>
          <a:ext cx="3385343" cy="12175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Dimanfaatkan</a:t>
          </a:r>
          <a:endParaRPr lang="en-US" sz="3900" kern="1200" dirty="0"/>
        </a:p>
      </dsp:txBody>
      <dsp:txXfrm>
        <a:off x="37247" y="987313"/>
        <a:ext cx="3314023" cy="1146185"/>
      </dsp:txXfrm>
    </dsp:sp>
    <dsp:sp modelId="{3B4203B7-C554-4697-9257-5D56988742D6}">
      <dsp:nvSpPr>
        <dsp:cNvPr id="0" name=""/>
        <dsp:cNvSpPr/>
      </dsp:nvSpPr>
      <dsp:spPr>
        <a:xfrm rot="21561060">
          <a:off x="3725838" y="1113540"/>
          <a:ext cx="718578" cy="839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3725845" y="1282674"/>
        <a:ext cx="503005" cy="503739"/>
      </dsp:txXfrm>
    </dsp:sp>
    <dsp:sp modelId="{589C5688-412C-4F7E-8E6C-6D596926A0C0}">
      <dsp:nvSpPr>
        <dsp:cNvPr id="0" name=""/>
        <dsp:cNvSpPr/>
      </dsp:nvSpPr>
      <dsp:spPr>
        <a:xfrm>
          <a:off x="4742653" y="953045"/>
          <a:ext cx="3385343" cy="11073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Pariwisata</a:t>
          </a:r>
          <a:endParaRPr lang="en-US" sz="3900" kern="1200" dirty="0"/>
        </a:p>
      </dsp:txBody>
      <dsp:txXfrm>
        <a:off x="4775085" y="985477"/>
        <a:ext cx="3320479" cy="10424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7C76C-8433-410A-91A6-5B5898022BD8}">
      <dsp:nvSpPr>
        <dsp:cNvPr id="0" name=""/>
        <dsp:cNvSpPr/>
      </dsp:nvSpPr>
      <dsp:spPr>
        <a:xfrm>
          <a:off x="1587" y="1106167"/>
          <a:ext cx="3385343" cy="9084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Dilindungi</a:t>
          </a:r>
          <a:endParaRPr lang="en-US" sz="4100" kern="1200" dirty="0"/>
        </a:p>
      </dsp:txBody>
      <dsp:txXfrm>
        <a:off x="28195" y="1132775"/>
        <a:ext cx="3332127" cy="855261"/>
      </dsp:txXfrm>
    </dsp:sp>
    <dsp:sp modelId="{3B4203B7-C554-4697-9257-5D56988742D6}">
      <dsp:nvSpPr>
        <dsp:cNvPr id="0" name=""/>
        <dsp:cNvSpPr/>
      </dsp:nvSpPr>
      <dsp:spPr>
        <a:xfrm rot="23653">
          <a:off x="3725853" y="1157074"/>
          <a:ext cx="718551" cy="839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3725856" y="1324245"/>
        <a:ext cx="502986" cy="503739"/>
      </dsp:txXfrm>
    </dsp:sp>
    <dsp:sp modelId="{589C5688-412C-4F7E-8E6C-6D596926A0C0}">
      <dsp:nvSpPr>
        <dsp:cNvPr id="0" name=""/>
        <dsp:cNvSpPr/>
      </dsp:nvSpPr>
      <dsp:spPr>
        <a:xfrm>
          <a:off x="4742656" y="1134960"/>
          <a:ext cx="3385343" cy="916134"/>
        </a:xfrm>
        <a:prstGeom prst="roundRect">
          <a:avLst>
            <a:gd name="adj" fmla="val 10000"/>
          </a:avLst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Konservasi</a:t>
          </a:r>
          <a:endParaRPr lang="en-US" sz="4100" kern="1200" dirty="0"/>
        </a:p>
      </dsp:txBody>
      <dsp:txXfrm>
        <a:off x="4769489" y="1161793"/>
        <a:ext cx="3331677" cy="8624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100F6-69FA-477E-B180-F5DA3B0DA69A}">
      <dsp:nvSpPr>
        <dsp:cNvPr id="0" name=""/>
        <dsp:cNvSpPr/>
      </dsp:nvSpPr>
      <dsp:spPr>
        <a:xfrm>
          <a:off x="2823328" y="651628"/>
          <a:ext cx="4457463" cy="4457463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A0897-E640-4810-873B-194F4B19C195}">
      <dsp:nvSpPr>
        <dsp:cNvPr id="0" name=""/>
        <dsp:cNvSpPr/>
      </dsp:nvSpPr>
      <dsp:spPr>
        <a:xfrm>
          <a:off x="2823328" y="651628"/>
          <a:ext cx="4457463" cy="4457463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E4575-9D20-47BC-9B0E-DB6DF4D6AAFA}">
      <dsp:nvSpPr>
        <dsp:cNvPr id="0" name=""/>
        <dsp:cNvSpPr/>
      </dsp:nvSpPr>
      <dsp:spPr>
        <a:xfrm>
          <a:off x="2823328" y="651628"/>
          <a:ext cx="4457463" cy="4457463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E6471-20CA-44D0-919D-D84921E55349}">
      <dsp:nvSpPr>
        <dsp:cNvPr id="0" name=""/>
        <dsp:cNvSpPr/>
      </dsp:nvSpPr>
      <dsp:spPr>
        <a:xfrm>
          <a:off x="2823328" y="651628"/>
          <a:ext cx="4457463" cy="4457463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F530A-4122-4A6C-B59B-FAD26AF6B339}">
      <dsp:nvSpPr>
        <dsp:cNvPr id="0" name=""/>
        <dsp:cNvSpPr/>
      </dsp:nvSpPr>
      <dsp:spPr>
        <a:xfrm>
          <a:off x="2823328" y="651628"/>
          <a:ext cx="4457463" cy="4457463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FBDA5-E207-494F-9CD9-F331A994E966}">
      <dsp:nvSpPr>
        <dsp:cNvPr id="0" name=""/>
        <dsp:cNvSpPr/>
      </dsp:nvSpPr>
      <dsp:spPr>
        <a:xfrm>
          <a:off x="2823328" y="651628"/>
          <a:ext cx="4457463" cy="4457463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CA030-F9E2-4C16-8942-646AC775740A}">
      <dsp:nvSpPr>
        <dsp:cNvPr id="0" name=""/>
        <dsp:cNvSpPr/>
      </dsp:nvSpPr>
      <dsp:spPr>
        <a:xfrm>
          <a:off x="4050528" y="1878828"/>
          <a:ext cx="2003062" cy="2003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Pengelolaan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Ekowisata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343870" y="2172170"/>
        <a:ext cx="1416378" cy="1416378"/>
      </dsp:txXfrm>
    </dsp:sp>
    <dsp:sp modelId="{12E68C5B-5E7C-4A60-B131-8D26E8641BB2}">
      <dsp:nvSpPr>
        <dsp:cNvPr id="0" name=""/>
        <dsp:cNvSpPr/>
      </dsp:nvSpPr>
      <dsp:spPr>
        <a:xfrm>
          <a:off x="4350988" y="1033"/>
          <a:ext cx="1402143" cy="14021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Manusia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556327" y="206372"/>
        <a:ext cx="991465" cy="991465"/>
      </dsp:txXfrm>
    </dsp:sp>
    <dsp:sp modelId="{C271B294-48A2-4C3D-9871-A5D978B97F88}">
      <dsp:nvSpPr>
        <dsp:cNvPr id="0" name=""/>
        <dsp:cNvSpPr/>
      </dsp:nvSpPr>
      <dsp:spPr>
        <a:xfrm>
          <a:off x="6237411" y="1090160"/>
          <a:ext cx="1402143" cy="14021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FFC000"/>
              </a:solidFill>
            </a:rPr>
            <a:t>Nilai</a:t>
          </a:r>
          <a:r>
            <a:rPr lang="en-US" sz="1800" kern="1200" dirty="0" smtClean="0">
              <a:solidFill>
                <a:srgbClr val="FFC000"/>
              </a:solidFill>
            </a:rPr>
            <a:t> </a:t>
          </a:r>
          <a:r>
            <a:rPr lang="en-US" sz="1800" kern="1200" dirty="0" err="1" smtClean="0">
              <a:solidFill>
                <a:srgbClr val="FFC000"/>
              </a:solidFill>
            </a:rPr>
            <a:t>Sejarah</a:t>
          </a:r>
          <a:r>
            <a:rPr lang="en-US" sz="1800" kern="1200" dirty="0" smtClean="0">
              <a:solidFill>
                <a:srgbClr val="FFC000"/>
              </a:solidFill>
            </a:rPr>
            <a:t>/</a:t>
          </a:r>
          <a:r>
            <a:rPr lang="en-US" sz="1800" kern="1200" dirty="0" err="1" smtClean="0">
              <a:solidFill>
                <a:srgbClr val="FFC000"/>
              </a:solidFill>
            </a:rPr>
            <a:t>Budaya</a:t>
          </a:r>
          <a:endParaRPr lang="en-US" sz="1800" kern="1200" dirty="0">
            <a:solidFill>
              <a:srgbClr val="FFC000"/>
            </a:solidFill>
          </a:endParaRPr>
        </a:p>
      </dsp:txBody>
      <dsp:txXfrm>
        <a:off x="6442750" y="1295499"/>
        <a:ext cx="991465" cy="991465"/>
      </dsp:txXfrm>
    </dsp:sp>
    <dsp:sp modelId="{DBED8A3F-0947-4F41-9983-4777EDA2EA0C}">
      <dsp:nvSpPr>
        <dsp:cNvPr id="0" name=""/>
        <dsp:cNvSpPr/>
      </dsp:nvSpPr>
      <dsp:spPr>
        <a:xfrm>
          <a:off x="6237411" y="3268415"/>
          <a:ext cx="1402143" cy="14021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SDA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442750" y="3473754"/>
        <a:ext cx="991465" cy="991465"/>
      </dsp:txXfrm>
    </dsp:sp>
    <dsp:sp modelId="{51CF96A4-F4CE-4665-9AFF-F68F3305DE2A}">
      <dsp:nvSpPr>
        <dsp:cNvPr id="0" name=""/>
        <dsp:cNvSpPr/>
      </dsp:nvSpPr>
      <dsp:spPr>
        <a:xfrm>
          <a:off x="4350988" y="4357542"/>
          <a:ext cx="1402143" cy="14021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Aktifitas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556327" y="4562881"/>
        <a:ext cx="991465" cy="991465"/>
      </dsp:txXfrm>
    </dsp:sp>
    <dsp:sp modelId="{38C5A388-9027-4EF9-823B-CD2F6080FB30}">
      <dsp:nvSpPr>
        <dsp:cNvPr id="0" name=""/>
        <dsp:cNvSpPr/>
      </dsp:nvSpPr>
      <dsp:spPr>
        <a:xfrm>
          <a:off x="2464564" y="3268415"/>
          <a:ext cx="1402143" cy="14021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Teknologi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669903" y="3473754"/>
        <a:ext cx="991465" cy="991465"/>
      </dsp:txXfrm>
    </dsp:sp>
    <dsp:sp modelId="{D477B909-8F3B-4D21-A8FF-21FBC26CF53D}">
      <dsp:nvSpPr>
        <dsp:cNvPr id="0" name=""/>
        <dsp:cNvSpPr/>
      </dsp:nvSpPr>
      <dsp:spPr>
        <a:xfrm>
          <a:off x="2464564" y="1090160"/>
          <a:ext cx="1402143" cy="14021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Makanan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669903" y="1295499"/>
        <a:ext cx="991465" cy="9914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71412-D7AF-4B4A-AC16-575440A7DFE1}">
      <dsp:nvSpPr>
        <dsp:cNvPr id="0" name=""/>
        <dsp:cNvSpPr/>
      </dsp:nvSpPr>
      <dsp:spPr>
        <a:xfrm>
          <a:off x="0" y="448657"/>
          <a:ext cx="851095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F6073-A8C3-4CBA-988D-E5FE18B4C1A3}">
      <dsp:nvSpPr>
        <dsp:cNvPr id="0" name=""/>
        <dsp:cNvSpPr/>
      </dsp:nvSpPr>
      <dsp:spPr>
        <a:xfrm>
          <a:off x="425547" y="109177"/>
          <a:ext cx="5957667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186" tIns="0" rIns="2251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1. </a:t>
          </a:r>
          <a:r>
            <a:rPr lang="en-US" sz="2400" kern="1200" dirty="0" err="1" smtClean="0"/>
            <a:t>Pendekatan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Lingkungan</a:t>
          </a:r>
          <a:endParaRPr lang="en-US" sz="2400" kern="1200" dirty="0"/>
        </a:p>
      </dsp:txBody>
      <dsp:txXfrm>
        <a:off x="458691" y="142321"/>
        <a:ext cx="5891379" cy="612672"/>
      </dsp:txXfrm>
    </dsp:sp>
    <dsp:sp modelId="{2D94D42C-81B3-41C1-9AFF-3569B61A2BE3}">
      <dsp:nvSpPr>
        <dsp:cNvPr id="0" name=""/>
        <dsp:cNvSpPr/>
      </dsp:nvSpPr>
      <dsp:spPr>
        <a:xfrm>
          <a:off x="0" y="1491937"/>
          <a:ext cx="851095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2208089"/>
              <a:satOff val="7189"/>
              <a:lumOff val="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210ED-CA0E-476B-9C3C-48F4A39C1D38}">
      <dsp:nvSpPr>
        <dsp:cNvPr id="0" name=""/>
        <dsp:cNvSpPr/>
      </dsp:nvSpPr>
      <dsp:spPr>
        <a:xfrm>
          <a:off x="425547" y="1152457"/>
          <a:ext cx="5957667" cy="678960"/>
        </a:xfrm>
        <a:prstGeom prst="roundRect">
          <a:avLst/>
        </a:prstGeom>
        <a:solidFill>
          <a:schemeClr val="accent5">
            <a:hueOff val="2208089"/>
            <a:satOff val="7189"/>
            <a:lumOff val="25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186" tIns="0" rIns="2251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 </a:t>
          </a:r>
          <a:r>
            <a:rPr lang="en-US" sz="2400" kern="1200" dirty="0" err="1" smtClean="0"/>
            <a:t>Pendekatan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Partisipasi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Pemberdayaan</a:t>
          </a:r>
          <a:endParaRPr lang="en-US" sz="2400" kern="1200" dirty="0"/>
        </a:p>
      </dsp:txBody>
      <dsp:txXfrm>
        <a:off x="458691" y="1185601"/>
        <a:ext cx="5891379" cy="612672"/>
      </dsp:txXfrm>
    </dsp:sp>
    <dsp:sp modelId="{EEB29944-095A-443B-BED3-306F68FE2024}">
      <dsp:nvSpPr>
        <dsp:cNvPr id="0" name=""/>
        <dsp:cNvSpPr/>
      </dsp:nvSpPr>
      <dsp:spPr>
        <a:xfrm>
          <a:off x="0" y="2535217"/>
          <a:ext cx="851095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4416178"/>
              <a:satOff val="14379"/>
              <a:lumOff val="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95AC0-1139-4A31-85E9-1F0D41CF69B7}">
      <dsp:nvSpPr>
        <dsp:cNvPr id="0" name=""/>
        <dsp:cNvSpPr/>
      </dsp:nvSpPr>
      <dsp:spPr>
        <a:xfrm>
          <a:off x="425547" y="2195737"/>
          <a:ext cx="5957667" cy="678960"/>
        </a:xfrm>
        <a:prstGeom prst="roundRect">
          <a:avLst/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186" tIns="0" rIns="2251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 </a:t>
          </a:r>
          <a:r>
            <a:rPr lang="en-US" sz="2400" kern="1200" dirty="0" err="1" smtClean="0"/>
            <a:t>Pendekatan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Sektor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Publik</a:t>
          </a:r>
          <a:endParaRPr lang="en-US" sz="2400" kern="1200" dirty="0"/>
        </a:p>
      </dsp:txBody>
      <dsp:txXfrm>
        <a:off x="458691" y="2228881"/>
        <a:ext cx="5891379" cy="612672"/>
      </dsp:txXfrm>
    </dsp:sp>
    <dsp:sp modelId="{1F76E3D5-D658-4F29-9550-250F338AFE61}">
      <dsp:nvSpPr>
        <dsp:cNvPr id="0" name=""/>
        <dsp:cNvSpPr/>
      </dsp:nvSpPr>
      <dsp:spPr>
        <a:xfrm>
          <a:off x="0" y="3578497"/>
          <a:ext cx="851095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6624266"/>
              <a:satOff val="21568"/>
              <a:lumOff val="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87C7E-ED2D-49A1-8EA5-09AA84EE8A41}">
      <dsp:nvSpPr>
        <dsp:cNvPr id="0" name=""/>
        <dsp:cNvSpPr/>
      </dsp:nvSpPr>
      <dsp:spPr>
        <a:xfrm>
          <a:off x="425547" y="3239017"/>
          <a:ext cx="5957667" cy="678960"/>
        </a:xfrm>
        <a:prstGeom prst="roundRect">
          <a:avLst/>
        </a:prstGeom>
        <a:solidFill>
          <a:schemeClr val="accent5">
            <a:hueOff val="6624266"/>
            <a:satOff val="21568"/>
            <a:lumOff val="75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186" tIns="0" rIns="2251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4. </a:t>
          </a:r>
          <a:r>
            <a:rPr lang="en-US" sz="2400" kern="1200" dirty="0" err="1" smtClean="0"/>
            <a:t>Pendekatan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Penge,bangan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Infrastruktur</a:t>
          </a:r>
          <a:endParaRPr lang="en-US" sz="2400" kern="1200" dirty="0"/>
        </a:p>
      </dsp:txBody>
      <dsp:txXfrm>
        <a:off x="458691" y="3272161"/>
        <a:ext cx="5891379" cy="612672"/>
      </dsp:txXfrm>
    </dsp:sp>
    <dsp:sp modelId="{24928823-40AA-40F1-8879-521E9A16E4A9}">
      <dsp:nvSpPr>
        <dsp:cNvPr id="0" name=""/>
        <dsp:cNvSpPr/>
      </dsp:nvSpPr>
      <dsp:spPr>
        <a:xfrm>
          <a:off x="0" y="4621777"/>
          <a:ext cx="851095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8832355"/>
              <a:satOff val="28758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5A4CE-6374-4B0D-AFD4-B245797EB435}">
      <dsp:nvSpPr>
        <dsp:cNvPr id="0" name=""/>
        <dsp:cNvSpPr/>
      </dsp:nvSpPr>
      <dsp:spPr>
        <a:xfrm>
          <a:off x="425547" y="4282297"/>
          <a:ext cx="5957667" cy="678960"/>
        </a:xfrm>
        <a:prstGeom prst="roundRect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186" tIns="0" rIns="2251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5. </a:t>
          </a:r>
          <a:r>
            <a:rPr lang="en-US" sz="2400" kern="1200" dirty="0" err="1" smtClean="0"/>
            <a:t>Pendekatan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Pengendalian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Dampak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Ekologi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Pariwisata</a:t>
          </a:r>
          <a:endParaRPr lang="en-US" sz="2400" kern="1200" dirty="0"/>
        </a:p>
      </dsp:txBody>
      <dsp:txXfrm>
        <a:off x="458691" y="4315441"/>
        <a:ext cx="5891379" cy="6126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71412-D7AF-4B4A-AC16-575440A7DFE1}">
      <dsp:nvSpPr>
        <dsp:cNvPr id="0" name=""/>
        <dsp:cNvSpPr/>
      </dsp:nvSpPr>
      <dsp:spPr>
        <a:xfrm>
          <a:off x="0" y="632077"/>
          <a:ext cx="8510954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F6073-A8C3-4CBA-988D-E5FE18B4C1A3}">
      <dsp:nvSpPr>
        <dsp:cNvPr id="0" name=""/>
        <dsp:cNvSpPr/>
      </dsp:nvSpPr>
      <dsp:spPr>
        <a:xfrm>
          <a:off x="425547" y="41677"/>
          <a:ext cx="5957667" cy="1180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186" tIns="0" rIns="2251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6.  </a:t>
          </a:r>
          <a:r>
            <a:rPr lang="en-US" sz="2400" kern="1200" dirty="0" err="1" smtClean="0"/>
            <a:t>Pendekatan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Zonasi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Kawasan</a:t>
          </a:r>
          <a:r>
            <a:rPr lang="en-US" sz="2400" kern="1200" dirty="0" smtClean="0"/>
            <a:t> : Zona Inti, Zona Antara, Zona </a:t>
          </a:r>
          <a:r>
            <a:rPr lang="en-US" sz="2400" kern="1200" dirty="0" err="1" smtClean="0"/>
            <a:t>Pelayanan</a:t>
          </a:r>
          <a:r>
            <a:rPr lang="en-US" sz="2400" kern="1200" dirty="0" smtClean="0"/>
            <a:t>, Zona </a:t>
          </a:r>
          <a:r>
            <a:rPr lang="en-US" sz="2400" kern="1200" dirty="0" err="1" smtClean="0"/>
            <a:t>Pengembangan</a:t>
          </a:r>
          <a:endParaRPr lang="en-US" sz="2400" kern="1200" dirty="0"/>
        </a:p>
      </dsp:txBody>
      <dsp:txXfrm>
        <a:off x="483189" y="99319"/>
        <a:ext cx="5842383" cy="1065516"/>
      </dsp:txXfrm>
    </dsp:sp>
    <dsp:sp modelId="{2D94D42C-81B3-41C1-9AFF-3569B61A2BE3}">
      <dsp:nvSpPr>
        <dsp:cNvPr id="0" name=""/>
        <dsp:cNvSpPr/>
      </dsp:nvSpPr>
      <dsp:spPr>
        <a:xfrm>
          <a:off x="0" y="2446477"/>
          <a:ext cx="8510954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4416178"/>
              <a:satOff val="14379"/>
              <a:lumOff val="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210ED-CA0E-476B-9C3C-48F4A39C1D38}">
      <dsp:nvSpPr>
        <dsp:cNvPr id="0" name=""/>
        <dsp:cNvSpPr/>
      </dsp:nvSpPr>
      <dsp:spPr>
        <a:xfrm>
          <a:off x="425547" y="1856077"/>
          <a:ext cx="5957667" cy="1180800"/>
        </a:xfrm>
        <a:prstGeom prst="roundRect">
          <a:avLst/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186" tIns="0" rIns="2251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7. </a:t>
          </a:r>
          <a:r>
            <a:rPr lang="en-US" sz="2400" kern="1200" dirty="0" err="1" smtClean="0"/>
            <a:t>Pendekatan</a:t>
          </a:r>
          <a:r>
            <a:rPr lang="en-US" sz="2400" kern="1200" dirty="0" smtClean="0"/>
            <a:t>  </a:t>
          </a:r>
          <a:r>
            <a:rPr lang="en-US" sz="2400" kern="1200" dirty="0" err="1" smtClean="0"/>
            <a:t>Pendidikan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Ekowisata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483189" y="1913719"/>
        <a:ext cx="5842383" cy="1065516"/>
      </dsp:txXfrm>
    </dsp:sp>
    <dsp:sp modelId="{EEB29944-095A-443B-BED3-306F68FE2024}">
      <dsp:nvSpPr>
        <dsp:cNvPr id="0" name=""/>
        <dsp:cNvSpPr/>
      </dsp:nvSpPr>
      <dsp:spPr>
        <a:xfrm>
          <a:off x="0" y="4260877"/>
          <a:ext cx="8510954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8832355"/>
              <a:satOff val="28758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95AC0-1139-4A31-85E9-1F0D41CF69B7}">
      <dsp:nvSpPr>
        <dsp:cNvPr id="0" name=""/>
        <dsp:cNvSpPr/>
      </dsp:nvSpPr>
      <dsp:spPr>
        <a:xfrm>
          <a:off x="425547" y="3670477"/>
          <a:ext cx="5957667" cy="1180800"/>
        </a:xfrm>
        <a:prstGeom prst="roundRect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186" tIns="0" rIns="22518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8. </a:t>
          </a:r>
          <a:r>
            <a:rPr lang="en-US" sz="2400" kern="1200" dirty="0" err="1" smtClean="0"/>
            <a:t>Pendekatan</a:t>
          </a:r>
          <a:r>
            <a:rPr lang="en-US" sz="2400" kern="1200" dirty="0" smtClean="0"/>
            <a:t>  </a:t>
          </a:r>
          <a:r>
            <a:rPr lang="en-US" sz="2400" kern="1200" dirty="0" err="1" smtClean="0"/>
            <a:t>Pemasaran</a:t>
          </a:r>
          <a:endParaRPr lang="en-US" sz="2400" kern="1200" dirty="0"/>
        </a:p>
      </dsp:txBody>
      <dsp:txXfrm>
        <a:off x="483189" y="3728119"/>
        <a:ext cx="5842383" cy="1065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85C51-0FAA-45D4-B538-12E3458589B6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698B8-7F9A-485F-B1D6-95328E509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1200" dirty="0" err="1" smtClean="0"/>
              <a:t>Manusia</a:t>
            </a:r>
            <a:r>
              <a:rPr lang="en-US" sz="1200" dirty="0" smtClean="0"/>
              <a:t> (man) </a:t>
            </a:r>
          </a:p>
          <a:p>
            <a:pPr marL="0" indent="0">
              <a:buNone/>
            </a:pPr>
            <a:r>
              <a:rPr lang="en-US" sz="1200" dirty="0" smtClean="0"/>
              <a:t>	yang </a:t>
            </a:r>
            <a:r>
              <a:rPr lang="en-US" sz="1200" dirty="0" err="1" smtClean="0"/>
              <a:t>merupakan</a:t>
            </a:r>
            <a:r>
              <a:rPr lang="en-US" sz="1200" dirty="0" smtClean="0"/>
              <a:t> orang yang </a:t>
            </a:r>
            <a:r>
              <a:rPr lang="en-US" sz="1200" dirty="0" err="1" smtClean="0"/>
              <a:t>melakukan</a:t>
            </a:r>
            <a:r>
              <a:rPr lang="en-US" sz="1200" dirty="0" smtClean="0"/>
              <a:t> </a:t>
            </a:r>
            <a:r>
              <a:rPr lang="en-US" sz="1200" dirty="0" err="1" smtClean="0"/>
              <a:t>perjalanan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maksud</a:t>
            </a:r>
            <a:r>
              <a:rPr lang="en-US" sz="1200" dirty="0" smtClean="0"/>
              <a:t> </a:t>
            </a:r>
            <a:r>
              <a:rPr lang="en-US" sz="1200" dirty="0" err="1" smtClean="0"/>
              <a:t>menikmati</a:t>
            </a:r>
            <a:r>
              <a:rPr lang="en-US" sz="1200" dirty="0" smtClean="0"/>
              <a:t> </a:t>
            </a:r>
            <a:r>
              <a:rPr lang="en-US" sz="1200" dirty="0" err="1" smtClean="0"/>
              <a:t>keindahan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suatu</a:t>
            </a:r>
            <a:r>
              <a:rPr lang="en-US" sz="1200" dirty="0" smtClean="0"/>
              <a:t> </a:t>
            </a:r>
            <a:r>
              <a:rPr lang="en-US" sz="1200" dirty="0" err="1" smtClean="0"/>
              <a:t>tempat</a:t>
            </a:r>
            <a:r>
              <a:rPr lang="en-US" sz="1200" dirty="0" smtClean="0"/>
              <a:t> (</a:t>
            </a:r>
            <a:r>
              <a:rPr lang="en-US" sz="1200" dirty="0" err="1" smtClean="0"/>
              <a:t>alam</a:t>
            </a:r>
            <a:r>
              <a:rPr lang="en-US" sz="1200" dirty="0" smtClean="0"/>
              <a:t>). </a:t>
            </a:r>
          </a:p>
          <a:p>
            <a:pPr marL="457200" indent="-457200">
              <a:buAutoNum type="arabicPeriod"/>
            </a:pPr>
            <a:r>
              <a:rPr lang="en-US" sz="1200" dirty="0" err="1" smtClean="0"/>
              <a:t>Ruang</a:t>
            </a:r>
            <a:r>
              <a:rPr lang="en-US" sz="1200" dirty="0" smtClean="0"/>
              <a:t> (space) y</a:t>
            </a:r>
          </a:p>
          <a:p>
            <a:pPr marL="0" indent="0">
              <a:buNone/>
            </a:pPr>
            <a:r>
              <a:rPr lang="en-US" sz="1200" dirty="0" smtClean="0"/>
              <a:t>	</a:t>
            </a:r>
            <a:r>
              <a:rPr lang="en-US" sz="1200" dirty="0" err="1" smtClean="0"/>
              <a:t>ang</a:t>
            </a:r>
            <a:r>
              <a:rPr lang="en-US" sz="1200" dirty="0" smtClean="0"/>
              <a:t> </a:t>
            </a:r>
            <a:r>
              <a:rPr lang="en-US" sz="1200" dirty="0" err="1" smtClean="0"/>
              <a:t>merupakan</a:t>
            </a:r>
            <a:r>
              <a:rPr lang="en-US" sz="1200" dirty="0" smtClean="0"/>
              <a:t> </a:t>
            </a:r>
            <a:r>
              <a:rPr lang="en-US" sz="1200" dirty="0" err="1" smtClean="0"/>
              <a:t>daerah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ruang</a:t>
            </a:r>
            <a:r>
              <a:rPr lang="en-US" sz="1200" dirty="0" smtClean="0"/>
              <a:t> </a:t>
            </a:r>
            <a:r>
              <a:rPr lang="en-US" sz="1200" dirty="0" err="1" smtClean="0"/>
              <a:t>lingkup</a:t>
            </a:r>
            <a:r>
              <a:rPr lang="en-US" sz="1200" dirty="0" smtClean="0"/>
              <a:t> </a:t>
            </a:r>
            <a:r>
              <a:rPr lang="en-US" sz="1200" dirty="0" err="1" smtClean="0"/>
              <a:t>tempat</a:t>
            </a:r>
            <a:r>
              <a:rPr lang="en-US" sz="1200" dirty="0" smtClean="0"/>
              <a:t> </a:t>
            </a:r>
            <a:r>
              <a:rPr lang="en-US" sz="1200" dirty="0" err="1" smtClean="0"/>
              <a:t>melakukan</a:t>
            </a:r>
            <a:r>
              <a:rPr lang="en-US" sz="1200" dirty="0" smtClean="0"/>
              <a:t> </a:t>
            </a:r>
            <a:r>
              <a:rPr lang="en-US" sz="1200" dirty="0" err="1" smtClean="0"/>
              <a:t>perjalanan</a:t>
            </a:r>
            <a:r>
              <a:rPr lang="en-US" sz="12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sz="1200" dirty="0" smtClean="0"/>
              <a:t> </a:t>
            </a:r>
            <a:r>
              <a:rPr lang="en-US" sz="1200" dirty="0" err="1" smtClean="0"/>
              <a:t>Waktu</a:t>
            </a:r>
            <a:r>
              <a:rPr lang="en-US" sz="1200" dirty="0" smtClean="0"/>
              <a:t> (time)</a:t>
            </a:r>
          </a:p>
          <a:p>
            <a:pPr marL="0" indent="0">
              <a:buNone/>
            </a:pPr>
            <a:r>
              <a:rPr lang="en-US" sz="1200" dirty="0" smtClean="0"/>
              <a:t>	 yang </a:t>
            </a:r>
            <a:r>
              <a:rPr lang="en-US" sz="1200" dirty="0" err="1" smtClean="0"/>
              <a:t>merupakan</a:t>
            </a:r>
            <a:r>
              <a:rPr lang="en-US" sz="1200" dirty="0" smtClean="0"/>
              <a:t> </a:t>
            </a:r>
            <a:r>
              <a:rPr lang="en-US" sz="1200" dirty="0" err="1" smtClean="0"/>
              <a:t>waktu</a:t>
            </a:r>
            <a:r>
              <a:rPr lang="en-US" sz="1200" dirty="0" smtClean="0"/>
              <a:t> yang </a:t>
            </a:r>
            <a:r>
              <a:rPr lang="en-US" sz="1200" dirty="0" err="1" smtClean="0"/>
              <a:t>digunakan</a:t>
            </a:r>
            <a:r>
              <a:rPr lang="en-US" sz="1200" dirty="0" smtClean="0"/>
              <a:t> </a:t>
            </a:r>
            <a:r>
              <a:rPr lang="en-US" sz="1200" dirty="0" err="1" smtClean="0"/>
              <a:t>selama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perjalanan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tinggal</a:t>
            </a:r>
            <a:r>
              <a:rPr lang="en-US" sz="1200" dirty="0" smtClean="0"/>
              <a:t> di </a:t>
            </a:r>
            <a:r>
              <a:rPr lang="en-US" sz="1200" dirty="0" err="1" smtClean="0"/>
              <a:t>daerah</a:t>
            </a:r>
            <a:r>
              <a:rPr lang="en-US" sz="1200" dirty="0" smtClean="0"/>
              <a:t> </a:t>
            </a:r>
            <a:r>
              <a:rPr lang="en-US" sz="1200" dirty="0" err="1" smtClean="0"/>
              <a:t>tujuan</a:t>
            </a:r>
            <a:r>
              <a:rPr lang="en-US" sz="1200" dirty="0" smtClean="0"/>
              <a:t> </a:t>
            </a:r>
            <a:r>
              <a:rPr lang="en-US" sz="1200" dirty="0" err="1" smtClean="0"/>
              <a:t>wisata</a:t>
            </a:r>
            <a:r>
              <a:rPr lang="en-US" sz="12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66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Pendekatan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zonasi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kawasan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ekowisata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peletakan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dibedakan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yaitu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zona inti, zona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penyangga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zona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pelayanan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zona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pengembangan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Zona Inti 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atraksi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ekowisata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Zona Antara (Buffer Zone) 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kekuatan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ekowisata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dipertahankan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ciri-ciri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karakteristik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ekowisata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yaitu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mendasarkan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dihindari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pembangunan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pengembangan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unsur-unsur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teknologi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merusak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menurunkan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dukung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ekowisata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Pelayanan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wilayah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dikembangkan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fasilitas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dibutuhkan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wisatawan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kebutuhan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ekowisata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Zona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Pengembangan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areal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berfungsi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sebagai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budidaya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penelitian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pengembangan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ekowisata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Pendekatan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pendidikan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ekowisata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Ekowisata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meningkatkan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kesadaran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pelestarian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pengetahuan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wisatawan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nusantara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maupun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mancanegara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.8.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Pendekatan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pemasaranPendekatan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pemasaran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ekowisata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ditujukan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pemasaran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pemasaran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bertanggung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jawab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50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5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3S: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pariwisata</a:t>
            </a:r>
            <a:r>
              <a:rPr lang="en-US" dirty="0" smtClean="0"/>
              <a:t> yang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keindahan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kenyamanan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,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  <a:r>
              <a:rPr lang="en-US" dirty="0" err="1" smtClean="0"/>
              <a:t>berpasir</a:t>
            </a:r>
            <a:r>
              <a:rPr lang="en-US" dirty="0" smtClean="0"/>
              <a:t> </a:t>
            </a:r>
            <a:r>
              <a:rPr lang="en-US" dirty="0" err="1" smtClean="0"/>
              <a:t>bersih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Hall (2001)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pariwisata</a:t>
            </a:r>
            <a:r>
              <a:rPr lang="en-US" dirty="0" smtClean="0"/>
              <a:t> </a:t>
            </a:r>
            <a:r>
              <a:rPr lang="en-US" dirty="0" err="1" smtClean="0"/>
              <a:t>pesisir</a:t>
            </a:r>
            <a:r>
              <a:rPr lang="en-US" dirty="0" smtClean="0"/>
              <a:t> (coastal tourism)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–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r>
              <a:rPr lang="en-US" dirty="0" smtClean="0"/>
              <a:t>, </a:t>
            </a:r>
            <a:r>
              <a:rPr lang="en-US" dirty="0" err="1" smtClean="0"/>
              <a:t>hal</a:t>
            </a:r>
            <a:r>
              <a:rPr lang="en-US" dirty="0" smtClean="0"/>
              <a:t> –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menyenangkan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rekreasi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di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pesisir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perairannya</a:t>
            </a:r>
            <a:r>
              <a:rPr lang="en-US" dirty="0" smtClean="0"/>
              <a:t>.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Orams</a:t>
            </a:r>
            <a:r>
              <a:rPr lang="en-US" dirty="0" smtClean="0"/>
              <a:t> (1999)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pariwisata</a:t>
            </a:r>
            <a:r>
              <a:rPr lang="en-US" dirty="0" smtClean="0"/>
              <a:t> </a:t>
            </a:r>
            <a:r>
              <a:rPr lang="en-US" dirty="0" err="1" smtClean="0"/>
              <a:t>bahari</a:t>
            </a:r>
            <a:r>
              <a:rPr lang="en-US" dirty="0" smtClean="0"/>
              <a:t> (marine tourism)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rekreasi</a:t>
            </a:r>
            <a:r>
              <a:rPr lang="en-US" dirty="0" smtClean="0"/>
              <a:t>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lain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pesisir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6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Wisata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sukarela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menikmati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endParaRPr lang="en-US" dirty="0" smtClean="0"/>
          </a:p>
          <a:p>
            <a:r>
              <a:rPr lang="en-US" dirty="0" err="1" smtClean="0"/>
              <a:t>Wisata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(nature tourism),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r>
              <a:rPr lang="en-US" dirty="0" smtClean="0"/>
              <a:t> yang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panoramanya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b. </a:t>
            </a:r>
            <a:r>
              <a:rPr lang="en-US" dirty="0" err="1" smtClean="0"/>
              <a:t>Wisata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(cultural tourism), </a:t>
            </a:r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penekanan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c. </a:t>
            </a:r>
            <a:r>
              <a:rPr lang="en-US" dirty="0" err="1" smtClean="0"/>
              <a:t>Ekowisata</a:t>
            </a:r>
            <a:r>
              <a:rPr lang="en-US" dirty="0" smtClean="0"/>
              <a:t> (Ecotourism, green tourism </a:t>
            </a:r>
            <a:r>
              <a:rPr lang="en-US" dirty="0" err="1" smtClean="0"/>
              <a:t>atau</a:t>
            </a:r>
            <a:r>
              <a:rPr lang="en-US" dirty="0" smtClean="0"/>
              <a:t> alternative tourism),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r>
              <a:rPr lang="en-US" dirty="0" smtClean="0"/>
              <a:t>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menjembatani</a:t>
            </a:r>
            <a:r>
              <a:rPr lang="en-US" dirty="0" smtClean="0"/>
              <a:t> 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/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kepariwisataan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1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Semula</a:t>
            </a:r>
            <a:r>
              <a:rPr lang="en-US" dirty="0" smtClean="0"/>
              <a:t> </a:t>
            </a:r>
            <a:r>
              <a:rPr lang="en-US" dirty="0" err="1" smtClean="0"/>
              <a:t>ekowisata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wisatawan</a:t>
            </a:r>
            <a:r>
              <a:rPr lang="en-US" dirty="0" smtClean="0"/>
              <a:t> </a:t>
            </a:r>
            <a:r>
              <a:rPr lang="en-US" dirty="0" err="1" smtClean="0"/>
              <a:t>pecinta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yang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utuh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lestari</a:t>
            </a:r>
            <a:r>
              <a:rPr lang="en-US" dirty="0" smtClean="0"/>
              <a:t>, </a:t>
            </a:r>
            <a:r>
              <a:rPr lang="en-US" dirty="0" err="1" smtClean="0"/>
              <a:t>disamping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masyarakatnya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terjaga</a:t>
            </a:r>
            <a:r>
              <a:rPr lang="en-US" dirty="0" smtClean="0"/>
              <a:t>. </a:t>
            </a:r>
            <a:r>
              <a:rPr lang="en-US" dirty="0" err="1" smtClean="0"/>
              <a:t>Ekowisata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digemari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wisatawan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9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pencemaran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b.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di </a:t>
            </a:r>
            <a:r>
              <a:rPr lang="en-US" dirty="0" err="1" smtClean="0"/>
              <a:t>destinasi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wisatawan</a:t>
            </a:r>
            <a:r>
              <a:rPr lang="en-US" dirty="0" smtClean="0"/>
              <a:t>,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c.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–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wisatawan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d.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finansial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konservasi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finansial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pemberdayaan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r>
              <a:rPr lang="en-US" dirty="0" smtClean="0"/>
              <a:t> yang </a:t>
            </a:r>
            <a:r>
              <a:rPr lang="en-US" dirty="0" err="1" smtClean="0"/>
              <a:t>mengedepankan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–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f.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kepekaan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ekowisata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diintegrasikan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terpadu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wisata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52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59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pendekatan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pengembangan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pembinaan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ekowisata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integratif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Pendekatan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Wisatawan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dituntut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mempunyai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kesadaran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kepekaan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sosial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tetapi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mampu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melakukannya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kegiatan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sifat-sifat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empati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wisatawan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digugah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mengeluarkan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pengeluaran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pelestarian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Pendekatan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partisipasi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pemberdayaanPartisipasi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masyarakat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setempat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dilibatkan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penyusunan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perencanaan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sejak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masyarakat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menyampaikan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gagasan-gagasan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memberikan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nuansa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Participatory Planning,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mendorong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mengembangkan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gagasan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murni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tanpa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pengendalian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pengarahan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terkendali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pihak-pihak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berkepentingan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Pendekatan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sektor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pembinaan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otoritas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menyusun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kebijakan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pengendalian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manfaat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Pendekatan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pengembangan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infrastrukturPenyediaan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infrastruktur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kegiatan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memperkuat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pengembangan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ekowisata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Jalan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jembatan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bersih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jaringan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telekomunikasi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listrik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pengendalian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pemeliharaan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unsur-unsur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fisik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dibangun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menghindari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menghilangkan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ranah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keindahan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ekowisata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Pendekatan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pengendalian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dampak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ekologi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pariwisataPerlu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dirumuskan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pembinaan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usaha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pariwisata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pihak-pihak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melakukan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monitoring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pariwisata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didukung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ahli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mengingat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bentuk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dampak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berbeda-beda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usaha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usaha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lainnya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698B8-7F9A-485F-B1D6-95328E5097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7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96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13888" y="316992"/>
            <a:ext cx="6132576" cy="1255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EKOWISATA PERAIRAN</a:t>
            </a:r>
          </a:p>
          <a:p>
            <a:pPr algn="ctr"/>
            <a:r>
              <a:rPr lang="en-US" dirty="0"/>
              <a:t>SDA616312</a:t>
            </a:r>
            <a:endParaRPr lang="en-US" sz="3600" dirty="0" smtClean="0"/>
          </a:p>
          <a:p>
            <a:pPr algn="ctr"/>
            <a:r>
              <a:rPr lang="en-US" sz="2400" dirty="0" smtClean="0"/>
              <a:t>“KONSEP EKOWISATA”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5" y="87974"/>
            <a:ext cx="1694174" cy="168466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165614" y="5639552"/>
            <a:ext cx="6825474" cy="1053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</a:rPr>
              <a:t>JURUSAN PERIKANAN DAN KELAUTAN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FAKULTAS PERTANIAN, UNIVERSITAS LAMPUNG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1" y="87974"/>
            <a:ext cx="1561207" cy="15612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FEE459-87A1-469A-997D-FE415CF0FE94}"/>
              </a:ext>
            </a:extLst>
          </p:cNvPr>
          <p:cNvGrpSpPr/>
          <p:nvPr/>
        </p:nvGrpSpPr>
        <p:grpSpPr>
          <a:xfrm>
            <a:off x="1956559" y="1572768"/>
            <a:ext cx="7565975" cy="4838192"/>
            <a:chOff x="2124331" y="311895"/>
            <a:chExt cx="7858125" cy="514457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266ADF-A476-4FDE-AB12-BEEB2C00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331" y="2303692"/>
              <a:ext cx="7858125" cy="31527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A32EDDB-572D-474C-B62A-F144476D3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92" y="982718"/>
              <a:ext cx="4486275" cy="30575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C5A264-0210-42B4-B8A5-7DDDCBC15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794" y="311895"/>
              <a:ext cx="4867275" cy="2371725"/>
            </a:xfrm>
            <a:prstGeom prst="rect">
              <a:avLst/>
            </a:prstGeom>
          </p:spPr>
        </p:pic>
      </p:grpSp>
      <p:sp>
        <p:nvSpPr>
          <p:cNvPr id="14" name="Rounded Rectangle 13"/>
          <p:cNvSpPr/>
          <p:nvPr/>
        </p:nvSpPr>
        <p:spPr>
          <a:xfrm>
            <a:off x="6809488" y="4505869"/>
            <a:ext cx="5181600" cy="1014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Darma</a:t>
            </a:r>
            <a:r>
              <a:rPr lang="en-US" sz="2800" dirty="0" smtClean="0"/>
              <a:t> Yuliana, </a:t>
            </a:r>
            <a:r>
              <a:rPr lang="en-US" sz="2800" dirty="0" err="1" smtClean="0"/>
              <a:t>S.Kel</a:t>
            </a:r>
            <a:r>
              <a:rPr lang="en-US" sz="2800" dirty="0" smtClean="0"/>
              <a:t>., 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1519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197" y="88063"/>
            <a:ext cx="4920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KONSEP EKOWISATA PERAIRAN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1919801" y="1005840"/>
            <a:ext cx="2332159" cy="1920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MANUSIA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175821" y="1005840"/>
            <a:ext cx="2332159" cy="1920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ALAM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89721" y="3970020"/>
            <a:ext cx="2332159" cy="19202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EKOWISATA PERAIRAN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5"/>
          </p:cNvCxnSpPr>
          <p:nvPr/>
        </p:nvCxnSpPr>
        <p:spPr>
          <a:xfrm>
            <a:off x="3910423" y="2644867"/>
            <a:ext cx="1507397" cy="1325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 flipH="1">
            <a:off x="7009961" y="2644867"/>
            <a:ext cx="1507397" cy="13251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497580" y="2926080"/>
            <a:ext cx="1546421" cy="13487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421880" y="2926080"/>
            <a:ext cx="1470660" cy="13487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466225">
            <a:off x="2875600" y="3648052"/>
            <a:ext cx="240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Hiburan&amp;Pengetahuan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8956249">
            <a:off x="7763614" y="3701534"/>
            <a:ext cx="126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Konservasi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5417820" y="1600200"/>
            <a:ext cx="1592141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64121" y="1093178"/>
            <a:ext cx="290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Perilaku</a:t>
            </a:r>
            <a:r>
              <a:rPr lang="en-US" dirty="0" smtClean="0"/>
              <a:t> Ramah </a:t>
            </a:r>
            <a:r>
              <a:rPr lang="en-US" dirty="0" err="1" smtClean="0"/>
              <a:t>Lingkungan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2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140" y="0"/>
            <a:ext cx="9601200" cy="1485900"/>
          </a:xfrm>
        </p:spPr>
        <p:txBody>
          <a:bodyPr/>
          <a:lstStyle/>
          <a:p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Ekowisata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148815"/>
              </p:ext>
            </p:extLst>
          </p:nvPr>
        </p:nvGraphicFramePr>
        <p:xfrm>
          <a:off x="0" y="742950"/>
          <a:ext cx="10104120" cy="576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7144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46" y="0"/>
            <a:ext cx="9601200" cy="14859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Beberapa</a:t>
            </a:r>
            <a:r>
              <a:rPr lang="en-US" sz="3600" dirty="0" smtClean="0"/>
              <a:t> </a:t>
            </a:r>
            <a:r>
              <a:rPr lang="en-US" sz="3600" dirty="0" err="1" smtClean="0"/>
              <a:t>Pendekatan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Pengembangan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Ekowisata</a:t>
            </a:r>
            <a:r>
              <a:rPr lang="en-US" sz="3600" dirty="0" smtClean="0"/>
              <a:t> </a:t>
            </a:r>
            <a:r>
              <a:rPr lang="en-US" sz="3600" dirty="0" err="1" smtClean="0"/>
              <a:t>Integratif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162914"/>
              </p:ext>
            </p:extLst>
          </p:nvPr>
        </p:nvGraphicFramePr>
        <p:xfrm>
          <a:off x="2954215" y="1207476"/>
          <a:ext cx="8510954" cy="531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535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46" y="0"/>
            <a:ext cx="9601200" cy="14859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Beberapa</a:t>
            </a:r>
            <a:r>
              <a:rPr lang="en-US" sz="3600" dirty="0" smtClean="0"/>
              <a:t> </a:t>
            </a:r>
            <a:r>
              <a:rPr lang="en-US" sz="3600" dirty="0" err="1" smtClean="0"/>
              <a:t>Pendekatan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Pengembangan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Ekowisata</a:t>
            </a:r>
            <a:r>
              <a:rPr lang="en-US" sz="3600" dirty="0" smtClean="0"/>
              <a:t> </a:t>
            </a:r>
            <a:r>
              <a:rPr lang="en-US" sz="3600" dirty="0" err="1" smtClean="0"/>
              <a:t>Integratif</a:t>
            </a:r>
            <a:r>
              <a:rPr lang="en-US" sz="3600" dirty="0" smtClean="0"/>
              <a:t> (</a:t>
            </a:r>
            <a:r>
              <a:rPr lang="en-US" sz="3600" dirty="0" err="1" smtClean="0"/>
              <a:t>lanjutan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1596262"/>
              </p:ext>
            </p:extLst>
          </p:nvPr>
        </p:nvGraphicFramePr>
        <p:xfrm>
          <a:off x="2954215" y="1207476"/>
          <a:ext cx="8510954" cy="531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894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Damanik</a:t>
            </a:r>
            <a:r>
              <a:rPr lang="en-US" dirty="0"/>
              <a:t>, </a:t>
            </a:r>
            <a:r>
              <a:rPr lang="en-US" dirty="0" err="1"/>
              <a:t>Janianton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Helmut. F. Weber. 2006.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Ekowisata</a:t>
            </a:r>
            <a:r>
              <a:rPr lang="en-US" dirty="0"/>
              <a:t>. Yogyakarta : </a:t>
            </a:r>
            <a:r>
              <a:rPr lang="en-US" dirty="0" err="1"/>
              <a:t>Penerbit</a:t>
            </a:r>
            <a:r>
              <a:rPr lang="en-US" dirty="0"/>
              <a:t> Andi.</a:t>
            </a:r>
          </a:p>
          <a:p>
            <a:r>
              <a:rPr lang="en-US" dirty="0" smtClean="0"/>
              <a:t>Lindberg</a:t>
            </a:r>
            <a:r>
              <a:rPr lang="en-US" dirty="0"/>
              <a:t>, K. </a:t>
            </a:r>
            <a:r>
              <a:rPr lang="en-US" dirty="0" err="1"/>
              <a:t>dan</a:t>
            </a:r>
            <a:r>
              <a:rPr lang="en-US" dirty="0"/>
              <a:t> Hawkins, Donald E.1993, Ecotourism, A guide for Planners </a:t>
            </a:r>
            <a:r>
              <a:rPr lang="en-US" dirty="0" err="1"/>
              <a:t>andManagers</a:t>
            </a:r>
            <a:r>
              <a:rPr lang="en-US" dirty="0"/>
              <a:t>. The Ecotourism Society, </a:t>
            </a:r>
            <a:r>
              <a:rPr lang="en-US" dirty="0" err="1"/>
              <a:t>Nortdh</a:t>
            </a:r>
            <a:r>
              <a:rPr lang="en-US" dirty="0"/>
              <a:t> Bennington.</a:t>
            </a:r>
          </a:p>
        </p:txBody>
      </p:sp>
    </p:spTree>
    <p:extLst>
      <p:ext uri="{BB962C8B-B14F-4D97-AF65-F5344CB8AC3E}">
        <p14:creationId xmlns:p14="http://schemas.microsoft.com/office/powerpoint/2010/main" val="88074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F5FD9B7-A226-463F-B55D-D0291BE8357E}"/>
              </a:ext>
            </a:extLst>
          </p:cNvPr>
          <p:cNvSpPr/>
          <p:nvPr/>
        </p:nvSpPr>
        <p:spPr>
          <a:xfrm flipH="1">
            <a:off x="25121" y="277125"/>
            <a:ext cx="4574039" cy="6397073"/>
          </a:xfrm>
          <a:custGeom>
            <a:avLst/>
            <a:gdLst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19411 w 4642135"/>
              <a:gd name="connsiteY239" fmla="*/ 5567433 h 5643519"/>
              <a:gd name="connsiteX240" fmla="*/ 2843128 w 4642135"/>
              <a:gd name="connsiteY240" fmla="*/ 5522432 h 5643519"/>
              <a:gd name="connsiteX241" fmla="*/ 2860426 w 4642135"/>
              <a:gd name="connsiteY241" fmla="*/ 5042409 h 5643519"/>
              <a:gd name="connsiteX242" fmla="*/ 2858265 w 4642135"/>
              <a:gd name="connsiteY242" fmla="*/ 5018623 h 5643519"/>
              <a:gd name="connsiteX243" fmla="*/ 2853940 w 4642135"/>
              <a:gd name="connsiteY243" fmla="*/ 5018623 h 5643519"/>
              <a:gd name="connsiteX244" fmla="*/ 2667985 w 4642135"/>
              <a:gd name="connsiteY244" fmla="*/ 5544055 h 5643519"/>
              <a:gd name="connsiteX245" fmla="*/ 2683120 w 4642135"/>
              <a:gd name="connsiteY245" fmla="*/ 5563514 h 5643519"/>
              <a:gd name="connsiteX246" fmla="*/ 2693498 w 4642135"/>
              <a:gd name="connsiteY246" fmla="*/ 5563913 h 5643519"/>
              <a:gd name="connsiteX247" fmla="*/ 2693498 w 4642135"/>
              <a:gd name="connsiteY247" fmla="*/ 5614498 h 5643519"/>
              <a:gd name="connsiteX248" fmla="*/ 2274452 w 4642135"/>
              <a:gd name="connsiteY248" fmla="*/ 5598110 h 5643519"/>
              <a:gd name="connsiteX249" fmla="*/ 2360943 w 4642135"/>
              <a:gd name="connsiteY249" fmla="*/ 5524593 h 5643519"/>
              <a:gd name="connsiteX250" fmla="*/ 2700418 w 4642135"/>
              <a:gd name="connsiteY250" fmla="*/ 4800235 h 5643519"/>
              <a:gd name="connsiteX251" fmla="*/ 2851777 w 4642135"/>
              <a:gd name="connsiteY251" fmla="*/ 4454272 h 5643519"/>
              <a:gd name="connsiteX252" fmla="*/ 2856101 w 4642135"/>
              <a:gd name="connsiteY252" fmla="*/ 4395889 h 5643519"/>
              <a:gd name="connsiteX253" fmla="*/ 2581495 w 4642135"/>
              <a:gd name="connsiteY253" fmla="*/ 3515847 h 5643519"/>
              <a:gd name="connsiteX254" fmla="*/ 1854973 w 4642135"/>
              <a:gd name="connsiteY254" fmla="*/ 2006584 h 5643519"/>
              <a:gd name="connsiteX255" fmla="*/ 1502522 w 4642135"/>
              <a:gd name="connsiteY255" fmla="*/ 1258440 h 5643519"/>
              <a:gd name="connsiteX256" fmla="*/ 1489548 w 4642135"/>
              <a:gd name="connsiteY256" fmla="*/ 1228168 h 5643519"/>
              <a:gd name="connsiteX257" fmla="*/ 1485224 w 4642135"/>
              <a:gd name="connsiteY257" fmla="*/ 1273574 h 5643519"/>
              <a:gd name="connsiteX258" fmla="*/ 1379274 w 4642135"/>
              <a:gd name="connsiteY258" fmla="*/ 1068160 h 5643519"/>
              <a:gd name="connsiteX259" fmla="*/ 1476574 w 4642135"/>
              <a:gd name="connsiteY259" fmla="*/ 1392500 h 5643519"/>
              <a:gd name="connsiteX260" fmla="*/ 1426843 w 4642135"/>
              <a:gd name="connsiteY260" fmla="*/ 1366553 h 5643519"/>
              <a:gd name="connsiteX261" fmla="*/ 1498197 w 4642135"/>
              <a:gd name="connsiteY261" fmla="*/ 1535210 h 5643519"/>
              <a:gd name="connsiteX262" fmla="*/ 1487387 w 4642135"/>
              <a:gd name="connsiteY262" fmla="*/ 1539535 h 5643519"/>
              <a:gd name="connsiteX263" fmla="*/ 1405221 w 4642135"/>
              <a:gd name="connsiteY263" fmla="*/ 1457368 h 5643519"/>
              <a:gd name="connsiteX264" fmla="*/ 1398733 w 4642135"/>
              <a:gd name="connsiteY264" fmla="*/ 1461693 h 5643519"/>
              <a:gd name="connsiteX265" fmla="*/ 1465764 w 4642135"/>
              <a:gd name="connsiteY265" fmla="*/ 1649809 h 5643519"/>
              <a:gd name="connsiteX266" fmla="*/ 1470089 w 4642135"/>
              <a:gd name="connsiteY266" fmla="*/ 1682244 h 5643519"/>
              <a:gd name="connsiteX267" fmla="*/ 1441978 w 4642135"/>
              <a:gd name="connsiteY267" fmla="*/ 1669271 h 5643519"/>
              <a:gd name="connsiteX268" fmla="*/ 1364137 w 4642135"/>
              <a:gd name="connsiteY268" fmla="*/ 1626025 h 5643519"/>
              <a:gd name="connsiteX269" fmla="*/ 1472250 w 4642135"/>
              <a:gd name="connsiteY269" fmla="*/ 1820629 h 5643519"/>
              <a:gd name="connsiteX270" fmla="*/ 1480899 w 4642135"/>
              <a:gd name="connsiteY270" fmla="*/ 1855226 h 5643519"/>
              <a:gd name="connsiteX271" fmla="*/ 1450627 w 4642135"/>
              <a:gd name="connsiteY271" fmla="*/ 1844413 h 5643519"/>
              <a:gd name="connsiteX272" fmla="*/ 1301432 w 4642135"/>
              <a:gd name="connsiteY272" fmla="*/ 1693054 h 5643519"/>
              <a:gd name="connsiteX273" fmla="*/ 1262511 w 4642135"/>
              <a:gd name="connsiteY273" fmla="*/ 1641160 h 5643519"/>
              <a:gd name="connsiteX274" fmla="*/ 1498197 w 4642135"/>
              <a:gd name="connsiteY274" fmla="*/ 2095236 h 5643519"/>
              <a:gd name="connsiteX275" fmla="*/ 1305756 w 4642135"/>
              <a:gd name="connsiteY275" fmla="*/ 1857387 h 5643519"/>
              <a:gd name="connsiteX276" fmla="*/ 1264672 w 4642135"/>
              <a:gd name="connsiteY276" fmla="*/ 1775221 h 5643519"/>
              <a:gd name="connsiteX277" fmla="*/ 1281970 w 4642135"/>
              <a:gd name="connsiteY277" fmla="*/ 2002260 h 5643519"/>
              <a:gd name="connsiteX278" fmla="*/ 1154398 w 4642135"/>
              <a:gd name="connsiteY278" fmla="*/ 1738463 h 5643519"/>
              <a:gd name="connsiteX279" fmla="*/ 1141424 w 4642135"/>
              <a:gd name="connsiteY279" fmla="*/ 1876848 h 5643519"/>
              <a:gd name="connsiteX280" fmla="*/ 1007363 w 4642135"/>
              <a:gd name="connsiteY280" fmla="*/ 1150326 h 5643519"/>
              <a:gd name="connsiteX281" fmla="*/ 955469 w 4642135"/>
              <a:gd name="connsiteY281" fmla="*/ 1219519 h 5643519"/>
              <a:gd name="connsiteX282" fmla="*/ 923034 w 4642135"/>
              <a:gd name="connsiteY282" fmla="*/ 1295197 h 5643519"/>
              <a:gd name="connsiteX283" fmla="*/ 886276 w 4642135"/>
              <a:gd name="connsiteY283" fmla="*/ 1403311 h 5643519"/>
              <a:gd name="connsiteX284" fmla="*/ 860329 w 4642135"/>
              <a:gd name="connsiteY284" fmla="*/ 1213031 h 5643519"/>
              <a:gd name="connsiteX285" fmla="*/ 806271 w 4642135"/>
              <a:gd name="connsiteY285" fmla="*/ 1669271 h 5643519"/>
              <a:gd name="connsiteX286" fmla="*/ 713295 w 4642135"/>
              <a:gd name="connsiteY286" fmla="*/ 1511424 h 5643519"/>
              <a:gd name="connsiteX287" fmla="*/ 713295 w 4642135"/>
              <a:gd name="connsiteY287" fmla="*/ 1693054 h 5643519"/>
              <a:gd name="connsiteX288" fmla="*/ 704646 w 4642135"/>
              <a:gd name="connsiteY288" fmla="*/ 1719002 h 5643519"/>
              <a:gd name="connsiteX289" fmla="*/ 678699 w 4642135"/>
              <a:gd name="connsiteY289" fmla="*/ 1697379 h 5643519"/>
              <a:gd name="connsiteX290" fmla="*/ 603018 w 4642135"/>
              <a:gd name="connsiteY290" fmla="*/ 1567643 h 5643519"/>
              <a:gd name="connsiteX291" fmla="*/ 568422 w 4642135"/>
              <a:gd name="connsiteY291" fmla="*/ 1468179 h 5643519"/>
              <a:gd name="connsiteX292" fmla="*/ 752216 w 4642135"/>
              <a:gd name="connsiteY292" fmla="*/ 960047 h 5643519"/>
              <a:gd name="connsiteX293" fmla="*/ 920873 w 4642135"/>
              <a:gd name="connsiteY293" fmla="*/ 735171 h 5643519"/>
              <a:gd name="connsiteX294" fmla="*/ 953306 w 4642135"/>
              <a:gd name="connsiteY294" fmla="*/ 683276 h 5643519"/>
              <a:gd name="connsiteX295" fmla="*/ 959793 w 4642135"/>
              <a:gd name="connsiteY295" fmla="*/ 663815 h 5643519"/>
              <a:gd name="connsiteX296" fmla="*/ 942495 w 4642135"/>
              <a:gd name="connsiteY296" fmla="*/ 672464 h 5643519"/>
              <a:gd name="connsiteX297" fmla="*/ 747891 w 4642135"/>
              <a:gd name="connsiteY297" fmla="*/ 938424 h 5643519"/>
              <a:gd name="connsiteX298" fmla="*/ 728430 w 4642135"/>
              <a:gd name="connsiteY298" fmla="*/ 955722 h 5643519"/>
              <a:gd name="connsiteX299" fmla="*/ 817084 w 4642135"/>
              <a:gd name="connsiteY299" fmla="*/ 711385 h 5643519"/>
              <a:gd name="connsiteX300" fmla="*/ 548963 w 4642135"/>
              <a:gd name="connsiteY300" fmla="*/ 1040049 h 5643519"/>
              <a:gd name="connsiteX301" fmla="*/ 672211 w 4642135"/>
              <a:gd name="connsiteY301" fmla="*/ 750306 h 5643519"/>
              <a:gd name="connsiteX302" fmla="*/ 460308 w 4642135"/>
              <a:gd name="connsiteY302" fmla="*/ 979506 h 5643519"/>
              <a:gd name="connsiteX303" fmla="*/ 492744 w 4642135"/>
              <a:gd name="connsiteY303" fmla="*/ 838960 h 5643519"/>
              <a:gd name="connsiteX304" fmla="*/ 345709 w 4642135"/>
              <a:gd name="connsiteY304" fmla="*/ 1046537 h 5643519"/>
              <a:gd name="connsiteX305" fmla="*/ 542475 w 4642135"/>
              <a:gd name="connsiteY305" fmla="*/ 609759 h 5643519"/>
              <a:gd name="connsiteX306" fmla="*/ 466796 w 4642135"/>
              <a:gd name="connsiteY306" fmla="*/ 687601 h 5643519"/>
              <a:gd name="connsiteX307" fmla="*/ 198675 w 4642135"/>
              <a:gd name="connsiteY307" fmla="*/ 1143838 h 5643519"/>
              <a:gd name="connsiteX308" fmla="*/ 172728 w 4642135"/>
              <a:gd name="connsiteY308" fmla="*/ 1176274 h 5643519"/>
              <a:gd name="connsiteX309" fmla="*/ 270029 w 4642135"/>
              <a:gd name="connsiteY309" fmla="*/ 880042 h 5643519"/>
              <a:gd name="connsiteX310" fmla="*/ 449498 w 4642135"/>
              <a:gd name="connsiteY310" fmla="*/ 629219 h 5643519"/>
              <a:gd name="connsiteX311" fmla="*/ 200836 w 4642135"/>
              <a:gd name="connsiteY311" fmla="*/ 849770 h 5643519"/>
              <a:gd name="connsiteX312" fmla="*/ 14881 w 4642135"/>
              <a:gd name="connsiteY312" fmla="*/ 1128704 h 5643519"/>
              <a:gd name="connsiteX313" fmla="*/ 6232 w 4642135"/>
              <a:gd name="connsiteY313" fmla="*/ 1046537 h 5643519"/>
              <a:gd name="connsiteX314" fmla="*/ 32179 w 4642135"/>
              <a:gd name="connsiteY314" fmla="*/ 973020 h 5643519"/>
              <a:gd name="connsiteX315" fmla="*/ 512203 w 4642135"/>
              <a:gd name="connsiteY315" fmla="*/ 501646 h 5643519"/>
              <a:gd name="connsiteX316" fmla="*/ 594369 w 4642135"/>
              <a:gd name="connsiteY316" fmla="*/ 467050 h 5643519"/>
              <a:gd name="connsiteX317" fmla="*/ 168403 w 4642135"/>
              <a:gd name="connsiteY317" fmla="*/ 557865 h 5643519"/>
              <a:gd name="connsiteX318" fmla="*/ 272192 w 4642135"/>
              <a:gd name="connsiteY318" fmla="*/ 488672 h 5643519"/>
              <a:gd name="connsiteX319" fmla="*/ 391116 w 4642135"/>
              <a:gd name="connsiteY319" fmla="*/ 412992 h 5643519"/>
              <a:gd name="connsiteX320" fmla="*/ 525176 w 4642135"/>
              <a:gd name="connsiteY320" fmla="*/ 378396 h 5643519"/>
              <a:gd name="connsiteX321" fmla="*/ 661401 w 4642135"/>
              <a:gd name="connsiteY321" fmla="*/ 363261 h 5643519"/>
              <a:gd name="connsiteX322" fmla="*/ 434361 w 4642135"/>
              <a:gd name="connsiteY322" fmla="*/ 324340 h 5643519"/>
              <a:gd name="connsiteX323" fmla="*/ 507878 w 4642135"/>
              <a:gd name="connsiteY323" fmla="*/ 313527 h 5643519"/>
              <a:gd name="connsiteX324" fmla="*/ 507878 w 4642135"/>
              <a:gd name="connsiteY324" fmla="*/ 309203 h 5643519"/>
              <a:gd name="connsiteX325" fmla="*/ 417063 w 4642135"/>
              <a:gd name="connsiteY325" fmla="*/ 309203 h 5643519"/>
              <a:gd name="connsiteX326" fmla="*/ 881952 w 4642135"/>
              <a:gd name="connsiteY326" fmla="*/ 276770 h 5643519"/>
              <a:gd name="connsiteX327" fmla="*/ 1067907 w 4642135"/>
              <a:gd name="connsiteY327" fmla="*/ 298393 h 5643519"/>
              <a:gd name="connsiteX328" fmla="*/ 1223590 w 4642135"/>
              <a:gd name="connsiteY328" fmla="*/ 371910 h 5643519"/>
              <a:gd name="connsiteX329" fmla="*/ 1258187 w 4642135"/>
              <a:gd name="connsiteY329" fmla="*/ 367585 h 5643519"/>
              <a:gd name="connsiteX330" fmla="*/ 1640907 w 4642135"/>
              <a:gd name="connsiteY330" fmla="*/ 30271 h 5643519"/>
              <a:gd name="connsiteX331" fmla="*/ 1716587 w 4642135"/>
              <a:gd name="connsiteY331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796641 w 4642135"/>
              <a:gd name="connsiteY238" fmla="*/ 5567820 h 5643519"/>
              <a:gd name="connsiteX239" fmla="*/ 2843128 w 4642135"/>
              <a:gd name="connsiteY239" fmla="*/ 5522432 h 5643519"/>
              <a:gd name="connsiteX240" fmla="*/ 2860426 w 4642135"/>
              <a:gd name="connsiteY240" fmla="*/ 5042409 h 5643519"/>
              <a:gd name="connsiteX241" fmla="*/ 2858265 w 4642135"/>
              <a:gd name="connsiteY241" fmla="*/ 5018623 h 5643519"/>
              <a:gd name="connsiteX242" fmla="*/ 2853940 w 4642135"/>
              <a:gd name="connsiteY242" fmla="*/ 5018623 h 5643519"/>
              <a:gd name="connsiteX243" fmla="*/ 2667985 w 4642135"/>
              <a:gd name="connsiteY243" fmla="*/ 5544055 h 5643519"/>
              <a:gd name="connsiteX244" fmla="*/ 2683120 w 4642135"/>
              <a:gd name="connsiteY244" fmla="*/ 5563514 h 5643519"/>
              <a:gd name="connsiteX245" fmla="*/ 2693498 w 4642135"/>
              <a:gd name="connsiteY245" fmla="*/ 5563913 h 5643519"/>
              <a:gd name="connsiteX246" fmla="*/ 2693498 w 4642135"/>
              <a:gd name="connsiteY246" fmla="*/ 5614498 h 5643519"/>
              <a:gd name="connsiteX247" fmla="*/ 2274452 w 4642135"/>
              <a:gd name="connsiteY247" fmla="*/ 5598110 h 5643519"/>
              <a:gd name="connsiteX248" fmla="*/ 2360943 w 4642135"/>
              <a:gd name="connsiteY248" fmla="*/ 5524593 h 5643519"/>
              <a:gd name="connsiteX249" fmla="*/ 2700418 w 4642135"/>
              <a:gd name="connsiteY249" fmla="*/ 4800235 h 5643519"/>
              <a:gd name="connsiteX250" fmla="*/ 2851777 w 4642135"/>
              <a:gd name="connsiteY250" fmla="*/ 4454272 h 5643519"/>
              <a:gd name="connsiteX251" fmla="*/ 2856101 w 4642135"/>
              <a:gd name="connsiteY251" fmla="*/ 4395889 h 5643519"/>
              <a:gd name="connsiteX252" fmla="*/ 2581495 w 4642135"/>
              <a:gd name="connsiteY252" fmla="*/ 3515847 h 5643519"/>
              <a:gd name="connsiteX253" fmla="*/ 1854973 w 4642135"/>
              <a:gd name="connsiteY253" fmla="*/ 2006584 h 5643519"/>
              <a:gd name="connsiteX254" fmla="*/ 1502522 w 4642135"/>
              <a:gd name="connsiteY254" fmla="*/ 1258440 h 5643519"/>
              <a:gd name="connsiteX255" fmla="*/ 1489548 w 4642135"/>
              <a:gd name="connsiteY255" fmla="*/ 1228168 h 5643519"/>
              <a:gd name="connsiteX256" fmla="*/ 1485224 w 4642135"/>
              <a:gd name="connsiteY256" fmla="*/ 1273574 h 5643519"/>
              <a:gd name="connsiteX257" fmla="*/ 1379274 w 4642135"/>
              <a:gd name="connsiteY257" fmla="*/ 1068160 h 5643519"/>
              <a:gd name="connsiteX258" fmla="*/ 1476574 w 4642135"/>
              <a:gd name="connsiteY258" fmla="*/ 1392500 h 5643519"/>
              <a:gd name="connsiteX259" fmla="*/ 1426843 w 4642135"/>
              <a:gd name="connsiteY259" fmla="*/ 1366553 h 5643519"/>
              <a:gd name="connsiteX260" fmla="*/ 1498197 w 4642135"/>
              <a:gd name="connsiteY260" fmla="*/ 1535210 h 5643519"/>
              <a:gd name="connsiteX261" fmla="*/ 1487387 w 4642135"/>
              <a:gd name="connsiteY261" fmla="*/ 1539535 h 5643519"/>
              <a:gd name="connsiteX262" fmla="*/ 1405221 w 4642135"/>
              <a:gd name="connsiteY262" fmla="*/ 1457368 h 5643519"/>
              <a:gd name="connsiteX263" fmla="*/ 1398733 w 4642135"/>
              <a:gd name="connsiteY263" fmla="*/ 1461693 h 5643519"/>
              <a:gd name="connsiteX264" fmla="*/ 1465764 w 4642135"/>
              <a:gd name="connsiteY264" fmla="*/ 1649809 h 5643519"/>
              <a:gd name="connsiteX265" fmla="*/ 1470089 w 4642135"/>
              <a:gd name="connsiteY265" fmla="*/ 1682244 h 5643519"/>
              <a:gd name="connsiteX266" fmla="*/ 1441978 w 4642135"/>
              <a:gd name="connsiteY266" fmla="*/ 1669271 h 5643519"/>
              <a:gd name="connsiteX267" fmla="*/ 1364137 w 4642135"/>
              <a:gd name="connsiteY267" fmla="*/ 1626025 h 5643519"/>
              <a:gd name="connsiteX268" fmla="*/ 1472250 w 4642135"/>
              <a:gd name="connsiteY268" fmla="*/ 1820629 h 5643519"/>
              <a:gd name="connsiteX269" fmla="*/ 1480899 w 4642135"/>
              <a:gd name="connsiteY269" fmla="*/ 1855226 h 5643519"/>
              <a:gd name="connsiteX270" fmla="*/ 1450627 w 4642135"/>
              <a:gd name="connsiteY270" fmla="*/ 1844413 h 5643519"/>
              <a:gd name="connsiteX271" fmla="*/ 1301432 w 4642135"/>
              <a:gd name="connsiteY271" fmla="*/ 1693054 h 5643519"/>
              <a:gd name="connsiteX272" fmla="*/ 1262511 w 4642135"/>
              <a:gd name="connsiteY272" fmla="*/ 1641160 h 5643519"/>
              <a:gd name="connsiteX273" fmla="*/ 1498197 w 4642135"/>
              <a:gd name="connsiteY273" fmla="*/ 2095236 h 5643519"/>
              <a:gd name="connsiteX274" fmla="*/ 1305756 w 4642135"/>
              <a:gd name="connsiteY274" fmla="*/ 1857387 h 5643519"/>
              <a:gd name="connsiteX275" fmla="*/ 1264672 w 4642135"/>
              <a:gd name="connsiteY275" fmla="*/ 1775221 h 5643519"/>
              <a:gd name="connsiteX276" fmla="*/ 1281970 w 4642135"/>
              <a:gd name="connsiteY276" fmla="*/ 2002260 h 5643519"/>
              <a:gd name="connsiteX277" fmla="*/ 1154398 w 4642135"/>
              <a:gd name="connsiteY277" fmla="*/ 1738463 h 5643519"/>
              <a:gd name="connsiteX278" fmla="*/ 1141424 w 4642135"/>
              <a:gd name="connsiteY278" fmla="*/ 1876848 h 5643519"/>
              <a:gd name="connsiteX279" fmla="*/ 1007363 w 4642135"/>
              <a:gd name="connsiteY279" fmla="*/ 1150326 h 5643519"/>
              <a:gd name="connsiteX280" fmla="*/ 955469 w 4642135"/>
              <a:gd name="connsiteY280" fmla="*/ 1219519 h 5643519"/>
              <a:gd name="connsiteX281" fmla="*/ 923034 w 4642135"/>
              <a:gd name="connsiteY281" fmla="*/ 1295197 h 5643519"/>
              <a:gd name="connsiteX282" fmla="*/ 886276 w 4642135"/>
              <a:gd name="connsiteY282" fmla="*/ 1403311 h 5643519"/>
              <a:gd name="connsiteX283" fmla="*/ 860329 w 4642135"/>
              <a:gd name="connsiteY283" fmla="*/ 1213031 h 5643519"/>
              <a:gd name="connsiteX284" fmla="*/ 806271 w 4642135"/>
              <a:gd name="connsiteY284" fmla="*/ 1669271 h 5643519"/>
              <a:gd name="connsiteX285" fmla="*/ 713295 w 4642135"/>
              <a:gd name="connsiteY285" fmla="*/ 1511424 h 5643519"/>
              <a:gd name="connsiteX286" fmla="*/ 713295 w 4642135"/>
              <a:gd name="connsiteY286" fmla="*/ 1693054 h 5643519"/>
              <a:gd name="connsiteX287" fmla="*/ 704646 w 4642135"/>
              <a:gd name="connsiteY287" fmla="*/ 1719002 h 5643519"/>
              <a:gd name="connsiteX288" fmla="*/ 678699 w 4642135"/>
              <a:gd name="connsiteY288" fmla="*/ 1697379 h 5643519"/>
              <a:gd name="connsiteX289" fmla="*/ 603018 w 4642135"/>
              <a:gd name="connsiteY289" fmla="*/ 1567643 h 5643519"/>
              <a:gd name="connsiteX290" fmla="*/ 568422 w 4642135"/>
              <a:gd name="connsiteY290" fmla="*/ 1468179 h 5643519"/>
              <a:gd name="connsiteX291" fmla="*/ 752216 w 4642135"/>
              <a:gd name="connsiteY291" fmla="*/ 960047 h 5643519"/>
              <a:gd name="connsiteX292" fmla="*/ 920873 w 4642135"/>
              <a:gd name="connsiteY292" fmla="*/ 735171 h 5643519"/>
              <a:gd name="connsiteX293" fmla="*/ 953306 w 4642135"/>
              <a:gd name="connsiteY293" fmla="*/ 683276 h 5643519"/>
              <a:gd name="connsiteX294" fmla="*/ 959793 w 4642135"/>
              <a:gd name="connsiteY294" fmla="*/ 663815 h 5643519"/>
              <a:gd name="connsiteX295" fmla="*/ 942495 w 4642135"/>
              <a:gd name="connsiteY295" fmla="*/ 672464 h 5643519"/>
              <a:gd name="connsiteX296" fmla="*/ 747891 w 4642135"/>
              <a:gd name="connsiteY296" fmla="*/ 938424 h 5643519"/>
              <a:gd name="connsiteX297" fmla="*/ 728430 w 4642135"/>
              <a:gd name="connsiteY297" fmla="*/ 955722 h 5643519"/>
              <a:gd name="connsiteX298" fmla="*/ 817084 w 4642135"/>
              <a:gd name="connsiteY298" fmla="*/ 711385 h 5643519"/>
              <a:gd name="connsiteX299" fmla="*/ 548963 w 4642135"/>
              <a:gd name="connsiteY299" fmla="*/ 1040049 h 5643519"/>
              <a:gd name="connsiteX300" fmla="*/ 672211 w 4642135"/>
              <a:gd name="connsiteY300" fmla="*/ 750306 h 5643519"/>
              <a:gd name="connsiteX301" fmla="*/ 460308 w 4642135"/>
              <a:gd name="connsiteY301" fmla="*/ 979506 h 5643519"/>
              <a:gd name="connsiteX302" fmla="*/ 492744 w 4642135"/>
              <a:gd name="connsiteY302" fmla="*/ 838960 h 5643519"/>
              <a:gd name="connsiteX303" fmla="*/ 345709 w 4642135"/>
              <a:gd name="connsiteY303" fmla="*/ 1046537 h 5643519"/>
              <a:gd name="connsiteX304" fmla="*/ 542475 w 4642135"/>
              <a:gd name="connsiteY304" fmla="*/ 609759 h 5643519"/>
              <a:gd name="connsiteX305" fmla="*/ 466796 w 4642135"/>
              <a:gd name="connsiteY305" fmla="*/ 687601 h 5643519"/>
              <a:gd name="connsiteX306" fmla="*/ 198675 w 4642135"/>
              <a:gd name="connsiteY306" fmla="*/ 1143838 h 5643519"/>
              <a:gd name="connsiteX307" fmla="*/ 172728 w 4642135"/>
              <a:gd name="connsiteY307" fmla="*/ 1176274 h 5643519"/>
              <a:gd name="connsiteX308" fmla="*/ 270029 w 4642135"/>
              <a:gd name="connsiteY308" fmla="*/ 880042 h 5643519"/>
              <a:gd name="connsiteX309" fmla="*/ 449498 w 4642135"/>
              <a:gd name="connsiteY309" fmla="*/ 629219 h 5643519"/>
              <a:gd name="connsiteX310" fmla="*/ 200836 w 4642135"/>
              <a:gd name="connsiteY310" fmla="*/ 849770 h 5643519"/>
              <a:gd name="connsiteX311" fmla="*/ 14881 w 4642135"/>
              <a:gd name="connsiteY311" fmla="*/ 1128704 h 5643519"/>
              <a:gd name="connsiteX312" fmla="*/ 6232 w 4642135"/>
              <a:gd name="connsiteY312" fmla="*/ 1046537 h 5643519"/>
              <a:gd name="connsiteX313" fmla="*/ 32179 w 4642135"/>
              <a:gd name="connsiteY313" fmla="*/ 973020 h 5643519"/>
              <a:gd name="connsiteX314" fmla="*/ 512203 w 4642135"/>
              <a:gd name="connsiteY314" fmla="*/ 501646 h 5643519"/>
              <a:gd name="connsiteX315" fmla="*/ 594369 w 4642135"/>
              <a:gd name="connsiteY315" fmla="*/ 467050 h 5643519"/>
              <a:gd name="connsiteX316" fmla="*/ 168403 w 4642135"/>
              <a:gd name="connsiteY316" fmla="*/ 557865 h 5643519"/>
              <a:gd name="connsiteX317" fmla="*/ 272192 w 4642135"/>
              <a:gd name="connsiteY317" fmla="*/ 488672 h 5643519"/>
              <a:gd name="connsiteX318" fmla="*/ 391116 w 4642135"/>
              <a:gd name="connsiteY318" fmla="*/ 412992 h 5643519"/>
              <a:gd name="connsiteX319" fmla="*/ 525176 w 4642135"/>
              <a:gd name="connsiteY319" fmla="*/ 378396 h 5643519"/>
              <a:gd name="connsiteX320" fmla="*/ 661401 w 4642135"/>
              <a:gd name="connsiteY320" fmla="*/ 363261 h 5643519"/>
              <a:gd name="connsiteX321" fmla="*/ 434361 w 4642135"/>
              <a:gd name="connsiteY321" fmla="*/ 324340 h 5643519"/>
              <a:gd name="connsiteX322" fmla="*/ 507878 w 4642135"/>
              <a:gd name="connsiteY322" fmla="*/ 313527 h 5643519"/>
              <a:gd name="connsiteX323" fmla="*/ 507878 w 4642135"/>
              <a:gd name="connsiteY323" fmla="*/ 309203 h 5643519"/>
              <a:gd name="connsiteX324" fmla="*/ 417063 w 4642135"/>
              <a:gd name="connsiteY324" fmla="*/ 309203 h 5643519"/>
              <a:gd name="connsiteX325" fmla="*/ 881952 w 4642135"/>
              <a:gd name="connsiteY325" fmla="*/ 276770 h 5643519"/>
              <a:gd name="connsiteX326" fmla="*/ 1067907 w 4642135"/>
              <a:gd name="connsiteY326" fmla="*/ 298393 h 5643519"/>
              <a:gd name="connsiteX327" fmla="*/ 1223590 w 4642135"/>
              <a:gd name="connsiteY327" fmla="*/ 371910 h 5643519"/>
              <a:gd name="connsiteX328" fmla="*/ 1258187 w 4642135"/>
              <a:gd name="connsiteY328" fmla="*/ 367585 h 5643519"/>
              <a:gd name="connsiteX329" fmla="*/ 1640907 w 4642135"/>
              <a:gd name="connsiteY329" fmla="*/ 30271 h 5643519"/>
              <a:gd name="connsiteX330" fmla="*/ 1716587 w 4642135"/>
              <a:gd name="connsiteY330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796641 w 4642135"/>
              <a:gd name="connsiteY237" fmla="*/ 5618532 h 5643519"/>
              <a:gd name="connsiteX238" fmla="*/ 2843128 w 4642135"/>
              <a:gd name="connsiteY238" fmla="*/ 5522432 h 5643519"/>
              <a:gd name="connsiteX239" fmla="*/ 2860426 w 4642135"/>
              <a:gd name="connsiteY239" fmla="*/ 5042409 h 5643519"/>
              <a:gd name="connsiteX240" fmla="*/ 2858265 w 4642135"/>
              <a:gd name="connsiteY240" fmla="*/ 5018623 h 5643519"/>
              <a:gd name="connsiteX241" fmla="*/ 2853940 w 4642135"/>
              <a:gd name="connsiteY241" fmla="*/ 5018623 h 5643519"/>
              <a:gd name="connsiteX242" fmla="*/ 2667985 w 4642135"/>
              <a:gd name="connsiteY242" fmla="*/ 5544055 h 5643519"/>
              <a:gd name="connsiteX243" fmla="*/ 2683120 w 4642135"/>
              <a:gd name="connsiteY243" fmla="*/ 5563514 h 5643519"/>
              <a:gd name="connsiteX244" fmla="*/ 2693498 w 4642135"/>
              <a:gd name="connsiteY244" fmla="*/ 5563913 h 5643519"/>
              <a:gd name="connsiteX245" fmla="*/ 2693498 w 4642135"/>
              <a:gd name="connsiteY245" fmla="*/ 5614498 h 5643519"/>
              <a:gd name="connsiteX246" fmla="*/ 2274452 w 4642135"/>
              <a:gd name="connsiteY246" fmla="*/ 5598110 h 5643519"/>
              <a:gd name="connsiteX247" fmla="*/ 2360943 w 4642135"/>
              <a:gd name="connsiteY247" fmla="*/ 5524593 h 5643519"/>
              <a:gd name="connsiteX248" fmla="*/ 2700418 w 4642135"/>
              <a:gd name="connsiteY248" fmla="*/ 4800235 h 5643519"/>
              <a:gd name="connsiteX249" fmla="*/ 2851777 w 4642135"/>
              <a:gd name="connsiteY249" fmla="*/ 4454272 h 5643519"/>
              <a:gd name="connsiteX250" fmla="*/ 2856101 w 4642135"/>
              <a:gd name="connsiteY250" fmla="*/ 4395889 h 5643519"/>
              <a:gd name="connsiteX251" fmla="*/ 2581495 w 4642135"/>
              <a:gd name="connsiteY251" fmla="*/ 3515847 h 5643519"/>
              <a:gd name="connsiteX252" fmla="*/ 1854973 w 4642135"/>
              <a:gd name="connsiteY252" fmla="*/ 2006584 h 5643519"/>
              <a:gd name="connsiteX253" fmla="*/ 1502522 w 4642135"/>
              <a:gd name="connsiteY253" fmla="*/ 1258440 h 5643519"/>
              <a:gd name="connsiteX254" fmla="*/ 1489548 w 4642135"/>
              <a:gd name="connsiteY254" fmla="*/ 1228168 h 5643519"/>
              <a:gd name="connsiteX255" fmla="*/ 1485224 w 4642135"/>
              <a:gd name="connsiteY255" fmla="*/ 1273574 h 5643519"/>
              <a:gd name="connsiteX256" fmla="*/ 1379274 w 4642135"/>
              <a:gd name="connsiteY256" fmla="*/ 1068160 h 5643519"/>
              <a:gd name="connsiteX257" fmla="*/ 1476574 w 4642135"/>
              <a:gd name="connsiteY257" fmla="*/ 1392500 h 5643519"/>
              <a:gd name="connsiteX258" fmla="*/ 1426843 w 4642135"/>
              <a:gd name="connsiteY258" fmla="*/ 1366553 h 5643519"/>
              <a:gd name="connsiteX259" fmla="*/ 1498197 w 4642135"/>
              <a:gd name="connsiteY259" fmla="*/ 1535210 h 5643519"/>
              <a:gd name="connsiteX260" fmla="*/ 1487387 w 4642135"/>
              <a:gd name="connsiteY260" fmla="*/ 1539535 h 5643519"/>
              <a:gd name="connsiteX261" fmla="*/ 1405221 w 4642135"/>
              <a:gd name="connsiteY261" fmla="*/ 1457368 h 5643519"/>
              <a:gd name="connsiteX262" fmla="*/ 1398733 w 4642135"/>
              <a:gd name="connsiteY262" fmla="*/ 1461693 h 5643519"/>
              <a:gd name="connsiteX263" fmla="*/ 1465764 w 4642135"/>
              <a:gd name="connsiteY263" fmla="*/ 1649809 h 5643519"/>
              <a:gd name="connsiteX264" fmla="*/ 1470089 w 4642135"/>
              <a:gd name="connsiteY264" fmla="*/ 1682244 h 5643519"/>
              <a:gd name="connsiteX265" fmla="*/ 1441978 w 4642135"/>
              <a:gd name="connsiteY265" fmla="*/ 1669271 h 5643519"/>
              <a:gd name="connsiteX266" fmla="*/ 1364137 w 4642135"/>
              <a:gd name="connsiteY266" fmla="*/ 1626025 h 5643519"/>
              <a:gd name="connsiteX267" fmla="*/ 1472250 w 4642135"/>
              <a:gd name="connsiteY267" fmla="*/ 1820629 h 5643519"/>
              <a:gd name="connsiteX268" fmla="*/ 1480899 w 4642135"/>
              <a:gd name="connsiteY268" fmla="*/ 1855226 h 5643519"/>
              <a:gd name="connsiteX269" fmla="*/ 1450627 w 4642135"/>
              <a:gd name="connsiteY269" fmla="*/ 1844413 h 5643519"/>
              <a:gd name="connsiteX270" fmla="*/ 1301432 w 4642135"/>
              <a:gd name="connsiteY270" fmla="*/ 1693054 h 5643519"/>
              <a:gd name="connsiteX271" fmla="*/ 1262511 w 4642135"/>
              <a:gd name="connsiteY271" fmla="*/ 1641160 h 5643519"/>
              <a:gd name="connsiteX272" fmla="*/ 1498197 w 4642135"/>
              <a:gd name="connsiteY272" fmla="*/ 2095236 h 5643519"/>
              <a:gd name="connsiteX273" fmla="*/ 1305756 w 4642135"/>
              <a:gd name="connsiteY273" fmla="*/ 1857387 h 5643519"/>
              <a:gd name="connsiteX274" fmla="*/ 1264672 w 4642135"/>
              <a:gd name="connsiteY274" fmla="*/ 1775221 h 5643519"/>
              <a:gd name="connsiteX275" fmla="*/ 1281970 w 4642135"/>
              <a:gd name="connsiteY275" fmla="*/ 2002260 h 5643519"/>
              <a:gd name="connsiteX276" fmla="*/ 1154398 w 4642135"/>
              <a:gd name="connsiteY276" fmla="*/ 1738463 h 5643519"/>
              <a:gd name="connsiteX277" fmla="*/ 1141424 w 4642135"/>
              <a:gd name="connsiteY277" fmla="*/ 1876848 h 5643519"/>
              <a:gd name="connsiteX278" fmla="*/ 1007363 w 4642135"/>
              <a:gd name="connsiteY278" fmla="*/ 1150326 h 5643519"/>
              <a:gd name="connsiteX279" fmla="*/ 955469 w 4642135"/>
              <a:gd name="connsiteY279" fmla="*/ 1219519 h 5643519"/>
              <a:gd name="connsiteX280" fmla="*/ 923034 w 4642135"/>
              <a:gd name="connsiteY280" fmla="*/ 1295197 h 5643519"/>
              <a:gd name="connsiteX281" fmla="*/ 886276 w 4642135"/>
              <a:gd name="connsiteY281" fmla="*/ 1403311 h 5643519"/>
              <a:gd name="connsiteX282" fmla="*/ 860329 w 4642135"/>
              <a:gd name="connsiteY282" fmla="*/ 1213031 h 5643519"/>
              <a:gd name="connsiteX283" fmla="*/ 806271 w 4642135"/>
              <a:gd name="connsiteY283" fmla="*/ 1669271 h 5643519"/>
              <a:gd name="connsiteX284" fmla="*/ 713295 w 4642135"/>
              <a:gd name="connsiteY284" fmla="*/ 1511424 h 5643519"/>
              <a:gd name="connsiteX285" fmla="*/ 713295 w 4642135"/>
              <a:gd name="connsiteY285" fmla="*/ 1693054 h 5643519"/>
              <a:gd name="connsiteX286" fmla="*/ 704646 w 4642135"/>
              <a:gd name="connsiteY286" fmla="*/ 1719002 h 5643519"/>
              <a:gd name="connsiteX287" fmla="*/ 678699 w 4642135"/>
              <a:gd name="connsiteY287" fmla="*/ 1697379 h 5643519"/>
              <a:gd name="connsiteX288" fmla="*/ 603018 w 4642135"/>
              <a:gd name="connsiteY288" fmla="*/ 1567643 h 5643519"/>
              <a:gd name="connsiteX289" fmla="*/ 568422 w 4642135"/>
              <a:gd name="connsiteY289" fmla="*/ 1468179 h 5643519"/>
              <a:gd name="connsiteX290" fmla="*/ 752216 w 4642135"/>
              <a:gd name="connsiteY290" fmla="*/ 960047 h 5643519"/>
              <a:gd name="connsiteX291" fmla="*/ 920873 w 4642135"/>
              <a:gd name="connsiteY291" fmla="*/ 735171 h 5643519"/>
              <a:gd name="connsiteX292" fmla="*/ 953306 w 4642135"/>
              <a:gd name="connsiteY292" fmla="*/ 683276 h 5643519"/>
              <a:gd name="connsiteX293" fmla="*/ 959793 w 4642135"/>
              <a:gd name="connsiteY293" fmla="*/ 663815 h 5643519"/>
              <a:gd name="connsiteX294" fmla="*/ 942495 w 4642135"/>
              <a:gd name="connsiteY294" fmla="*/ 672464 h 5643519"/>
              <a:gd name="connsiteX295" fmla="*/ 747891 w 4642135"/>
              <a:gd name="connsiteY295" fmla="*/ 938424 h 5643519"/>
              <a:gd name="connsiteX296" fmla="*/ 728430 w 4642135"/>
              <a:gd name="connsiteY296" fmla="*/ 955722 h 5643519"/>
              <a:gd name="connsiteX297" fmla="*/ 817084 w 4642135"/>
              <a:gd name="connsiteY297" fmla="*/ 711385 h 5643519"/>
              <a:gd name="connsiteX298" fmla="*/ 548963 w 4642135"/>
              <a:gd name="connsiteY298" fmla="*/ 1040049 h 5643519"/>
              <a:gd name="connsiteX299" fmla="*/ 672211 w 4642135"/>
              <a:gd name="connsiteY299" fmla="*/ 750306 h 5643519"/>
              <a:gd name="connsiteX300" fmla="*/ 460308 w 4642135"/>
              <a:gd name="connsiteY300" fmla="*/ 979506 h 5643519"/>
              <a:gd name="connsiteX301" fmla="*/ 492744 w 4642135"/>
              <a:gd name="connsiteY301" fmla="*/ 838960 h 5643519"/>
              <a:gd name="connsiteX302" fmla="*/ 345709 w 4642135"/>
              <a:gd name="connsiteY302" fmla="*/ 1046537 h 5643519"/>
              <a:gd name="connsiteX303" fmla="*/ 542475 w 4642135"/>
              <a:gd name="connsiteY303" fmla="*/ 609759 h 5643519"/>
              <a:gd name="connsiteX304" fmla="*/ 466796 w 4642135"/>
              <a:gd name="connsiteY304" fmla="*/ 687601 h 5643519"/>
              <a:gd name="connsiteX305" fmla="*/ 198675 w 4642135"/>
              <a:gd name="connsiteY305" fmla="*/ 1143838 h 5643519"/>
              <a:gd name="connsiteX306" fmla="*/ 172728 w 4642135"/>
              <a:gd name="connsiteY306" fmla="*/ 1176274 h 5643519"/>
              <a:gd name="connsiteX307" fmla="*/ 270029 w 4642135"/>
              <a:gd name="connsiteY307" fmla="*/ 880042 h 5643519"/>
              <a:gd name="connsiteX308" fmla="*/ 449498 w 4642135"/>
              <a:gd name="connsiteY308" fmla="*/ 629219 h 5643519"/>
              <a:gd name="connsiteX309" fmla="*/ 200836 w 4642135"/>
              <a:gd name="connsiteY309" fmla="*/ 849770 h 5643519"/>
              <a:gd name="connsiteX310" fmla="*/ 14881 w 4642135"/>
              <a:gd name="connsiteY310" fmla="*/ 1128704 h 5643519"/>
              <a:gd name="connsiteX311" fmla="*/ 6232 w 4642135"/>
              <a:gd name="connsiteY311" fmla="*/ 1046537 h 5643519"/>
              <a:gd name="connsiteX312" fmla="*/ 32179 w 4642135"/>
              <a:gd name="connsiteY312" fmla="*/ 973020 h 5643519"/>
              <a:gd name="connsiteX313" fmla="*/ 512203 w 4642135"/>
              <a:gd name="connsiteY313" fmla="*/ 501646 h 5643519"/>
              <a:gd name="connsiteX314" fmla="*/ 594369 w 4642135"/>
              <a:gd name="connsiteY314" fmla="*/ 467050 h 5643519"/>
              <a:gd name="connsiteX315" fmla="*/ 168403 w 4642135"/>
              <a:gd name="connsiteY315" fmla="*/ 557865 h 5643519"/>
              <a:gd name="connsiteX316" fmla="*/ 272192 w 4642135"/>
              <a:gd name="connsiteY316" fmla="*/ 488672 h 5643519"/>
              <a:gd name="connsiteX317" fmla="*/ 391116 w 4642135"/>
              <a:gd name="connsiteY317" fmla="*/ 412992 h 5643519"/>
              <a:gd name="connsiteX318" fmla="*/ 525176 w 4642135"/>
              <a:gd name="connsiteY318" fmla="*/ 378396 h 5643519"/>
              <a:gd name="connsiteX319" fmla="*/ 661401 w 4642135"/>
              <a:gd name="connsiteY319" fmla="*/ 363261 h 5643519"/>
              <a:gd name="connsiteX320" fmla="*/ 434361 w 4642135"/>
              <a:gd name="connsiteY320" fmla="*/ 324340 h 5643519"/>
              <a:gd name="connsiteX321" fmla="*/ 507878 w 4642135"/>
              <a:gd name="connsiteY321" fmla="*/ 313527 h 5643519"/>
              <a:gd name="connsiteX322" fmla="*/ 507878 w 4642135"/>
              <a:gd name="connsiteY322" fmla="*/ 309203 h 5643519"/>
              <a:gd name="connsiteX323" fmla="*/ 417063 w 4642135"/>
              <a:gd name="connsiteY323" fmla="*/ 309203 h 5643519"/>
              <a:gd name="connsiteX324" fmla="*/ 881952 w 4642135"/>
              <a:gd name="connsiteY324" fmla="*/ 276770 h 5643519"/>
              <a:gd name="connsiteX325" fmla="*/ 1067907 w 4642135"/>
              <a:gd name="connsiteY325" fmla="*/ 298393 h 5643519"/>
              <a:gd name="connsiteX326" fmla="*/ 1223590 w 4642135"/>
              <a:gd name="connsiteY326" fmla="*/ 371910 h 5643519"/>
              <a:gd name="connsiteX327" fmla="*/ 1258187 w 4642135"/>
              <a:gd name="connsiteY327" fmla="*/ 367585 h 5643519"/>
              <a:gd name="connsiteX328" fmla="*/ 1640907 w 4642135"/>
              <a:gd name="connsiteY328" fmla="*/ 30271 h 5643519"/>
              <a:gd name="connsiteX329" fmla="*/ 1716587 w 4642135"/>
              <a:gd name="connsiteY329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43128 w 4642135"/>
              <a:gd name="connsiteY237" fmla="*/ 5522432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286394 w 4642135"/>
              <a:gd name="connsiteY235" fmla="*/ 5589461 h 5643519"/>
              <a:gd name="connsiteX236" fmla="*/ 3435589 w 4642135"/>
              <a:gd name="connsiteY236" fmla="*/ 5643519 h 5643519"/>
              <a:gd name="connsiteX237" fmla="*/ 2850081 w 4642135"/>
              <a:gd name="connsiteY237" fmla="*/ 5626736 h 5643519"/>
              <a:gd name="connsiteX238" fmla="*/ 2860426 w 4642135"/>
              <a:gd name="connsiteY238" fmla="*/ 5042409 h 5643519"/>
              <a:gd name="connsiteX239" fmla="*/ 2858265 w 4642135"/>
              <a:gd name="connsiteY239" fmla="*/ 5018623 h 5643519"/>
              <a:gd name="connsiteX240" fmla="*/ 2853940 w 4642135"/>
              <a:gd name="connsiteY240" fmla="*/ 5018623 h 5643519"/>
              <a:gd name="connsiteX241" fmla="*/ 2667985 w 4642135"/>
              <a:gd name="connsiteY241" fmla="*/ 5544055 h 5643519"/>
              <a:gd name="connsiteX242" fmla="*/ 2683120 w 4642135"/>
              <a:gd name="connsiteY242" fmla="*/ 5563514 h 5643519"/>
              <a:gd name="connsiteX243" fmla="*/ 2693498 w 4642135"/>
              <a:gd name="connsiteY243" fmla="*/ 5563913 h 5643519"/>
              <a:gd name="connsiteX244" fmla="*/ 2693498 w 4642135"/>
              <a:gd name="connsiteY244" fmla="*/ 5614498 h 5643519"/>
              <a:gd name="connsiteX245" fmla="*/ 2274452 w 4642135"/>
              <a:gd name="connsiteY245" fmla="*/ 5598110 h 5643519"/>
              <a:gd name="connsiteX246" fmla="*/ 2360943 w 4642135"/>
              <a:gd name="connsiteY246" fmla="*/ 5524593 h 5643519"/>
              <a:gd name="connsiteX247" fmla="*/ 2700418 w 4642135"/>
              <a:gd name="connsiteY247" fmla="*/ 4800235 h 5643519"/>
              <a:gd name="connsiteX248" fmla="*/ 2851777 w 4642135"/>
              <a:gd name="connsiteY248" fmla="*/ 4454272 h 5643519"/>
              <a:gd name="connsiteX249" fmla="*/ 2856101 w 4642135"/>
              <a:gd name="connsiteY249" fmla="*/ 4395889 h 5643519"/>
              <a:gd name="connsiteX250" fmla="*/ 2581495 w 4642135"/>
              <a:gd name="connsiteY250" fmla="*/ 3515847 h 5643519"/>
              <a:gd name="connsiteX251" fmla="*/ 1854973 w 4642135"/>
              <a:gd name="connsiteY251" fmla="*/ 2006584 h 5643519"/>
              <a:gd name="connsiteX252" fmla="*/ 1502522 w 4642135"/>
              <a:gd name="connsiteY252" fmla="*/ 1258440 h 5643519"/>
              <a:gd name="connsiteX253" fmla="*/ 1489548 w 4642135"/>
              <a:gd name="connsiteY253" fmla="*/ 1228168 h 5643519"/>
              <a:gd name="connsiteX254" fmla="*/ 1485224 w 4642135"/>
              <a:gd name="connsiteY254" fmla="*/ 1273574 h 5643519"/>
              <a:gd name="connsiteX255" fmla="*/ 1379274 w 4642135"/>
              <a:gd name="connsiteY255" fmla="*/ 1068160 h 5643519"/>
              <a:gd name="connsiteX256" fmla="*/ 1476574 w 4642135"/>
              <a:gd name="connsiteY256" fmla="*/ 1392500 h 5643519"/>
              <a:gd name="connsiteX257" fmla="*/ 1426843 w 4642135"/>
              <a:gd name="connsiteY257" fmla="*/ 1366553 h 5643519"/>
              <a:gd name="connsiteX258" fmla="*/ 1498197 w 4642135"/>
              <a:gd name="connsiteY258" fmla="*/ 1535210 h 5643519"/>
              <a:gd name="connsiteX259" fmla="*/ 1487387 w 4642135"/>
              <a:gd name="connsiteY259" fmla="*/ 1539535 h 5643519"/>
              <a:gd name="connsiteX260" fmla="*/ 1405221 w 4642135"/>
              <a:gd name="connsiteY260" fmla="*/ 1457368 h 5643519"/>
              <a:gd name="connsiteX261" fmla="*/ 1398733 w 4642135"/>
              <a:gd name="connsiteY261" fmla="*/ 1461693 h 5643519"/>
              <a:gd name="connsiteX262" fmla="*/ 1465764 w 4642135"/>
              <a:gd name="connsiteY262" fmla="*/ 1649809 h 5643519"/>
              <a:gd name="connsiteX263" fmla="*/ 1470089 w 4642135"/>
              <a:gd name="connsiteY263" fmla="*/ 1682244 h 5643519"/>
              <a:gd name="connsiteX264" fmla="*/ 1441978 w 4642135"/>
              <a:gd name="connsiteY264" fmla="*/ 1669271 h 5643519"/>
              <a:gd name="connsiteX265" fmla="*/ 1364137 w 4642135"/>
              <a:gd name="connsiteY265" fmla="*/ 1626025 h 5643519"/>
              <a:gd name="connsiteX266" fmla="*/ 1472250 w 4642135"/>
              <a:gd name="connsiteY266" fmla="*/ 1820629 h 5643519"/>
              <a:gd name="connsiteX267" fmla="*/ 1480899 w 4642135"/>
              <a:gd name="connsiteY267" fmla="*/ 1855226 h 5643519"/>
              <a:gd name="connsiteX268" fmla="*/ 1450627 w 4642135"/>
              <a:gd name="connsiteY268" fmla="*/ 1844413 h 5643519"/>
              <a:gd name="connsiteX269" fmla="*/ 1301432 w 4642135"/>
              <a:gd name="connsiteY269" fmla="*/ 1693054 h 5643519"/>
              <a:gd name="connsiteX270" fmla="*/ 1262511 w 4642135"/>
              <a:gd name="connsiteY270" fmla="*/ 1641160 h 5643519"/>
              <a:gd name="connsiteX271" fmla="*/ 1498197 w 4642135"/>
              <a:gd name="connsiteY271" fmla="*/ 2095236 h 5643519"/>
              <a:gd name="connsiteX272" fmla="*/ 1305756 w 4642135"/>
              <a:gd name="connsiteY272" fmla="*/ 1857387 h 5643519"/>
              <a:gd name="connsiteX273" fmla="*/ 1264672 w 4642135"/>
              <a:gd name="connsiteY273" fmla="*/ 1775221 h 5643519"/>
              <a:gd name="connsiteX274" fmla="*/ 1281970 w 4642135"/>
              <a:gd name="connsiteY274" fmla="*/ 2002260 h 5643519"/>
              <a:gd name="connsiteX275" fmla="*/ 1154398 w 4642135"/>
              <a:gd name="connsiteY275" fmla="*/ 1738463 h 5643519"/>
              <a:gd name="connsiteX276" fmla="*/ 1141424 w 4642135"/>
              <a:gd name="connsiteY276" fmla="*/ 1876848 h 5643519"/>
              <a:gd name="connsiteX277" fmla="*/ 1007363 w 4642135"/>
              <a:gd name="connsiteY277" fmla="*/ 1150326 h 5643519"/>
              <a:gd name="connsiteX278" fmla="*/ 955469 w 4642135"/>
              <a:gd name="connsiteY278" fmla="*/ 1219519 h 5643519"/>
              <a:gd name="connsiteX279" fmla="*/ 923034 w 4642135"/>
              <a:gd name="connsiteY279" fmla="*/ 1295197 h 5643519"/>
              <a:gd name="connsiteX280" fmla="*/ 886276 w 4642135"/>
              <a:gd name="connsiteY280" fmla="*/ 1403311 h 5643519"/>
              <a:gd name="connsiteX281" fmla="*/ 860329 w 4642135"/>
              <a:gd name="connsiteY281" fmla="*/ 1213031 h 5643519"/>
              <a:gd name="connsiteX282" fmla="*/ 806271 w 4642135"/>
              <a:gd name="connsiteY282" fmla="*/ 1669271 h 5643519"/>
              <a:gd name="connsiteX283" fmla="*/ 713295 w 4642135"/>
              <a:gd name="connsiteY283" fmla="*/ 1511424 h 5643519"/>
              <a:gd name="connsiteX284" fmla="*/ 713295 w 4642135"/>
              <a:gd name="connsiteY284" fmla="*/ 1693054 h 5643519"/>
              <a:gd name="connsiteX285" fmla="*/ 704646 w 4642135"/>
              <a:gd name="connsiteY285" fmla="*/ 1719002 h 5643519"/>
              <a:gd name="connsiteX286" fmla="*/ 678699 w 4642135"/>
              <a:gd name="connsiteY286" fmla="*/ 1697379 h 5643519"/>
              <a:gd name="connsiteX287" fmla="*/ 603018 w 4642135"/>
              <a:gd name="connsiteY287" fmla="*/ 1567643 h 5643519"/>
              <a:gd name="connsiteX288" fmla="*/ 568422 w 4642135"/>
              <a:gd name="connsiteY288" fmla="*/ 1468179 h 5643519"/>
              <a:gd name="connsiteX289" fmla="*/ 752216 w 4642135"/>
              <a:gd name="connsiteY289" fmla="*/ 960047 h 5643519"/>
              <a:gd name="connsiteX290" fmla="*/ 920873 w 4642135"/>
              <a:gd name="connsiteY290" fmla="*/ 735171 h 5643519"/>
              <a:gd name="connsiteX291" fmla="*/ 953306 w 4642135"/>
              <a:gd name="connsiteY291" fmla="*/ 683276 h 5643519"/>
              <a:gd name="connsiteX292" fmla="*/ 959793 w 4642135"/>
              <a:gd name="connsiteY292" fmla="*/ 663815 h 5643519"/>
              <a:gd name="connsiteX293" fmla="*/ 942495 w 4642135"/>
              <a:gd name="connsiteY293" fmla="*/ 672464 h 5643519"/>
              <a:gd name="connsiteX294" fmla="*/ 747891 w 4642135"/>
              <a:gd name="connsiteY294" fmla="*/ 938424 h 5643519"/>
              <a:gd name="connsiteX295" fmla="*/ 728430 w 4642135"/>
              <a:gd name="connsiteY295" fmla="*/ 955722 h 5643519"/>
              <a:gd name="connsiteX296" fmla="*/ 817084 w 4642135"/>
              <a:gd name="connsiteY296" fmla="*/ 711385 h 5643519"/>
              <a:gd name="connsiteX297" fmla="*/ 548963 w 4642135"/>
              <a:gd name="connsiteY297" fmla="*/ 1040049 h 5643519"/>
              <a:gd name="connsiteX298" fmla="*/ 672211 w 4642135"/>
              <a:gd name="connsiteY298" fmla="*/ 750306 h 5643519"/>
              <a:gd name="connsiteX299" fmla="*/ 460308 w 4642135"/>
              <a:gd name="connsiteY299" fmla="*/ 979506 h 5643519"/>
              <a:gd name="connsiteX300" fmla="*/ 492744 w 4642135"/>
              <a:gd name="connsiteY300" fmla="*/ 838960 h 5643519"/>
              <a:gd name="connsiteX301" fmla="*/ 345709 w 4642135"/>
              <a:gd name="connsiteY301" fmla="*/ 1046537 h 5643519"/>
              <a:gd name="connsiteX302" fmla="*/ 542475 w 4642135"/>
              <a:gd name="connsiteY302" fmla="*/ 609759 h 5643519"/>
              <a:gd name="connsiteX303" fmla="*/ 466796 w 4642135"/>
              <a:gd name="connsiteY303" fmla="*/ 687601 h 5643519"/>
              <a:gd name="connsiteX304" fmla="*/ 198675 w 4642135"/>
              <a:gd name="connsiteY304" fmla="*/ 1143838 h 5643519"/>
              <a:gd name="connsiteX305" fmla="*/ 172728 w 4642135"/>
              <a:gd name="connsiteY305" fmla="*/ 1176274 h 5643519"/>
              <a:gd name="connsiteX306" fmla="*/ 270029 w 4642135"/>
              <a:gd name="connsiteY306" fmla="*/ 880042 h 5643519"/>
              <a:gd name="connsiteX307" fmla="*/ 449498 w 4642135"/>
              <a:gd name="connsiteY307" fmla="*/ 629219 h 5643519"/>
              <a:gd name="connsiteX308" fmla="*/ 200836 w 4642135"/>
              <a:gd name="connsiteY308" fmla="*/ 849770 h 5643519"/>
              <a:gd name="connsiteX309" fmla="*/ 14881 w 4642135"/>
              <a:gd name="connsiteY309" fmla="*/ 1128704 h 5643519"/>
              <a:gd name="connsiteX310" fmla="*/ 6232 w 4642135"/>
              <a:gd name="connsiteY310" fmla="*/ 1046537 h 5643519"/>
              <a:gd name="connsiteX311" fmla="*/ 32179 w 4642135"/>
              <a:gd name="connsiteY311" fmla="*/ 973020 h 5643519"/>
              <a:gd name="connsiteX312" fmla="*/ 512203 w 4642135"/>
              <a:gd name="connsiteY312" fmla="*/ 501646 h 5643519"/>
              <a:gd name="connsiteX313" fmla="*/ 594369 w 4642135"/>
              <a:gd name="connsiteY313" fmla="*/ 467050 h 5643519"/>
              <a:gd name="connsiteX314" fmla="*/ 168403 w 4642135"/>
              <a:gd name="connsiteY314" fmla="*/ 557865 h 5643519"/>
              <a:gd name="connsiteX315" fmla="*/ 272192 w 4642135"/>
              <a:gd name="connsiteY315" fmla="*/ 488672 h 5643519"/>
              <a:gd name="connsiteX316" fmla="*/ 391116 w 4642135"/>
              <a:gd name="connsiteY316" fmla="*/ 412992 h 5643519"/>
              <a:gd name="connsiteX317" fmla="*/ 525176 w 4642135"/>
              <a:gd name="connsiteY317" fmla="*/ 378396 h 5643519"/>
              <a:gd name="connsiteX318" fmla="*/ 661401 w 4642135"/>
              <a:gd name="connsiteY318" fmla="*/ 363261 h 5643519"/>
              <a:gd name="connsiteX319" fmla="*/ 434361 w 4642135"/>
              <a:gd name="connsiteY319" fmla="*/ 324340 h 5643519"/>
              <a:gd name="connsiteX320" fmla="*/ 507878 w 4642135"/>
              <a:gd name="connsiteY320" fmla="*/ 313527 h 5643519"/>
              <a:gd name="connsiteX321" fmla="*/ 507878 w 4642135"/>
              <a:gd name="connsiteY321" fmla="*/ 309203 h 5643519"/>
              <a:gd name="connsiteX322" fmla="*/ 417063 w 4642135"/>
              <a:gd name="connsiteY322" fmla="*/ 309203 h 5643519"/>
              <a:gd name="connsiteX323" fmla="*/ 881952 w 4642135"/>
              <a:gd name="connsiteY323" fmla="*/ 276770 h 5643519"/>
              <a:gd name="connsiteX324" fmla="*/ 1067907 w 4642135"/>
              <a:gd name="connsiteY324" fmla="*/ 298393 h 5643519"/>
              <a:gd name="connsiteX325" fmla="*/ 1223590 w 4642135"/>
              <a:gd name="connsiteY325" fmla="*/ 371910 h 5643519"/>
              <a:gd name="connsiteX326" fmla="*/ 1258187 w 4642135"/>
              <a:gd name="connsiteY326" fmla="*/ 367585 h 5643519"/>
              <a:gd name="connsiteX327" fmla="*/ 1640907 w 4642135"/>
              <a:gd name="connsiteY327" fmla="*/ 30271 h 5643519"/>
              <a:gd name="connsiteX328" fmla="*/ 1716587 w 4642135"/>
              <a:gd name="connsiteY328" fmla="*/ 0 h 5643519"/>
              <a:gd name="connsiteX0" fmla="*/ 4214006 w 4642135"/>
              <a:gd name="connsiteY0" fmla="*/ 1528722 h 5643519"/>
              <a:gd name="connsiteX1" fmla="*/ 4211845 w 4642135"/>
              <a:gd name="connsiteY1" fmla="*/ 1535210 h 5643519"/>
              <a:gd name="connsiteX2" fmla="*/ 4281037 w 4642135"/>
              <a:gd name="connsiteY2" fmla="*/ 1582780 h 5643519"/>
              <a:gd name="connsiteX3" fmla="*/ 4300497 w 4642135"/>
              <a:gd name="connsiteY3" fmla="*/ 1587104 h 5643519"/>
              <a:gd name="connsiteX4" fmla="*/ 4291848 w 4642135"/>
              <a:gd name="connsiteY4" fmla="*/ 1565482 h 5643519"/>
              <a:gd name="connsiteX5" fmla="*/ 4214006 w 4642135"/>
              <a:gd name="connsiteY5" fmla="*/ 1528722 h 5643519"/>
              <a:gd name="connsiteX6" fmla="*/ 3165036 w 4642135"/>
              <a:gd name="connsiteY6" fmla="*/ 1460611 h 5643519"/>
              <a:gd name="connsiteX7" fmla="*/ 3148009 w 4642135"/>
              <a:gd name="connsiteY7" fmla="*/ 1468179 h 5643519"/>
              <a:gd name="connsiteX8" fmla="*/ 2860426 w 4642135"/>
              <a:gd name="connsiteY8" fmla="*/ 1591429 h 5643519"/>
              <a:gd name="connsiteX9" fmla="*/ 2899347 w 4642135"/>
              <a:gd name="connsiteY9" fmla="*/ 1589266 h 5643519"/>
              <a:gd name="connsiteX10" fmla="*/ 3115574 w 4642135"/>
              <a:gd name="connsiteY10" fmla="*/ 1498450 h 5643519"/>
              <a:gd name="connsiteX11" fmla="*/ 3186930 w 4642135"/>
              <a:gd name="connsiteY11" fmla="*/ 1466017 h 5643519"/>
              <a:gd name="connsiteX12" fmla="*/ 3165036 w 4642135"/>
              <a:gd name="connsiteY12" fmla="*/ 1460611 h 5643519"/>
              <a:gd name="connsiteX13" fmla="*/ 2717716 w 4642135"/>
              <a:gd name="connsiteY13" fmla="*/ 1269250 h 5643519"/>
              <a:gd name="connsiteX14" fmla="*/ 2419323 w 4642135"/>
              <a:gd name="connsiteY14" fmla="*/ 1353579 h 5643519"/>
              <a:gd name="connsiteX15" fmla="*/ 2395539 w 4642135"/>
              <a:gd name="connsiteY15" fmla="*/ 1433582 h 5643519"/>
              <a:gd name="connsiteX16" fmla="*/ 2423648 w 4642135"/>
              <a:gd name="connsiteY16" fmla="*/ 1440070 h 5643519"/>
              <a:gd name="connsiteX17" fmla="*/ 2739339 w 4642135"/>
              <a:gd name="connsiteY17" fmla="*/ 1269250 h 5643519"/>
              <a:gd name="connsiteX18" fmla="*/ 2717716 w 4642135"/>
              <a:gd name="connsiteY18" fmla="*/ 1269250 h 5643519"/>
              <a:gd name="connsiteX19" fmla="*/ 1617123 w 4642135"/>
              <a:gd name="connsiteY19" fmla="*/ 1124379 h 5643519"/>
              <a:gd name="connsiteX20" fmla="*/ 1727398 w 4642135"/>
              <a:gd name="connsiteY20" fmla="*/ 1366553 h 5643519"/>
              <a:gd name="connsiteX21" fmla="*/ 1591176 w 4642135"/>
              <a:gd name="connsiteY21" fmla="*/ 1202221 h 5643519"/>
              <a:gd name="connsiteX22" fmla="*/ 1790104 w 4642135"/>
              <a:gd name="connsiteY22" fmla="*/ 1569806 h 5643519"/>
              <a:gd name="connsiteX23" fmla="*/ 2466893 w 4642135"/>
              <a:gd name="connsiteY23" fmla="*/ 2756890 h 5643519"/>
              <a:gd name="connsiteX24" fmla="*/ 2985838 w 4642135"/>
              <a:gd name="connsiteY24" fmla="*/ 3935327 h 5643519"/>
              <a:gd name="connsiteX25" fmla="*/ 2994487 w 4642135"/>
              <a:gd name="connsiteY25" fmla="*/ 3943976 h 5643519"/>
              <a:gd name="connsiteX26" fmla="*/ 2998811 w 4642135"/>
              <a:gd name="connsiteY26" fmla="*/ 3928839 h 5643519"/>
              <a:gd name="connsiteX27" fmla="*/ 3189091 w 4642135"/>
              <a:gd name="connsiteY27" fmla="*/ 2752566 h 5643519"/>
              <a:gd name="connsiteX28" fmla="*/ 3282069 w 4642135"/>
              <a:gd name="connsiteY28" fmla="*/ 2123347 h 5643519"/>
              <a:gd name="connsiteX29" fmla="*/ 3295043 w 4642135"/>
              <a:gd name="connsiteY29" fmla="*/ 2045505 h 5643519"/>
              <a:gd name="connsiteX30" fmla="*/ 3266932 w 4642135"/>
              <a:gd name="connsiteY30" fmla="*/ 2071452 h 5643519"/>
              <a:gd name="connsiteX31" fmla="*/ 3301529 w 4642135"/>
              <a:gd name="connsiteY31" fmla="*/ 1881173 h 5643519"/>
              <a:gd name="connsiteX32" fmla="*/ 3212877 w 4642135"/>
              <a:gd name="connsiteY32" fmla="*/ 2151455 h 5643519"/>
              <a:gd name="connsiteX33" fmla="*/ 3182605 w 4642135"/>
              <a:gd name="connsiteY33" fmla="*/ 2101724 h 5643519"/>
              <a:gd name="connsiteX34" fmla="*/ 3154494 w 4642135"/>
              <a:gd name="connsiteY34" fmla="*/ 2231460 h 5643519"/>
              <a:gd name="connsiteX35" fmla="*/ 3128547 w 4642135"/>
              <a:gd name="connsiteY35" fmla="*/ 2170917 h 5643519"/>
              <a:gd name="connsiteX36" fmla="*/ 3115574 w 4642135"/>
              <a:gd name="connsiteY36" fmla="*/ 2151455 h 5643519"/>
              <a:gd name="connsiteX37" fmla="*/ 3102600 w 4642135"/>
              <a:gd name="connsiteY37" fmla="*/ 2173078 h 5643519"/>
              <a:gd name="connsiteX38" fmla="*/ 3059355 w 4642135"/>
              <a:gd name="connsiteY38" fmla="*/ 2341735 h 5643519"/>
              <a:gd name="connsiteX39" fmla="*/ 2998811 w 4642135"/>
              <a:gd name="connsiteY39" fmla="*/ 2261732 h 5643519"/>
              <a:gd name="connsiteX40" fmla="*/ 2983676 w 4642135"/>
              <a:gd name="connsiteY40" fmla="*/ 2436875 h 5643519"/>
              <a:gd name="connsiteX41" fmla="*/ 2975027 w 4642135"/>
              <a:gd name="connsiteY41" fmla="*/ 2460661 h 5643519"/>
              <a:gd name="connsiteX42" fmla="*/ 2955566 w 4642135"/>
              <a:gd name="connsiteY42" fmla="*/ 2439038 h 5643519"/>
              <a:gd name="connsiteX43" fmla="*/ 2933943 w 4642135"/>
              <a:gd name="connsiteY43" fmla="*/ 2367682 h 5643519"/>
              <a:gd name="connsiteX44" fmla="*/ 2918808 w 4642135"/>
              <a:gd name="connsiteY44" fmla="*/ 2287679 h 5643519"/>
              <a:gd name="connsiteX45" fmla="*/ 2871238 w 4642135"/>
              <a:gd name="connsiteY45" fmla="*/ 2633642 h 5643519"/>
              <a:gd name="connsiteX46" fmla="*/ 2840967 w 4642135"/>
              <a:gd name="connsiteY46" fmla="*/ 2590397 h 5643519"/>
              <a:gd name="connsiteX47" fmla="*/ 2840967 w 4642135"/>
              <a:gd name="connsiteY47" fmla="*/ 2423901 h 5643519"/>
              <a:gd name="connsiteX48" fmla="*/ 2851777 w 4642135"/>
              <a:gd name="connsiteY48" fmla="*/ 2333086 h 5643519"/>
              <a:gd name="connsiteX49" fmla="*/ 2752313 w 4642135"/>
              <a:gd name="connsiteY49" fmla="*/ 2486608 h 5643519"/>
              <a:gd name="connsiteX50" fmla="*/ 2782584 w 4642135"/>
              <a:gd name="connsiteY50" fmla="*/ 2283355 h 5643519"/>
              <a:gd name="connsiteX51" fmla="*/ 2698257 w 4642135"/>
              <a:gd name="connsiteY51" fmla="*/ 2365521 h 5643519"/>
              <a:gd name="connsiteX52" fmla="*/ 2990162 w 4642135"/>
              <a:gd name="connsiteY52" fmla="*/ 1790358 h 5643519"/>
              <a:gd name="connsiteX53" fmla="*/ 2912320 w 4642135"/>
              <a:gd name="connsiteY53" fmla="*/ 1840089 h 5643519"/>
              <a:gd name="connsiteX54" fmla="*/ 2819344 w 4642135"/>
              <a:gd name="connsiteY54" fmla="*/ 1891983 h 5643519"/>
              <a:gd name="connsiteX55" fmla="*/ 2758800 w 4642135"/>
              <a:gd name="connsiteY55" fmla="*/ 1941716 h 5643519"/>
              <a:gd name="connsiteX56" fmla="*/ 2830154 w 4642135"/>
              <a:gd name="connsiteY56" fmla="*/ 1788194 h 5643519"/>
              <a:gd name="connsiteX57" fmla="*/ 2795558 w 4642135"/>
              <a:gd name="connsiteY57" fmla="*/ 1818466 h 5643519"/>
              <a:gd name="connsiteX58" fmla="*/ 2570682 w 4642135"/>
              <a:gd name="connsiteY58" fmla="*/ 2086587 h 5643519"/>
              <a:gd name="connsiteX59" fmla="*/ 2549059 w 4642135"/>
              <a:gd name="connsiteY59" fmla="*/ 2101724 h 5643519"/>
              <a:gd name="connsiteX60" fmla="*/ 2540410 w 4642135"/>
              <a:gd name="connsiteY60" fmla="*/ 2075777 h 5643519"/>
              <a:gd name="connsiteX61" fmla="*/ 2557708 w 4642135"/>
              <a:gd name="connsiteY61" fmla="*/ 1963339 h 5643519"/>
              <a:gd name="connsiteX62" fmla="*/ 2469057 w 4642135"/>
              <a:gd name="connsiteY62" fmla="*/ 2086587 h 5643519"/>
              <a:gd name="connsiteX63" fmla="*/ 2447434 w 4642135"/>
              <a:gd name="connsiteY63" fmla="*/ 2106049 h 5643519"/>
              <a:gd name="connsiteX64" fmla="*/ 2438785 w 4642135"/>
              <a:gd name="connsiteY64" fmla="*/ 2073614 h 5643519"/>
              <a:gd name="connsiteX65" fmla="*/ 2449595 w 4642135"/>
              <a:gd name="connsiteY65" fmla="*/ 1969825 h 5643519"/>
              <a:gd name="connsiteX66" fmla="*/ 2471218 w 4642135"/>
              <a:gd name="connsiteY66" fmla="*/ 1876848 h 5643519"/>
              <a:gd name="connsiteX67" fmla="*/ 2830154 w 4642135"/>
              <a:gd name="connsiteY67" fmla="*/ 1602239 h 5643519"/>
              <a:gd name="connsiteX68" fmla="*/ 2858265 w 4642135"/>
              <a:gd name="connsiteY68" fmla="*/ 1587104 h 5643519"/>
              <a:gd name="connsiteX69" fmla="*/ 2851777 w 4642135"/>
              <a:gd name="connsiteY69" fmla="*/ 1589266 h 5643519"/>
              <a:gd name="connsiteX70" fmla="*/ 2849616 w 4642135"/>
              <a:gd name="connsiteY70" fmla="*/ 1587104 h 5643519"/>
              <a:gd name="connsiteX71" fmla="*/ 2869075 w 4642135"/>
              <a:gd name="connsiteY71" fmla="*/ 1567643 h 5643519"/>
              <a:gd name="connsiteX72" fmla="*/ 3039895 w 4642135"/>
              <a:gd name="connsiteY72" fmla="*/ 1437907 h 5643519"/>
              <a:gd name="connsiteX73" fmla="*/ 2676634 w 4642135"/>
              <a:gd name="connsiteY73" fmla="*/ 1584941 h 5643519"/>
              <a:gd name="connsiteX74" fmla="*/ 2920969 w 4642135"/>
              <a:gd name="connsiteY74" fmla="*/ 1418448 h 5643519"/>
              <a:gd name="connsiteX75" fmla="*/ 2631226 w 4642135"/>
              <a:gd name="connsiteY75" fmla="*/ 1507099 h 5643519"/>
              <a:gd name="connsiteX76" fmla="*/ 2726365 w 4642135"/>
              <a:gd name="connsiteY76" fmla="*/ 1424933 h 5643519"/>
              <a:gd name="connsiteX77" fmla="*/ 2510139 w 4642135"/>
              <a:gd name="connsiteY77" fmla="*/ 1511424 h 5643519"/>
              <a:gd name="connsiteX78" fmla="*/ 2856101 w 4642135"/>
              <a:gd name="connsiteY78" fmla="*/ 1286548 h 5643519"/>
              <a:gd name="connsiteX79" fmla="*/ 2797721 w 4642135"/>
              <a:gd name="connsiteY79" fmla="*/ 1301685 h 5643519"/>
              <a:gd name="connsiteX80" fmla="*/ 2475542 w 4642135"/>
              <a:gd name="connsiteY80" fmla="*/ 1463854 h 5643519"/>
              <a:gd name="connsiteX81" fmla="*/ 2440946 w 4642135"/>
              <a:gd name="connsiteY81" fmla="*/ 1543859 h 5643519"/>
              <a:gd name="connsiteX82" fmla="*/ 2440946 w 4642135"/>
              <a:gd name="connsiteY82" fmla="*/ 1558994 h 5643519"/>
              <a:gd name="connsiteX83" fmla="*/ 2404189 w 4642135"/>
              <a:gd name="connsiteY83" fmla="*/ 1535210 h 5643519"/>
              <a:gd name="connsiteX84" fmla="*/ 2358780 w 4642135"/>
              <a:gd name="connsiteY84" fmla="*/ 1528722 h 5643519"/>
              <a:gd name="connsiteX85" fmla="*/ 2365268 w 4642135"/>
              <a:gd name="connsiteY85" fmla="*/ 1567643 h 5643519"/>
              <a:gd name="connsiteX86" fmla="*/ 2447434 w 4642135"/>
              <a:gd name="connsiteY86" fmla="*/ 1727651 h 5643519"/>
              <a:gd name="connsiteX87" fmla="*/ 2291751 w 4642135"/>
              <a:gd name="connsiteY87" fmla="*/ 1563318 h 5643519"/>
              <a:gd name="connsiteX88" fmla="*/ 2302561 w 4642135"/>
              <a:gd name="connsiteY88" fmla="*/ 1597915 h 5643519"/>
              <a:gd name="connsiteX89" fmla="*/ 2378241 w 4642135"/>
              <a:gd name="connsiteY89" fmla="*/ 1811980 h 5643519"/>
              <a:gd name="connsiteX90" fmla="*/ 2380402 w 4642135"/>
              <a:gd name="connsiteY90" fmla="*/ 1926579 h 5643519"/>
              <a:gd name="connsiteX91" fmla="*/ 2369592 w 4642135"/>
              <a:gd name="connsiteY91" fmla="*/ 1928743 h 5643519"/>
              <a:gd name="connsiteX92" fmla="*/ 2172825 w 4642135"/>
              <a:gd name="connsiteY92" fmla="*/ 1466017 h 5643519"/>
              <a:gd name="connsiteX93" fmla="*/ 2183637 w 4642135"/>
              <a:gd name="connsiteY93" fmla="*/ 1515748 h 5643519"/>
              <a:gd name="connsiteX94" fmla="*/ 2211746 w 4642135"/>
              <a:gd name="connsiteY94" fmla="*/ 1699542 h 5643519"/>
              <a:gd name="connsiteX95" fmla="*/ 2198772 w 4642135"/>
              <a:gd name="connsiteY95" fmla="*/ 1749273 h 5643519"/>
              <a:gd name="connsiteX96" fmla="*/ 2170664 w 4642135"/>
              <a:gd name="connsiteY96" fmla="*/ 1706028 h 5643519"/>
              <a:gd name="connsiteX97" fmla="*/ 2090659 w 4642135"/>
              <a:gd name="connsiteY97" fmla="*/ 1526561 h 5643519"/>
              <a:gd name="connsiteX98" fmla="*/ 2056062 w 4642135"/>
              <a:gd name="connsiteY98" fmla="*/ 1626025 h 5643519"/>
              <a:gd name="connsiteX99" fmla="*/ 1930651 w 4642135"/>
              <a:gd name="connsiteY99" fmla="*/ 1420609 h 5643519"/>
              <a:gd name="connsiteX100" fmla="*/ 1930651 w 4642135"/>
              <a:gd name="connsiteY100" fmla="*/ 1524398 h 5643519"/>
              <a:gd name="connsiteX101" fmla="*/ 1922002 w 4642135"/>
              <a:gd name="connsiteY101" fmla="*/ 1537371 h 5643519"/>
              <a:gd name="connsiteX102" fmla="*/ 1911191 w 4642135"/>
              <a:gd name="connsiteY102" fmla="*/ 1530885 h 5643519"/>
              <a:gd name="connsiteX103" fmla="*/ 1893893 w 4642135"/>
              <a:gd name="connsiteY103" fmla="*/ 1502775 h 5643519"/>
              <a:gd name="connsiteX104" fmla="*/ 1829025 w 4642135"/>
              <a:gd name="connsiteY104" fmla="*/ 1377363 h 5643519"/>
              <a:gd name="connsiteX105" fmla="*/ 1826862 w 4642135"/>
              <a:gd name="connsiteY105" fmla="*/ 1435746 h 5643519"/>
              <a:gd name="connsiteX106" fmla="*/ 1617123 w 4642135"/>
              <a:gd name="connsiteY106" fmla="*/ 1124379 h 5643519"/>
              <a:gd name="connsiteX107" fmla="*/ 2123094 w 4642135"/>
              <a:gd name="connsiteY107" fmla="*/ 925450 h 5643519"/>
              <a:gd name="connsiteX108" fmla="*/ 2250666 w 4642135"/>
              <a:gd name="connsiteY108" fmla="*/ 1068160 h 5643519"/>
              <a:gd name="connsiteX109" fmla="*/ 1971735 w 4642135"/>
              <a:gd name="connsiteY109" fmla="*/ 968696 h 5643519"/>
              <a:gd name="connsiteX110" fmla="*/ 1978221 w 4642135"/>
              <a:gd name="connsiteY110" fmla="*/ 977345 h 5643519"/>
              <a:gd name="connsiteX111" fmla="*/ 2324183 w 4642135"/>
              <a:gd name="connsiteY111" fmla="*/ 1323308 h 5643519"/>
              <a:gd name="connsiteX112" fmla="*/ 2356619 w 4642135"/>
              <a:gd name="connsiteY112" fmla="*/ 1325469 h 5643519"/>
              <a:gd name="connsiteX113" fmla="*/ 2626901 w 4642135"/>
              <a:gd name="connsiteY113" fmla="*/ 1206545 h 5643519"/>
              <a:gd name="connsiteX114" fmla="*/ 2637713 w 4642135"/>
              <a:gd name="connsiteY114" fmla="*/ 1197896 h 5643519"/>
              <a:gd name="connsiteX115" fmla="*/ 2661497 w 4642135"/>
              <a:gd name="connsiteY115" fmla="*/ 1200057 h 5643519"/>
              <a:gd name="connsiteX116" fmla="*/ 2901510 w 4642135"/>
              <a:gd name="connsiteY116" fmla="*/ 1197896 h 5643519"/>
              <a:gd name="connsiteX117" fmla="*/ 2988001 w 4642135"/>
              <a:gd name="connsiteY117" fmla="*/ 1195733 h 5643519"/>
              <a:gd name="connsiteX118" fmla="*/ 2629064 w 4642135"/>
              <a:gd name="connsiteY118" fmla="*/ 1120055 h 5643519"/>
              <a:gd name="connsiteX119" fmla="*/ 2635550 w 4642135"/>
              <a:gd name="connsiteY119" fmla="*/ 1158975 h 5643519"/>
              <a:gd name="connsiteX120" fmla="*/ 2635550 w 4642135"/>
              <a:gd name="connsiteY120" fmla="*/ 1195733 h 5643519"/>
              <a:gd name="connsiteX121" fmla="*/ 2447434 w 4642135"/>
              <a:gd name="connsiteY121" fmla="*/ 1031400 h 5643519"/>
              <a:gd name="connsiteX122" fmla="*/ 2514463 w 4642135"/>
              <a:gd name="connsiteY122" fmla="*/ 1197896 h 5643519"/>
              <a:gd name="connsiteX123" fmla="*/ 2123094 w 4642135"/>
              <a:gd name="connsiteY123" fmla="*/ 925450 h 5643519"/>
              <a:gd name="connsiteX124" fmla="*/ 1716587 w 4642135"/>
              <a:gd name="connsiteY124" fmla="*/ 0 h 5643519"/>
              <a:gd name="connsiteX125" fmla="*/ 1569553 w 4642135"/>
              <a:gd name="connsiteY125" fmla="*/ 190279 h 5643519"/>
              <a:gd name="connsiteX126" fmla="*/ 1595500 w 4642135"/>
              <a:gd name="connsiteY126" fmla="*/ 170818 h 5643519"/>
              <a:gd name="connsiteX127" fmla="*/ 1887405 w 4642135"/>
              <a:gd name="connsiteY127" fmla="*/ 38921 h 5643519"/>
              <a:gd name="connsiteX128" fmla="*/ 2071199 w 4642135"/>
              <a:gd name="connsiteY128" fmla="*/ 8649 h 5643519"/>
              <a:gd name="connsiteX129" fmla="*/ 1694965 w 4642135"/>
              <a:gd name="connsiteY129" fmla="*/ 224876 h 5643519"/>
              <a:gd name="connsiteX130" fmla="*/ 1798754 w 4642135"/>
              <a:gd name="connsiteY130" fmla="*/ 188116 h 5643519"/>
              <a:gd name="connsiteX131" fmla="*/ 2315534 w 4642135"/>
              <a:gd name="connsiteY131" fmla="*/ 155683 h 5643519"/>
              <a:gd name="connsiteX132" fmla="*/ 2577170 w 4642135"/>
              <a:gd name="connsiteY132" fmla="*/ 250823 h 5643519"/>
              <a:gd name="connsiteX133" fmla="*/ 2644199 w 4642135"/>
              <a:gd name="connsiteY133" fmla="*/ 315691 h 5643519"/>
              <a:gd name="connsiteX134" fmla="*/ 2334996 w 4642135"/>
              <a:gd name="connsiteY134" fmla="*/ 242174 h 5643519"/>
              <a:gd name="connsiteX135" fmla="*/ 2019305 w 4642135"/>
              <a:gd name="connsiteY135" fmla="*/ 240010 h 5643519"/>
              <a:gd name="connsiteX136" fmla="*/ 2304724 w 4642135"/>
              <a:gd name="connsiteY136" fmla="*/ 313527 h 5643519"/>
              <a:gd name="connsiteX137" fmla="*/ 2564196 w 4642135"/>
              <a:gd name="connsiteY137" fmla="*/ 454076 h 5643519"/>
              <a:gd name="connsiteX138" fmla="*/ 1861458 w 4642135"/>
              <a:gd name="connsiteY138" fmla="*/ 287580 h 5643519"/>
              <a:gd name="connsiteX139" fmla="*/ 2337157 w 4642135"/>
              <a:gd name="connsiteY139" fmla="*/ 471374 h 5643519"/>
              <a:gd name="connsiteX140" fmla="*/ 2062550 w 4642135"/>
              <a:gd name="connsiteY140" fmla="*/ 423804 h 5643519"/>
              <a:gd name="connsiteX141" fmla="*/ 2060387 w 4642135"/>
              <a:gd name="connsiteY141" fmla="*/ 428129 h 5643519"/>
              <a:gd name="connsiteX142" fmla="*/ 2196611 w 4642135"/>
              <a:gd name="connsiteY142" fmla="*/ 490833 h 5643519"/>
              <a:gd name="connsiteX143" fmla="*/ 1854973 w 4642135"/>
              <a:gd name="connsiteY143" fmla="*/ 469211 h 5643519"/>
              <a:gd name="connsiteX144" fmla="*/ 2177149 w 4642135"/>
              <a:gd name="connsiteY144" fmla="*/ 594622 h 5643519"/>
              <a:gd name="connsiteX145" fmla="*/ 1779292 w 4642135"/>
              <a:gd name="connsiteY145" fmla="*/ 538403 h 5643519"/>
              <a:gd name="connsiteX146" fmla="*/ 1982545 w 4642135"/>
              <a:gd name="connsiteY146" fmla="*/ 657329 h 5643519"/>
              <a:gd name="connsiteX147" fmla="*/ 1595500 w 4642135"/>
              <a:gd name="connsiteY147" fmla="*/ 581649 h 5643519"/>
              <a:gd name="connsiteX148" fmla="*/ 1630097 w 4642135"/>
              <a:gd name="connsiteY148" fmla="*/ 605435 h 5643519"/>
              <a:gd name="connsiteX149" fmla="*/ 1965247 w 4642135"/>
              <a:gd name="connsiteY149" fmla="*/ 670303 h 5643519"/>
              <a:gd name="connsiteX150" fmla="*/ 2129579 w 4642135"/>
              <a:gd name="connsiteY150" fmla="*/ 683276 h 5643519"/>
              <a:gd name="connsiteX151" fmla="*/ 2458244 w 4642135"/>
              <a:gd name="connsiteY151" fmla="*/ 838960 h 5643519"/>
              <a:gd name="connsiteX152" fmla="*/ 2568521 w 4642135"/>
              <a:gd name="connsiteY152" fmla="*/ 1014102 h 5643519"/>
              <a:gd name="connsiteX153" fmla="*/ 2607442 w 4642135"/>
              <a:gd name="connsiteY153" fmla="*/ 1096268 h 5643519"/>
              <a:gd name="connsiteX154" fmla="*/ 2637713 w 4642135"/>
              <a:gd name="connsiteY154" fmla="*/ 1109242 h 5643519"/>
              <a:gd name="connsiteX155" fmla="*/ 2799882 w 4642135"/>
              <a:gd name="connsiteY155" fmla="*/ 1102756 h 5643519"/>
              <a:gd name="connsiteX156" fmla="*/ 3029083 w 4642135"/>
              <a:gd name="connsiteY156" fmla="*/ 1128704 h 5643519"/>
              <a:gd name="connsiteX157" fmla="*/ 3052869 w 4642135"/>
              <a:gd name="connsiteY157" fmla="*/ 1135189 h 5643519"/>
              <a:gd name="connsiteX158" fmla="*/ 3057193 w 4642135"/>
              <a:gd name="connsiteY158" fmla="*/ 1133028 h 5643519"/>
              <a:gd name="connsiteX159" fmla="*/ 2933943 w 4642135"/>
              <a:gd name="connsiteY159" fmla="*/ 1046537 h 5643519"/>
              <a:gd name="connsiteX160" fmla="*/ 3346937 w 4642135"/>
              <a:gd name="connsiteY160" fmla="*/ 1184923 h 5643519"/>
              <a:gd name="connsiteX161" fmla="*/ 3519919 w 4642135"/>
              <a:gd name="connsiteY161" fmla="*/ 1349255 h 5643519"/>
              <a:gd name="connsiteX162" fmla="*/ 3545866 w 4642135"/>
              <a:gd name="connsiteY162" fmla="*/ 1355741 h 5643519"/>
              <a:gd name="connsiteX163" fmla="*/ 3963183 w 4642135"/>
              <a:gd name="connsiteY163" fmla="*/ 1264925 h 5643519"/>
              <a:gd name="connsiteX164" fmla="*/ 4058322 w 4642135"/>
              <a:gd name="connsiteY164" fmla="*/ 1271413 h 5643519"/>
              <a:gd name="connsiteX165" fmla="*/ 3926425 w 4642135"/>
              <a:gd name="connsiteY165" fmla="*/ 1323308 h 5643519"/>
              <a:gd name="connsiteX166" fmla="*/ 3928586 w 4642135"/>
              <a:gd name="connsiteY166" fmla="*/ 1329793 h 5643519"/>
              <a:gd name="connsiteX167" fmla="*/ 3971832 w 4642135"/>
              <a:gd name="connsiteY167" fmla="*/ 1325469 h 5643519"/>
              <a:gd name="connsiteX168" fmla="*/ 4194547 w 4642135"/>
              <a:gd name="connsiteY168" fmla="*/ 1351416 h 5643519"/>
              <a:gd name="connsiteX169" fmla="*/ 4309146 w 4642135"/>
              <a:gd name="connsiteY169" fmla="*/ 1377363 h 5643519"/>
              <a:gd name="connsiteX170" fmla="*/ 4367528 w 4642135"/>
              <a:gd name="connsiteY170" fmla="*/ 1472503 h 5643519"/>
              <a:gd name="connsiteX171" fmla="*/ 4408610 w 4642135"/>
              <a:gd name="connsiteY171" fmla="*/ 1528722 h 5643519"/>
              <a:gd name="connsiteX172" fmla="*/ 4601053 w 4642135"/>
              <a:gd name="connsiteY172" fmla="*/ 1695218 h 5643519"/>
              <a:gd name="connsiteX173" fmla="*/ 4639974 w 4642135"/>
              <a:gd name="connsiteY173" fmla="*/ 1766572 h 5643519"/>
              <a:gd name="connsiteX174" fmla="*/ 4642135 w 4642135"/>
              <a:gd name="connsiteY174" fmla="*/ 1773059 h 5643519"/>
              <a:gd name="connsiteX175" fmla="*/ 4627000 w 4642135"/>
              <a:gd name="connsiteY175" fmla="*/ 1801168 h 5643519"/>
              <a:gd name="connsiteX176" fmla="*/ 4605378 w 4642135"/>
              <a:gd name="connsiteY176" fmla="*/ 1773059 h 5643519"/>
              <a:gd name="connsiteX177" fmla="*/ 4393475 w 4642135"/>
              <a:gd name="connsiteY177" fmla="*/ 1617376 h 5643519"/>
              <a:gd name="connsiteX178" fmla="*/ 4363204 w 4642135"/>
              <a:gd name="connsiteY178" fmla="*/ 1615213 h 5643519"/>
              <a:gd name="connsiteX179" fmla="*/ 4363204 w 4642135"/>
              <a:gd name="connsiteY179" fmla="*/ 1658458 h 5643519"/>
              <a:gd name="connsiteX180" fmla="*/ 4389151 w 4642135"/>
              <a:gd name="connsiteY180" fmla="*/ 1686569 h 5643519"/>
              <a:gd name="connsiteX181" fmla="*/ 4490776 w 4642135"/>
              <a:gd name="connsiteY181" fmla="*/ 1818466 h 5643519"/>
              <a:gd name="connsiteX182" fmla="*/ 4510238 w 4642135"/>
              <a:gd name="connsiteY182" fmla="*/ 1885497 h 5643519"/>
              <a:gd name="connsiteX183" fmla="*/ 4108056 w 4642135"/>
              <a:gd name="connsiteY183" fmla="*/ 1543859 h 5643519"/>
              <a:gd name="connsiteX184" fmla="*/ 4337256 w 4642135"/>
              <a:gd name="connsiteY184" fmla="*/ 1801168 h 5643519"/>
              <a:gd name="connsiteX185" fmla="*/ 4330768 w 4642135"/>
              <a:gd name="connsiteY185" fmla="*/ 1807656 h 5643519"/>
              <a:gd name="connsiteX186" fmla="*/ 4138328 w 4642135"/>
              <a:gd name="connsiteY186" fmla="*/ 1669271 h 5643519"/>
              <a:gd name="connsiteX187" fmla="*/ 4216169 w 4642135"/>
              <a:gd name="connsiteY187" fmla="*/ 1783870 h 5643519"/>
              <a:gd name="connsiteX188" fmla="*/ 4021565 w 4642135"/>
              <a:gd name="connsiteY188" fmla="*/ 1671432 h 5643519"/>
              <a:gd name="connsiteX189" fmla="*/ 4151301 w 4642135"/>
              <a:gd name="connsiteY189" fmla="*/ 1850901 h 5643519"/>
              <a:gd name="connsiteX190" fmla="*/ 3868043 w 4642135"/>
              <a:gd name="connsiteY190" fmla="*/ 1658458 h 5643519"/>
              <a:gd name="connsiteX191" fmla="*/ 3982644 w 4642135"/>
              <a:gd name="connsiteY191" fmla="*/ 1816305 h 5643519"/>
              <a:gd name="connsiteX192" fmla="*/ 3712360 w 4642135"/>
              <a:gd name="connsiteY192" fmla="*/ 1632511 h 5643519"/>
              <a:gd name="connsiteX193" fmla="*/ 3721009 w 4642135"/>
              <a:gd name="connsiteY193" fmla="*/ 1656297 h 5643519"/>
              <a:gd name="connsiteX194" fmla="*/ 3978320 w 4642135"/>
              <a:gd name="connsiteY194" fmla="*/ 1829278 h 5643519"/>
              <a:gd name="connsiteX195" fmla="*/ 4211845 w 4642135"/>
              <a:gd name="connsiteY195" fmla="*/ 2036856 h 5643519"/>
              <a:gd name="connsiteX196" fmla="*/ 4226979 w 4642135"/>
              <a:gd name="connsiteY196" fmla="*/ 2356872 h 5643519"/>
              <a:gd name="connsiteX197" fmla="*/ 4203196 w 4642135"/>
              <a:gd name="connsiteY197" fmla="*/ 2393629 h 5643519"/>
              <a:gd name="connsiteX198" fmla="*/ 4185898 w 4642135"/>
              <a:gd name="connsiteY198" fmla="*/ 2359033 h 5643519"/>
              <a:gd name="connsiteX199" fmla="*/ 4142652 w 4642135"/>
              <a:gd name="connsiteY199" fmla="*/ 2233621 h 5643519"/>
              <a:gd name="connsiteX200" fmla="*/ 4101568 w 4642135"/>
              <a:gd name="connsiteY200" fmla="*/ 2365521 h 5643519"/>
              <a:gd name="connsiteX201" fmla="*/ 3932911 w 4642135"/>
              <a:gd name="connsiteY201" fmla="*/ 2019558 h 5643519"/>
              <a:gd name="connsiteX202" fmla="*/ 3961022 w 4642135"/>
              <a:gd name="connsiteY202" fmla="*/ 2181727 h 5643519"/>
              <a:gd name="connsiteX203" fmla="*/ 3792365 w 4642135"/>
              <a:gd name="connsiteY203" fmla="*/ 2021719 h 5643519"/>
              <a:gd name="connsiteX204" fmla="*/ 3883180 w 4642135"/>
              <a:gd name="connsiteY204" fmla="*/ 2304977 h 5643519"/>
              <a:gd name="connsiteX205" fmla="*/ 3876692 w 4642135"/>
              <a:gd name="connsiteY205" fmla="*/ 2607695 h 5643519"/>
              <a:gd name="connsiteX206" fmla="*/ 3826961 w 4642135"/>
              <a:gd name="connsiteY206" fmla="*/ 2495257 h 5643519"/>
              <a:gd name="connsiteX207" fmla="*/ 3792365 w 4642135"/>
              <a:gd name="connsiteY207" fmla="*/ 2730943 h 5643519"/>
              <a:gd name="connsiteX208" fmla="*/ 3749119 w 4642135"/>
              <a:gd name="connsiteY208" fmla="*/ 2544988 h 5643519"/>
              <a:gd name="connsiteX209" fmla="*/ 3628032 w 4642135"/>
              <a:gd name="connsiteY209" fmla="*/ 2823922 h 5643519"/>
              <a:gd name="connsiteX210" fmla="*/ 3714523 w 4642135"/>
              <a:gd name="connsiteY210" fmla="*/ 2393629 h 5643519"/>
              <a:gd name="connsiteX211" fmla="*/ 3705874 w 4642135"/>
              <a:gd name="connsiteY211" fmla="*/ 2389305 h 5643519"/>
              <a:gd name="connsiteX212" fmla="*/ 3582623 w 4642135"/>
              <a:gd name="connsiteY212" fmla="*/ 2635803 h 5643519"/>
              <a:gd name="connsiteX213" fmla="*/ 3623708 w 4642135"/>
              <a:gd name="connsiteY213" fmla="*/ 2441199 h 5643519"/>
              <a:gd name="connsiteX214" fmla="*/ 3561001 w 4642135"/>
              <a:gd name="connsiteY214" fmla="*/ 2495257 h 5643519"/>
              <a:gd name="connsiteX215" fmla="*/ 3541542 w 4642135"/>
              <a:gd name="connsiteY215" fmla="*/ 2512555 h 5643519"/>
              <a:gd name="connsiteX216" fmla="*/ 3532892 w 4642135"/>
              <a:gd name="connsiteY216" fmla="*/ 2488769 h 5643519"/>
              <a:gd name="connsiteX217" fmla="*/ 3543703 w 4642135"/>
              <a:gd name="connsiteY217" fmla="*/ 2324437 h 5643519"/>
              <a:gd name="connsiteX218" fmla="*/ 3496133 w 4642135"/>
              <a:gd name="connsiteY218" fmla="*/ 2391468 h 5643519"/>
              <a:gd name="connsiteX219" fmla="*/ 3476673 w 4642135"/>
              <a:gd name="connsiteY219" fmla="*/ 2408766 h 5643519"/>
              <a:gd name="connsiteX220" fmla="*/ 3474510 w 4642135"/>
              <a:gd name="connsiteY220" fmla="*/ 2382819 h 5643519"/>
              <a:gd name="connsiteX221" fmla="*/ 3483159 w 4642135"/>
              <a:gd name="connsiteY221" fmla="*/ 2276867 h 5643519"/>
              <a:gd name="connsiteX222" fmla="*/ 3478835 w 4642135"/>
              <a:gd name="connsiteY222" fmla="*/ 2268218 h 5643519"/>
              <a:gd name="connsiteX223" fmla="*/ 3455051 w 4642135"/>
              <a:gd name="connsiteY223" fmla="*/ 2285516 h 5643519"/>
              <a:gd name="connsiteX224" fmla="*/ 3450726 w 4642135"/>
              <a:gd name="connsiteY224" fmla="*/ 2032532 h 5643519"/>
              <a:gd name="connsiteX225" fmla="*/ 3405318 w 4642135"/>
              <a:gd name="connsiteY225" fmla="*/ 2207674 h 5643519"/>
              <a:gd name="connsiteX226" fmla="*/ 3394507 w 4642135"/>
              <a:gd name="connsiteY226" fmla="*/ 2054154 h 5643519"/>
              <a:gd name="connsiteX227" fmla="*/ 3385858 w 4642135"/>
              <a:gd name="connsiteY227" fmla="*/ 2054154 h 5643519"/>
              <a:gd name="connsiteX228" fmla="*/ 3381534 w 4642135"/>
              <a:gd name="connsiteY228" fmla="*/ 2077938 h 5643519"/>
              <a:gd name="connsiteX229" fmla="*/ 3344774 w 4642135"/>
              <a:gd name="connsiteY229" fmla="*/ 2501743 h 5643519"/>
              <a:gd name="connsiteX230" fmla="*/ 3282069 w 4642135"/>
              <a:gd name="connsiteY230" fmla="*/ 3401246 h 5643519"/>
              <a:gd name="connsiteX231" fmla="*/ 3102600 w 4642135"/>
              <a:gd name="connsiteY231" fmla="*/ 4380755 h 5643519"/>
              <a:gd name="connsiteX232" fmla="*/ 3096114 w 4642135"/>
              <a:gd name="connsiteY232" fmla="*/ 4439135 h 5643519"/>
              <a:gd name="connsiteX233" fmla="*/ 3204228 w 4642135"/>
              <a:gd name="connsiteY233" fmla="*/ 5148359 h 5643519"/>
              <a:gd name="connsiteX234" fmla="*/ 3251798 w 4642135"/>
              <a:gd name="connsiteY234" fmla="*/ 5552704 h 5643519"/>
              <a:gd name="connsiteX235" fmla="*/ 3435589 w 4642135"/>
              <a:gd name="connsiteY235" fmla="*/ 5643519 h 5643519"/>
              <a:gd name="connsiteX236" fmla="*/ 2850081 w 4642135"/>
              <a:gd name="connsiteY236" fmla="*/ 5626736 h 5643519"/>
              <a:gd name="connsiteX237" fmla="*/ 2860426 w 4642135"/>
              <a:gd name="connsiteY237" fmla="*/ 5042409 h 5643519"/>
              <a:gd name="connsiteX238" fmla="*/ 2858265 w 4642135"/>
              <a:gd name="connsiteY238" fmla="*/ 5018623 h 5643519"/>
              <a:gd name="connsiteX239" fmla="*/ 2853940 w 4642135"/>
              <a:gd name="connsiteY239" fmla="*/ 5018623 h 5643519"/>
              <a:gd name="connsiteX240" fmla="*/ 2667985 w 4642135"/>
              <a:gd name="connsiteY240" fmla="*/ 5544055 h 5643519"/>
              <a:gd name="connsiteX241" fmla="*/ 2683120 w 4642135"/>
              <a:gd name="connsiteY241" fmla="*/ 5563514 h 5643519"/>
              <a:gd name="connsiteX242" fmla="*/ 2693498 w 4642135"/>
              <a:gd name="connsiteY242" fmla="*/ 5563913 h 5643519"/>
              <a:gd name="connsiteX243" fmla="*/ 2693498 w 4642135"/>
              <a:gd name="connsiteY243" fmla="*/ 5614498 h 5643519"/>
              <a:gd name="connsiteX244" fmla="*/ 2274452 w 4642135"/>
              <a:gd name="connsiteY244" fmla="*/ 5598110 h 5643519"/>
              <a:gd name="connsiteX245" fmla="*/ 2360943 w 4642135"/>
              <a:gd name="connsiteY245" fmla="*/ 5524593 h 5643519"/>
              <a:gd name="connsiteX246" fmla="*/ 2700418 w 4642135"/>
              <a:gd name="connsiteY246" fmla="*/ 4800235 h 5643519"/>
              <a:gd name="connsiteX247" fmla="*/ 2851777 w 4642135"/>
              <a:gd name="connsiteY247" fmla="*/ 4454272 h 5643519"/>
              <a:gd name="connsiteX248" fmla="*/ 2856101 w 4642135"/>
              <a:gd name="connsiteY248" fmla="*/ 4395889 h 5643519"/>
              <a:gd name="connsiteX249" fmla="*/ 2581495 w 4642135"/>
              <a:gd name="connsiteY249" fmla="*/ 3515847 h 5643519"/>
              <a:gd name="connsiteX250" fmla="*/ 1854973 w 4642135"/>
              <a:gd name="connsiteY250" fmla="*/ 2006584 h 5643519"/>
              <a:gd name="connsiteX251" fmla="*/ 1502522 w 4642135"/>
              <a:gd name="connsiteY251" fmla="*/ 1258440 h 5643519"/>
              <a:gd name="connsiteX252" fmla="*/ 1489548 w 4642135"/>
              <a:gd name="connsiteY252" fmla="*/ 1228168 h 5643519"/>
              <a:gd name="connsiteX253" fmla="*/ 1485224 w 4642135"/>
              <a:gd name="connsiteY253" fmla="*/ 1273574 h 5643519"/>
              <a:gd name="connsiteX254" fmla="*/ 1379274 w 4642135"/>
              <a:gd name="connsiteY254" fmla="*/ 1068160 h 5643519"/>
              <a:gd name="connsiteX255" fmla="*/ 1476574 w 4642135"/>
              <a:gd name="connsiteY255" fmla="*/ 1392500 h 5643519"/>
              <a:gd name="connsiteX256" fmla="*/ 1426843 w 4642135"/>
              <a:gd name="connsiteY256" fmla="*/ 1366553 h 5643519"/>
              <a:gd name="connsiteX257" fmla="*/ 1498197 w 4642135"/>
              <a:gd name="connsiteY257" fmla="*/ 1535210 h 5643519"/>
              <a:gd name="connsiteX258" fmla="*/ 1487387 w 4642135"/>
              <a:gd name="connsiteY258" fmla="*/ 1539535 h 5643519"/>
              <a:gd name="connsiteX259" fmla="*/ 1405221 w 4642135"/>
              <a:gd name="connsiteY259" fmla="*/ 1457368 h 5643519"/>
              <a:gd name="connsiteX260" fmla="*/ 1398733 w 4642135"/>
              <a:gd name="connsiteY260" fmla="*/ 1461693 h 5643519"/>
              <a:gd name="connsiteX261" fmla="*/ 1465764 w 4642135"/>
              <a:gd name="connsiteY261" fmla="*/ 1649809 h 5643519"/>
              <a:gd name="connsiteX262" fmla="*/ 1470089 w 4642135"/>
              <a:gd name="connsiteY262" fmla="*/ 1682244 h 5643519"/>
              <a:gd name="connsiteX263" fmla="*/ 1441978 w 4642135"/>
              <a:gd name="connsiteY263" fmla="*/ 1669271 h 5643519"/>
              <a:gd name="connsiteX264" fmla="*/ 1364137 w 4642135"/>
              <a:gd name="connsiteY264" fmla="*/ 1626025 h 5643519"/>
              <a:gd name="connsiteX265" fmla="*/ 1472250 w 4642135"/>
              <a:gd name="connsiteY265" fmla="*/ 1820629 h 5643519"/>
              <a:gd name="connsiteX266" fmla="*/ 1480899 w 4642135"/>
              <a:gd name="connsiteY266" fmla="*/ 1855226 h 5643519"/>
              <a:gd name="connsiteX267" fmla="*/ 1450627 w 4642135"/>
              <a:gd name="connsiteY267" fmla="*/ 1844413 h 5643519"/>
              <a:gd name="connsiteX268" fmla="*/ 1301432 w 4642135"/>
              <a:gd name="connsiteY268" fmla="*/ 1693054 h 5643519"/>
              <a:gd name="connsiteX269" fmla="*/ 1262511 w 4642135"/>
              <a:gd name="connsiteY269" fmla="*/ 1641160 h 5643519"/>
              <a:gd name="connsiteX270" fmla="*/ 1498197 w 4642135"/>
              <a:gd name="connsiteY270" fmla="*/ 2095236 h 5643519"/>
              <a:gd name="connsiteX271" fmla="*/ 1305756 w 4642135"/>
              <a:gd name="connsiteY271" fmla="*/ 1857387 h 5643519"/>
              <a:gd name="connsiteX272" fmla="*/ 1264672 w 4642135"/>
              <a:gd name="connsiteY272" fmla="*/ 1775221 h 5643519"/>
              <a:gd name="connsiteX273" fmla="*/ 1281970 w 4642135"/>
              <a:gd name="connsiteY273" fmla="*/ 2002260 h 5643519"/>
              <a:gd name="connsiteX274" fmla="*/ 1154398 w 4642135"/>
              <a:gd name="connsiteY274" fmla="*/ 1738463 h 5643519"/>
              <a:gd name="connsiteX275" fmla="*/ 1141424 w 4642135"/>
              <a:gd name="connsiteY275" fmla="*/ 1876848 h 5643519"/>
              <a:gd name="connsiteX276" fmla="*/ 1007363 w 4642135"/>
              <a:gd name="connsiteY276" fmla="*/ 1150326 h 5643519"/>
              <a:gd name="connsiteX277" fmla="*/ 955469 w 4642135"/>
              <a:gd name="connsiteY277" fmla="*/ 1219519 h 5643519"/>
              <a:gd name="connsiteX278" fmla="*/ 923034 w 4642135"/>
              <a:gd name="connsiteY278" fmla="*/ 1295197 h 5643519"/>
              <a:gd name="connsiteX279" fmla="*/ 886276 w 4642135"/>
              <a:gd name="connsiteY279" fmla="*/ 1403311 h 5643519"/>
              <a:gd name="connsiteX280" fmla="*/ 860329 w 4642135"/>
              <a:gd name="connsiteY280" fmla="*/ 1213031 h 5643519"/>
              <a:gd name="connsiteX281" fmla="*/ 806271 w 4642135"/>
              <a:gd name="connsiteY281" fmla="*/ 1669271 h 5643519"/>
              <a:gd name="connsiteX282" fmla="*/ 713295 w 4642135"/>
              <a:gd name="connsiteY282" fmla="*/ 1511424 h 5643519"/>
              <a:gd name="connsiteX283" fmla="*/ 713295 w 4642135"/>
              <a:gd name="connsiteY283" fmla="*/ 1693054 h 5643519"/>
              <a:gd name="connsiteX284" fmla="*/ 704646 w 4642135"/>
              <a:gd name="connsiteY284" fmla="*/ 1719002 h 5643519"/>
              <a:gd name="connsiteX285" fmla="*/ 678699 w 4642135"/>
              <a:gd name="connsiteY285" fmla="*/ 1697379 h 5643519"/>
              <a:gd name="connsiteX286" fmla="*/ 603018 w 4642135"/>
              <a:gd name="connsiteY286" fmla="*/ 1567643 h 5643519"/>
              <a:gd name="connsiteX287" fmla="*/ 568422 w 4642135"/>
              <a:gd name="connsiteY287" fmla="*/ 1468179 h 5643519"/>
              <a:gd name="connsiteX288" fmla="*/ 752216 w 4642135"/>
              <a:gd name="connsiteY288" fmla="*/ 960047 h 5643519"/>
              <a:gd name="connsiteX289" fmla="*/ 920873 w 4642135"/>
              <a:gd name="connsiteY289" fmla="*/ 735171 h 5643519"/>
              <a:gd name="connsiteX290" fmla="*/ 953306 w 4642135"/>
              <a:gd name="connsiteY290" fmla="*/ 683276 h 5643519"/>
              <a:gd name="connsiteX291" fmla="*/ 959793 w 4642135"/>
              <a:gd name="connsiteY291" fmla="*/ 663815 h 5643519"/>
              <a:gd name="connsiteX292" fmla="*/ 942495 w 4642135"/>
              <a:gd name="connsiteY292" fmla="*/ 672464 h 5643519"/>
              <a:gd name="connsiteX293" fmla="*/ 747891 w 4642135"/>
              <a:gd name="connsiteY293" fmla="*/ 938424 h 5643519"/>
              <a:gd name="connsiteX294" fmla="*/ 728430 w 4642135"/>
              <a:gd name="connsiteY294" fmla="*/ 955722 h 5643519"/>
              <a:gd name="connsiteX295" fmla="*/ 817084 w 4642135"/>
              <a:gd name="connsiteY295" fmla="*/ 711385 h 5643519"/>
              <a:gd name="connsiteX296" fmla="*/ 548963 w 4642135"/>
              <a:gd name="connsiteY296" fmla="*/ 1040049 h 5643519"/>
              <a:gd name="connsiteX297" fmla="*/ 672211 w 4642135"/>
              <a:gd name="connsiteY297" fmla="*/ 750306 h 5643519"/>
              <a:gd name="connsiteX298" fmla="*/ 460308 w 4642135"/>
              <a:gd name="connsiteY298" fmla="*/ 979506 h 5643519"/>
              <a:gd name="connsiteX299" fmla="*/ 492744 w 4642135"/>
              <a:gd name="connsiteY299" fmla="*/ 838960 h 5643519"/>
              <a:gd name="connsiteX300" fmla="*/ 345709 w 4642135"/>
              <a:gd name="connsiteY300" fmla="*/ 1046537 h 5643519"/>
              <a:gd name="connsiteX301" fmla="*/ 542475 w 4642135"/>
              <a:gd name="connsiteY301" fmla="*/ 609759 h 5643519"/>
              <a:gd name="connsiteX302" fmla="*/ 466796 w 4642135"/>
              <a:gd name="connsiteY302" fmla="*/ 687601 h 5643519"/>
              <a:gd name="connsiteX303" fmla="*/ 198675 w 4642135"/>
              <a:gd name="connsiteY303" fmla="*/ 1143838 h 5643519"/>
              <a:gd name="connsiteX304" fmla="*/ 172728 w 4642135"/>
              <a:gd name="connsiteY304" fmla="*/ 1176274 h 5643519"/>
              <a:gd name="connsiteX305" fmla="*/ 270029 w 4642135"/>
              <a:gd name="connsiteY305" fmla="*/ 880042 h 5643519"/>
              <a:gd name="connsiteX306" fmla="*/ 449498 w 4642135"/>
              <a:gd name="connsiteY306" fmla="*/ 629219 h 5643519"/>
              <a:gd name="connsiteX307" fmla="*/ 200836 w 4642135"/>
              <a:gd name="connsiteY307" fmla="*/ 849770 h 5643519"/>
              <a:gd name="connsiteX308" fmla="*/ 14881 w 4642135"/>
              <a:gd name="connsiteY308" fmla="*/ 1128704 h 5643519"/>
              <a:gd name="connsiteX309" fmla="*/ 6232 w 4642135"/>
              <a:gd name="connsiteY309" fmla="*/ 1046537 h 5643519"/>
              <a:gd name="connsiteX310" fmla="*/ 32179 w 4642135"/>
              <a:gd name="connsiteY310" fmla="*/ 973020 h 5643519"/>
              <a:gd name="connsiteX311" fmla="*/ 512203 w 4642135"/>
              <a:gd name="connsiteY311" fmla="*/ 501646 h 5643519"/>
              <a:gd name="connsiteX312" fmla="*/ 594369 w 4642135"/>
              <a:gd name="connsiteY312" fmla="*/ 467050 h 5643519"/>
              <a:gd name="connsiteX313" fmla="*/ 168403 w 4642135"/>
              <a:gd name="connsiteY313" fmla="*/ 557865 h 5643519"/>
              <a:gd name="connsiteX314" fmla="*/ 272192 w 4642135"/>
              <a:gd name="connsiteY314" fmla="*/ 488672 h 5643519"/>
              <a:gd name="connsiteX315" fmla="*/ 391116 w 4642135"/>
              <a:gd name="connsiteY315" fmla="*/ 412992 h 5643519"/>
              <a:gd name="connsiteX316" fmla="*/ 525176 w 4642135"/>
              <a:gd name="connsiteY316" fmla="*/ 378396 h 5643519"/>
              <a:gd name="connsiteX317" fmla="*/ 661401 w 4642135"/>
              <a:gd name="connsiteY317" fmla="*/ 363261 h 5643519"/>
              <a:gd name="connsiteX318" fmla="*/ 434361 w 4642135"/>
              <a:gd name="connsiteY318" fmla="*/ 324340 h 5643519"/>
              <a:gd name="connsiteX319" fmla="*/ 507878 w 4642135"/>
              <a:gd name="connsiteY319" fmla="*/ 313527 h 5643519"/>
              <a:gd name="connsiteX320" fmla="*/ 507878 w 4642135"/>
              <a:gd name="connsiteY320" fmla="*/ 309203 h 5643519"/>
              <a:gd name="connsiteX321" fmla="*/ 417063 w 4642135"/>
              <a:gd name="connsiteY321" fmla="*/ 309203 h 5643519"/>
              <a:gd name="connsiteX322" fmla="*/ 881952 w 4642135"/>
              <a:gd name="connsiteY322" fmla="*/ 276770 h 5643519"/>
              <a:gd name="connsiteX323" fmla="*/ 1067907 w 4642135"/>
              <a:gd name="connsiteY323" fmla="*/ 298393 h 5643519"/>
              <a:gd name="connsiteX324" fmla="*/ 1223590 w 4642135"/>
              <a:gd name="connsiteY324" fmla="*/ 371910 h 5643519"/>
              <a:gd name="connsiteX325" fmla="*/ 1258187 w 4642135"/>
              <a:gd name="connsiteY325" fmla="*/ 367585 h 5643519"/>
              <a:gd name="connsiteX326" fmla="*/ 1640907 w 4642135"/>
              <a:gd name="connsiteY326" fmla="*/ 30271 h 5643519"/>
              <a:gd name="connsiteX327" fmla="*/ 1716587 w 4642135"/>
              <a:gd name="connsiteY327" fmla="*/ 0 h 5643519"/>
              <a:gd name="connsiteX0" fmla="*/ 4214006 w 4642135"/>
              <a:gd name="connsiteY0" fmla="*/ 1528722 h 5663329"/>
              <a:gd name="connsiteX1" fmla="*/ 4211845 w 4642135"/>
              <a:gd name="connsiteY1" fmla="*/ 1535210 h 5663329"/>
              <a:gd name="connsiteX2" fmla="*/ 4281037 w 4642135"/>
              <a:gd name="connsiteY2" fmla="*/ 1582780 h 5663329"/>
              <a:gd name="connsiteX3" fmla="*/ 4300497 w 4642135"/>
              <a:gd name="connsiteY3" fmla="*/ 1587104 h 5663329"/>
              <a:gd name="connsiteX4" fmla="*/ 4291848 w 4642135"/>
              <a:gd name="connsiteY4" fmla="*/ 1565482 h 5663329"/>
              <a:gd name="connsiteX5" fmla="*/ 4214006 w 4642135"/>
              <a:gd name="connsiteY5" fmla="*/ 1528722 h 5663329"/>
              <a:gd name="connsiteX6" fmla="*/ 3165036 w 4642135"/>
              <a:gd name="connsiteY6" fmla="*/ 1460611 h 5663329"/>
              <a:gd name="connsiteX7" fmla="*/ 3148009 w 4642135"/>
              <a:gd name="connsiteY7" fmla="*/ 1468179 h 5663329"/>
              <a:gd name="connsiteX8" fmla="*/ 2860426 w 4642135"/>
              <a:gd name="connsiteY8" fmla="*/ 1591429 h 5663329"/>
              <a:gd name="connsiteX9" fmla="*/ 2899347 w 4642135"/>
              <a:gd name="connsiteY9" fmla="*/ 1589266 h 5663329"/>
              <a:gd name="connsiteX10" fmla="*/ 3115574 w 4642135"/>
              <a:gd name="connsiteY10" fmla="*/ 1498450 h 5663329"/>
              <a:gd name="connsiteX11" fmla="*/ 3186930 w 4642135"/>
              <a:gd name="connsiteY11" fmla="*/ 1466017 h 5663329"/>
              <a:gd name="connsiteX12" fmla="*/ 3165036 w 4642135"/>
              <a:gd name="connsiteY12" fmla="*/ 1460611 h 5663329"/>
              <a:gd name="connsiteX13" fmla="*/ 2717716 w 4642135"/>
              <a:gd name="connsiteY13" fmla="*/ 1269250 h 5663329"/>
              <a:gd name="connsiteX14" fmla="*/ 2419323 w 4642135"/>
              <a:gd name="connsiteY14" fmla="*/ 1353579 h 5663329"/>
              <a:gd name="connsiteX15" fmla="*/ 2395539 w 4642135"/>
              <a:gd name="connsiteY15" fmla="*/ 1433582 h 5663329"/>
              <a:gd name="connsiteX16" fmla="*/ 2423648 w 4642135"/>
              <a:gd name="connsiteY16" fmla="*/ 1440070 h 5663329"/>
              <a:gd name="connsiteX17" fmla="*/ 2739339 w 4642135"/>
              <a:gd name="connsiteY17" fmla="*/ 1269250 h 5663329"/>
              <a:gd name="connsiteX18" fmla="*/ 2717716 w 4642135"/>
              <a:gd name="connsiteY18" fmla="*/ 1269250 h 5663329"/>
              <a:gd name="connsiteX19" fmla="*/ 1617123 w 4642135"/>
              <a:gd name="connsiteY19" fmla="*/ 1124379 h 5663329"/>
              <a:gd name="connsiteX20" fmla="*/ 1727398 w 4642135"/>
              <a:gd name="connsiteY20" fmla="*/ 1366553 h 5663329"/>
              <a:gd name="connsiteX21" fmla="*/ 1591176 w 4642135"/>
              <a:gd name="connsiteY21" fmla="*/ 1202221 h 5663329"/>
              <a:gd name="connsiteX22" fmla="*/ 1790104 w 4642135"/>
              <a:gd name="connsiteY22" fmla="*/ 1569806 h 5663329"/>
              <a:gd name="connsiteX23" fmla="*/ 2466893 w 4642135"/>
              <a:gd name="connsiteY23" fmla="*/ 2756890 h 5663329"/>
              <a:gd name="connsiteX24" fmla="*/ 2985838 w 4642135"/>
              <a:gd name="connsiteY24" fmla="*/ 3935327 h 5663329"/>
              <a:gd name="connsiteX25" fmla="*/ 2994487 w 4642135"/>
              <a:gd name="connsiteY25" fmla="*/ 3943976 h 5663329"/>
              <a:gd name="connsiteX26" fmla="*/ 2998811 w 4642135"/>
              <a:gd name="connsiteY26" fmla="*/ 3928839 h 5663329"/>
              <a:gd name="connsiteX27" fmla="*/ 3189091 w 4642135"/>
              <a:gd name="connsiteY27" fmla="*/ 2752566 h 5663329"/>
              <a:gd name="connsiteX28" fmla="*/ 3282069 w 4642135"/>
              <a:gd name="connsiteY28" fmla="*/ 2123347 h 5663329"/>
              <a:gd name="connsiteX29" fmla="*/ 3295043 w 4642135"/>
              <a:gd name="connsiteY29" fmla="*/ 2045505 h 5663329"/>
              <a:gd name="connsiteX30" fmla="*/ 3266932 w 4642135"/>
              <a:gd name="connsiteY30" fmla="*/ 2071452 h 5663329"/>
              <a:gd name="connsiteX31" fmla="*/ 3301529 w 4642135"/>
              <a:gd name="connsiteY31" fmla="*/ 1881173 h 5663329"/>
              <a:gd name="connsiteX32" fmla="*/ 3212877 w 4642135"/>
              <a:gd name="connsiteY32" fmla="*/ 2151455 h 5663329"/>
              <a:gd name="connsiteX33" fmla="*/ 3182605 w 4642135"/>
              <a:gd name="connsiteY33" fmla="*/ 2101724 h 5663329"/>
              <a:gd name="connsiteX34" fmla="*/ 3154494 w 4642135"/>
              <a:gd name="connsiteY34" fmla="*/ 2231460 h 5663329"/>
              <a:gd name="connsiteX35" fmla="*/ 3128547 w 4642135"/>
              <a:gd name="connsiteY35" fmla="*/ 2170917 h 5663329"/>
              <a:gd name="connsiteX36" fmla="*/ 3115574 w 4642135"/>
              <a:gd name="connsiteY36" fmla="*/ 2151455 h 5663329"/>
              <a:gd name="connsiteX37" fmla="*/ 3102600 w 4642135"/>
              <a:gd name="connsiteY37" fmla="*/ 2173078 h 5663329"/>
              <a:gd name="connsiteX38" fmla="*/ 3059355 w 4642135"/>
              <a:gd name="connsiteY38" fmla="*/ 2341735 h 5663329"/>
              <a:gd name="connsiteX39" fmla="*/ 2998811 w 4642135"/>
              <a:gd name="connsiteY39" fmla="*/ 2261732 h 5663329"/>
              <a:gd name="connsiteX40" fmla="*/ 2983676 w 4642135"/>
              <a:gd name="connsiteY40" fmla="*/ 2436875 h 5663329"/>
              <a:gd name="connsiteX41" fmla="*/ 2975027 w 4642135"/>
              <a:gd name="connsiteY41" fmla="*/ 2460661 h 5663329"/>
              <a:gd name="connsiteX42" fmla="*/ 2955566 w 4642135"/>
              <a:gd name="connsiteY42" fmla="*/ 2439038 h 5663329"/>
              <a:gd name="connsiteX43" fmla="*/ 2933943 w 4642135"/>
              <a:gd name="connsiteY43" fmla="*/ 2367682 h 5663329"/>
              <a:gd name="connsiteX44" fmla="*/ 2918808 w 4642135"/>
              <a:gd name="connsiteY44" fmla="*/ 2287679 h 5663329"/>
              <a:gd name="connsiteX45" fmla="*/ 2871238 w 4642135"/>
              <a:gd name="connsiteY45" fmla="*/ 2633642 h 5663329"/>
              <a:gd name="connsiteX46" fmla="*/ 2840967 w 4642135"/>
              <a:gd name="connsiteY46" fmla="*/ 2590397 h 5663329"/>
              <a:gd name="connsiteX47" fmla="*/ 2840967 w 4642135"/>
              <a:gd name="connsiteY47" fmla="*/ 2423901 h 5663329"/>
              <a:gd name="connsiteX48" fmla="*/ 2851777 w 4642135"/>
              <a:gd name="connsiteY48" fmla="*/ 2333086 h 5663329"/>
              <a:gd name="connsiteX49" fmla="*/ 2752313 w 4642135"/>
              <a:gd name="connsiteY49" fmla="*/ 2486608 h 5663329"/>
              <a:gd name="connsiteX50" fmla="*/ 2782584 w 4642135"/>
              <a:gd name="connsiteY50" fmla="*/ 2283355 h 5663329"/>
              <a:gd name="connsiteX51" fmla="*/ 2698257 w 4642135"/>
              <a:gd name="connsiteY51" fmla="*/ 2365521 h 5663329"/>
              <a:gd name="connsiteX52" fmla="*/ 2990162 w 4642135"/>
              <a:gd name="connsiteY52" fmla="*/ 1790358 h 5663329"/>
              <a:gd name="connsiteX53" fmla="*/ 2912320 w 4642135"/>
              <a:gd name="connsiteY53" fmla="*/ 1840089 h 5663329"/>
              <a:gd name="connsiteX54" fmla="*/ 2819344 w 4642135"/>
              <a:gd name="connsiteY54" fmla="*/ 1891983 h 5663329"/>
              <a:gd name="connsiteX55" fmla="*/ 2758800 w 4642135"/>
              <a:gd name="connsiteY55" fmla="*/ 1941716 h 5663329"/>
              <a:gd name="connsiteX56" fmla="*/ 2830154 w 4642135"/>
              <a:gd name="connsiteY56" fmla="*/ 1788194 h 5663329"/>
              <a:gd name="connsiteX57" fmla="*/ 2795558 w 4642135"/>
              <a:gd name="connsiteY57" fmla="*/ 1818466 h 5663329"/>
              <a:gd name="connsiteX58" fmla="*/ 2570682 w 4642135"/>
              <a:gd name="connsiteY58" fmla="*/ 2086587 h 5663329"/>
              <a:gd name="connsiteX59" fmla="*/ 2549059 w 4642135"/>
              <a:gd name="connsiteY59" fmla="*/ 2101724 h 5663329"/>
              <a:gd name="connsiteX60" fmla="*/ 2540410 w 4642135"/>
              <a:gd name="connsiteY60" fmla="*/ 2075777 h 5663329"/>
              <a:gd name="connsiteX61" fmla="*/ 2557708 w 4642135"/>
              <a:gd name="connsiteY61" fmla="*/ 1963339 h 5663329"/>
              <a:gd name="connsiteX62" fmla="*/ 2469057 w 4642135"/>
              <a:gd name="connsiteY62" fmla="*/ 2086587 h 5663329"/>
              <a:gd name="connsiteX63" fmla="*/ 2447434 w 4642135"/>
              <a:gd name="connsiteY63" fmla="*/ 2106049 h 5663329"/>
              <a:gd name="connsiteX64" fmla="*/ 2438785 w 4642135"/>
              <a:gd name="connsiteY64" fmla="*/ 2073614 h 5663329"/>
              <a:gd name="connsiteX65" fmla="*/ 2449595 w 4642135"/>
              <a:gd name="connsiteY65" fmla="*/ 1969825 h 5663329"/>
              <a:gd name="connsiteX66" fmla="*/ 2471218 w 4642135"/>
              <a:gd name="connsiteY66" fmla="*/ 1876848 h 5663329"/>
              <a:gd name="connsiteX67" fmla="*/ 2830154 w 4642135"/>
              <a:gd name="connsiteY67" fmla="*/ 1602239 h 5663329"/>
              <a:gd name="connsiteX68" fmla="*/ 2858265 w 4642135"/>
              <a:gd name="connsiteY68" fmla="*/ 1587104 h 5663329"/>
              <a:gd name="connsiteX69" fmla="*/ 2851777 w 4642135"/>
              <a:gd name="connsiteY69" fmla="*/ 1589266 h 5663329"/>
              <a:gd name="connsiteX70" fmla="*/ 2849616 w 4642135"/>
              <a:gd name="connsiteY70" fmla="*/ 1587104 h 5663329"/>
              <a:gd name="connsiteX71" fmla="*/ 2869075 w 4642135"/>
              <a:gd name="connsiteY71" fmla="*/ 1567643 h 5663329"/>
              <a:gd name="connsiteX72" fmla="*/ 3039895 w 4642135"/>
              <a:gd name="connsiteY72" fmla="*/ 1437907 h 5663329"/>
              <a:gd name="connsiteX73" fmla="*/ 2676634 w 4642135"/>
              <a:gd name="connsiteY73" fmla="*/ 1584941 h 5663329"/>
              <a:gd name="connsiteX74" fmla="*/ 2920969 w 4642135"/>
              <a:gd name="connsiteY74" fmla="*/ 1418448 h 5663329"/>
              <a:gd name="connsiteX75" fmla="*/ 2631226 w 4642135"/>
              <a:gd name="connsiteY75" fmla="*/ 1507099 h 5663329"/>
              <a:gd name="connsiteX76" fmla="*/ 2726365 w 4642135"/>
              <a:gd name="connsiteY76" fmla="*/ 1424933 h 5663329"/>
              <a:gd name="connsiteX77" fmla="*/ 2510139 w 4642135"/>
              <a:gd name="connsiteY77" fmla="*/ 1511424 h 5663329"/>
              <a:gd name="connsiteX78" fmla="*/ 2856101 w 4642135"/>
              <a:gd name="connsiteY78" fmla="*/ 1286548 h 5663329"/>
              <a:gd name="connsiteX79" fmla="*/ 2797721 w 4642135"/>
              <a:gd name="connsiteY79" fmla="*/ 1301685 h 5663329"/>
              <a:gd name="connsiteX80" fmla="*/ 2475542 w 4642135"/>
              <a:gd name="connsiteY80" fmla="*/ 1463854 h 5663329"/>
              <a:gd name="connsiteX81" fmla="*/ 2440946 w 4642135"/>
              <a:gd name="connsiteY81" fmla="*/ 1543859 h 5663329"/>
              <a:gd name="connsiteX82" fmla="*/ 2440946 w 4642135"/>
              <a:gd name="connsiteY82" fmla="*/ 1558994 h 5663329"/>
              <a:gd name="connsiteX83" fmla="*/ 2404189 w 4642135"/>
              <a:gd name="connsiteY83" fmla="*/ 1535210 h 5663329"/>
              <a:gd name="connsiteX84" fmla="*/ 2358780 w 4642135"/>
              <a:gd name="connsiteY84" fmla="*/ 1528722 h 5663329"/>
              <a:gd name="connsiteX85" fmla="*/ 2365268 w 4642135"/>
              <a:gd name="connsiteY85" fmla="*/ 1567643 h 5663329"/>
              <a:gd name="connsiteX86" fmla="*/ 2447434 w 4642135"/>
              <a:gd name="connsiteY86" fmla="*/ 1727651 h 5663329"/>
              <a:gd name="connsiteX87" fmla="*/ 2291751 w 4642135"/>
              <a:gd name="connsiteY87" fmla="*/ 1563318 h 5663329"/>
              <a:gd name="connsiteX88" fmla="*/ 2302561 w 4642135"/>
              <a:gd name="connsiteY88" fmla="*/ 1597915 h 5663329"/>
              <a:gd name="connsiteX89" fmla="*/ 2378241 w 4642135"/>
              <a:gd name="connsiteY89" fmla="*/ 1811980 h 5663329"/>
              <a:gd name="connsiteX90" fmla="*/ 2380402 w 4642135"/>
              <a:gd name="connsiteY90" fmla="*/ 1926579 h 5663329"/>
              <a:gd name="connsiteX91" fmla="*/ 2369592 w 4642135"/>
              <a:gd name="connsiteY91" fmla="*/ 1928743 h 5663329"/>
              <a:gd name="connsiteX92" fmla="*/ 2172825 w 4642135"/>
              <a:gd name="connsiteY92" fmla="*/ 1466017 h 5663329"/>
              <a:gd name="connsiteX93" fmla="*/ 2183637 w 4642135"/>
              <a:gd name="connsiteY93" fmla="*/ 1515748 h 5663329"/>
              <a:gd name="connsiteX94" fmla="*/ 2211746 w 4642135"/>
              <a:gd name="connsiteY94" fmla="*/ 1699542 h 5663329"/>
              <a:gd name="connsiteX95" fmla="*/ 2198772 w 4642135"/>
              <a:gd name="connsiteY95" fmla="*/ 1749273 h 5663329"/>
              <a:gd name="connsiteX96" fmla="*/ 2170664 w 4642135"/>
              <a:gd name="connsiteY96" fmla="*/ 1706028 h 5663329"/>
              <a:gd name="connsiteX97" fmla="*/ 2090659 w 4642135"/>
              <a:gd name="connsiteY97" fmla="*/ 1526561 h 5663329"/>
              <a:gd name="connsiteX98" fmla="*/ 2056062 w 4642135"/>
              <a:gd name="connsiteY98" fmla="*/ 1626025 h 5663329"/>
              <a:gd name="connsiteX99" fmla="*/ 1930651 w 4642135"/>
              <a:gd name="connsiteY99" fmla="*/ 1420609 h 5663329"/>
              <a:gd name="connsiteX100" fmla="*/ 1930651 w 4642135"/>
              <a:gd name="connsiteY100" fmla="*/ 1524398 h 5663329"/>
              <a:gd name="connsiteX101" fmla="*/ 1922002 w 4642135"/>
              <a:gd name="connsiteY101" fmla="*/ 1537371 h 5663329"/>
              <a:gd name="connsiteX102" fmla="*/ 1911191 w 4642135"/>
              <a:gd name="connsiteY102" fmla="*/ 1530885 h 5663329"/>
              <a:gd name="connsiteX103" fmla="*/ 1893893 w 4642135"/>
              <a:gd name="connsiteY103" fmla="*/ 1502775 h 5663329"/>
              <a:gd name="connsiteX104" fmla="*/ 1829025 w 4642135"/>
              <a:gd name="connsiteY104" fmla="*/ 1377363 h 5663329"/>
              <a:gd name="connsiteX105" fmla="*/ 1826862 w 4642135"/>
              <a:gd name="connsiteY105" fmla="*/ 1435746 h 5663329"/>
              <a:gd name="connsiteX106" fmla="*/ 1617123 w 4642135"/>
              <a:gd name="connsiteY106" fmla="*/ 1124379 h 5663329"/>
              <a:gd name="connsiteX107" fmla="*/ 2123094 w 4642135"/>
              <a:gd name="connsiteY107" fmla="*/ 925450 h 5663329"/>
              <a:gd name="connsiteX108" fmla="*/ 2250666 w 4642135"/>
              <a:gd name="connsiteY108" fmla="*/ 1068160 h 5663329"/>
              <a:gd name="connsiteX109" fmla="*/ 1971735 w 4642135"/>
              <a:gd name="connsiteY109" fmla="*/ 968696 h 5663329"/>
              <a:gd name="connsiteX110" fmla="*/ 1978221 w 4642135"/>
              <a:gd name="connsiteY110" fmla="*/ 977345 h 5663329"/>
              <a:gd name="connsiteX111" fmla="*/ 2324183 w 4642135"/>
              <a:gd name="connsiteY111" fmla="*/ 1323308 h 5663329"/>
              <a:gd name="connsiteX112" fmla="*/ 2356619 w 4642135"/>
              <a:gd name="connsiteY112" fmla="*/ 1325469 h 5663329"/>
              <a:gd name="connsiteX113" fmla="*/ 2626901 w 4642135"/>
              <a:gd name="connsiteY113" fmla="*/ 1206545 h 5663329"/>
              <a:gd name="connsiteX114" fmla="*/ 2637713 w 4642135"/>
              <a:gd name="connsiteY114" fmla="*/ 1197896 h 5663329"/>
              <a:gd name="connsiteX115" fmla="*/ 2661497 w 4642135"/>
              <a:gd name="connsiteY115" fmla="*/ 1200057 h 5663329"/>
              <a:gd name="connsiteX116" fmla="*/ 2901510 w 4642135"/>
              <a:gd name="connsiteY116" fmla="*/ 1197896 h 5663329"/>
              <a:gd name="connsiteX117" fmla="*/ 2988001 w 4642135"/>
              <a:gd name="connsiteY117" fmla="*/ 1195733 h 5663329"/>
              <a:gd name="connsiteX118" fmla="*/ 2629064 w 4642135"/>
              <a:gd name="connsiteY118" fmla="*/ 1120055 h 5663329"/>
              <a:gd name="connsiteX119" fmla="*/ 2635550 w 4642135"/>
              <a:gd name="connsiteY119" fmla="*/ 1158975 h 5663329"/>
              <a:gd name="connsiteX120" fmla="*/ 2635550 w 4642135"/>
              <a:gd name="connsiteY120" fmla="*/ 1195733 h 5663329"/>
              <a:gd name="connsiteX121" fmla="*/ 2447434 w 4642135"/>
              <a:gd name="connsiteY121" fmla="*/ 1031400 h 5663329"/>
              <a:gd name="connsiteX122" fmla="*/ 2514463 w 4642135"/>
              <a:gd name="connsiteY122" fmla="*/ 1197896 h 5663329"/>
              <a:gd name="connsiteX123" fmla="*/ 2123094 w 4642135"/>
              <a:gd name="connsiteY123" fmla="*/ 925450 h 5663329"/>
              <a:gd name="connsiteX124" fmla="*/ 1716587 w 4642135"/>
              <a:gd name="connsiteY124" fmla="*/ 0 h 5663329"/>
              <a:gd name="connsiteX125" fmla="*/ 1569553 w 4642135"/>
              <a:gd name="connsiteY125" fmla="*/ 190279 h 5663329"/>
              <a:gd name="connsiteX126" fmla="*/ 1595500 w 4642135"/>
              <a:gd name="connsiteY126" fmla="*/ 170818 h 5663329"/>
              <a:gd name="connsiteX127" fmla="*/ 1887405 w 4642135"/>
              <a:gd name="connsiteY127" fmla="*/ 38921 h 5663329"/>
              <a:gd name="connsiteX128" fmla="*/ 2071199 w 4642135"/>
              <a:gd name="connsiteY128" fmla="*/ 8649 h 5663329"/>
              <a:gd name="connsiteX129" fmla="*/ 1694965 w 4642135"/>
              <a:gd name="connsiteY129" fmla="*/ 224876 h 5663329"/>
              <a:gd name="connsiteX130" fmla="*/ 1798754 w 4642135"/>
              <a:gd name="connsiteY130" fmla="*/ 188116 h 5663329"/>
              <a:gd name="connsiteX131" fmla="*/ 2315534 w 4642135"/>
              <a:gd name="connsiteY131" fmla="*/ 155683 h 5663329"/>
              <a:gd name="connsiteX132" fmla="*/ 2577170 w 4642135"/>
              <a:gd name="connsiteY132" fmla="*/ 250823 h 5663329"/>
              <a:gd name="connsiteX133" fmla="*/ 2644199 w 4642135"/>
              <a:gd name="connsiteY133" fmla="*/ 315691 h 5663329"/>
              <a:gd name="connsiteX134" fmla="*/ 2334996 w 4642135"/>
              <a:gd name="connsiteY134" fmla="*/ 242174 h 5663329"/>
              <a:gd name="connsiteX135" fmla="*/ 2019305 w 4642135"/>
              <a:gd name="connsiteY135" fmla="*/ 240010 h 5663329"/>
              <a:gd name="connsiteX136" fmla="*/ 2304724 w 4642135"/>
              <a:gd name="connsiteY136" fmla="*/ 313527 h 5663329"/>
              <a:gd name="connsiteX137" fmla="*/ 2564196 w 4642135"/>
              <a:gd name="connsiteY137" fmla="*/ 454076 h 5663329"/>
              <a:gd name="connsiteX138" fmla="*/ 1861458 w 4642135"/>
              <a:gd name="connsiteY138" fmla="*/ 287580 h 5663329"/>
              <a:gd name="connsiteX139" fmla="*/ 2337157 w 4642135"/>
              <a:gd name="connsiteY139" fmla="*/ 471374 h 5663329"/>
              <a:gd name="connsiteX140" fmla="*/ 2062550 w 4642135"/>
              <a:gd name="connsiteY140" fmla="*/ 423804 h 5663329"/>
              <a:gd name="connsiteX141" fmla="*/ 2060387 w 4642135"/>
              <a:gd name="connsiteY141" fmla="*/ 428129 h 5663329"/>
              <a:gd name="connsiteX142" fmla="*/ 2196611 w 4642135"/>
              <a:gd name="connsiteY142" fmla="*/ 490833 h 5663329"/>
              <a:gd name="connsiteX143" fmla="*/ 1854973 w 4642135"/>
              <a:gd name="connsiteY143" fmla="*/ 469211 h 5663329"/>
              <a:gd name="connsiteX144" fmla="*/ 2177149 w 4642135"/>
              <a:gd name="connsiteY144" fmla="*/ 594622 h 5663329"/>
              <a:gd name="connsiteX145" fmla="*/ 1779292 w 4642135"/>
              <a:gd name="connsiteY145" fmla="*/ 538403 h 5663329"/>
              <a:gd name="connsiteX146" fmla="*/ 1982545 w 4642135"/>
              <a:gd name="connsiteY146" fmla="*/ 657329 h 5663329"/>
              <a:gd name="connsiteX147" fmla="*/ 1595500 w 4642135"/>
              <a:gd name="connsiteY147" fmla="*/ 581649 h 5663329"/>
              <a:gd name="connsiteX148" fmla="*/ 1630097 w 4642135"/>
              <a:gd name="connsiteY148" fmla="*/ 605435 h 5663329"/>
              <a:gd name="connsiteX149" fmla="*/ 1965247 w 4642135"/>
              <a:gd name="connsiteY149" fmla="*/ 670303 h 5663329"/>
              <a:gd name="connsiteX150" fmla="*/ 2129579 w 4642135"/>
              <a:gd name="connsiteY150" fmla="*/ 683276 h 5663329"/>
              <a:gd name="connsiteX151" fmla="*/ 2458244 w 4642135"/>
              <a:gd name="connsiteY151" fmla="*/ 838960 h 5663329"/>
              <a:gd name="connsiteX152" fmla="*/ 2568521 w 4642135"/>
              <a:gd name="connsiteY152" fmla="*/ 1014102 h 5663329"/>
              <a:gd name="connsiteX153" fmla="*/ 2607442 w 4642135"/>
              <a:gd name="connsiteY153" fmla="*/ 1096268 h 5663329"/>
              <a:gd name="connsiteX154" fmla="*/ 2637713 w 4642135"/>
              <a:gd name="connsiteY154" fmla="*/ 1109242 h 5663329"/>
              <a:gd name="connsiteX155" fmla="*/ 2799882 w 4642135"/>
              <a:gd name="connsiteY155" fmla="*/ 1102756 h 5663329"/>
              <a:gd name="connsiteX156" fmla="*/ 3029083 w 4642135"/>
              <a:gd name="connsiteY156" fmla="*/ 1128704 h 5663329"/>
              <a:gd name="connsiteX157" fmla="*/ 3052869 w 4642135"/>
              <a:gd name="connsiteY157" fmla="*/ 1135189 h 5663329"/>
              <a:gd name="connsiteX158" fmla="*/ 3057193 w 4642135"/>
              <a:gd name="connsiteY158" fmla="*/ 1133028 h 5663329"/>
              <a:gd name="connsiteX159" fmla="*/ 2933943 w 4642135"/>
              <a:gd name="connsiteY159" fmla="*/ 1046537 h 5663329"/>
              <a:gd name="connsiteX160" fmla="*/ 3346937 w 4642135"/>
              <a:gd name="connsiteY160" fmla="*/ 1184923 h 5663329"/>
              <a:gd name="connsiteX161" fmla="*/ 3519919 w 4642135"/>
              <a:gd name="connsiteY161" fmla="*/ 1349255 h 5663329"/>
              <a:gd name="connsiteX162" fmla="*/ 3545866 w 4642135"/>
              <a:gd name="connsiteY162" fmla="*/ 1355741 h 5663329"/>
              <a:gd name="connsiteX163" fmla="*/ 3963183 w 4642135"/>
              <a:gd name="connsiteY163" fmla="*/ 1264925 h 5663329"/>
              <a:gd name="connsiteX164" fmla="*/ 4058322 w 4642135"/>
              <a:gd name="connsiteY164" fmla="*/ 1271413 h 5663329"/>
              <a:gd name="connsiteX165" fmla="*/ 3926425 w 4642135"/>
              <a:gd name="connsiteY165" fmla="*/ 1323308 h 5663329"/>
              <a:gd name="connsiteX166" fmla="*/ 3928586 w 4642135"/>
              <a:gd name="connsiteY166" fmla="*/ 1329793 h 5663329"/>
              <a:gd name="connsiteX167" fmla="*/ 3971832 w 4642135"/>
              <a:gd name="connsiteY167" fmla="*/ 1325469 h 5663329"/>
              <a:gd name="connsiteX168" fmla="*/ 4194547 w 4642135"/>
              <a:gd name="connsiteY168" fmla="*/ 1351416 h 5663329"/>
              <a:gd name="connsiteX169" fmla="*/ 4309146 w 4642135"/>
              <a:gd name="connsiteY169" fmla="*/ 1377363 h 5663329"/>
              <a:gd name="connsiteX170" fmla="*/ 4367528 w 4642135"/>
              <a:gd name="connsiteY170" fmla="*/ 1472503 h 5663329"/>
              <a:gd name="connsiteX171" fmla="*/ 4408610 w 4642135"/>
              <a:gd name="connsiteY171" fmla="*/ 1528722 h 5663329"/>
              <a:gd name="connsiteX172" fmla="*/ 4601053 w 4642135"/>
              <a:gd name="connsiteY172" fmla="*/ 1695218 h 5663329"/>
              <a:gd name="connsiteX173" fmla="*/ 4639974 w 4642135"/>
              <a:gd name="connsiteY173" fmla="*/ 1766572 h 5663329"/>
              <a:gd name="connsiteX174" fmla="*/ 4642135 w 4642135"/>
              <a:gd name="connsiteY174" fmla="*/ 1773059 h 5663329"/>
              <a:gd name="connsiteX175" fmla="*/ 4627000 w 4642135"/>
              <a:gd name="connsiteY175" fmla="*/ 1801168 h 5663329"/>
              <a:gd name="connsiteX176" fmla="*/ 4605378 w 4642135"/>
              <a:gd name="connsiteY176" fmla="*/ 1773059 h 5663329"/>
              <a:gd name="connsiteX177" fmla="*/ 4393475 w 4642135"/>
              <a:gd name="connsiteY177" fmla="*/ 1617376 h 5663329"/>
              <a:gd name="connsiteX178" fmla="*/ 4363204 w 4642135"/>
              <a:gd name="connsiteY178" fmla="*/ 1615213 h 5663329"/>
              <a:gd name="connsiteX179" fmla="*/ 4363204 w 4642135"/>
              <a:gd name="connsiteY179" fmla="*/ 1658458 h 5663329"/>
              <a:gd name="connsiteX180" fmla="*/ 4389151 w 4642135"/>
              <a:gd name="connsiteY180" fmla="*/ 1686569 h 5663329"/>
              <a:gd name="connsiteX181" fmla="*/ 4490776 w 4642135"/>
              <a:gd name="connsiteY181" fmla="*/ 1818466 h 5663329"/>
              <a:gd name="connsiteX182" fmla="*/ 4510238 w 4642135"/>
              <a:gd name="connsiteY182" fmla="*/ 1885497 h 5663329"/>
              <a:gd name="connsiteX183" fmla="*/ 4108056 w 4642135"/>
              <a:gd name="connsiteY183" fmla="*/ 1543859 h 5663329"/>
              <a:gd name="connsiteX184" fmla="*/ 4337256 w 4642135"/>
              <a:gd name="connsiteY184" fmla="*/ 1801168 h 5663329"/>
              <a:gd name="connsiteX185" fmla="*/ 4330768 w 4642135"/>
              <a:gd name="connsiteY185" fmla="*/ 1807656 h 5663329"/>
              <a:gd name="connsiteX186" fmla="*/ 4138328 w 4642135"/>
              <a:gd name="connsiteY186" fmla="*/ 1669271 h 5663329"/>
              <a:gd name="connsiteX187" fmla="*/ 4216169 w 4642135"/>
              <a:gd name="connsiteY187" fmla="*/ 1783870 h 5663329"/>
              <a:gd name="connsiteX188" fmla="*/ 4021565 w 4642135"/>
              <a:gd name="connsiteY188" fmla="*/ 1671432 h 5663329"/>
              <a:gd name="connsiteX189" fmla="*/ 4151301 w 4642135"/>
              <a:gd name="connsiteY189" fmla="*/ 1850901 h 5663329"/>
              <a:gd name="connsiteX190" fmla="*/ 3868043 w 4642135"/>
              <a:gd name="connsiteY190" fmla="*/ 1658458 h 5663329"/>
              <a:gd name="connsiteX191" fmla="*/ 3982644 w 4642135"/>
              <a:gd name="connsiteY191" fmla="*/ 1816305 h 5663329"/>
              <a:gd name="connsiteX192" fmla="*/ 3712360 w 4642135"/>
              <a:gd name="connsiteY192" fmla="*/ 1632511 h 5663329"/>
              <a:gd name="connsiteX193" fmla="*/ 3721009 w 4642135"/>
              <a:gd name="connsiteY193" fmla="*/ 1656297 h 5663329"/>
              <a:gd name="connsiteX194" fmla="*/ 3978320 w 4642135"/>
              <a:gd name="connsiteY194" fmla="*/ 1829278 h 5663329"/>
              <a:gd name="connsiteX195" fmla="*/ 4211845 w 4642135"/>
              <a:gd name="connsiteY195" fmla="*/ 2036856 h 5663329"/>
              <a:gd name="connsiteX196" fmla="*/ 4226979 w 4642135"/>
              <a:gd name="connsiteY196" fmla="*/ 2356872 h 5663329"/>
              <a:gd name="connsiteX197" fmla="*/ 4203196 w 4642135"/>
              <a:gd name="connsiteY197" fmla="*/ 2393629 h 5663329"/>
              <a:gd name="connsiteX198" fmla="*/ 4185898 w 4642135"/>
              <a:gd name="connsiteY198" fmla="*/ 2359033 h 5663329"/>
              <a:gd name="connsiteX199" fmla="*/ 4142652 w 4642135"/>
              <a:gd name="connsiteY199" fmla="*/ 2233621 h 5663329"/>
              <a:gd name="connsiteX200" fmla="*/ 4101568 w 4642135"/>
              <a:gd name="connsiteY200" fmla="*/ 2365521 h 5663329"/>
              <a:gd name="connsiteX201" fmla="*/ 3932911 w 4642135"/>
              <a:gd name="connsiteY201" fmla="*/ 2019558 h 5663329"/>
              <a:gd name="connsiteX202" fmla="*/ 3961022 w 4642135"/>
              <a:gd name="connsiteY202" fmla="*/ 2181727 h 5663329"/>
              <a:gd name="connsiteX203" fmla="*/ 3792365 w 4642135"/>
              <a:gd name="connsiteY203" fmla="*/ 2021719 h 5663329"/>
              <a:gd name="connsiteX204" fmla="*/ 3883180 w 4642135"/>
              <a:gd name="connsiteY204" fmla="*/ 2304977 h 5663329"/>
              <a:gd name="connsiteX205" fmla="*/ 3876692 w 4642135"/>
              <a:gd name="connsiteY205" fmla="*/ 2607695 h 5663329"/>
              <a:gd name="connsiteX206" fmla="*/ 3826961 w 4642135"/>
              <a:gd name="connsiteY206" fmla="*/ 2495257 h 5663329"/>
              <a:gd name="connsiteX207" fmla="*/ 3792365 w 4642135"/>
              <a:gd name="connsiteY207" fmla="*/ 2730943 h 5663329"/>
              <a:gd name="connsiteX208" fmla="*/ 3749119 w 4642135"/>
              <a:gd name="connsiteY208" fmla="*/ 2544988 h 5663329"/>
              <a:gd name="connsiteX209" fmla="*/ 3628032 w 4642135"/>
              <a:gd name="connsiteY209" fmla="*/ 2823922 h 5663329"/>
              <a:gd name="connsiteX210" fmla="*/ 3714523 w 4642135"/>
              <a:gd name="connsiteY210" fmla="*/ 2393629 h 5663329"/>
              <a:gd name="connsiteX211" fmla="*/ 3705874 w 4642135"/>
              <a:gd name="connsiteY211" fmla="*/ 2389305 h 5663329"/>
              <a:gd name="connsiteX212" fmla="*/ 3582623 w 4642135"/>
              <a:gd name="connsiteY212" fmla="*/ 2635803 h 5663329"/>
              <a:gd name="connsiteX213" fmla="*/ 3623708 w 4642135"/>
              <a:gd name="connsiteY213" fmla="*/ 2441199 h 5663329"/>
              <a:gd name="connsiteX214" fmla="*/ 3561001 w 4642135"/>
              <a:gd name="connsiteY214" fmla="*/ 2495257 h 5663329"/>
              <a:gd name="connsiteX215" fmla="*/ 3541542 w 4642135"/>
              <a:gd name="connsiteY215" fmla="*/ 2512555 h 5663329"/>
              <a:gd name="connsiteX216" fmla="*/ 3532892 w 4642135"/>
              <a:gd name="connsiteY216" fmla="*/ 2488769 h 5663329"/>
              <a:gd name="connsiteX217" fmla="*/ 3543703 w 4642135"/>
              <a:gd name="connsiteY217" fmla="*/ 2324437 h 5663329"/>
              <a:gd name="connsiteX218" fmla="*/ 3496133 w 4642135"/>
              <a:gd name="connsiteY218" fmla="*/ 2391468 h 5663329"/>
              <a:gd name="connsiteX219" fmla="*/ 3476673 w 4642135"/>
              <a:gd name="connsiteY219" fmla="*/ 2408766 h 5663329"/>
              <a:gd name="connsiteX220" fmla="*/ 3474510 w 4642135"/>
              <a:gd name="connsiteY220" fmla="*/ 2382819 h 5663329"/>
              <a:gd name="connsiteX221" fmla="*/ 3483159 w 4642135"/>
              <a:gd name="connsiteY221" fmla="*/ 2276867 h 5663329"/>
              <a:gd name="connsiteX222" fmla="*/ 3478835 w 4642135"/>
              <a:gd name="connsiteY222" fmla="*/ 2268218 h 5663329"/>
              <a:gd name="connsiteX223" fmla="*/ 3455051 w 4642135"/>
              <a:gd name="connsiteY223" fmla="*/ 2285516 h 5663329"/>
              <a:gd name="connsiteX224" fmla="*/ 3450726 w 4642135"/>
              <a:gd name="connsiteY224" fmla="*/ 2032532 h 5663329"/>
              <a:gd name="connsiteX225" fmla="*/ 3405318 w 4642135"/>
              <a:gd name="connsiteY225" fmla="*/ 2207674 h 5663329"/>
              <a:gd name="connsiteX226" fmla="*/ 3394507 w 4642135"/>
              <a:gd name="connsiteY226" fmla="*/ 2054154 h 5663329"/>
              <a:gd name="connsiteX227" fmla="*/ 3385858 w 4642135"/>
              <a:gd name="connsiteY227" fmla="*/ 2054154 h 5663329"/>
              <a:gd name="connsiteX228" fmla="*/ 3381534 w 4642135"/>
              <a:gd name="connsiteY228" fmla="*/ 2077938 h 5663329"/>
              <a:gd name="connsiteX229" fmla="*/ 3344774 w 4642135"/>
              <a:gd name="connsiteY229" fmla="*/ 2501743 h 5663329"/>
              <a:gd name="connsiteX230" fmla="*/ 3282069 w 4642135"/>
              <a:gd name="connsiteY230" fmla="*/ 3401246 h 5663329"/>
              <a:gd name="connsiteX231" fmla="*/ 3102600 w 4642135"/>
              <a:gd name="connsiteY231" fmla="*/ 4380755 h 5663329"/>
              <a:gd name="connsiteX232" fmla="*/ 3096114 w 4642135"/>
              <a:gd name="connsiteY232" fmla="*/ 4439135 h 5663329"/>
              <a:gd name="connsiteX233" fmla="*/ 3204228 w 4642135"/>
              <a:gd name="connsiteY233" fmla="*/ 5148359 h 5663329"/>
              <a:gd name="connsiteX234" fmla="*/ 3251798 w 4642135"/>
              <a:gd name="connsiteY234" fmla="*/ 5552704 h 5663329"/>
              <a:gd name="connsiteX235" fmla="*/ 2850081 w 4642135"/>
              <a:gd name="connsiteY235" fmla="*/ 5626736 h 5663329"/>
              <a:gd name="connsiteX236" fmla="*/ 2860426 w 4642135"/>
              <a:gd name="connsiteY236" fmla="*/ 5042409 h 5663329"/>
              <a:gd name="connsiteX237" fmla="*/ 2858265 w 4642135"/>
              <a:gd name="connsiteY237" fmla="*/ 5018623 h 5663329"/>
              <a:gd name="connsiteX238" fmla="*/ 2853940 w 4642135"/>
              <a:gd name="connsiteY238" fmla="*/ 5018623 h 5663329"/>
              <a:gd name="connsiteX239" fmla="*/ 2667985 w 4642135"/>
              <a:gd name="connsiteY239" fmla="*/ 5544055 h 5663329"/>
              <a:gd name="connsiteX240" fmla="*/ 2683120 w 4642135"/>
              <a:gd name="connsiteY240" fmla="*/ 5563514 h 5663329"/>
              <a:gd name="connsiteX241" fmla="*/ 2693498 w 4642135"/>
              <a:gd name="connsiteY241" fmla="*/ 5563913 h 5663329"/>
              <a:gd name="connsiteX242" fmla="*/ 2693498 w 4642135"/>
              <a:gd name="connsiteY242" fmla="*/ 5614498 h 5663329"/>
              <a:gd name="connsiteX243" fmla="*/ 2274452 w 4642135"/>
              <a:gd name="connsiteY243" fmla="*/ 5598110 h 5663329"/>
              <a:gd name="connsiteX244" fmla="*/ 2360943 w 4642135"/>
              <a:gd name="connsiteY244" fmla="*/ 5524593 h 5663329"/>
              <a:gd name="connsiteX245" fmla="*/ 2700418 w 4642135"/>
              <a:gd name="connsiteY245" fmla="*/ 4800235 h 5663329"/>
              <a:gd name="connsiteX246" fmla="*/ 2851777 w 4642135"/>
              <a:gd name="connsiteY246" fmla="*/ 4454272 h 5663329"/>
              <a:gd name="connsiteX247" fmla="*/ 2856101 w 4642135"/>
              <a:gd name="connsiteY247" fmla="*/ 4395889 h 5663329"/>
              <a:gd name="connsiteX248" fmla="*/ 2581495 w 4642135"/>
              <a:gd name="connsiteY248" fmla="*/ 3515847 h 5663329"/>
              <a:gd name="connsiteX249" fmla="*/ 1854973 w 4642135"/>
              <a:gd name="connsiteY249" fmla="*/ 2006584 h 5663329"/>
              <a:gd name="connsiteX250" fmla="*/ 1502522 w 4642135"/>
              <a:gd name="connsiteY250" fmla="*/ 1258440 h 5663329"/>
              <a:gd name="connsiteX251" fmla="*/ 1489548 w 4642135"/>
              <a:gd name="connsiteY251" fmla="*/ 1228168 h 5663329"/>
              <a:gd name="connsiteX252" fmla="*/ 1485224 w 4642135"/>
              <a:gd name="connsiteY252" fmla="*/ 1273574 h 5663329"/>
              <a:gd name="connsiteX253" fmla="*/ 1379274 w 4642135"/>
              <a:gd name="connsiteY253" fmla="*/ 1068160 h 5663329"/>
              <a:gd name="connsiteX254" fmla="*/ 1476574 w 4642135"/>
              <a:gd name="connsiteY254" fmla="*/ 1392500 h 5663329"/>
              <a:gd name="connsiteX255" fmla="*/ 1426843 w 4642135"/>
              <a:gd name="connsiteY255" fmla="*/ 1366553 h 5663329"/>
              <a:gd name="connsiteX256" fmla="*/ 1498197 w 4642135"/>
              <a:gd name="connsiteY256" fmla="*/ 1535210 h 5663329"/>
              <a:gd name="connsiteX257" fmla="*/ 1487387 w 4642135"/>
              <a:gd name="connsiteY257" fmla="*/ 1539535 h 5663329"/>
              <a:gd name="connsiteX258" fmla="*/ 1405221 w 4642135"/>
              <a:gd name="connsiteY258" fmla="*/ 1457368 h 5663329"/>
              <a:gd name="connsiteX259" fmla="*/ 1398733 w 4642135"/>
              <a:gd name="connsiteY259" fmla="*/ 1461693 h 5663329"/>
              <a:gd name="connsiteX260" fmla="*/ 1465764 w 4642135"/>
              <a:gd name="connsiteY260" fmla="*/ 1649809 h 5663329"/>
              <a:gd name="connsiteX261" fmla="*/ 1470089 w 4642135"/>
              <a:gd name="connsiteY261" fmla="*/ 1682244 h 5663329"/>
              <a:gd name="connsiteX262" fmla="*/ 1441978 w 4642135"/>
              <a:gd name="connsiteY262" fmla="*/ 1669271 h 5663329"/>
              <a:gd name="connsiteX263" fmla="*/ 1364137 w 4642135"/>
              <a:gd name="connsiteY263" fmla="*/ 1626025 h 5663329"/>
              <a:gd name="connsiteX264" fmla="*/ 1472250 w 4642135"/>
              <a:gd name="connsiteY264" fmla="*/ 1820629 h 5663329"/>
              <a:gd name="connsiteX265" fmla="*/ 1480899 w 4642135"/>
              <a:gd name="connsiteY265" fmla="*/ 1855226 h 5663329"/>
              <a:gd name="connsiteX266" fmla="*/ 1450627 w 4642135"/>
              <a:gd name="connsiteY266" fmla="*/ 1844413 h 5663329"/>
              <a:gd name="connsiteX267" fmla="*/ 1301432 w 4642135"/>
              <a:gd name="connsiteY267" fmla="*/ 1693054 h 5663329"/>
              <a:gd name="connsiteX268" fmla="*/ 1262511 w 4642135"/>
              <a:gd name="connsiteY268" fmla="*/ 1641160 h 5663329"/>
              <a:gd name="connsiteX269" fmla="*/ 1498197 w 4642135"/>
              <a:gd name="connsiteY269" fmla="*/ 2095236 h 5663329"/>
              <a:gd name="connsiteX270" fmla="*/ 1305756 w 4642135"/>
              <a:gd name="connsiteY270" fmla="*/ 1857387 h 5663329"/>
              <a:gd name="connsiteX271" fmla="*/ 1264672 w 4642135"/>
              <a:gd name="connsiteY271" fmla="*/ 1775221 h 5663329"/>
              <a:gd name="connsiteX272" fmla="*/ 1281970 w 4642135"/>
              <a:gd name="connsiteY272" fmla="*/ 2002260 h 5663329"/>
              <a:gd name="connsiteX273" fmla="*/ 1154398 w 4642135"/>
              <a:gd name="connsiteY273" fmla="*/ 1738463 h 5663329"/>
              <a:gd name="connsiteX274" fmla="*/ 1141424 w 4642135"/>
              <a:gd name="connsiteY274" fmla="*/ 1876848 h 5663329"/>
              <a:gd name="connsiteX275" fmla="*/ 1007363 w 4642135"/>
              <a:gd name="connsiteY275" fmla="*/ 1150326 h 5663329"/>
              <a:gd name="connsiteX276" fmla="*/ 955469 w 4642135"/>
              <a:gd name="connsiteY276" fmla="*/ 1219519 h 5663329"/>
              <a:gd name="connsiteX277" fmla="*/ 923034 w 4642135"/>
              <a:gd name="connsiteY277" fmla="*/ 1295197 h 5663329"/>
              <a:gd name="connsiteX278" fmla="*/ 886276 w 4642135"/>
              <a:gd name="connsiteY278" fmla="*/ 1403311 h 5663329"/>
              <a:gd name="connsiteX279" fmla="*/ 860329 w 4642135"/>
              <a:gd name="connsiteY279" fmla="*/ 1213031 h 5663329"/>
              <a:gd name="connsiteX280" fmla="*/ 806271 w 4642135"/>
              <a:gd name="connsiteY280" fmla="*/ 1669271 h 5663329"/>
              <a:gd name="connsiteX281" fmla="*/ 713295 w 4642135"/>
              <a:gd name="connsiteY281" fmla="*/ 1511424 h 5663329"/>
              <a:gd name="connsiteX282" fmla="*/ 713295 w 4642135"/>
              <a:gd name="connsiteY282" fmla="*/ 1693054 h 5663329"/>
              <a:gd name="connsiteX283" fmla="*/ 704646 w 4642135"/>
              <a:gd name="connsiteY283" fmla="*/ 1719002 h 5663329"/>
              <a:gd name="connsiteX284" fmla="*/ 678699 w 4642135"/>
              <a:gd name="connsiteY284" fmla="*/ 1697379 h 5663329"/>
              <a:gd name="connsiteX285" fmla="*/ 603018 w 4642135"/>
              <a:gd name="connsiteY285" fmla="*/ 1567643 h 5663329"/>
              <a:gd name="connsiteX286" fmla="*/ 568422 w 4642135"/>
              <a:gd name="connsiteY286" fmla="*/ 1468179 h 5663329"/>
              <a:gd name="connsiteX287" fmla="*/ 752216 w 4642135"/>
              <a:gd name="connsiteY287" fmla="*/ 960047 h 5663329"/>
              <a:gd name="connsiteX288" fmla="*/ 920873 w 4642135"/>
              <a:gd name="connsiteY288" fmla="*/ 735171 h 5663329"/>
              <a:gd name="connsiteX289" fmla="*/ 953306 w 4642135"/>
              <a:gd name="connsiteY289" fmla="*/ 683276 h 5663329"/>
              <a:gd name="connsiteX290" fmla="*/ 959793 w 4642135"/>
              <a:gd name="connsiteY290" fmla="*/ 663815 h 5663329"/>
              <a:gd name="connsiteX291" fmla="*/ 942495 w 4642135"/>
              <a:gd name="connsiteY291" fmla="*/ 672464 h 5663329"/>
              <a:gd name="connsiteX292" fmla="*/ 747891 w 4642135"/>
              <a:gd name="connsiteY292" fmla="*/ 938424 h 5663329"/>
              <a:gd name="connsiteX293" fmla="*/ 728430 w 4642135"/>
              <a:gd name="connsiteY293" fmla="*/ 955722 h 5663329"/>
              <a:gd name="connsiteX294" fmla="*/ 817084 w 4642135"/>
              <a:gd name="connsiteY294" fmla="*/ 711385 h 5663329"/>
              <a:gd name="connsiteX295" fmla="*/ 548963 w 4642135"/>
              <a:gd name="connsiteY295" fmla="*/ 1040049 h 5663329"/>
              <a:gd name="connsiteX296" fmla="*/ 672211 w 4642135"/>
              <a:gd name="connsiteY296" fmla="*/ 750306 h 5663329"/>
              <a:gd name="connsiteX297" fmla="*/ 460308 w 4642135"/>
              <a:gd name="connsiteY297" fmla="*/ 979506 h 5663329"/>
              <a:gd name="connsiteX298" fmla="*/ 492744 w 4642135"/>
              <a:gd name="connsiteY298" fmla="*/ 838960 h 5663329"/>
              <a:gd name="connsiteX299" fmla="*/ 345709 w 4642135"/>
              <a:gd name="connsiteY299" fmla="*/ 1046537 h 5663329"/>
              <a:gd name="connsiteX300" fmla="*/ 542475 w 4642135"/>
              <a:gd name="connsiteY300" fmla="*/ 609759 h 5663329"/>
              <a:gd name="connsiteX301" fmla="*/ 466796 w 4642135"/>
              <a:gd name="connsiteY301" fmla="*/ 687601 h 5663329"/>
              <a:gd name="connsiteX302" fmla="*/ 198675 w 4642135"/>
              <a:gd name="connsiteY302" fmla="*/ 1143838 h 5663329"/>
              <a:gd name="connsiteX303" fmla="*/ 172728 w 4642135"/>
              <a:gd name="connsiteY303" fmla="*/ 1176274 h 5663329"/>
              <a:gd name="connsiteX304" fmla="*/ 270029 w 4642135"/>
              <a:gd name="connsiteY304" fmla="*/ 880042 h 5663329"/>
              <a:gd name="connsiteX305" fmla="*/ 449498 w 4642135"/>
              <a:gd name="connsiteY305" fmla="*/ 629219 h 5663329"/>
              <a:gd name="connsiteX306" fmla="*/ 200836 w 4642135"/>
              <a:gd name="connsiteY306" fmla="*/ 849770 h 5663329"/>
              <a:gd name="connsiteX307" fmla="*/ 14881 w 4642135"/>
              <a:gd name="connsiteY307" fmla="*/ 1128704 h 5663329"/>
              <a:gd name="connsiteX308" fmla="*/ 6232 w 4642135"/>
              <a:gd name="connsiteY308" fmla="*/ 1046537 h 5663329"/>
              <a:gd name="connsiteX309" fmla="*/ 32179 w 4642135"/>
              <a:gd name="connsiteY309" fmla="*/ 973020 h 5663329"/>
              <a:gd name="connsiteX310" fmla="*/ 512203 w 4642135"/>
              <a:gd name="connsiteY310" fmla="*/ 501646 h 5663329"/>
              <a:gd name="connsiteX311" fmla="*/ 594369 w 4642135"/>
              <a:gd name="connsiteY311" fmla="*/ 467050 h 5663329"/>
              <a:gd name="connsiteX312" fmla="*/ 168403 w 4642135"/>
              <a:gd name="connsiteY312" fmla="*/ 557865 h 5663329"/>
              <a:gd name="connsiteX313" fmla="*/ 272192 w 4642135"/>
              <a:gd name="connsiteY313" fmla="*/ 488672 h 5663329"/>
              <a:gd name="connsiteX314" fmla="*/ 391116 w 4642135"/>
              <a:gd name="connsiteY314" fmla="*/ 412992 h 5663329"/>
              <a:gd name="connsiteX315" fmla="*/ 525176 w 4642135"/>
              <a:gd name="connsiteY315" fmla="*/ 378396 h 5663329"/>
              <a:gd name="connsiteX316" fmla="*/ 661401 w 4642135"/>
              <a:gd name="connsiteY316" fmla="*/ 363261 h 5663329"/>
              <a:gd name="connsiteX317" fmla="*/ 434361 w 4642135"/>
              <a:gd name="connsiteY317" fmla="*/ 324340 h 5663329"/>
              <a:gd name="connsiteX318" fmla="*/ 507878 w 4642135"/>
              <a:gd name="connsiteY318" fmla="*/ 313527 h 5663329"/>
              <a:gd name="connsiteX319" fmla="*/ 507878 w 4642135"/>
              <a:gd name="connsiteY319" fmla="*/ 309203 h 5663329"/>
              <a:gd name="connsiteX320" fmla="*/ 417063 w 4642135"/>
              <a:gd name="connsiteY320" fmla="*/ 309203 h 5663329"/>
              <a:gd name="connsiteX321" fmla="*/ 881952 w 4642135"/>
              <a:gd name="connsiteY321" fmla="*/ 276770 h 5663329"/>
              <a:gd name="connsiteX322" fmla="*/ 1067907 w 4642135"/>
              <a:gd name="connsiteY322" fmla="*/ 298393 h 5663329"/>
              <a:gd name="connsiteX323" fmla="*/ 1223590 w 4642135"/>
              <a:gd name="connsiteY323" fmla="*/ 371910 h 5663329"/>
              <a:gd name="connsiteX324" fmla="*/ 1258187 w 4642135"/>
              <a:gd name="connsiteY324" fmla="*/ 367585 h 5663329"/>
              <a:gd name="connsiteX325" fmla="*/ 1640907 w 4642135"/>
              <a:gd name="connsiteY325" fmla="*/ 30271 h 5663329"/>
              <a:gd name="connsiteX326" fmla="*/ 1716587 w 4642135"/>
              <a:gd name="connsiteY326" fmla="*/ 0 h 5663329"/>
              <a:gd name="connsiteX0" fmla="*/ 4214006 w 4642135"/>
              <a:gd name="connsiteY0" fmla="*/ 1528722 h 5672719"/>
              <a:gd name="connsiteX1" fmla="*/ 4211845 w 4642135"/>
              <a:gd name="connsiteY1" fmla="*/ 1535210 h 5672719"/>
              <a:gd name="connsiteX2" fmla="*/ 4281037 w 4642135"/>
              <a:gd name="connsiteY2" fmla="*/ 1582780 h 5672719"/>
              <a:gd name="connsiteX3" fmla="*/ 4300497 w 4642135"/>
              <a:gd name="connsiteY3" fmla="*/ 1587104 h 5672719"/>
              <a:gd name="connsiteX4" fmla="*/ 4291848 w 4642135"/>
              <a:gd name="connsiteY4" fmla="*/ 1565482 h 5672719"/>
              <a:gd name="connsiteX5" fmla="*/ 4214006 w 4642135"/>
              <a:gd name="connsiteY5" fmla="*/ 1528722 h 5672719"/>
              <a:gd name="connsiteX6" fmla="*/ 3165036 w 4642135"/>
              <a:gd name="connsiteY6" fmla="*/ 1460611 h 5672719"/>
              <a:gd name="connsiteX7" fmla="*/ 3148009 w 4642135"/>
              <a:gd name="connsiteY7" fmla="*/ 1468179 h 5672719"/>
              <a:gd name="connsiteX8" fmla="*/ 2860426 w 4642135"/>
              <a:gd name="connsiteY8" fmla="*/ 1591429 h 5672719"/>
              <a:gd name="connsiteX9" fmla="*/ 2899347 w 4642135"/>
              <a:gd name="connsiteY9" fmla="*/ 1589266 h 5672719"/>
              <a:gd name="connsiteX10" fmla="*/ 3115574 w 4642135"/>
              <a:gd name="connsiteY10" fmla="*/ 1498450 h 5672719"/>
              <a:gd name="connsiteX11" fmla="*/ 3186930 w 4642135"/>
              <a:gd name="connsiteY11" fmla="*/ 1466017 h 5672719"/>
              <a:gd name="connsiteX12" fmla="*/ 3165036 w 4642135"/>
              <a:gd name="connsiteY12" fmla="*/ 1460611 h 5672719"/>
              <a:gd name="connsiteX13" fmla="*/ 2717716 w 4642135"/>
              <a:gd name="connsiteY13" fmla="*/ 1269250 h 5672719"/>
              <a:gd name="connsiteX14" fmla="*/ 2419323 w 4642135"/>
              <a:gd name="connsiteY14" fmla="*/ 1353579 h 5672719"/>
              <a:gd name="connsiteX15" fmla="*/ 2395539 w 4642135"/>
              <a:gd name="connsiteY15" fmla="*/ 1433582 h 5672719"/>
              <a:gd name="connsiteX16" fmla="*/ 2423648 w 4642135"/>
              <a:gd name="connsiteY16" fmla="*/ 1440070 h 5672719"/>
              <a:gd name="connsiteX17" fmla="*/ 2739339 w 4642135"/>
              <a:gd name="connsiteY17" fmla="*/ 1269250 h 5672719"/>
              <a:gd name="connsiteX18" fmla="*/ 2717716 w 4642135"/>
              <a:gd name="connsiteY18" fmla="*/ 1269250 h 5672719"/>
              <a:gd name="connsiteX19" fmla="*/ 1617123 w 4642135"/>
              <a:gd name="connsiteY19" fmla="*/ 1124379 h 5672719"/>
              <a:gd name="connsiteX20" fmla="*/ 1727398 w 4642135"/>
              <a:gd name="connsiteY20" fmla="*/ 1366553 h 5672719"/>
              <a:gd name="connsiteX21" fmla="*/ 1591176 w 4642135"/>
              <a:gd name="connsiteY21" fmla="*/ 1202221 h 5672719"/>
              <a:gd name="connsiteX22" fmla="*/ 1790104 w 4642135"/>
              <a:gd name="connsiteY22" fmla="*/ 1569806 h 5672719"/>
              <a:gd name="connsiteX23" fmla="*/ 2466893 w 4642135"/>
              <a:gd name="connsiteY23" fmla="*/ 2756890 h 5672719"/>
              <a:gd name="connsiteX24" fmla="*/ 2985838 w 4642135"/>
              <a:gd name="connsiteY24" fmla="*/ 3935327 h 5672719"/>
              <a:gd name="connsiteX25" fmla="*/ 2994487 w 4642135"/>
              <a:gd name="connsiteY25" fmla="*/ 3943976 h 5672719"/>
              <a:gd name="connsiteX26" fmla="*/ 2998811 w 4642135"/>
              <a:gd name="connsiteY26" fmla="*/ 3928839 h 5672719"/>
              <a:gd name="connsiteX27" fmla="*/ 3189091 w 4642135"/>
              <a:gd name="connsiteY27" fmla="*/ 2752566 h 5672719"/>
              <a:gd name="connsiteX28" fmla="*/ 3282069 w 4642135"/>
              <a:gd name="connsiteY28" fmla="*/ 2123347 h 5672719"/>
              <a:gd name="connsiteX29" fmla="*/ 3295043 w 4642135"/>
              <a:gd name="connsiteY29" fmla="*/ 2045505 h 5672719"/>
              <a:gd name="connsiteX30" fmla="*/ 3266932 w 4642135"/>
              <a:gd name="connsiteY30" fmla="*/ 2071452 h 5672719"/>
              <a:gd name="connsiteX31" fmla="*/ 3301529 w 4642135"/>
              <a:gd name="connsiteY31" fmla="*/ 1881173 h 5672719"/>
              <a:gd name="connsiteX32" fmla="*/ 3212877 w 4642135"/>
              <a:gd name="connsiteY32" fmla="*/ 2151455 h 5672719"/>
              <a:gd name="connsiteX33" fmla="*/ 3182605 w 4642135"/>
              <a:gd name="connsiteY33" fmla="*/ 2101724 h 5672719"/>
              <a:gd name="connsiteX34" fmla="*/ 3154494 w 4642135"/>
              <a:gd name="connsiteY34" fmla="*/ 2231460 h 5672719"/>
              <a:gd name="connsiteX35" fmla="*/ 3128547 w 4642135"/>
              <a:gd name="connsiteY35" fmla="*/ 2170917 h 5672719"/>
              <a:gd name="connsiteX36" fmla="*/ 3115574 w 4642135"/>
              <a:gd name="connsiteY36" fmla="*/ 2151455 h 5672719"/>
              <a:gd name="connsiteX37" fmla="*/ 3102600 w 4642135"/>
              <a:gd name="connsiteY37" fmla="*/ 2173078 h 5672719"/>
              <a:gd name="connsiteX38" fmla="*/ 3059355 w 4642135"/>
              <a:gd name="connsiteY38" fmla="*/ 2341735 h 5672719"/>
              <a:gd name="connsiteX39" fmla="*/ 2998811 w 4642135"/>
              <a:gd name="connsiteY39" fmla="*/ 2261732 h 5672719"/>
              <a:gd name="connsiteX40" fmla="*/ 2983676 w 4642135"/>
              <a:gd name="connsiteY40" fmla="*/ 2436875 h 5672719"/>
              <a:gd name="connsiteX41" fmla="*/ 2975027 w 4642135"/>
              <a:gd name="connsiteY41" fmla="*/ 2460661 h 5672719"/>
              <a:gd name="connsiteX42" fmla="*/ 2955566 w 4642135"/>
              <a:gd name="connsiteY42" fmla="*/ 2439038 h 5672719"/>
              <a:gd name="connsiteX43" fmla="*/ 2933943 w 4642135"/>
              <a:gd name="connsiteY43" fmla="*/ 2367682 h 5672719"/>
              <a:gd name="connsiteX44" fmla="*/ 2918808 w 4642135"/>
              <a:gd name="connsiteY44" fmla="*/ 2287679 h 5672719"/>
              <a:gd name="connsiteX45" fmla="*/ 2871238 w 4642135"/>
              <a:gd name="connsiteY45" fmla="*/ 2633642 h 5672719"/>
              <a:gd name="connsiteX46" fmla="*/ 2840967 w 4642135"/>
              <a:gd name="connsiteY46" fmla="*/ 2590397 h 5672719"/>
              <a:gd name="connsiteX47" fmla="*/ 2840967 w 4642135"/>
              <a:gd name="connsiteY47" fmla="*/ 2423901 h 5672719"/>
              <a:gd name="connsiteX48" fmla="*/ 2851777 w 4642135"/>
              <a:gd name="connsiteY48" fmla="*/ 2333086 h 5672719"/>
              <a:gd name="connsiteX49" fmla="*/ 2752313 w 4642135"/>
              <a:gd name="connsiteY49" fmla="*/ 2486608 h 5672719"/>
              <a:gd name="connsiteX50" fmla="*/ 2782584 w 4642135"/>
              <a:gd name="connsiteY50" fmla="*/ 2283355 h 5672719"/>
              <a:gd name="connsiteX51" fmla="*/ 2698257 w 4642135"/>
              <a:gd name="connsiteY51" fmla="*/ 2365521 h 5672719"/>
              <a:gd name="connsiteX52" fmla="*/ 2990162 w 4642135"/>
              <a:gd name="connsiteY52" fmla="*/ 1790358 h 5672719"/>
              <a:gd name="connsiteX53" fmla="*/ 2912320 w 4642135"/>
              <a:gd name="connsiteY53" fmla="*/ 1840089 h 5672719"/>
              <a:gd name="connsiteX54" fmla="*/ 2819344 w 4642135"/>
              <a:gd name="connsiteY54" fmla="*/ 1891983 h 5672719"/>
              <a:gd name="connsiteX55" fmla="*/ 2758800 w 4642135"/>
              <a:gd name="connsiteY55" fmla="*/ 1941716 h 5672719"/>
              <a:gd name="connsiteX56" fmla="*/ 2830154 w 4642135"/>
              <a:gd name="connsiteY56" fmla="*/ 1788194 h 5672719"/>
              <a:gd name="connsiteX57" fmla="*/ 2795558 w 4642135"/>
              <a:gd name="connsiteY57" fmla="*/ 1818466 h 5672719"/>
              <a:gd name="connsiteX58" fmla="*/ 2570682 w 4642135"/>
              <a:gd name="connsiteY58" fmla="*/ 2086587 h 5672719"/>
              <a:gd name="connsiteX59" fmla="*/ 2549059 w 4642135"/>
              <a:gd name="connsiteY59" fmla="*/ 2101724 h 5672719"/>
              <a:gd name="connsiteX60" fmla="*/ 2540410 w 4642135"/>
              <a:gd name="connsiteY60" fmla="*/ 2075777 h 5672719"/>
              <a:gd name="connsiteX61" fmla="*/ 2557708 w 4642135"/>
              <a:gd name="connsiteY61" fmla="*/ 1963339 h 5672719"/>
              <a:gd name="connsiteX62" fmla="*/ 2469057 w 4642135"/>
              <a:gd name="connsiteY62" fmla="*/ 2086587 h 5672719"/>
              <a:gd name="connsiteX63" fmla="*/ 2447434 w 4642135"/>
              <a:gd name="connsiteY63" fmla="*/ 2106049 h 5672719"/>
              <a:gd name="connsiteX64" fmla="*/ 2438785 w 4642135"/>
              <a:gd name="connsiteY64" fmla="*/ 2073614 h 5672719"/>
              <a:gd name="connsiteX65" fmla="*/ 2449595 w 4642135"/>
              <a:gd name="connsiteY65" fmla="*/ 1969825 h 5672719"/>
              <a:gd name="connsiteX66" fmla="*/ 2471218 w 4642135"/>
              <a:gd name="connsiteY66" fmla="*/ 1876848 h 5672719"/>
              <a:gd name="connsiteX67" fmla="*/ 2830154 w 4642135"/>
              <a:gd name="connsiteY67" fmla="*/ 1602239 h 5672719"/>
              <a:gd name="connsiteX68" fmla="*/ 2858265 w 4642135"/>
              <a:gd name="connsiteY68" fmla="*/ 1587104 h 5672719"/>
              <a:gd name="connsiteX69" fmla="*/ 2851777 w 4642135"/>
              <a:gd name="connsiteY69" fmla="*/ 1589266 h 5672719"/>
              <a:gd name="connsiteX70" fmla="*/ 2849616 w 4642135"/>
              <a:gd name="connsiteY70" fmla="*/ 1587104 h 5672719"/>
              <a:gd name="connsiteX71" fmla="*/ 2869075 w 4642135"/>
              <a:gd name="connsiteY71" fmla="*/ 1567643 h 5672719"/>
              <a:gd name="connsiteX72" fmla="*/ 3039895 w 4642135"/>
              <a:gd name="connsiteY72" fmla="*/ 1437907 h 5672719"/>
              <a:gd name="connsiteX73" fmla="*/ 2676634 w 4642135"/>
              <a:gd name="connsiteY73" fmla="*/ 1584941 h 5672719"/>
              <a:gd name="connsiteX74" fmla="*/ 2920969 w 4642135"/>
              <a:gd name="connsiteY74" fmla="*/ 1418448 h 5672719"/>
              <a:gd name="connsiteX75" fmla="*/ 2631226 w 4642135"/>
              <a:gd name="connsiteY75" fmla="*/ 1507099 h 5672719"/>
              <a:gd name="connsiteX76" fmla="*/ 2726365 w 4642135"/>
              <a:gd name="connsiteY76" fmla="*/ 1424933 h 5672719"/>
              <a:gd name="connsiteX77" fmla="*/ 2510139 w 4642135"/>
              <a:gd name="connsiteY77" fmla="*/ 1511424 h 5672719"/>
              <a:gd name="connsiteX78" fmla="*/ 2856101 w 4642135"/>
              <a:gd name="connsiteY78" fmla="*/ 1286548 h 5672719"/>
              <a:gd name="connsiteX79" fmla="*/ 2797721 w 4642135"/>
              <a:gd name="connsiteY79" fmla="*/ 1301685 h 5672719"/>
              <a:gd name="connsiteX80" fmla="*/ 2475542 w 4642135"/>
              <a:gd name="connsiteY80" fmla="*/ 1463854 h 5672719"/>
              <a:gd name="connsiteX81" fmla="*/ 2440946 w 4642135"/>
              <a:gd name="connsiteY81" fmla="*/ 1543859 h 5672719"/>
              <a:gd name="connsiteX82" fmla="*/ 2440946 w 4642135"/>
              <a:gd name="connsiteY82" fmla="*/ 1558994 h 5672719"/>
              <a:gd name="connsiteX83" fmla="*/ 2404189 w 4642135"/>
              <a:gd name="connsiteY83" fmla="*/ 1535210 h 5672719"/>
              <a:gd name="connsiteX84" fmla="*/ 2358780 w 4642135"/>
              <a:gd name="connsiteY84" fmla="*/ 1528722 h 5672719"/>
              <a:gd name="connsiteX85" fmla="*/ 2365268 w 4642135"/>
              <a:gd name="connsiteY85" fmla="*/ 1567643 h 5672719"/>
              <a:gd name="connsiteX86" fmla="*/ 2447434 w 4642135"/>
              <a:gd name="connsiteY86" fmla="*/ 1727651 h 5672719"/>
              <a:gd name="connsiteX87" fmla="*/ 2291751 w 4642135"/>
              <a:gd name="connsiteY87" fmla="*/ 1563318 h 5672719"/>
              <a:gd name="connsiteX88" fmla="*/ 2302561 w 4642135"/>
              <a:gd name="connsiteY88" fmla="*/ 1597915 h 5672719"/>
              <a:gd name="connsiteX89" fmla="*/ 2378241 w 4642135"/>
              <a:gd name="connsiteY89" fmla="*/ 1811980 h 5672719"/>
              <a:gd name="connsiteX90" fmla="*/ 2380402 w 4642135"/>
              <a:gd name="connsiteY90" fmla="*/ 1926579 h 5672719"/>
              <a:gd name="connsiteX91" fmla="*/ 2369592 w 4642135"/>
              <a:gd name="connsiteY91" fmla="*/ 1928743 h 5672719"/>
              <a:gd name="connsiteX92" fmla="*/ 2172825 w 4642135"/>
              <a:gd name="connsiteY92" fmla="*/ 1466017 h 5672719"/>
              <a:gd name="connsiteX93" fmla="*/ 2183637 w 4642135"/>
              <a:gd name="connsiteY93" fmla="*/ 1515748 h 5672719"/>
              <a:gd name="connsiteX94" fmla="*/ 2211746 w 4642135"/>
              <a:gd name="connsiteY94" fmla="*/ 1699542 h 5672719"/>
              <a:gd name="connsiteX95" fmla="*/ 2198772 w 4642135"/>
              <a:gd name="connsiteY95" fmla="*/ 1749273 h 5672719"/>
              <a:gd name="connsiteX96" fmla="*/ 2170664 w 4642135"/>
              <a:gd name="connsiteY96" fmla="*/ 1706028 h 5672719"/>
              <a:gd name="connsiteX97" fmla="*/ 2090659 w 4642135"/>
              <a:gd name="connsiteY97" fmla="*/ 1526561 h 5672719"/>
              <a:gd name="connsiteX98" fmla="*/ 2056062 w 4642135"/>
              <a:gd name="connsiteY98" fmla="*/ 1626025 h 5672719"/>
              <a:gd name="connsiteX99" fmla="*/ 1930651 w 4642135"/>
              <a:gd name="connsiteY99" fmla="*/ 1420609 h 5672719"/>
              <a:gd name="connsiteX100" fmla="*/ 1930651 w 4642135"/>
              <a:gd name="connsiteY100" fmla="*/ 1524398 h 5672719"/>
              <a:gd name="connsiteX101" fmla="*/ 1922002 w 4642135"/>
              <a:gd name="connsiteY101" fmla="*/ 1537371 h 5672719"/>
              <a:gd name="connsiteX102" fmla="*/ 1911191 w 4642135"/>
              <a:gd name="connsiteY102" fmla="*/ 1530885 h 5672719"/>
              <a:gd name="connsiteX103" fmla="*/ 1893893 w 4642135"/>
              <a:gd name="connsiteY103" fmla="*/ 1502775 h 5672719"/>
              <a:gd name="connsiteX104" fmla="*/ 1829025 w 4642135"/>
              <a:gd name="connsiteY104" fmla="*/ 1377363 h 5672719"/>
              <a:gd name="connsiteX105" fmla="*/ 1826862 w 4642135"/>
              <a:gd name="connsiteY105" fmla="*/ 1435746 h 5672719"/>
              <a:gd name="connsiteX106" fmla="*/ 1617123 w 4642135"/>
              <a:gd name="connsiteY106" fmla="*/ 1124379 h 5672719"/>
              <a:gd name="connsiteX107" fmla="*/ 2123094 w 4642135"/>
              <a:gd name="connsiteY107" fmla="*/ 925450 h 5672719"/>
              <a:gd name="connsiteX108" fmla="*/ 2250666 w 4642135"/>
              <a:gd name="connsiteY108" fmla="*/ 1068160 h 5672719"/>
              <a:gd name="connsiteX109" fmla="*/ 1971735 w 4642135"/>
              <a:gd name="connsiteY109" fmla="*/ 968696 h 5672719"/>
              <a:gd name="connsiteX110" fmla="*/ 1978221 w 4642135"/>
              <a:gd name="connsiteY110" fmla="*/ 977345 h 5672719"/>
              <a:gd name="connsiteX111" fmla="*/ 2324183 w 4642135"/>
              <a:gd name="connsiteY111" fmla="*/ 1323308 h 5672719"/>
              <a:gd name="connsiteX112" fmla="*/ 2356619 w 4642135"/>
              <a:gd name="connsiteY112" fmla="*/ 1325469 h 5672719"/>
              <a:gd name="connsiteX113" fmla="*/ 2626901 w 4642135"/>
              <a:gd name="connsiteY113" fmla="*/ 1206545 h 5672719"/>
              <a:gd name="connsiteX114" fmla="*/ 2637713 w 4642135"/>
              <a:gd name="connsiteY114" fmla="*/ 1197896 h 5672719"/>
              <a:gd name="connsiteX115" fmla="*/ 2661497 w 4642135"/>
              <a:gd name="connsiteY115" fmla="*/ 1200057 h 5672719"/>
              <a:gd name="connsiteX116" fmla="*/ 2901510 w 4642135"/>
              <a:gd name="connsiteY116" fmla="*/ 1197896 h 5672719"/>
              <a:gd name="connsiteX117" fmla="*/ 2988001 w 4642135"/>
              <a:gd name="connsiteY117" fmla="*/ 1195733 h 5672719"/>
              <a:gd name="connsiteX118" fmla="*/ 2629064 w 4642135"/>
              <a:gd name="connsiteY118" fmla="*/ 1120055 h 5672719"/>
              <a:gd name="connsiteX119" fmla="*/ 2635550 w 4642135"/>
              <a:gd name="connsiteY119" fmla="*/ 1158975 h 5672719"/>
              <a:gd name="connsiteX120" fmla="*/ 2635550 w 4642135"/>
              <a:gd name="connsiteY120" fmla="*/ 1195733 h 5672719"/>
              <a:gd name="connsiteX121" fmla="*/ 2447434 w 4642135"/>
              <a:gd name="connsiteY121" fmla="*/ 1031400 h 5672719"/>
              <a:gd name="connsiteX122" fmla="*/ 2514463 w 4642135"/>
              <a:gd name="connsiteY122" fmla="*/ 1197896 h 5672719"/>
              <a:gd name="connsiteX123" fmla="*/ 2123094 w 4642135"/>
              <a:gd name="connsiteY123" fmla="*/ 925450 h 5672719"/>
              <a:gd name="connsiteX124" fmla="*/ 1716587 w 4642135"/>
              <a:gd name="connsiteY124" fmla="*/ 0 h 5672719"/>
              <a:gd name="connsiteX125" fmla="*/ 1569553 w 4642135"/>
              <a:gd name="connsiteY125" fmla="*/ 190279 h 5672719"/>
              <a:gd name="connsiteX126" fmla="*/ 1595500 w 4642135"/>
              <a:gd name="connsiteY126" fmla="*/ 170818 h 5672719"/>
              <a:gd name="connsiteX127" fmla="*/ 1887405 w 4642135"/>
              <a:gd name="connsiteY127" fmla="*/ 38921 h 5672719"/>
              <a:gd name="connsiteX128" fmla="*/ 2071199 w 4642135"/>
              <a:gd name="connsiteY128" fmla="*/ 8649 h 5672719"/>
              <a:gd name="connsiteX129" fmla="*/ 1694965 w 4642135"/>
              <a:gd name="connsiteY129" fmla="*/ 224876 h 5672719"/>
              <a:gd name="connsiteX130" fmla="*/ 1798754 w 4642135"/>
              <a:gd name="connsiteY130" fmla="*/ 188116 h 5672719"/>
              <a:gd name="connsiteX131" fmla="*/ 2315534 w 4642135"/>
              <a:gd name="connsiteY131" fmla="*/ 155683 h 5672719"/>
              <a:gd name="connsiteX132" fmla="*/ 2577170 w 4642135"/>
              <a:gd name="connsiteY132" fmla="*/ 250823 h 5672719"/>
              <a:gd name="connsiteX133" fmla="*/ 2644199 w 4642135"/>
              <a:gd name="connsiteY133" fmla="*/ 315691 h 5672719"/>
              <a:gd name="connsiteX134" fmla="*/ 2334996 w 4642135"/>
              <a:gd name="connsiteY134" fmla="*/ 242174 h 5672719"/>
              <a:gd name="connsiteX135" fmla="*/ 2019305 w 4642135"/>
              <a:gd name="connsiteY135" fmla="*/ 240010 h 5672719"/>
              <a:gd name="connsiteX136" fmla="*/ 2304724 w 4642135"/>
              <a:gd name="connsiteY136" fmla="*/ 313527 h 5672719"/>
              <a:gd name="connsiteX137" fmla="*/ 2564196 w 4642135"/>
              <a:gd name="connsiteY137" fmla="*/ 454076 h 5672719"/>
              <a:gd name="connsiteX138" fmla="*/ 1861458 w 4642135"/>
              <a:gd name="connsiteY138" fmla="*/ 287580 h 5672719"/>
              <a:gd name="connsiteX139" fmla="*/ 2337157 w 4642135"/>
              <a:gd name="connsiteY139" fmla="*/ 471374 h 5672719"/>
              <a:gd name="connsiteX140" fmla="*/ 2062550 w 4642135"/>
              <a:gd name="connsiteY140" fmla="*/ 423804 h 5672719"/>
              <a:gd name="connsiteX141" fmla="*/ 2060387 w 4642135"/>
              <a:gd name="connsiteY141" fmla="*/ 428129 h 5672719"/>
              <a:gd name="connsiteX142" fmla="*/ 2196611 w 4642135"/>
              <a:gd name="connsiteY142" fmla="*/ 490833 h 5672719"/>
              <a:gd name="connsiteX143" fmla="*/ 1854973 w 4642135"/>
              <a:gd name="connsiteY143" fmla="*/ 469211 h 5672719"/>
              <a:gd name="connsiteX144" fmla="*/ 2177149 w 4642135"/>
              <a:gd name="connsiteY144" fmla="*/ 594622 h 5672719"/>
              <a:gd name="connsiteX145" fmla="*/ 1779292 w 4642135"/>
              <a:gd name="connsiteY145" fmla="*/ 538403 h 5672719"/>
              <a:gd name="connsiteX146" fmla="*/ 1982545 w 4642135"/>
              <a:gd name="connsiteY146" fmla="*/ 657329 h 5672719"/>
              <a:gd name="connsiteX147" fmla="*/ 1595500 w 4642135"/>
              <a:gd name="connsiteY147" fmla="*/ 581649 h 5672719"/>
              <a:gd name="connsiteX148" fmla="*/ 1630097 w 4642135"/>
              <a:gd name="connsiteY148" fmla="*/ 605435 h 5672719"/>
              <a:gd name="connsiteX149" fmla="*/ 1965247 w 4642135"/>
              <a:gd name="connsiteY149" fmla="*/ 670303 h 5672719"/>
              <a:gd name="connsiteX150" fmla="*/ 2129579 w 4642135"/>
              <a:gd name="connsiteY150" fmla="*/ 683276 h 5672719"/>
              <a:gd name="connsiteX151" fmla="*/ 2458244 w 4642135"/>
              <a:gd name="connsiteY151" fmla="*/ 838960 h 5672719"/>
              <a:gd name="connsiteX152" fmla="*/ 2568521 w 4642135"/>
              <a:gd name="connsiteY152" fmla="*/ 1014102 h 5672719"/>
              <a:gd name="connsiteX153" fmla="*/ 2607442 w 4642135"/>
              <a:gd name="connsiteY153" fmla="*/ 1096268 h 5672719"/>
              <a:gd name="connsiteX154" fmla="*/ 2637713 w 4642135"/>
              <a:gd name="connsiteY154" fmla="*/ 1109242 h 5672719"/>
              <a:gd name="connsiteX155" fmla="*/ 2799882 w 4642135"/>
              <a:gd name="connsiteY155" fmla="*/ 1102756 h 5672719"/>
              <a:gd name="connsiteX156" fmla="*/ 3029083 w 4642135"/>
              <a:gd name="connsiteY156" fmla="*/ 1128704 h 5672719"/>
              <a:gd name="connsiteX157" fmla="*/ 3052869 w 4642135"/>
              <a:gd name="connsiteY157" fmla="*/ 1135189 h 5672719"/>
              <a:gd name="connsiteX158" fmla="*/ 3057193 w 4642135"/>
              <a:gd name="connsiteY158" fmla="*/ 1133028 h 5672719"/>
              <a:gd name="connsiteX159" fmla="*/ 2933943 w 4642135"/>
              <a:gd name="connsiteY159" fmla="*/ 1046537 h 5672719"/>
              <a:gd name="connsiteX160" fmla="*/ 3346937 w 4642135"/>
              <a:gd name="connsiteY160" fmla="*/ 1184923 h 5672719"/>
              <a:gd name="connsiteX161" fmla="*/ 3519919 w 4642135"/>
              <a:gd name="connsiteY161" fmla="*/ 1349255 h 5672719"/>
              <a:gd name="connsiteX162" fmla="*/ 3545866 w 4642135"/>
              <a:gd name="connsiteY162" fmla="*/ 1355741 h 5672719"/>
              <a:gd name="connsiteX163" fmla="*/ 3963183 w 4642135"/>
              <a:gd name="connsiteY163" fmla="*/ 1264925 h 5672719"/>
              <a:gd name="connsiteX164" fmla="*/ 4058322 w 4642135"/>
              <a:gd name="connsiteY164" fmla="*/ 1271413 h 5672719"/>
              <a:gd name="connsiteX165" fmla="*/ 3926425 w 4642135"/>
              <a:gd name="connsiteY165" fmla="*/ 1323308 h 5672719"/>
              <a:gd name="connsiteX166" fmla="*/ 3928586 w 4642135"/>
              <a:gd name="connsiteY166" fmla="*/ 1329793 h 5672719"/>
              <a:gd name="connsiteX167" fmla="*/ 3971832 w 4642135"/>
              <a:gd name="connsiteY167" fmla="*/ 1325469 h 5672719"/>
              <a:gd name="connsiteX168" fmla="*/ 4194547 w 4642135"/>
              <a:gd name="connsiteY168" fmla="*/ 1351416 h 5672719"/>
              <a:gd name="connsiteX169" fmla="*/ 4309146 w 4642135"/>
              <a:gd name="connsiteY169" fmla="*/ 1377363 h 5672719"/>
              <a:gd name="connsiteX170" fmla="*/ 4367528 w 4642135"/>
              <a:gd name="connsiteY170" fmla="*/ 1472503 h 5672719"/>
              <a:gd name="connsiteX171" fmla="*/ 4408610 w 4642135"/>
              <a:gd name="connsiteY171" fmla="*/ 1528722 h 5672719"/>
              <a:gd name="connsiteX172" fmla="*/ 4601053 w 4642135"/>
              <a:gd name="connsiteY172" fmla="*/ 1695218 h 5672719"/>
              <a:gd name="connsiteX173" fmla="*/ 4639974 w 4642135"/>
              <a:gd name="connsiteY173" fmla="*/ 1766572 h 5672719"/>
              <a:gd name="connsiteX174" fmla="*/ 4642135 w 4642135"/>
              <a:gd name="connsiteY174" fmla="*/ 1773059 h 5672719"/>
              <a:gd name="connsiteX175" fmla="*/ 4627000 w 4642135"/>
              <a:gd name="connsiteY175" fmla="*/ 1801168 h 5672719"/>
              <a:gd name="connsiteX176" fmla="*/ 4605378 w 4642135"/>
              <a:gd name="connsiteY176" fmla="*/ 1773059 h 5672719"/>
              <a:gd name="connsiteX177" fmla="*/ 4393475 w 4642135"/>
              <a:gd name="connsiteY177" fmla="*/ 1617376 h 5672719"/>
              <a:gd name="connsiteX178" fmla="*/ 4363204 w 4642135"/>
              <a:gd name="connsiteY178" fmla="*/ 1615213 h 5672719"/>
              <a:gd name="connsiteX179" fmla="*/ 4363204 w 4642135"/>
              <a:gd name="connsiteY179" fmla="*/ 1658458 h 5672719"/>
              <a:gd name="connsiteX180" fmla="*/ 4389151 w 4642135"/>
              <a:gd name="connsiteY180" fmla="*/ 1686569 h 5672719"/>
              <a:gd name="connsiteX181" fmla="*/ 4490776 w 4642135"/>
              <a:gd name="connsiteY181" fmla="*/ 1818466 h 5672719"/>
              <a:gd name="connsiteX182" fmla="*/ 4510238 w 4642135"/>
              <a:gd name="connsiteY182" fmla="*/ 1885497 h 5672719"/>
              <a:gd name="connsiteX183" fmla="*/ 4108056 w 4642135"/>
              <a:gd name="connsiteY183" fmla="*/ 1543859 h 5672719"/>
              <a:gd name="connsiteX184" fmla="*/ 4337256 w 4642135"/>
              <a:gd name="connsiteY184" fmla="*/ 1801168 h 5672719"/>
              <a:gd name="connsiteX185" fmla="*/ 4330768 w 4642135"/>
              <a:gd name="connsiteY185" fmla="*/ 1807656 h 5672719"/>
              <a:gd name="connsiteX186" fmla="*/ 4138328 w 4642135"/>
              <a:gd name="connsiteY186" fmla="*/ 1669271 h 5672719"/>
              <a:gd name="connsiteX187" fmla="*/ 4216169 w 4642135"/>
              <a:gd name="connsiteY187" fmla="*/ 1783870 h 5672719"/>
              <a:gd name="connsiteX188" fmla="*/ 4021565 w 4642135"/>
              <a:gd name="connsiteY188" fmla="*/ 1671432 h 5672719"/>
              <a:gd name="connsiteX189" fmla="*/ 4151301 w 4642135"/>
              <a:gd name="connsiteY189" fmla="*/ 1850901 h 5672719"/>
              <a:gd name="connsiteX190" fmla="*/ 3868043 w 4642135"/>
              <a:gd name="connsiteY190" fmla="*/ 1658458 h 5672719"/>
              <a:gd name="connsiteX191" fmla="*/ 3982644 w 4642135"/>
              <a:gd name="connsiteY191" fmla="*/ 1816305 h 5672719"/>
              <a:gd name="connsiteX192" fmla="*/ 3712360 w 4642135"/>
              <a:gd name="connsiteY192" fmla="*/ 1632511 h 5672719"/>
              <a:gd name="connsiteX193" fmla="*/ 3721009 w 4642135"/>
              <a:gd name="connsiteY193" fmla="*/ 1656297 h 5672719"/>
              <a:gd name="connsiteX194" fmla="*/ 3978320 w 4642135"/>
              <a:gd name="connsiteY194" fmla="*/ 1829278 h 5672719"/>
              <a:gd name="connsiteX195" fmla="*/ 4211845 w 4642135"/>
              <a:gd name="connsiteY195" fmla="*/ 2036856 h 5672719"/>
              <a:gd name="connsiteX196" fmla="*/ 4226979 w 4642135"/>
              <a:gd name="connsiteY196" fmla="*/ 2356872 h 5672719"/>
              <a:gd name="connsiteX197" fmla="*/ 4203196 w 4642135"/>
              <a:gd name="connsiteY197" fmla="*/ 2393629 h 5672719"/>
              <a:gd name="connsiteX198" fmla="*/ 4185898 w 4642135"/>
              <a:gd name="connsiteY198" fmla="*/ 2359033 h 5672719"/>
              <a:gd name="connsiteX199" fmla="*/ 4142652 w 4642135"/>
              <a:gd name="connsiteY199" fmla="*/ 2233621 h 5672719"/>
              <a:gd name="connsiteX200" fmla="*/ 4101568 w 4642135"/>
              <a:gd name="connsiteY200" fmla="*/ 2365521 h 5672719"/>
              <a:gd name="connsiteX201" fmla="*/ 3932911 w 4642135"/>
              <a:gd name="connsiteY201" fmla="*/ 2019558 h 5672719"/>
              <a:gd name="connsiteX202" fmla="*/ 3961022 w 4642135"/>
              <a:gd name="connsiteY202" fmla="*/ 2181727 h 5672719"/>
              <a:gd name="connsiteX203" fmla="*/ 3792365 w 4642135"/>
              <a:gd name="connsiteY203" fmla="*/ 2021719 h 5672719"/>
              <a:gd name="connsiteX204" fmla="*/ 3883180 w 4642135"/>
              <a:gd name="connsiteY204" fmla="*/ 2304977 h 5672719"/>
              <a:gd name="connsiteX205" fmla="*/ 3876692 w 4642135"/>
              <a:gd name="connsiteY205" fmla="*/ 2607695 h 5672719"/>
              <a:gd name="connsiteX206" fmla="*/ 3826961 w 4642135"/>
              <a:gd name="connsiteY206" fmla="*/ 2495257 h 5672719"/>
              <a:gd name="connsiteX207" fmla="*/ 3792365 w 4642135"/>
              <a:gd name="connsiteY207" fmla="*/ 2730943 h 5672719"/>
              <a:gd name="connsiteX208" fmla="*/ 3749119 w 4642135"/>
              <a:gd name="connsiteY208" fmla="*/ 2544988 h 5672719"/>
              <a:gd name="connsiteX209" fmla="*/ 3628032 w 4642135"/>
              <a:gd name="connsiteY209" fmla="*/ 2823922 h 5672719"/>
              <a:gd name="connsiteX210" fmla="*/ 3714523 w 4642135"/>
              <a:gd name="connsiteY210" fmla="*/ 2393629 h 5672719"/>
              <a:gd name="connsiteX211" fmla="*/ 3705874 w 4642135"/>
              <a:gd name="connsiteY211" fmla="*/ 2389305 h 5672719"/>
              <a:gd name="connsiteX212" fmla="*/ 3582623 w 4642135"/>
              <a:gd name="connsiteY212" fmla="*/ 2635803 h 5672719"/>
              <a:gd name="connsiteX213" fmla="*/ 3623708 w 4642135"/>
              <a:gd name="connsiteY213" fmla="*/ 2441199 h 5672719"/>
              <a:gd name="connsiteX214" fmla="*/ 3561001 w 4642135"/>
              <a:gd name="connsiteY214" fmla="*/ 2495257 h 5672719"/>
              <a:gd name="connsiteX215" fmla="*/ 3541542 w 4642135"/>
              <a:gd name="connsiteY215" fmla="*/ 2512555 h 5672719"/>
              <a:gd name="connsiteX216" fmla="*/ 3532892 w 4642135"/>
              <a:gd name="connsiteY216" fmla="*/ 2488769 h 5672719"/>
              <a:gd name="connsiteX217" fmla="*/ 3543703 w 4642135"/>
              <a:gd name="connsiteY217" fmla="*/ 2324437 h 5672719"/>
              <a:gd name="connsiteX218" fmla="*/ 3496133 w 4642135"/>
              <a:gd name="connsiteY218" fmla="*/ 2391468 h 5672719"/>
              <a:gd name="connsiteX219" fmla="*/ 3476673 w 4642135"/>
              <a:gd name="connsiteY219" fmla="*/ 2408766 h 5672719"/>
              <a:gd name="connsiteX220" fmla="*/ 3474510 w 4642135"/>
              <a:gd name="connsiteY220" fmla="*/ 2382819 h 5672719"/>
              <a:gd name="connsiteX221" fmla="*/ 3483159 w 4642135"/>
              <a:gd name="connsiteY221" fmla="*/ 2276867 h 5672719"/>
              <a:gd name="connsiteX222" fmla="*/ 3478835 w 4642135"/>
              <a:gd name="connsiteY222" fmla="*/ 2268218 h 5672719"/>
              <a:gd name="connsiteX223" fmla="*/ 3455051 w 4642135"/>
              <a:gd name="connsiteY223" fmla="*/ 2285516 h 5672719"/>
              <a:gd name="connsiteX224" fmla="*/ 3450726 w 4642135"/>
              <a:gd name="connsiteY224" fmla="*/ 2032532 h 5672719"/>
              <a:gd name="connsiteX225" fmla="*/ 3405318 w 4642135"/>
              <a:gd name="connsiteY225" fmla="*/ 2207674 h 5672719"/>
              <a:gd name="connsiteX226" fmla="*/ 3394507 w 4642135"/>
              <a:gd name="connsiteY226" fmla="*/ 2054154 h 5672719"/>
              <a:gd name="connsiteX227" fmla="*/ 3385858 w 4642135"/>
              <a:gd name="connsiteY227" fmla="*/ 2054154 h 5672719"/>
              <a:gd name="connsiteX228" fmla="*/ 3381534 w 4642135"/>
              <a:gd name="connsiteY228" fmla="*/ 2077938 h 5672719"/>
              <a:gd name="connsiteX229" fmla="*/ 3344774 w 4642135"/>
              <a:gd name="connsiteY229" fmla="*/ 2501743 h 5672719"/>
              <a:gd name="connsiteX230" fmla="*/ 3282069 w 4642135"/>
              <a:gd name="connsiteY230" fmla="*/ 3401246 h 5672719"/>
              <a:gd name="connsiteX231" fmla="*/ 3102600 w 4642135"/>
              <a:gd name="connsiteY231" fmla="*/ 4380755 h 5672719"/>
              <a:gd name="connsiteX232" fmla="*/ 3096114 w 4642135"/>
              <a:gd name="connsiteY232" fmla="*/ 4439135 h 5672719"/>
              <a:gd name="connsiteX233" fmla="*/ 3204228 w 4642135"/>
              <a:gd name="connsiteY233" fmla="*/ 5148359 h 5672719"/>
              <a:gd name="connsiteX234" fmla="*/ 3258752 w 4642135"/>
              <a:gd name="connsiteY234" fmla="*/ 5587472 h 5672719"/>
              <a:gd name="connsiteX235" fmla="*/ 2850081 w 4642135"/>
              <a:gd name="connsiteY235" fmla="*/ 5626736 h 5672719"/>
              <a:gd name="connsiteX236" fmla="*/ 2860426 w 4642135"/>
              <a:gd name="connsiteY236" fmla="*/ 5042409 h 5672719"/>
              <a:gd name="connsiteX237" fmla="*/ 2858265 w 4642135"/>
              <a:gd name="connsiteY237" fmla="*/ 5018623 h 5672719"/>
              <a:gd name="connsiteX238" fmla="*/ 2853940 w 4642135"/>
              <a:gd name="connsiteY238" fmla="*/ 5018623 h 5672719"/>
              <a:gd name="connsiteX239" fmla="*/ 2667985 w 4642135"/>
              <a:gd name="connsiteY239" fmla="*/ 5544055 h 5672719"/>
              <a:gd name="connsiteX240" fmla="*/ 2683120 w 4642135"/>
              <a:gd name="connsiteY240" fmla="*/ 5563514 h 5672719"/>
              <a:gd name="connsiteX241" fmla="*/ 2693498 w 4642135"/>
              <a:gd name="connsiteY241" fmla="*/ 5563913 h 5672719"/>
              <a:gd name="connsiteX242" fmla="*/ 2693498 w 4642135"/>
              <a:gd name="connsiteY242" fmla="*/ 5614498 h 5672719"/>
              <a:gd name="connsiteX243" fmla="*/ 2274452 w 4642135"/>
              <a:gd name="connsiteY243" fmla="*/ 5598110 h 5672719"/>
              <a:gd name="connsiteX244" fmla="*/ 2360943 w 4642135"/>
              <a:gd name="connsiteY244" fmla="*/ 5524593 h 5672719"/>
              <a:gd name="connsiteX245" fmla="*/ 2700418 w 4642135"/>
              <a:gd name="connsiteY245" fmla="*/ 4800235 h 5672719"/>
              <a:gd name="connsiteX246" fmla="*/ 2851777 w 4642135"/>
              <a:gd name="connsiteY246" fmla="*/ 4454272 h 5672719"/>
              <a:gd name="connsiteX247" fmla="*/ 2856101 w 4642135"/>
              <a:gd name="connsiteY247" fmla="*/ 4395889 h 5672719"/>
              <a:gd name="connsiteX248" fmla="*/ 2581495 w 4642135"/>
              <a:gd name="connsiteY248" fmla="*/ 3515847 h 5672719"/>
              <a:gd name="connsiteX249" fmla="*/ 1854973 w 4642135"/>
              <a:gd name="connsiteY249" fmla="*/ 2006584 h 5672719"/>
              <a:gd name="connsiteX250" fmla="*/ 1502522 w 4642135"/>
              <a:gd name="connsiteY250" fmla="*/ 1258440 h 5672719"/>
              <a:gd name="connsiteX251" fmla="*/ 1489548 w 4642135"/>
              <a:gd name="connsiteY251" fmla="*/ 1228168 h 5672719"/>
              <a:gd name="connsiteX252" fmla="*/ 1485224 w 4642135"/>
              <a:gd name="connsiteY252" fmla="*/ 1273574 h 5672719"/>
              <a:gd name="connsiteX253" fmla="*/ 1379274 w 4642135"/>
              <a:gd name="connsiteY253" fmla="*/ 1068160 h 5672719"/>
              <a:gd name="connsiteX254" fmla="*/ 1476574 w 4642135"/>
              <a:gd name="connsiteY254" fmla="*/ 1392500 h 5672719"/>
              <a:gd name="connsiteX255" fmla="*/ 1426843 w 4642135"/>
              <a:gd name="connsiteY255" fmla="*/ 1366553 h 5672719"/>
              <a:gd name="connsiteX256" fmla="*/ 1498197 w 4642135"/>
              <a:gd name="connsiteY256" fmla="*/ 1535210 h 5672719"/>
              <a:gd name="connsiteX257" fmla="*/ 1487387 w 4642135"/>
              <a:gd name="connsiteY257" fmla="*/ 1539535 h 5672719"/>
              <a:gd name="connsiteX258" fmla="*/ 1405221 w 4642135"/>
              <a:gd name="connsiteY258" fmla="*/ 1457368 h 5672719"/>
              <a:gd name="connsiteX259" fmla="*/ 1398733 w 4642135"/>
              <a:gd name="connsiteY259" fmla="*/ 1461693 h 5672719"/>
              <a:gd name="connsiteX260" fmla="*/ 1465764 w 4642135"/>
              <a:gd name="connsiteY260" fmla="*/ 1649809 h 5672719"/>
              <a:gd name="connsiteX261" fmla="*/ 1470089 w 4642135"/>
              <a:gd name="connsiteY261" fmla="*/ 1682244 h 5672719"/>
              <a:gd name="connsiteX262" fmla="*/ 1441978 w 4642135"/>
              <a:gd name="connsiteY262" fmla="*/ 1669271 h 5672719"/>
              <a:gd name="connsiteX263" fmla="*/ 1364137 w 4642135"/>
              <a:gd name="connsiteY263" fmla="*/ 1626025 h 5672719"/>
              <a:gd name="connsiteX264" fmla="*/ 1472250 w 4642135"/>
              <a:gd name="connsiteY264" fmla="*/ 1820629 h 5672719"/>
              <a:gd name="connsiteX265" fmla="*/ 1480899 w 4642135"/>
              <a:gd name="connsiteY265" fmla="*/ 1855226 h 5672719"/>
              <a:gd name="connsiteX266" fmla="*/ 1450627 w 4642135"/>
              <a:gd name="connsiteY266" fmla="*/ 1844413 h 5672719"/>
              <a:gd name="connsiteX267" fmla="*/ 1301432 w 4642135"/>
              <a:gd name="connsiteY267" fmla="*/ 1693054 h 5672719"/>
              <a:gd name="connsiteX268" fmla="*/ 1262511 w 4642135"/>
              <a:gd name="connsiteY268" fmla="*/ 1641160 h 5672719"/>
              <a:gd name="connsiteX269" fmla="*/ 1498197 w 4642135"/>
              <a:gd name="connsiteY269" fmla="*/ 2095236 h 5672719"/>
              <a:gd name="connsiteX270" fmla="*/ 1305756 w 4642135"/>
              <a:gd name="connsiteY270" fmla="*/ 1857387 h 5672719"/>
              <a:gd name="connsiteX271" fmla="*/ 1264672 w 4642135"/>
              <a:gd name="connsiteY271" fmla="*/ 1775221 h 5672719"/>
              <a:gd name="connsiteX272" fmla="*/ 1281970 w 4642135"/>
              <a:gd name="connsiteY272" fmla="*/ 2002260 h 5672719"/>
              <a:gd name="connsiteX273" fmla="*/ 1154398 w 4642135"/>
              <a:gd name="connsiteY273" fmla="*/ 1738463 h 5672719"/>
              <a:gd name="connsiteX274" fmla="*/ 1141424 w 4642135"/>
              <a:gd name="connsiteY274" fmla="*/ 1876848 h 5672719"/>
              <a:gd name="connsiteX275" fmla="*/ 1007363 w 4642135"/>
              <a:gd name="connsiteY275" fmla="*/ 1150326 h 5672719"/>
              <a:gd name="connsiteX276" fmla="*/ 955469 w 4642135"/>
              <a:gd name="connsiteY276" fmla="*/ 1219519 h 5672719"/>
              <a:gd name="connsiteX277" fmla="*/ 923034 w 4642135"/>
              <a:gd name="connsiteY277" fmla="*/ 1295197 h 5672719"/>
              <a:gd name="connsiteX278" fmla="*/ 886276 w 4642135"/>
              <a:gd name="connsiteY278" fmla="*/ 1403311 h 5672719"/>
              <a:gd name="connsiteX279" fmla="*/ 860329 w 4642135"/>
              <a:gd name="connsiteY279" fmla="*/ 1213031 h 5672719"/>
              <a:gd name="connsiteX280" fmla="*/ 806271 w 4642135"/>
              <a:gd name="connsiteY280" fmla="*/ 1669271 h 5672719"/>
              <a:gd name="connsiteX281" fmla="*/ 713295 w 4642135"/>
              <a:gd name="connsiteY281" fmla="*/ 1511424 h 5672719"/>
              <a:gd name="connsiteX282" fmla="*/ 713295 w 4642135"/>
              <a:gd name="connsiteY282" fmla="*/ 1693054 h 5672719"/>
              <a:gd name="connsiteX283" fmla="*/ 704646 w 4642135"/>
              <a:gd name="connsiteY283" fmla="*/ 1719002 h 5672719"/>
              <a:gd name="connsiteX284" fmla="*/ 678699 w 4642135"/>
              <a:gd name="connsiteY284" fmla="*/ 1697379 h 5672719"/>
              <a:gd name="connsiteX285" fmla="*/ 603018 w 4642135"/>
              <a:gd name="connsiteY285" fmla="*/ 1567643 h 5672719"/>
              <a:gd name="connsiteX286" fmla="*/ 568422 w 4642135"/>
              <a:gd name="connsiteY286" fmla="*/ 1468179 h 5672719"/>
              <a:gd name="connsiteX287" fmla="*/ 752216 w 4642135"/>
              <a:gd name="connsiteY287" fmla="*/ 960047 h 5672719"/>
              <a:gd name="connsiteX288" fmla="*/ 920873 w 4642135"/>
              <a:gd name="connsiteY288" fmla="*/ 735171 h 5672719"/>
              <a:gd name="connsiteX289" fmla="*/ 953306 w 4642135"/>
              <a:gd name="connsiteY289" fmla="*/ 683276 h 5672719"/>
              <a:gd name="connsiteX290" fmla="*/ 959793 w 4642135"/>
              <a:gd name="connsiteY290" fmla="*/ 663815 h 5672719"/>
              <a:gd name="connsiteX291" fmla="*/ 942495 w 4642135"/>
              <a:gd name="connsiteY291" fmla="*/ 672464 h 5672719"/>
              <a:gd name="connsiteX292" fmla="*/ 747891 w 4642135"/>
              <a:gd name="connsiteY292" fmla="*/ 938424 h 5672719"/>
              <a:gd name="connsiteX293" fmla="*/ 728430 w 4642135"/>
              <a:gd name="connsiteY293" fmla="*/ 955722 h 5672719"/>
              <a:gd name="connsiteX294" fmla="*/ 817084 w 4642135"/>
              <a:gd name="connsiteY294" fmla="*/ 711385 h 5672719"/>
              <a:gd name="connsiteX295" fmla="*/ 548963 w 4642135"/>
              <a:gd name="connsiteY295" fmla="*/ 1040049 h 5672719"/>
              <a:gd name="connsiteX296" fmla="*/ 672211 w 4642135"/>
              <a:gd name="connsiteY296" fmla="*/ 750306 h 5672719"/>
              <a:gd name="connsiteX297" fmla="*/ 460308 w 4642135"/>
              <a:gd name="connsiteY297" fmla="*/ 979506 h 5672719"/>
              <a:gd name="connsiteX298" fmla="*/ 492744 w 4642135"/>
              <a:gd name="connsiteY298" fmla="*/ 838960 h 5672719"/>
              <a:gd name="connsiteX299" fmla="*/ 345709 w 4642135"/>
              <a:gd name="connsiteY299" fmla="*/ 1046537 h 5672719"/>
              <a:gd name="connsiteX300" fmla="*/ 542475 w 4642135"/>
              <a:gd name="connsiteY300" fmla="*/ 609759 h 5672719"/>
              <a:gd name="connsiteX301" fmla="*/ 466796 w 4642135"/>
              <a:gd name="connsiteY301" fmla="*/ 687601 h 5672719"/>
              <a:gd name="connsiteX302" fmla="*/ 198675 w 4642135"/>
              <a:gd name="connsiteY302" fmla="*/ 1143838 h 5672719"/>
              <a:gd name="connsiteX303" fmla="*/ 172728 w 4642135"/>
              <a:gd name="connsiteY303" fmla="*/ 1176274 h 5672719"/>
              <a:gd name="connsiteX304" fmla="*/ 270029 w 4642135"/>
              <a:gd name="connsiteY304" fmla="*/ 880042 h 5672719"/>
              <a:gd name="connsiteX305" fmla="*/ 449498 w 4642135"/>
              <a:gd name="connsiteY305" fmla="*/ 629219 h 5672719"/>
              <a:gd name="connsiteX306" fmla="*/ 200836 w 4642135"/>
              <a:gd name="connsiteY306" fmla="*/ 849770 h 5672719"/>
              <a:gd name="connsiteX307" fmla="*/ 14881 w 4642135"/>
              <a:gd name="connsiteY307" fmla="*/ 1128704 h 5672719"/>
              <a:gd name="connsiteX308" fmla="*/ 6232 w 4642135"/>
              <a:gd name="connsiteY308" fmla="*/ 1046537 h 5672719"/>
              <a:gd name="connsiteX309" fmla="*/ 32179 w 4642135"/>
              <a:gd name="connsiteY309" fmla="*/ 973020 h 5672719"/>
              <a:gd name="connsiteX310" fmla="*/ 512203 w 4642135"/>
              <a:gd name="connsiteY310" fmla="*/ 501646 h 5672719"/>
              <a:gd name="connsiteX311" fmla="*/ 594369 w 4642135"/>
              <a:gd name="connsiteY311" fmla="*/ 467050 h 5672719"/>
              <a:gd name="connsiteX312" fmla="*/ 168403 w 4642135"/>
              <a:gd name="connsiteY312" fmla="*/ 557865 h 5672719"/>
              <a:gd name="connsiteX313" fmla="*/ 272192 w 4642135"/>
              <a:gd name="connsiteY313" fmla="*/ 488672 h 5672719"/>
              <a:gd name="connsiteX314" fmla="*/ 391116 w 4642135"/>
              <a:gd name="connsiteY314" fmla="*/ 412992 h 5672719"/>
              <a:gd name="connsiteX315" fmla="*/ 525176 w 4642135"/>
              <a:gd name="connsiteY315" fmla="*/ 378396 h 5672719"/>
              <a:gd name="connsiteX316" fmla="*/ 661401 w 4642135"/>
              <a:gd name="connsiteY316" fmla="*/ 363261 h 5672719"/>
              <a:gd name="connsiteX317" fmla="*/ 434361 w 4642135"/>
              <a:gd name="connsiteY317" fmla="*/ 324340 h 5672719"/>
              <a:gd name="connsiteX318" fmla="*/ 507878 w 4642135"/>
              <a:gd name="connsiteY318" fmla="*/ 313527 h 5672719"/>
              <a:gd name="connsiteX319" fmla="*/ 507878 w 4642135"/>
              <a:gd name="connsiteY319" fmla="*/ 309203 h 5672719"/>
              <a:gd name="connsiteX320" fmla="*/ 417063 w 4642135"/>
              <a:gd name="connsiteY320" fmla="*/ 309203 h 5672719"/>
              <a:gd name="connsiteX321" fmla="*/ 881952 w 4642135"/>
              <a:gd name="connsiteY321" fmla="*/ 276770 h 5672719"/>
              <a:gd name="connsiteX322" fmla="*/ 1067907 w 4642135"/>
              <a:gd name="connsiteY322" fmla="*/ 298393 h 5672719"/>
              <a:gd name="connsiteX323" fmla="*/ 1223590 w 4642135"/>
              <a:gd name="connsiteY323" fmla="*/ 371910 h 5672719"/>
              <a:gd name="connsiteX324" fmla="*/ 1258187 w 4642135"/>
              <a:gd name="connsiteY324" fmla="*/ 367585 h 5672719"/>
              <a:gd name="connsiteX325" fmla="*/ 1640907 w 4642135"/>
              <a:gd name="connsiteY325" fmla="*/ 30271 h 5672719"/>
              <a:gd name="connsiteX326" fmla="*/ 1716587 w 4642135"/>
              <a:gd name="connsiteY326" fmla="*/ 0 h 5672719"/>
              <a:gd name="connsiteX0" fmla="*/ 4214006 w 4642135"/>
              <a:gd name="connsiteY0" fmla="*/ 1528722 h 5660362"/>
              <a:gd name="connsiteX1" fmla="*/ 4211845 w 4642135"/>
              <a:gd name="connsiteY1" fmla="*/ 1535210 h 5660362"/>
              <a:gd name="connsiteX2" fmla="*/ 4281037 w 4642135"/>
              <a:gd name="connsiteY2" fmla="*/ 1582780 h 5660362"/>
              <a:gd name="connsiteX3" fmla="*/ 4300497 w 4642135"/>
              <a:gd name="connsiteY3" fmla="*/ 1587104 h 5660362"/>
              <a:gd name="connsiteX4" fmla="*/ 4291848 w 4642135"/>
              <a:gd name="connsiteY4" fmla="*/ 1565482 h 5660362"/>
              <a:gd name="connsiteX5" fmla="*/ 4214006 w 4642135"/>
              <a:gd name="connsiteY5" fmla="*/ 1528722 h 5660362"/>
              <a:gd name="connsiteX6" fmla="*/ 3165036 w 4642135"/>
              <a:gd name="connsiteY6" fmla="*/ 1460611 h 5660362"/>
              <a:gd name="connsiteX7" fmla="*/ 3148009 w 4642135"/>
              <a:gd name="connsiteY7" fmla="*/ 1468179 h 5660362"/>
              <a:gd name="connsiteX8" fmla="*/ 2860426 w 4642135"/>
              <a:gd name="connsiteY8" fmla="*/ 1591429 h 5660362"/>
              <a:gd name="connsiteX9" fmla="*/ 2899347 w 4642135"/>
              <a:gd name="connsiteY9" fmla="*/ 1589266 h 5660362"/>
              <a:gd name="connsiteX10" fmla="*/ 3115574 w 4642135"/>
              <a:gd name="connsiteY10" fmla="*/ 1498450 h 5660362"/>
              <a:gd name="connsiteX11" fmla="*/ 3186930 w 4642135"/>
              <a:gd name="connsiteY11" fmla="*/ 1466017 h 5660362"/>
              <a:gd name="connsiteX12" fmla="*/ 3165036 w 4642135"/>
              <a:gd name="connsiteY12" fmla="*/ 1460611 h 5660362"/>
              <a:gd name="connsiteX13" fmla="*/ 2717716 w 4642135"/>
              <a:gd name="connsiteY13" fmla="*/ 1269250 h 5660362"/>
              <a:gd name="connsiteX14" fmla="*/ 2419323 w 4642135"/>
              <a:gd name="connsiteY14" fmla="*/ 1353579 h 5660362"/>
              <a:gd name="connsiteX15" fmla="*/ 2395539 w 4642135"/>
              <a:gd name="connsiteY15" fmla="*/ 1433582 h 5660362"/>
              <a:gd name="connsiteX16" fmla="*/ 2423648 w 4642135"/>
              <a:gd name="connsiteY16" fmla="*/ 1440070 h 5660362"/>
              <a:gd name="connsiteX17" fmla="*/ 2739339 w 4642135"/>
              <a:gd name="connsiteY17" fmla="*/ 1269250 h 5660362"/>
              <a:gd name="connsiteX18" fmla="*/ 2717716 w 4642135"/>
              <a:gd name="connsiteY18" fmla="*/ 1269250 h 5660362"/>
              <a:gd name="connsiteX19" fmla="*/ 1617123 w 4642135"/>
              <a:gd name="connsiteY19" fmla="*/ 1124379 h 5660362"/>
              <a:gd name="connsiteX20" fmla="*/ 1727398 w 4642135"/>
              <a:gd name="connsiteY20" fmla="*/ 1366553 h 5660362"/>
              <a:gd name="connsiteX21" fmla="*/ 1591176 w 4642135"/>
              <a:gd name="connsiteY21" fmla="*/ 1202221 h 5660362"/>
              <a:gd name="connsiteX22" fmla="*/ 1790104 w 4642135"/>
              <a:gd name="connsiteY22" fmla="*/ 1569806 h 5660362"/>
              <a:gd name="connsiteX23" fmla="*/ 2466893 w 4642135"/>
              <a:gd name="connsiteY23" fmla="*/ 2756890 h 5660362"/>
              <a:gd name="connsiteX24" fmla="*/ 2985838 w 4642135"/>
              <a:gd name="connsiteY24" fmla="*/ 3935327 h 5660362"/>
              <a:gd name="connsiteX25" fmla="*/ 2994487 w 4642135"/>
              <a:gd name="connsiteY25" fmla="*/ 3943976 h 5660362"/>
              <a:gd name="connsiteX26" fmla="*/ 2998811 w 4642135"/>
              <a:gd name="connsiteY26" fmla="*/ 3928839 h 5660362"/>
              <a:gd name="connsiteX27" fmla="*/ 3189091 w 4642135"/>
              <a:gd name="connsiteY27" fmla="*/ 2752566 h 5660362"/>
              <a:gd name="connsiteX28" fmla="*/ 3282069 w 4642135"/>
              <a:gd name="connsiteY28" fmla="*/ 2123347 h 5660362"/>
              <a:gd name="connsiteX29" fmla="*/ 3295043 w 4642135"/>
              <a:gd name="connsiteY29" fmla="*/ 2045505 h 5660362"/>
              <a:gd name="connsiteX30" fmla="*/ 3266932 w 4642135"/>
              <a:gd name="connsiteY30" fmla="*/ 2071452 h 5660362"/>
              <a:gd name="connsiteX31" fmla="*/ 3301529 w 4642135"/>
              <a:gd name="connsiteY31" fmla="*/ 1881173 h 5660362"/>
              <a:gd name="connsiteX32" fmla="*/ 3212877 w 4642135"/>
              <a:gd name="connsiteY32" fmla="*/ 2151455 h 5660362"/>
              <a:gd name="connsiteX33" fmla="*/ 3182605 w 4642135"/>
              <a:gd name="connsiteY33" fmla="*/ 2101724 h 5660362"/>
              <a:gd name="connsiteX34" fmla="*/ 3154494 w 4642135"/>
              <a:gd name="connsiteY34" fmla="*/ 2231460 h 5660362"/>
              <a:gd name="connsiteX35" fmla="*/ 3128547 w 4642135"/>
              <a:gd name="connsiteY35" fmla="*/ 2170917 h 5660362"/>
              <a:gd name="connsiteX36" fmla="*/ 3115574 w 4642135"/>
              <a:gd name="connsiteY36" fmla="*/ 2151455 h 5660362"/>
              <a:gd name="connsiteX37" fmla="*/ 3102600 w 4642135"/>
              <a:gd name="connsiteY37" fmla="*/ 2173078 h 5660362"/>
              <a:gd name="connsiteX38" fmla="*/ 3059355 w 4642135"/>
              <a:gd name="connsiteY38" fmla="*/ 2341735 h 5660362"/>
              <a:gd name="connsiteX39" fmla="*/ 2998811 w 4642135"/>
              <a:gd name="connsiteY39" fmla="*/ 2261732 h 5660362"/>
              <a:gd name="connsiteX40" fmla="*/ 2983676 w 4642135"/>
              <a:gd name="connsiteY40" fmla="*/ 2436875 h 5660362"/>
              <a:gd name="connsiteX41" fmla="*/ 2975027 w 4642135"/>
              <a:gd name="connsiteY41" fmla="*/ 2460661 h 5660362"/>
              <a:gd name="connsiteX42" fmla="*/ 2955566 w 4642135"/>
              <a:gd name="connsiteY42" fmla="*/ 2439038 h 5660362"/>
              <a:gd name="connsiteX43" fmla="*/ 2933943 w 4642135"/>
              <a:gd name="connsiteY43" fmla="*/ 2367682 h 5660362"/>
              <a:gd name="connsiteX44" fmla="*/ 2918808 w 4642135"/>
              <a:gd name="connsiteY44" fmla="*/ 2287679 h 5660362"/>
              <a:gd name="connsiteX45" fmla="*/ 2871238 w 4642135"/>
              <a:gd name="connsiteY45" fmla="*/ 2633642 h 5660362"/>
              <a:gd name="connsiteX46" fmla="*/ 2840967 w 4642135"/>
              <a:gd name="connsiteY46" fmla="*/ 2590397 h 5660362"/>
              <a:gd name="connsiteX47" fmla="*/ 2840967 w 4642135"/>
              <a:gd name="connsiteY47" fmla="*/ 2423901 h 5660362"/>
              <a:gd name="connsiteX48" fmla="*/ 2851777 w 4642135"/>
              <a:gd name="connsiteY48" fmla="*/ 2333086 h 5660362"/>
              <a:gd name="connsiteX49" fmla="*/ 2752313 w 4642135"/>
              <a:gd name="connsiteY49" fmla="*/ 2486608 h 5660362"/>
              <a:gd name="connsiteX50" fmla="*/ 2782584 w 4642135"/>
              <a:gd name="connsiteY50" fmla="*/ 2283355 h 5660362"/>
              <a:gd name="connsiteX51" fmla="*/ 2698257 w 4642135"/>
              <a:gd name="connsiteY51" fmla="*/ 2365521 h 5660362"/>
              <a:gd name="connsiteX52" fmla="*/ 2990162 w 4642135"/>
              <a:gd name="connsiteY52" fmla="*/ 1790358 h 5660362"/>
              <a:gd name="connsiteX53" fmla="*/ 2912320 w 4642135"/>
              <a:gd name="connsiteY53" fmla="*/ 1840089 h 5660362"/>
              <a:gd name="connsiteX54" fmla="*/ 2819344 w 4642135"/>
              <a:gd name="connsiteY54" fmla="*/ 1891983 h 5660362"/>
              <a:gd name="connsiteX55" fmla="*/ 2758800 w 4642135"/>
              <a:gd name="connsiteY55" fmla="*/ 1941716 h 5660362"/>
              <a:gd name="connsiteX56" fmla="*/ 2830154 w 4642135"/>
              <a:gd name="connsiteY56" fmla="*/ 1788194 h 5660362"/>
              <a:gd name="connsiteX57" fmla="*/ 2795558 w 4642135"/>
              <a:gd name="connsiteY57" fmla="*/ 1818466 h 5660362"/>
              <a:gd name="connsiteX58" fmla="*/ 2570682 w 4642135"/>
              <a:gd name="connsiteY58" fmla="*/ 2086587 h 5660362"/>
              <a:gd name="connsiteX59" fmla="*/ 2549059 w 4642135"/>
              <a:gd name="connsiteY59" fmla="*/ 2101724 h 5660362"/>
              <a:gd name="connsiteX60" fmla="*/ 2540410 w 4642135"/>
              <a:gd name="connsiteY60" fmla="*/ 2075777 h 5660362"/>
              <a:gd name="connsiteX61" fmla="*/ 2557708 w 4642135"/>
              <a:gd name="connsiteY61" fmla="*/ 1963339 h 5660362"/>
              <a:gd name="connsiteX62" fmla="*/ 2469057 w 4642135"/>
              <a:gd name="connsiteY62" fmla="*/ 2086587 h 5660362"/>
              <a:gd name="connsiteX63" fmla="*/ 2447434 w 4642135"/>
              <a:gd name="connsiteY63" fmla="*/ 2106049 h 5660362"/>
              <a:gd name="connsiteX64" fmla="*/ 2438785 w 4642135"/>
              <a:gd name="connsiteY64" fmla="*/ 2073614 h 5660362"/>
              <a:gd name="connsiteX65" fmla="*/ 2449595 w 4642135"/>
              <a:gd name="connsiteY65" fmla="*/ 1969825 h 5660362"/>
              <a:gd name="connsiteX66" fmla="*/ 2471218 w 4642135"/>
              <a:gd name="connsiteY66" fmla="*/ 1876848 h 5660362"/>
              <a:gd name="connsiteX67" fmla="*/ 2830154 w 4642135"/>
              <a:gd name="connsiteY67" fmla="*/ 1602239 h 5660362"/>
              <a:gd name="connsiteX68" fmla="*/ 2858265 w 4642135"/>
              <a:gd name="connsiteY68" fmla="*/ 1587104 h 5660362"/>
              <a:gd name="connsiteX69" fmla="*/ 2851777 w 4642135"/>
              <a:gd name="connsiteY69" fmla="*/ 1589266 h 5660362"/>
              <a:gd name="connsiteX70" fmla="*/ 2849616 w 4642135"/>
              <a:gd name="connsiteY70" fmla="*/ 1587104 h 5660362"/>
              <a:gd name="connsiteX71" fmla="*/ 2869075 w 4642135"/>
              <a:gd name="connsiteY71" fmla="*/ 1567643 h 5660362"/>
              <a:gd name="connsiteX72" fmla="*/ 3039895 w 4642135"/>
              <a:gd name="connsiteY72" fmla="*/ 1437907 h 5660362"/>
              <a:gd name="connsiteX73" fmla="*/ 2676634 w 4642135"/>
              <a:gd name="connsiteY73" fmla="*/ 1584941 h 5660362"/>
              <a:gd name="connsiteX74" fmla="*/ 2920969 w 4642135"/>
              <a:gd name="connsiteY74" fmla="*/ 1418448 h 5660362"/>
              <a:gd name="connsiteX75" fmla="*/ 2631226 w 4642135"/>
              <a:gd name="connsiteY75" fmla="*/ 1507099 h 5660362"/>
              <a:gd name="connsiteX76" fmla="*/ 2726365 w 4642135"/>
              <a:gd name="connsiteY76" fmla="*/ 1424933 h 5660362"/>
              <a:gd name="connsiteX77" fmla="*/ 2510139 w 4642135"/>
              <a:gd name="connsiteY77" fmla="*/ 1511424 h 5660362"/>
              <a:gd name="connsiteX78" fmla="*/ 2856101 w 4642135"/>
              <a:gd name="connsiteY78" fmla="*/ 1286548 h 5660362"/>
              <a:gd name="connsiteX79" fmla="*/ 2797721 w 4642135"/>
              <a:gd name="connsiteY79" fmla="*/ 1301685 h 5660362"/>
              <a:gd name="connsiteX80" fmla="*/ 2475542 w 4642135"/>
              <a:gd name="connsiteY80" fmla="*/ 1463854 h 5660362"/>
              <a:gd name="connsiteX81" fmla="*/ 2440946 w 4642135"/>
              <a:gd name="connsiteY81" fmla="*/ 1543859 h 5660362"/>
              <a:gd name="connsiteX82" fmla="*/ 2440946 w 4642135"/>
              <a:gd name="connsiteY82" fmla="*/ 1558994 h 5660362"/>
              <a:gd name="connsiteX83" fmla="*/ 2404189 w 4642135"/>
              <a:gd name="connsiteY83" fmla="*/ 1535210 h 5660362"/>
              <a:gd name="connsiteX84" fmla="*/ 2358780 w 4642135"/>
              <a:gd name="connsiteY84" fmla="*/ 1528722 h 5660362"/>
              <a:gd name="connsiteX85" fmla="*/ 2365268 w 4642135"/>
              <a:gd name="connsiteY85" fmla="*/ 1567643 h 5660362"/>
              <a:gd name="connsiteX86" fmla="*/ 2447434 w 4642135"/>
              <a:gd name="connsiteY86" fmla="*/ 1727651 h 5660362"/>
              <a:gd name="connsiteX87" fmla="*/ 2291751 w 4642135"/>
              <a:gd name="connsiteY87" fmla="*/ 1563318 h 5660362"/>
              <a:gd name="connsiteX88" fmla="*/ 2302561 w 4642135"/>
              <a:gd name="connsiteY88" fmla="*/ 1597915 h 5660362"/>
              <a:gd name="connsiteX89" fmla="*/ 2378241 w 4642135"/>
              <a:gd name="connsiteY89" fmla="*/ 1811980 h 5660362"/>
              <a:gd name="connsiteX90" fmla="*/ 2380402 w 4642135"/>
              <a:gd name="connsiteY90" fmla="*/ 1926579 h 5660362"/>
              <a:gd name="connsiteX91" fmla="*/ 2369592 w 4642135"/>
              <a:gd name="connsiteY91" fmla="*/ 1928743 h 5660362"/>
              <a:gd name="connsiteX92" fmla="*/ 2172825 w 4642135"/>
              <a:gd name="connsiteY92" fmla="*/ 1466017 h 5660362"/>
              <a:gd name="connsiteX93" fmla="*/ 2183637 w 4642135"/>
              <a:gd name="connsiteY93" fmla="*/ 1515748 h 5660362"/>
              <a:gd name="connsiteX94" fmla="*/ 2211746 w 4642135"/>
              <a:gd name="connsiteY94" fmla="*/ 1699542 h 5660362"/>
              <a:gd name="connsiteX95" fmla="*/ 2198772 w 4642135"/>
              <a:gd name="connsiteY95" fmla="*/ 1749273 h 5660362"/>
              <a:gd name="connsiteX96" fmla="*/ 2170664 w 4642135"/>
              <a:gd name="connsiteY96" fmla="*/ 1706028 h 5660362"/>
              <a:gd name="connsiteX97" fmla="*/ 2090659 w 4642135"/>
              <a:gd name="connsiteY97" fmla="*/ 1526561 h 5660362"/>
              <a:gd name="connsiteX98" fmla="*/ 2056062 w 4642135"/>
              <a:gd name="connsiteY98" fmla="*/ 1626025 h 5660362"/>
              <a:gd name="connsiteX99" fmla="*/ 1930651 w 4642135"/>
              <a:gd name="connsiteY99" fmla="*/ 1420609 h 5660362"/>
              <a:gd name="connsiteX100" fmla="*/ 1930651 w 4642135"/>
              <a:gd name="connsiteY100" fmla="*/ 1524398 h 5660362"/>
              <a:gd name="connsiteX101" fmla="*/ 1922002 w 4642135"/>
              <a:gd name="connsiteY101" fmla="*/ 1537371 h 5660362"/>
              <a:gd name="connsiteX102" fmla="*/ 1911191 w 4642135"/>
              <a:gd name="connsiteY102" fmla="*/ 1530885 h 5660362"/>
              <a:gd name="connsiteX103" fmla="*/ 1893893 w 4642135"/>
              <a:gd name="connsiteY103" fmla="*/ 1502775 h 5660362"/>
              <a:gd name="connsiteX104" fmla="*/ 1829025 w 4642135"/>
              <a:gd name="connsiteY104" fmla="*/ 1377363 h 5660362"/>
              <a:gd name="connsiteX105" fmla="*/ 1826862 w 4642135"/>
              <a:gd name="connsiteY105" fmla="*/ 1435746 h 5660362"/>
              <a:gd name="connsiteX106" fmla="*/ 1617123 w 4642135"/>
              <a:gd name="connsiteY106" fmla="*/ 1124379 h 5660362"/>
              <a:gd name="connsiteX107" fmla="*/ 2123094 w 4642135"/>
              <a:gd name="connsiteY107" fmla="*/ 925450 h 5660362"/>
              <a:gd name="connsiteX108" fmla="*/ 2250666 w 4642135"/>
              <a:gd name="connsiteY108" fmla="*/ 1068160 h 5660362"/>
              <a:gd name="connsiteX109" fmla="*/ 1971735 w 4642135"/>
              <a:gd name="connsiteY109" fmla="*/ 968696 h 5660362"/>
              <a:gd name="connsiteX110" fmla="*/ 1978221 w 4642135"/>
              <a:gd name="connsiteY110" fmla="*/ 977345 h 5660362"/>
              <a:gd name="connsiteX111" fmla="*/ 2324183 w 4642135"/>
              <a:gd name="connsiteY111" fmla="*/ 1323308 h 5660362"/>
              <a:gd name="connsiteX112" fmla="*/ 2356619 w 4642135"/>
              <a:gd name="connsiteY112" fmla="*/ 1325469 h 5660362"/>
              <a:gd name="connsiteX113" fmla="*/ 2626901 w 4642135"/>
              <a:gd name="connsiteY113" fmla="*/ 1206545 h 5660362"/>
              <a:gd name="connsiteX114" fmla="*/ 2637713 w 4642135"/>
              <a:gd name="connsiteY114" fmla="*/ 1197896 h 5660362"/>
              <a:gd name="connsiteX115" fmla="*/ 2661497 w 4642135"/>
              <a:gd name="connsiteY115" fmla="*/ 1200057 h 5660362"/>
              <a:gd name="connsiteX116" fmla="*/ 2901510 w 4642135"/>
              <a:gd name="connsiteY116" fmla="*/ 1197896 h 5660362"/>
              <a:gd name="connsiteX117" fmla="*/ 2988001 w 4642135"/>
              <a:gd name="connsiteY117" fmla="*/ 1195733 h 5660362"/>
              <a:gd name="connsiteX118" fmla="*/ 2629064 w 4642135"/>
              <a:gd name="connsiteY118" fmla="*/ 1120055 h 5660362"/>
              <a:gd name="connsiteX119" fmla="*/ 2635550 w 4642135"/>
              <a:gd name="connsiteY119" fmla="*/ 1158975 h 5660362"/>
              <a:gd name="connsiteX120" fmla="*/ 2635550 w 4642135"/>
              <a:gd name="connsiteY120" fmla="*/ 1195733 h 5660362"/>
              <a:gd name="connsiteX121" fmla="*/ 2447434 w 4642135"/>
              <a:gd name="connsiteY121" fmla="*/ 1031400 h 5660362"/>
              <a:gd name="connsiteX122" fmla="*/ 2514463 w 4642135"/>
              <a:gd name="connsiteY122" fmla="*/ 1197896 h 5660362"/>
              <a:gd name="connsiteX123" fmla="*/ 2123094 w 4642135"/>
              <a:gd name="connsiteY123" fmla="*/ 925450 h 5660362"/>
              <a:gd name="connsiteX124" fmla="*/ 1716587 w 4642135"/>
              <a:gd name="connsiteY124" fmla="*/ 0 h 5660362"/>
              <a:gd name="connsiteX125" fmla="*/ 1569553 w 4642135"/>
              <a:gd name="connsiteY125" fmla="*/ 190279 h 5660362"/>
              <a:gd name="connsiteX126" fmla="*/ 1595500 w 4642135"/>
              <a:gd name="connsiteY126" fmla="*/ 170818 h 5660362"/>
              <a:gd name="connsiteX127" fmla="*/ 1887405 w 4642135"/>
              <a:gd name="connsiteY127" fmla="*/ 38921 h 5660362"/>
              <a:gd name="connsiteX128" fmla="*/ 2071199 w 4642135"/>
              <a:gd name="connsiteY128" fmla="*/ 8649 h 5660362"/>
              <a:gd name="connsiteX129" fmla="*/ 1694965 w 4642135"/>
              <a:gd name="connsiteY129" fmla="*/ 224876 h 5660362"/>
              <a:gd name="connsiteX130" fmla="*/ 1798754 w 4642135"/>
              <a:gd name="connsiteY130" fmla="*/ 188116 h 5660362"/>
              <a:gd name="connsiteX131" fmla="*/ 2315534 w 4642135"/>
              <a:gd name="connsiteY131" fmla="*/ 155683 h 5660362"/>
              <a:gd name="connsiteX132" fmla="*/ 2577170 w 4642135"/>
              <a:gd name="connsiteY132" fmla="*/ 250823 h 5660362"/>
              <a:gd name="connsiteX133" fmla="*/ 2644199 w 4642135"/>
              <a:gd name="connsiteY133" fmla="*/ 315691 h 5660362"/>
              <a:gd name="connsiteX134" fmla="*/ 2334996 w 4642135"/>
              <a:gd name="connsiteY134" fmla="*/ 242174 h 5660362"/>
              <a:gd name="connsiteX135" fmla="*/ 2019305 w 4642135"/>
              <a:gd name="connsiteY135" fmla="*/ 240010 h 5660362"/>
              <a:gd name="connsiteX136" fmla="*/ 2304724 w 4642135"/>
              <a:gd name="connsiteY136" fmla="*/ 313527 h 5660362"/>
              <a:gd name="connsiteX137" fmla="*/ 2564196 w 4642135"/>
              <a:gd name="connsiteY137" fmla="*/ 454076 h 5660362"/>
              <a:gd name="connsiteX138" fmla="*/ 1861458 w 4642135"/>
              <a:gd name="connsiteY138" fmla="*/ 287580 h 5660362"/>
              <a:gd name="connsiteX139" fmla="*/ 2337157 w 4642135"/>
              <a:gd name="connsiteY139" fmla="*/ 471374 h 5660362"/>
              <a:gd name="connsiteX140" fmla="*/ 2062550 w 4642135"/>
              <a:gd name="connsiteY140" fmla="*/ 423804 h 5660362"/>
              <a:gd name="connsiteX141" fmla="*/ 2060387 w 4642135"/>
              <a:gd name="connsiteY141" fmla="*/ 428129 h 5660362"/>
              <a:gd name="connsiteX142" fmla="*/ 2196611 w 4642135"/>
              <a:gd name="connsiteY142" fmla="*/ 490833 h 5660362"/>
              <a:gd name="connsiteX143" fmla="*/ 1854973 w 4642135"/>
              <a:gd name="connsiteY143" fmla="*/ 469211 h 5660362"/>
              <a:gd name="connsiteX144" fmla="*/ 2177149 w 4642135"/>
              <a:gd name="connsiteY144" fmla="*/ 594622 h 5660362"/>
              <a:gd name="connsiteX145" fmla="*/ 1779292 w 4642135"/>
              <a:gd name="connsiteY145" fmla="*/ 538403 h 5660362"/>
              <a:gd name="connsiteX146" fmla="*/ 1982545 w 4642135"/>
              <a:gd name="connsiteY146" fmla="*/ 657329 h 5660362"/>
              <a:gd name="connsiteX147" fmla="*/ 1595500 w 4642135"/>
              <a:gd name="connsiteY147" fmla="*/ 581649 h 5660362"/>
              <a:gd name="connsiteX148" fmla="*/ 1630097 w 4642135"/>
              <a:gd name="connsiteY148" fmla="*/ 605435 h 5660362"/>
              <a:gd name="connsiteX149" fmla="*/ 1965247 w 4642135"/>
              <a:gd name="connsiteY149" fmla="*/ 670303 h 5660362"/>
              <a:gd name="connsiteX150" fmla="*/ 2129579 w 4642135"/>
              <a:gd name="connsiteY150" fmla="*/ 683276 h 5660362"/>
              <a:gd name="connsiteX151" fmla="*/ 2458244 w 4642135"/>
              <a:gd name="connsiteY151" fmla="*/ 838960 h 5660362"/>
              <a:gd name="connsiteX152" fmla="*/ 2568521 w 4642135"/>
              <a:gd name="connsiteY152" fmla="*/ 1014102 h 5660362"/>
              <a:gd name="connsiteX153" fmla="*/ 2607442 w 4642135"/>
              <a:gd name="connsiteY153" fmla="*/ 1096268 h 5660362"/>
              <a:gd name="connsiteX154" fmla="*/ 2637713 w 4642135"/>
              <a:gd name="connsiteY154" fmla="*/ 1109242 h 5660362"/>
              <a:gd name="connsiteX155" fmla="*/ 2799882 w 4642135"/>
              <a:gd name="connsiteY155" fmla="*/ 1102756 h 5660362"/>
              <a:gd name="connsiteX156" fmla="*/ 3029083 w 4642135"/>
              <a:gd name="connsiteY156" fmla="*/ 1128704 h 5660362"/>
              <a:gd name="connsiteX157" fmla="*/ 3052869 w 4642135"/>
              <a:gd name="connsiteY157" fmla="*/ 1135189 h 5660362"/>
              <a:gd name="connsiteX158" fmla="*/ 3057193 w 4642135"/>
              <a:gd name="connsiteY158" fmla="*/ 1133028 h 5660362"/>
              <a:gd name="connsiteX159" fmla="*/ 2933943 w 4642135"/>
              <a:gd name="connsiteY159" fmla="*/ 1046537 h 5660362"/>
              <a:gd name="connsiteX160" fmla="*/ 3346937 w 4642135"/>
              <a:gd name="connsiteY160" fmla="*/ 1184923 h 5660362"/>
              <a:gd name="connsiteX161" fmla="*/ 3519919 w 4642135"/>
              <a:gd name="connsiteY161" fmla="*/ 1349255 h 5660362"/>
              <a:gd name="connsiteX162" fmla="*/ 3545866 w 4642135"/>
              <a:gd name="connsiteY162" fmla="*/ 1355741 h 5660362"/>
              <a:gd name="connsiteX163" fmla="*/ 3963183 w 4642135"/>
              <a:gd name="connsiteY163" fmla="*/ 1264925 h 5660362"/>
              <a:gd name="connsiteX164" fmla="*/ 4058322 w 4642135"/>
              <a:gd name="connsiteY164" fmla="*/ 1271413 h 5660362"/>
              <a:gd name="connsiteX165" fmla="*/ 3926425 w 4642135"/>
              <a:gd name="connsiteY165" fmla="*/ 1323308 h 5660362"/>
              <a:gd name="connsiteX166" fmla="*/ 3928586 w 4642135"/>
              <a:gd name="connsiteY166" fmla="*/ 1329793 h 5660362"/>
              <a:gd name="connsiteX167" fmla="*/ 3971832 w 4642135"/>
              <a:gd name="connsiteY167" fmla="*/ 1325469 h 5660362"/>
              <a:gd name="connsiteX168" fmla="*/ 4194547 w 4642135"/>
              <a:gd name="connsiteY168" fmla="*/ 1351416 h 5660362"/>
              <a:gd name="connsiteX169" fmla="*/ 4309146 w 4642135"/>
              <a:gd name="connsiteY169" fmla="*/ 1377363 h 5660362"/>
              <a:gd name="connsiteX170" fmla="*/ 4367528 w 4642135"/>
              <a:gd name="connsiteY170" fmla="*/ 1472503 h 5660362"/>
              <a:gd name="connsiteX171" fmla="*/ 4408610 w 4642135"/>
              <a:gd name="connsiteY171" fmla="*/ 1528722 h 5660362"/>
              <a:gd name="connsiteX172" fmla="*/ 4601053 w 4642135"/>
              <a:gd name="connsiteY172" fmla="*/ 1695218 h 5660362"/>
              <a:gd name="connsiteX173" fmla="*/ 4639974 w 4642135"/>
              <a:gd name="connsiteY173" fmla="*/ 1766572 h 5660362"/>
              <a:gd name="connsiteX174" fmla="*/ 4642135 w 4642135"/>
              <a:gd name="connsiteY174" fmla="*/ 1773059 h 5660362"/>
              <a:gd name="connsiteX175" fmla="*/ 4627000 w 4642135"/>
              <a:gd name="connsiteY175" fmla="*/ 1801168 h 5660362"/>
              <a:gd name="connsiteX176" fmla="*/ 4605378 w 4642135"/>
              <a:gd name="connsiteY176" fmla="*/ 1773059 h 5660362"/>
              <a:gd name="connsiteX177" fmla="*/ 4393475 w 4642135"/>
              <a:gd name="connsiteY177" fmla="*/ 1617376 h 5660362"/>
              <a:gd name="connsiteX178" fmla="*/ 4363204 w 4642135"/>
              <a:gd name="connsiteY178" fmla="*/ 1615213 h 5660362"/>
              <a:gd name="connsiteX179" fmla="*/ 4363204 w 4642135"/>
              <a:gd name="connsiteY179" fmla="*/ 1658458 h 5660362"/>
              <a:gd name="connsiteX180" fmla="*/ 4389151 w 4642135"/>
              <a:gd name="connsiteY180" fmla="*/ 1686569 h 5660362"/>
              <a:gd name="connsiteX181" fmla="*/ 4490776 w 4642135"/>
              <a:gd name="connsiteY181" fmla="*/ 1818466 h 5660362"/>
              <a:gd name="connsiteX182" fmla="*/ 4510238 w 4642135"/>
              <a:gd name="connsiteY182" fmla="*/ 1885497 h 5660362"/>
              <a:gd name="connsiteX183" fmla="*/ 4108056 w 4642135"/>
              <a:gd name="connsiteY183" fmla="*/ 1543859 h 5660362"/>
              <a:gd name="connsiteX184" fmla="*/ 4337256 w 4642135"/>
              <a:gd name="connsiteY184" fmla="*/ 1801168 h 5660362"/>
              <a:gd name="connsiteX185" fmla="*/ 4330768 w 4642135"/>
              <a:gd name="connsiteY185" fmla="*/ 1807656 h 5660362"/>
              <a:gd name="connsiteX186" fmla="*/ 4138328 w 4642135"/>
              <a:gd name="connsiteY186" fmla="*/ 1669271 h 5660362"/>
              <a:gd name="connsiteX187" fmla="*/ 4216169 w 4642135"/>
              <a:gd name="connsiteY187" fmla="*/ 1783870 h 5660362"/>
              <a:gd name="connsiteX188" fmla="*/ 4021565 w 4642135"/>
              <a:gd name="connsiteY188" fmla="*/ 1671432 h 5660362"/>
              <a:gd name="connsiteX189" fmla="*/ 4151301 w 4642135"/>
              <a:gd name="connsiteY189" fmla="*/ 1850901 h 5660362"/>
              <a:gd name="connsiteX190" fmla="*/ 3868043 w 4642135"/>
              <a:gd name="connsiteY190" fmla="*/ 1658458 h 5660362"/>
              <a:gd name="connsiteX191" fmla="*/ 3982644 w 4642135"/>
              <a:gd name="connsiteY191" fmla="*/ 1816305 h 5660362"/>
              <a:gd name="connsiteX192" fmla="*/ 3712360 w 4642135"/>
              <a:gd name="connsiteY192" fmla="*/ 1632511 h 5660362"/>
              <a:gd name="connsiteX193" fmla="*/ 3721009 w 4642135"/>
              <a:gd name="connsiteY193" fmla="*/ 1656297 h 5660362"/>
              <a:gd name="connsiteX194" fmla="*/ 3978320 w 4642135"/>
              <a:gd name="connsiteY194" fmla="*/ 1829278 h 5660362"/>
              <a:gd name="connsiteX195" fmla="*/ 4211845 w 4642135"/>
              <a:gd name="connsiteY195" fmla="*/ 2036856 h 5660362"/>
              <a:gd name="connsiteX196" fmla="*/ 4226979 w 4642135"/>
              <a:gd name="connsiteY196" fmla="*/ 2356872 h 5660362"/>
              <a:gd name="connsiteX197" fmla="*/ 4203196 w 4642135"/>
              <a:gd name="connsiteY197" fmla="*/ 2393629 h 5660362"/>
              <a:gd name="connsiteX198" fmla="*/ 4185898 w 4642135"/>
              <a:gd name="connsiteY198" fmla="*/ 2359033 h 5660362"/>
              <a:gd name="connsiteX199" fmla="*/ 4142652 w 4642135"/>
              <a:gd name="connsiteY199" fmla="*/ 2233621 h 5660362"/>
              <a:gd name="connsiteX200" fmla="*/ 4101568 w 4642135"/>
              <a:gd name="connsiteY200" fmla="*/ 2365521 h 5660362"/>
              <a:gd name="connsiteX201" fmla="*/ 3932911 w 4642135"/>
              <a:gd name="connsiteY201" fmla="*/ 2019558 h 5660362"/>
              <a:gd name="connsiteX202" fmla="*/ 3961022 w 4642135"/>
              <a:gd name="connsiteY202" fmla="*/ 2181727 h 5660362"/>
              <a:gd name="connsiteX203" fmla="*/ 3792365 w 4642135"/>
              <a:gd name="connsiteY203" fmla="*/ 2021719 h 5660362"/>
              <a:gd name="connsiteX204" fmla="*/ 3883180 w 4642135"/>
              <a:gd name="connsiteY204" fmla="*/ 2304977 h 5660362"/>
              <a:gd name="connsiteX205" fmla="*/ 3876692 w 4642135"/>
              <a:gd name="connsiteY205" fmla="*/ 2607695 h 5660362"/>
              <a:gd name="connsiteX206" fmla="*/ 3826961 w 4642135"/>
              <a:gd name="connsiteY206" fmla="*/ 2495257 h 5660362"/>
              <a:gd name="connsiteX207" fmla="*/ 3792365 w 4642135"/>
              <a:gd name="connsiteY207" fmla="*/ 2730943 h 5660362"/>
              <a:gd name="connsiteX208" fmla="*/ 3749119 w 4642135"/>
              <a:gd name="connsiteY208" fmla="*/ 2544988 h 5660362"/>
              <a:gd name="connsiteX209" fmla="*/ 3628032 w 4642135"/>
              <a:gd name="connsiteY209" fmla="*/ 2823922 h 5660362"/>
              <a:gd name="connsiteX210" fmla="*/ 3714523 w 4642135"/>
              <a:gd name="connsiteY210" fmla="*/ 2393629 h 5660362"/>
              <a:gd name="connsiteX211" fmla="*/ 3705874 w 4642135"/>
              <a:gd name="connsiteY211" fmla="*/ 2389305 h 5660362"/>
              <a:gd name="connsiteX212" fmla="*/ 3582623 w 4642135"/>
              <a:gd name="connsiteY212" fmla="*/ 2635803 h 5660362"/>
              <a:gd name="connsiteX213" fmla="*/ 3623708 w 4642135"/>
              <a:gd name="connsiteY213" fmla="*/ 2441199 h 5660362"/>
              <a:gd name="connsiteX214" fmla="*/ 3561001 w 4642135"/>
              <a:gd name="connsiteY214" fmla="*/ 2495257 h 5660362"/>
              <a:gd name="connsiteX215" fmla="*/ 3541542 w 4642135"/>
              <a:gd name="connsiteY215" fmla="*/ 2512555 h 5660362"/>
              <a:gd name="connsiteX216" fmla="*/ 3532892 w 4642135"/>
              <a:gd name="connsiteY216" fmla="*/ 2488769 h 5660362"/>
              <a:gd name="connsiteX217" fmla="*/ 3543703 w 4642135"/>
              <a:gd name="connsiteY217" fmla="*/ 2324437 h 5660362"/>
              <a:gd name="connsiteX218" fmla="*/ 3496133 w 4642135"/>
              <a:gd name="connsiteY218" fmla="*/ 2391468 h 5660362"/>
              <a:gd name="connsiteX219" fmla="*/ 3476673 w 4642135"/>
              <a:gd name="connsiteY219" fmla="*/ 2408766 h 5660362"/>
              <a:gd name="connsiteX220" fmla="*/ 3474510 w 4642135"/>
              <a:gd name="connsiteY220" fmla="*/ 2382819 h 5660362"/>
              <a:gd name="connsiteX221" fmla="*/ 3483159 w 4642135"/>
              <a:gd name="connsiteY221" fmla="*/ 2276867 h 5660362"/>
              <a:gd name="connsiteX222" fmla="*/ 3478835 w 4642135"/>
              <a:gd name="connsiteY222" fmla="*/ 2268218 h 5660362"/>
              <a:gd name="connsiteX223" fmla="*/ 3455051 w 4642135"/>
              <a:gd name="connsiteY223" fmla="*/ 2285516 h 5660362"/>
              <a:gd name="connsiteX224" fmla="*/ 3450726 w 4642135"/>
              <a:gd name="connsiteY224" fmla="*/ 2032532 h 5660362"/>
              <a:gd name="connsiteX225" fmla="*/ 3405318 w 4642135"/>
              <a:gd name="connsiteY225" fmla="*/ 2207674 h 5660362"/>
              <a:gd name="connsiteX226" fmla="*/ 3394507 w 4642135"/>
              <a:gd name="connsiteY226" fmla="*/ 2054154 h 5660362"/>
              <a:gd name="connsiteX227" fmla="*/ 3385858 w 4642135"/>
              <a:gd name="connsiteY227" fmla="*/ 2054154 h 5660362"/>
              <a:gd name="connsiteX228" fmla="*/ 3381534 w 4642135"/>
              <a:gd name="connsiteY228" fmla="*/ 2077938 h 5660362"/>
              <a:gd name="connsiteX229" fmla="*/ 3344774 w 4642135"/>
              <a:gd name="connsiteY229" fmla="*/ 2501743 h 5660362"/>
              <a:gd name="connsiteX230" fmla="*/ 3282069 w 4642135"/>
              <a:gd name="connsiteY230" fmla="*/ 3401246 h 5660362"/>
              <a:gd name="connsiteX231" fmla="*/ 3102600 w 4642135"/>
              <a:gd name="connsiteY231" fmla="*/ 4380755 h 5660362"/>
              <a:gd name="connsiteX232" fmla="*/ 3096114 w 4642135"/>
              <a:gd name="connsiteY232" fmla="*/ 4439135 h 5660362"/>
              <a:gd name="connsiteX233" fmla="*/ 3204228 w 4642135"/>
              <a:gd name="connsiteY233" fmla="*/ 5148359 h 5660362"/>
              <a:gd name="connsiteX234" fmla="*/ 3258752 w 4642135"/>
              <a:gd name="connsiteY234" fmla="*/ 5587472 h 5660362"/>
              <a:gd name="connsiteX235" fmla="*/ 2850081 w 4642135"/>
              <a:gd name="connsiteY235" fmla="*/ 5626736 h 5660362"/>
              <a:gd name="connsiteX236" fmla="*/ 2860426 w 4642135"/>
              <a:gd name="connsiteY236" fmla="*/ 5042409 h 5660362"/>
              <a:gd name="connsiteX237" fmla="*/ 2858265 w 4642135"/>
              <a:gd name="connsiteY237" fmla="*/ 5018623 h 5660362"/>
              <a:gd name="connsiteX238" fmla="*/ 2853940 w 4642135"/>
              <a:gd name="connsiteY238" fmla="*/ 5018623 h 5660362"/>
              <a:gd name="connsiteX239" fmla="*/ 2667985 w 4642135"/>
              <a:gd name="connsiteY239" fmla="*/ 5544055 h 5660362"/>
              <a:gd name="connsiteX240" fmla="*/ 2683120 w 4642135"/>
              <a:gd name="connsiteY240" fmla="*/ 5563514 h 5660362"/>
              <a:gd name="connsiteX241" fmla="*/ 2693498 w 4642135"/>
              <a:gd name="connsiteY241" fmla="*/ 5563913 h 5660362"/>
              <a:gd name="connsiteX242" fmla="*/ 2693498 w 4642135"/>
              <a:gd name="connsiteY242" fmla="*/ 5614498 h 5660362"/>
              <a:gd name="connsiteX243" fmla="*/ 2274452 w 4642135"/>
              <a:gd name="connsiteY243" fmla="*/ 5598110 h 5660362"/>
              <a:gd name="connsiteX244" fmla="*/ 2360943 w 4642135"/>
              <a:gd name="connsiteY244" fmla="*/ 5524593 h 5660362"/>
              <a:gd name="connsiteX245" fmla="*/ 2700418 w 4642135"/>
              <a:gd name="connsiteY245" fmla="*/ 4800235 h 5660362"/>
              <a:gd name="connsiteX246" fmla="*/ 2851777 w 4642135"/>
              <a:gd name="connsiteY246" fmla="*/ 4454272 h 5660362"/>
              <a:gd name="connsiteX247" fmla="*/ 2856101 w 4642135"/>
              <a:gd name="connsiteY247" fmla="*/ 4395889 h 5660362"/>
              <a:gd name="connsiteX248" fmla="*/ 2581495 w 4642135"/>
              <a:gd name="connsiteY248" fmla="*/ 3515847 h 5660362"/>
              <a:gd name="connsiteX249" fmla="*/ 1854973 w 4642135"/>
              <a:gd name="connsiteY249" fmla="*/ 2006584 h 5660362"/>
              <a:gd name="connsiteX250" fmla="*/ 1502522 w 4642135"/>
              <a:gd name="connsiteY250" fmla="*/ 1258440 h 5660362"/>
              <a:gd name="connsiteX251" fmla="*/ 1489548 w 4642135"/>
              <a:gd name="connsiteY251" fmla="*/ 1228168 h 5660362"/>
              <a:gd name="connsiteX252" fmla="*/ 1485224 w 4642135"/>
              <a:gd name="connsiteY252" fmla="*/ 1273574 h 5660362"/>
              <a:gd name="connsiteX253" fmla="*/ 1379274 w 4642135"/>
              <a:gd name="connsiteY253" fmla="*/ 1068160 h 5660362"/>
              <a:gd name="connsiteX254" fmla="*/ 1476574 w 4642135"/>
              <a:gd name="connsiteY254" fmla="*/ 1392500 h 5660362"/>
              <a:gd name="connsiteX255" fmla="*/ 1426843 w 4642135"/>
              <a:gd name="connsiteY255" fmla="*/ 1366553 h 5660362"/>
              <a:gd name="connsiteX256" fmla="*/ 1498197 w 4642135"/>
              <a:gd name="connsiteY256" fmla="*/ 1535210 h 5660362"/>
              <a:gd name="connsiteX257" fmla="*/ 1487387 w 4642135"/>
              <a:gd name="connsiteY257" fmla="*/ 1539535 h 5660362"/>
              <a:gd name="connsiteX258" fmla="*/ 1405221 w 4642135"/>
              <a:gd name="connsiteY258" fmla="*/ 1457368 h 5660362"/>
              <a:gd name="connsiteX259" fmla="*/ 1398733 w 4642135"/>
              <a:gd name="connsiteY259" fmla="*/ 1461693 h 5660362"/>
              <a:gd name="connsiteX260" fmla="*/ 1465764 w 4642135"/>
              <a:gd name="connsiteY260" fmla="*/ 1649809 h 5660362"/>
              <a:gd name="connsiteX261" fmla="*/ 1470089 w 4642135"/>
              <a:gd name="connsiteY261" fmla="*/ 1682244 h 5660362"/>
              <a:gd name="connsiteX262" fmla="*/ 1441978 w 4642135"/>
              <a:gd name="connsiteY262" fmla="*/ 1669271 h 5660362"/>
              <a:gd name="connsiteX263" fmla="*/ 1364137 w 4642135"/>
              <a:gd name="connsiteY263" fmla="*/ 1626025 h 5660362"/>
              <a:gd name="connsiteX264" fmla="*/ 1472250 w 4642135"/>
              <a:gd name="connsiteY264" fmla="*/ 1820629 h 5660362"/>
              <a:gd name="connsiteX265" fmla="*/ 1480899 w 4642135"/>
              <a:gd name="connsiteY265" fmla="*/ 1855226 h 5660362"/>
              <a:gd name="connsiteX266" fmla="*/ 1450627 w 4642135"/>
              <a:gd name="connsiteY266" fmla="*/ 1844413 h 5660362"/>
              <a:gd name="connsiteX267" fmla="*/ 1301432 w 4642135"/>
              <a:gd name="connsiteY267" fmla="*/ 1693054 h 5660362"/>
              <a:gd name="connsiteX268" fmla="*/ 1262511 w 4642135"/>
              <a:gd name="connsiteY268" fmla="*/ 1641160 h 5660362"/>
              <a:gd name="connsiteX269" fmla="*/ 1498197 w 4642135"/>
              <a:gd name="connsiteY269" fmla="*/ 2095236 h 5660362"/>
              <a:gd name="connsiteX270" fmla="*/ 1305756 w 4642135"/>
              <a:gd name="connsiteY270" fmla="*/ 1857387 h 5660362"/>
              <a:gd name="connsiteX271" fmla="*/ 1264672 w 4642135"/>
              <a:gd name="connsiteY271" fmla="*/ 1775221 h 5660362"/>
              <a:gd name="connsiteX272" fmla="*/ 1281970 w 4642135"/>
              <a:gd name="connsiteY272" fmla="*/ 2002260 h 5660362"/>
              <a:gd name="connsiteX273" fmla="*/ 1154398 w 4642135"/>
              <a:gd name="connsiteY273" fmla="*/ 1738463 h 5660362"/>
              <a:gd name="connsiteX274" fmla="*/ 1141424 w 4642135"/>
              <a:gd name="connsiteY274" fmla="*/ 1876848 h 5660362"/>
              <a:gd name="connsiteX275" fmla="*/ 1007363 w 4642135"/>
              <a:gd name="connsiteY275" fmla="*/ 1150326 h 5660362"/>
              <a:gd name="connsiteX276" fmla="*/ 955469 w 4642135"/>
              <a:gd name="connsiteY276" fmla="*/ 1219519 h 5660362"/>
              <a:gd name="connsiteX277" fmla="*/ 923034 w 4642135"/>
              <a:gd name="connsiteY277" fmla="*/ 1295197 h 5660362"/>
              <a:gd name="connsiteX278" fmla="*/ 886276 w 4642135"/>
              <a:gd name="connsiteY278" fmla="*/ 1403311 h 5660362"/>
              <a:gd name="connsiteX279" fmla="*/ 860329 w 4642135"/>
              <a:gd name="connsiteY279" fmla="*/ 1213031 h 5660362"/>
              <a:gd name="connsiteX280" fmla="*/ 806271 w 4642135"/>
              <a:gd name="connsiteY280" fmla="*/ 1669271 h 5660362"/>
              <a:gd name="connsiteX281" fmla="*/ 713295 w 4642135"/>
              <a:gd name="connsiteY281" fmla="*/ 1511424 h 5660362"/>
              <a:gd name="connsiteX282" fmla="*/ 713295 w 4642135"/>
              <a:gd name="connsiteY282" fmla="*/ 1693054 h 5660362"/>
              <a:gd name="connsiteX283" fmla="*/ 704646 w 4642135"/>
              <a:gd name="connsiteY283" fmla="*/ 1719002 h 5660362"/>
              <a:gd name="connsiteX284" fmla="*/ 678699 w 4642135"/>
              <a:gd name="connsiteY284" fmla="*/ 1697379 h 5660362"/>
              <a:gd name="connsiteX285" fmla="*/ 603018 w 4642135"/>
              <a:gd name="connsiteY285" fmla="*/ 1567643 h 5660362"/>
              <a:gd name="connsiteX286" fmla="*/ 568422 w 4642135"/>
              <a:gd name="connsiteY286" fmla="*/ 1468179 h 5660362"/>
              <a:gd name="connsiteX287" fmla="*/ 752216 w 4642135"/>
              <a:gd name="connsiteY287" fmla="*/ 960047 h 5660362"/>
              <a:gd name="connsiteX288" fmla="*/ 920873 w 4642135"/>
              <a:gd name="connsiteY288" fmla="*/ 735171 h 5660362"/>
              <a:gd name="connsiteX289" fmla="*/ 953306 w 4642135"/>
              <a:gd name="connsiteY289" fmla="*/ 683276 h 5660362"/>
              <a:gd name="connsiteX290" fmla="*/ 959793 w 4642135"/>
              <a:gd name="connsiteY290" fmla="*/ 663815 h 5660362"/>
              <a:gd name="connsiteX291" fmla="*/ 942495 w 4642135"/>
              <a:gd name="connsiteY291" fmla="*/ 672464 h 5660362"/>
              <a:gd name="connsiteX292" fmla="*/ 747891 w 4642135"/>
              <a:gd name="connsiteY292" fmla="*/ 938424 h 5660362"/>
              <a:gd name="connsiteX293" fmla="*/ 728430 w 4642135"/>
              <a:gd name="connsiteY293" fmla="*/ 955722 h 5660362"/>
              <a:gd name="connsiteX294" fmla="*/ 817084 w 4642135"/>
              <a:gd name="connsiteY294" fmla="*/ 711385 h 5660362"/>
              <a:gd name="connsiteX295" fmla="*/ 548963 w 4642135"/>
              <a:gd name="connsiteY295" fmla="*/ 1040049 h 5660362"/>
              <a:gd name="connsiteX296" fmla="*/ 672211 w 4642135"/>
              <a:gd name="connsiteY296" fmla="*/ 750306 h 5660362"/>
              <a:gd name="connsiteX297" fmla="*/ 460308 w 4642135"/>
              <a:gd name="connsiteY297" fmla="*/ 979506 h 5660362"/>
              <a:gd name="connsiteX298" fmla="*/ 492744 w 4642135"/>
              <a:gd name="connsiteY298" fmla="*/ 838960 h 5660362"/>
              <a:gd name="connsiteX299" fmla="*/ 345709 w 4642135"/>
              <a:gd name="connsiteY299" fmla="*/ 1046537 h 5660362"/>
              <a:gd name="connsiteX300" fmla="*/ 542475 w 4642135"/>
              <a:gd name="connsiteY300" fmla="*/ 609759 h 5660362"/>
              <a:gd name="connsiteX301" fmla="*/ 466796 w 4642135"/>
              <a:gd name="connsiteY301" fmla="*/ 687601 h 5660362"/>
              <a:gd name="connsiteX302" fmla="*/ 198675 w 4642135"/>
              <a:gd name="connsiteY302" fmla="*/ 1143838 h 5660362"/>
              <a:gd name="connsiteX303" fmla="*/ 172728 w 4642135"/>
              <a:gd name="connsiteY303" fmla="*/ 1176274 h 5660362"/>
              <a:gd name="connsiteX304" fmla="*/ 270029 w 4642135"/>
              <a:gd name="connsiteY304" fmla="*/ 880042 h 5660362"/>
              <a:gd name="connsiteX305" fmla="*/ 449498 w 4642135"/>
              <a:gd name="connsiteY305" fmla="*/ 629219 h 5660362"/>
              <a:gd name="connsiteX306" fmla="*/ 200836 w 4642135"/>
              <a:gd name="connsiteY306" fmla="*/ 849770 h 5660362"/>
              <a:gd name="connsiteX307" fmla="*/ 14881 w 4642135"/>
              <a:gd name="connsiteY307" fmla="*/ 1128704 h 5660362"/>
              <a:gd name="connsiteX308" fmla="*/ 6232 w 4642135"/>
              <a:gd name="connsiteY308" fmla="*/ 1046537 h 5660362"/>
              <a:gd name="connsiteX309" fmla="*/ 32179 w 4642135"/>
              <a:gd name="connsiteY309" fmla="*/ 973020 h 5660362"/>
              <a:gd name="connsiteX310" fmla="*/ 512203 w 4642135"/>
              <a:gd name="connsiteY310" fmla="*/ 501646 h 5660362"/>
              <a:gd name="connsiteX311" fmla="*/ 594369 w 4642135"/>
              <a:gd name="connsiteY311" fmla="*/ 467050 h 5660362"/>
              <a:gd name="connsiteX312" fmla="*/ 168403 w 4642135"/>
              <a:gd name="connsiteY312" fmla="*/ 557865 h 5660362"/>
              <a:gd name="connsiteX313" fmla="*/ 272192 w 4642135"/>
              <a:gd name="connsiteY313" fmla="*/ 488672 h 5660362"/>
              <a:gd name="connsiteX314" fmla="*/ 391116 w 4642135"/>
              <a:gd name="connsiteY314" fmla="*/ 412992 h 5660362"/>
              <a:gd name="connsiteX315" fmla="*/ 525176 w 4642135"/>
              <a:gd name="connsiteY315" fmla="*/ 378396 h 5660362"/>
              <a:gd name="connsiteX316" fmla="*/ 661401 w 4642135"/>
              <a:gd name="connsiteY316" fmla="*/ 363261 h 5660362"/>
              <a:gd name="connsiteX317" fmla="*/ 434361 w 4642135"/>
              <a:gd name="connsiteY317" fmla="*/ 324340 h 5660362"/>
              <a:gd name="connsiteX318" fmla="*/ 507878 w 4642135"/>
              <a:gd name="connsiteY318" fmla="*/ 313527 h 5660362"/>
              <a:gd name="connsiteX319" fmla="*/ 507878 w 4642135"/>
              <a:gd name="connsiteY319" fmla="*/ 309203 h 5660362"/>
              <a:gd name="connsiteX320" fmla="*/ 417063 w 4642135"/>
              <a:gd name="connsiteY320" fmla="*/ 309203 h 5660362"/>
              <a:gd name="connsiteX321" fmla="*/ 881952 w 4642135"/>
              <a:gd name="connsiteY321" fmla="*/ 276770 h 5660362"/>
              <a:gd name="connsiteX322" fmla="*/ 1067907 w 4642135"/>
              <a:gd name="connsiteY322" fmla="*/ 298393 h 5660362"/>
              <a:gd name="connsiteX323" fmla="*/ 1223590 w 4642135"/>
              <a:gd name="connsiteY323" fmla="*/ 371910 h 5660362"/>
              <a:gd name="connsiteX324" fmla="*/ 1258187 w 4642135"/>
              <a:gd name="connsiteY324" fmla="*/ 367585 h 5660362"/>
              <a:gd name="connsiteX325" fmla="*/ 1640907 w 4642135"/>
              <a:gd name="connsiteY325" fmla="*/ 30271 h 5660362"/>
              <a:gd name="connsiteX326" fmla="*/ 1716587 w 4642135"/>
              <a:gd name="connsiteY326" fmla="*/ 0 h 5660362"/>
              <a:gd name="connsiteX0" fmla="*/ 4214006 w 4642135"/>
              <a:gd name="connsiteY0" fmla="*/ 1528722 h 5669049"/>
              <a:gd name="connsiteX1" fmla="*/ 4211845 w 4642135"/>
              <a:gd name="connsiteY1" fmla="*/ 1535210 h 5669049"/>
              <a:gd name="connsiteX2" fmla="*/ 4281037 w 4642135"/>
              <a:gd name="connsiteY2" fmla="*/ 1582780 h 5669049"/>
              <a:gd name="connsiteX3" fmla="*/ 4300497 w 4642135"/>
              <a:gd name="connsiteY3" fmla="*/ 1587104 h 5669049"/>
              <a:gd name="connsiteX4" fmla="*/ 4291848 w 4642135"/>
              <a:gd name="connsiteY4" fmla="*/ 1565482 h 5669049"/>
              <a:gd name="connsiteX5" fmla="*/ 4214006 w 4642135"/>
              <a:gd name="connsiteY5" fmla="*/ 1528722 h 5669049"/>
              <a:gd name="connsiteX6" fmla="*/ 3165036 w 4642135"/>
              <a:gd name="connsiteY6" fmla="*/ 1460611 h 5669049"/>
              <a:gd name="connsiteX7" fmla="*/ 3148009 w 4642135"/>
              <a:gd name="connsiteY7" fmla="*/ 1468179 h 5669049"/>
              <a:gd name="connsiteX8" fmla="*/ 2860426 w 4642135"/>
              <a:gd name="connsiteY8" fmla="*/ 1591429 h 5669049"/>
              <a:gd name="connsiteX9" fmla="*/ 2899347 w 4642135"/>
              <a:gd name="connsiteY9" fmla="*/ 1589266 h 5669049"/>
              <a:gd name="connsiteX10" fmla="*/ 3115574 w 4642135"/>
              <a:gd name="connsiteY10" fmla="*/ 1498450 h 5669049"/>
              <a:gd name="connsiteX11" fmla="*/ 3186930 w 4642135"/>
              <a:gd name="connsiteY11" fmla="*/ 1466017 h 5669049"/>
              <a:gd name="connsiteX12" fmla="*/ 3165036 w 4642135"/>
              <a:gd name="connsiteY12" fmla="*/ 1460611 h 5669049"/>
              <a:gd name="connsiteX13" fmla="*/ 2717716 w 4642135"/>
              <a:gd name="connsiteY13" fmla="*/ 1269250 h 5669049"/>
              <a:gd name="connsiteX14" fmla="*/ 2419323 w 4642135"/>
              <a:gd name="connsiteY14" fmla="*/ 1353579 h 5669049"/>
              <a:gd name="connsiteX15" fmla="*/ 2395539 w 4642135"/>
              <a:gd name="connsiteY15" fmla="*/ 1433582 h 5669049"/>
              <a:gd name="connsiteX16" fmla="*/ 2423648 w 4642135"/>
              <a:gd name="connsiteY16" fmla="*/ 1440070 h 5669049"/>
              <a:gd name="connsiteX17" fmla="*/ 2739339 w 4642135"/>
              <a:gd name="connsiteY17" fmla="*/ 1269250 h 5669049"/>
              <a:gd name="connsiteX18" fmla="*/ 2717716 w 4642135"/>
              <a:gd name="connsiteY18" fmla="*/ 1269250 h 5669049"/>
              <a:gd name="connsiteX19" fmla="*/ 1617123 w 4642135"/>
              <a:gd name="connsiteY19" fmla="*/ 1124379 h 5669049"/>
              <a:gd name="connsiteX20" fmla="*/ 1727398 w 4642135"/>
              <a:gd name="connsiteY20" fmla="*/ 1366553 h 5669049"/>
              <a:gd name="connsiteX21" fmla="*/ 1591176 w 4642135"/>
              <a:gd name="connsiteY21" fmla="*/ 1202221 h 5669049"/>
              <a:gd name="connsiteX22" fmla="*/ 1790104 w 4642135"/>
              <a:gd name="connsiteY22" fmla="*/ 1569806 h 5669049"/>
              <a:gd name="connsiteX23" fmla="*/ 2466893 w 4642135"/>
              <a:gd name="connsiteY23" fmla="*/ 2756890 h 5669049"/>
              <a:gd name="connsiteX24" fmla="*/ 2985838 w 4642135"/>
              <a:gd name="connsiteY24" fmla="*/ 3935327 h 5669049"/>
              <a:gd name="connsiteX25" fmla="*/ 2994487 w 4642135"/>
              <a:gd name="connsiteY25" fmla="*/ 3943976 h 5669049"/>
              <a:gd name="connsiteX26" fmla="*/ 2998811 w 4642135"/>
              <a:gd name="connsiteY26" fmla="*/ 3928839 h 5669049"/>
              <a:gd name="connsiteX27" fmla="*/ 3189091 w 4642135"/>
              <a:gd name="connsiteY27" fmla="*/ 2752566 h 5669049"/>
              <a:gd name="connsiteX28" fmla="*/ 3282069 w 4642135"/>
              <a:gd name="connsiteY28" fmla="*/ 2123347 h 5669049"/>
              <a:gd name="connsiteX29" fmla="*/ 3295043 w 4642135"/>
              <a:gd name="connsiteY29" fmla="*/ 2045505 h 5669049"/>
              <a:gd name="connsiteX30" fmla="*/ 3266932 w 4642135"/>
              <a:gd name="connsiteY30" fmla="*/ 2071452 h 5669049"/>
              <a:gd name="connsiteX31" fmla="*/ 3301529 w 4642135"/>
              <a:gd name="connsiteY31" fmla="*/ 1881173 h 5669049"/>
              <a:gd name="connsiteX32" fmla="*/ 3212877 w 4642135"/>
              <a:gd name="connsiteY32" fmla="*/ 2151455 h 5669049"/>
              <a:gd name="connsiteX33" fmla="*/ 3182605 w 4642135"/>
              <a:gd name="connsiteY33" fmla="*/ 2101724 h 5669049"/>
              <a:gd name="connsiteX34" fmla="*/ 3154494 w 4642135"/>
              <a:gd name="connsiteY34" fmla="*/ 2231460 h 5669049"/>
              <a:gd name="connsiteX35" fmla="*/ 3128547 w 4642135"/>
              <a:gd name="connsiteY35" fmla="*/ 2170917 h 5669049"/>
              <a:gd name="connsiteX36" fmla="*/ 3115574 w 4642135"/>
              <a:gd name="connsiteY36" fmla="*/ 2151455 h 5669049"/>
              <a:gd name="connsiteX37" fmla="*/ 3102600 w 4642135"/>
              <a:gd name="connsiteY37" fmla="*/ 2173078 h 5669049"/>
              <a:gd name="connsiteX38" fmla="*/ 3059355 w 4642135"/>
              <a:gd name="connsiteY38" fmla="*/ 2341735 h 5669049"/>
              <a:gd name="connsiteX39" fmla="*/ 2998811 w 4642135"/>
              <a:gd name="connsiteY39" fmla="*/ 2261732 h 5669049"/>
              <a:gd name="connsiteX40" fmla="*/ 2983676 w 4642135"/>
              <a:gd name="connsiteY40" fmla="*/ 2436875 h 5669049"/>
              <a:gd name="connsiteX41" fmla="*/ 2975027 w 4642135"/>
              <a:gd name="connsiteY41" fmla="*/ 2460661 h 5669049"/>
              <a:gd name="connsiteX42" fmla="*/ 2955566 w 4642135"/>
              <a:gd name="connsiteY42" fmla="*/ 2439038 h 5669049"/>
              <a:gd name="connsiteX43" fmla="*/ 2933943 w 4642135"/>
              <a:gd name="connsiteY43" fmla="*/ 2367682 h 5669049"/>
              <a:gd name="connsiteX44" fmla="*/ 2918808 w 4642135"/>
              <a:gd name="connsiteY44" fmla="*/ 2287679 h 5669049"/>
              <a:gd name="connsiteX45" fmla="*/ 2871238 w 4642135"/>
              <a:gd name="connsiteY45" fmla="*/ 2633642 h 5669049"/>
              <a:gd name="connsiteX46" fmla="*/ 2840967 w 4642135"/>
              <a:gd name="connsiteY46" fmla="*/ 2590397 h 5669049"/>
              <a:gd name="connsiteX47" fmla="*/ 2840967 w 4642135"/>
              <a:gd name="connsiteY47" fmla="*/ 2423901 h 5669049"/>
              <a:gd name="connsiteX48" fmla="*/ 2851777 w 4642135"/>
              <a:gd name="connsiteY48" fmla="*/ 2333086 h 5669049"/>
              <a:gd name="connsiteX49" fmla="*/ 2752313 w 4642135"/>
              <a:gd name="connsiteY49" fmla="*/ 2486608 h 5669049"/>
              <a:gd name="connsiteX50" fmla="*/ 2782584 w 4642135"/>
              <a:gd name="connsiteY50" fmla="*/ 2283355 h 5669049"/>
              <a:gd name="connsiteX51" fmla="*/ 2698257 w 4642135"/>
              <a:gd name="connsiteY51" fmla="*/ 2365521 h 5669049"/>
              <a:gd name="connsiteX52" fmla="*/ 2990162 w 4642135"/>
              <a:gd name="connsiteY52" fmla="*/ 1790358 h 5669049"/>
              <a:gd name="connsiteX53" fmla="*/ 2912320 w 4642135"/>
              <a:gd name="connsiteY53" fmla="*/ 1840089 h 5669049"/>
              <a:gd name="connsiteX54" fmla="*/ 2819344 w 4642135"/>
              <a:gd name="connsiteY54" fmla="*/ 1891983 h 5669049"/>
              <a:gd name="connsiteX55" fmla="*/ 2758800 w 4642135"/>
              <a:gd name="connsiteY55" fmla="*/ 1941716 h 5669049"/>
              <a:gd name="connsiteX56" fmla="*/ 2830154 w 4642135"/>
              <a:gd name="connsiteY56" fmla="*/ 1788194 h 5669049"/>
              <a:gd name="connsiteX57" fmla="*/ 2795558 w 4642135"/>
              <a:gd name="connsiteY57" fmla="*/ 1818466 h 5669049"/>
              <a:gd name="connsiteX58" fmla="*/ 2570682 w 4642135"/>
              <a:gd name="connsiteY58" fmla="*/ 2086587 h 5669049"/>
              <a:gd name="connsiteX59" fmla="*/ 2549059 w 4642135"/>
              <a:gd name="connsiteY59" fmla="*/ 2101724 h 5669049"/>
              <a:gd name="connsiteX60" fmla="*/ 2540410 w 4642135"/>
              <a:gd name="connsiteY60" fmla="*/ 2075777 h 5669049"/>
              <a:gd name="connsiteX61" fmla="*/ 2557708 w 4642135"/>
              <a:gd name="connsiteY61" fmla="*/ 1963339 h 5669049"/>
              <a:gd name="connsiteX62" fmla="*/ 2469057 w 4642135"/>
              <a:gd name="connsiteY62" fmla="*/ 2086587 h 5669049"/>
              <a:gd name="connsiteX63" fmla="*/ 2447434 w 4642135"/>
              <a:gd name="connsiteY63" fmla="*/ 2106049 h 5669049"/>
              <a:gd name="connsiteX64" fmla="*/ 2438785 w 4642135"/>
              <a:gd name="connsiteY64" fmla="*/ 2073614 h 5669049"/>
              <a:gd name="connsiteX65" fmla="*/ 2449595 w 4642135"/>
              <a:gd name="connsiteY65" fmla="*/ 1969825 h 5669049"/>
              <a:gd name="connsiteX66" fmla="*/ 2471218 w 4642135"/>
              <a:gd name="connsiteY66" fmla="*/ 1876848 h 5669049"/>
              <a:gd name="connsiteX67" fmla="*/ 2830154 w 4642135"/>
              <a:gd name="connsiteY67" fmla="*/ 1602239 h 5669049"/>
              <a:gd name="connsiteX68" fmla="*/ 2858265 w 4642135"/>
              <a:gd name="connsiteY68" fmla="*/ 1587104 h 5669049"/>
              <a:gd name="connsiteX69" fmla="*/ 2851777 w 4642135"/>
              <a:gd name="connsiteY69" fmla="*/ 1589266 h 5669049"/>
              <a:gd name="connsiteX70" fmla="*/ 2849616 w 4642135"/>
              <a:gd name="connsiteY70" fmla="*/ 1587104 h 5669049"/>
              <a:gd name="connsiteX71" fmla="*/ 2869075 w 4642135"/>
              <a:gd name="connsiteY71" fmla="*/ 1567643 h 5669049"/>
              <a:gd name="connsiteX72" fmla="*/ 3039895 w 4642135"/>
              <a:gd name="connsiteY72" fmla="*/ 1437907 h 5669049"/>
              <a:gd name="connsiteX73" fmla="*/ 2676634 w 4642135"/>
              <a:gd name="connsiteY73" fmla="*/ 1584941 h 5669049"/>
              <a:gd name="connsiteX74" fmla="*/ 2920969 w 4642135"/>
              <a:gd name="connsiteY74" fmla="*/ 1418448 h 5669049"/>
              <a:gd name="connsiteX75" fmla="*/ 2631226 w 4642135"/>
              <a:gd name="connsiteY75" fmla="*/ 1507099 h 5669049"/>
              <a:gd name="connsiteX76" fmla="*/ 2726365 w 4642135"/>
              <a:gd name="connsiteY76" fmla="*/ 1424933 h 5669049"/>
              <a:gd name="connsiteX77" fmla="*/ 2510139 w 4642135"/>
              <a:gd name="connsiteY77" fmla="*/ 1511424 h 5669049"/>
              <a:gd name="connsiteX78" fmla="*/ 2856101 w 4642135"/>
              <a:gd name="connsiteY78" fmla="*/ 1286548 h 5669049"/>
              <a:gd name="connsiteX79" fmla="*/ 2797721 w 4642135"/>
              <a:gd name="connsiteY79" fmla="*/ 1301685 h 5669049"/>
              <a:gd name="connsiteX80" fmla="*/ 2475542 w 4642135"/>
              <a:gd name="connsiteY80" fmla="*/ 1463854 h 5669049"/>
              <a:gd name="connsiteX81" fmla="*/ 2440946 w 4642135"/>
              <a:gd name="connsiteY81" fmla="*/ 1543859 h 5669049"/>
              <a:gd name="connsiteX82" fmla="*/ 2440946 w 4642135"/>
              <a:gd name="connsiteY82" fmla="*/ 1558994 h 5669049"/>
              <a:gd name="connsiteX83" fmla="*/ 2404189 w 4642135"/>
              <a:gd name="connsiteY83" fmla="*/ 1535210 h 5669049"/>
              <a:gd name="connsiteX84" fmla="*/ 2358780 w 4642135"/>
              <a:gd name="connsiteY84" fmla="*/ 1528722 h 5669049"/>
              <a:gd name="connsiteX85" fmla="*/ 2365268 w 4642135"/>
              <a:gd name="connsiteY85" fmla="*/ 1567643 h 5669049"/>
              <a:gd name="connsiteX86" fmla="*/ 2447434 w 4642135"/>
              <a:gd name="connsiteY86" fmla="*/ 1727651 h 5669049"/>
              <a:gd name="connsiteX87" fmla="*/ 2291751 w 4642135"/>
              <a:gd name="connsiteY87" fmla="*/ 1563318 h 5669049"/>
              <a:gd name="connsiteX88" fmla="*/ 2302561 w 4642135"/>
              <a:gd name="connsiteY88" fmla="*/ 1597915 h 5669049"/>
              <a:gd name="connsiteX89" fmla="*/ 2378241 w 4642135"/>
              <a:gd name="connsiteY89" fmla="*/ 1811980 h 5669049"/>
              <a:gd name="connsiteX90" fmla="*/ 2380402 w 4642135"/>
              <a:gd name="connsiteY90" fmla="*/ 1926579 h 5669049"/>
              <a:gd name="connsiteX91" fmla="*/ 2369592 w 4642135"/>
              <a:gd name="connsiteY91" fmla="*/ 1928743 h 5669049"/>
              <a:gd name="connsiteX92" fmla="*/ 2172825 w 4642135"/>
              <a:gd name="connsiteY92" fmla="*/ 1466017 h 5669049"/>
              <a:gd name="connsiteX93" fmla="*/ 2183637 w 4642135"/>
              <a:gd name="connsiteY93" fmla="*/ 1515748 h 5669049"/>
              <a:gd name="connsiteX94" fmla="*/ 2211746 w 4642135"/>
              <a:gd name="connsiteY94" fmla="*/ 1699542 h 5669049"/>
              <a:gd name="connsiteX95" fmla="*/ 2198772 w 4642135"/>
              <a:gd name="connsiteY95" fmla="*/ 1749273 h 5669049"/>
              <a:gd name="connsiteX96" fmla="*/ 2170664 w 4642135"/>
              <a:gd name="connsiteY96" fmla="*/ 1706028 h 5669049"/>
              <a:gd name="connsiteX97" fmla="*/ 2090659 w 4642135"/>
              <a:gd name="connsiteY97" fmla="*/ 1526561 h 5669049"/>
              <a:gd name="connsiteX98" fmla="*/ 2056062 w 4642135"/>
              <a:gd name="connsiteY98" fmla="*/ 1626025 h 5669049"/>
              <a:gd name="connsiteX99" fmla="*/ 1930651 w 4642135"/>
              <a:gd name="connsiteY99" fmla="*/ 1420609 h 5669049"/>
              <a:gd name="connsiteX100" fmla="*/ 1930651 w 4642135"/>
              <a:gd name="connsiteY100" fmla="*/ 1524398 h 5669049"/>
              <a:gd name="connsiteX101" fmla="*/ 1922002 w 4642135"/>
              <a:gd name="connsiteY101" fmla="*/ 1537371 h 5669049"/>
              <a:gd name="connsiteX102" fmla="*/ 1911191 w 4642135"/>
              <a:gd name="connsiteY102" fmla="*/ 1530885 h 5669049"/>
              <a:gd name="connsiteX103" fmla="*/ 1893893 w 4642135"/>
              <a:gd name="connsiteY103" fmla="*/ 1502775 h 5669049"/>
              <a:gd name="connsiteX104" fmla="*/ 1829025 w 4642135"/>
              <a:gd name="connsiteY104" fmla="*/ 1377363 h 5669049"/>
              <a:gd name="connsiteX105" fmla="*/ 1826862 w 4642135"/>
              <a:gd name="connsiteY105" fmla="*/ 1435746 h 5669049"/>
              <a:gd name="connsiteX106" fmla="*/ 1617123 w 4642135"/>
              <a:gd name="connsiteY106" fmla="*/ 1124379 h 5669049"/>
              <a:gd name="connsiteX107" fmla="*/ 2123094 w 4642135"/>
              <a:gd name="connsiteY107" fmla="*/ 925450 h 5669049"/>
              <a:gd name="connsiteX108" fmla="*/ 2250666 w 4642135"/>
              <a:gd name="connsiteY108" fmla="*/ 1068160 h 5669049"/>
              <a:gd name="connsiteX109" fmla="*/ 1971735 w 4642135"/>
              <a:gd name="connsiteY109" fmla="*/ 968696 h 5669049"/>
              <a:gd name="connsiteX110" fmla="*/ 1978221 w 4642135"/>
              <a:gd name="connsiteY110" fmla="*/ 977345 h 5669049"/>
              <a:gd name="connsiteX111" fmla="*/ 2324183 w 4642135"/>
              <a:gd name="connsiteY111" fmla="*/ 1323308 h 5669049"/>
              <a:gd name="connsiteX112" fmla="*/ 2356619 w 4642135"/>
              <a:gd name="connsiteY112" fmla="*/ 1325469 h 5669049"/>
              <a:gd name="connsiteX113" fmla="*/ 2626901 w 4642135"/>
              <a:gd name="connsiteY113" fmla="*/ 1206545 h 5669049"/>
              <a:gd name="connsiteX114" fmla="*/ 2637713 w 4642135"/>
              <a:gd name="connsiteY114" fmla="*/ 1197896 h 5669049"/>
              <a:gd name="connsiteX115" fmla="*/ 2661497 w 4642135"/>
              <a:gd name="connsiteY115" fmla="*/ 1200057 h 5669049"/>
              <a:gd name="connsiteX116" fmla="*/ 2901510 w 4642135"/>
              <a:gd name="connsiteY116" fmla="*/ 1197896 h 5669049"/>
              <a:gd name="connsiteX117" fmla="*/ 2988001 w 4642135"/>
              <a:gd name="connsiteY117" fmla="*/ 1195733 h 5669049"/>
              <a:gd name="connsiteX118" fmla="*/ 2629064 w 4642135"/>
              <a:gd name="connsiteY118" fmla="*/ 1120055 h 5669049"/>
              <a:gd name="connsiteX119" fmla="*/ 2635550 w 4642135"/>
              <a:gd name="connsiteY119" fmla="*/ 1158975 h 5669049"/>
              <a:gd name="connsiteX120" fmla="*/ 2635550 w 4642135"/>
              <a:gd name="connsiteY120" fmla="*/ 1195733 h 5669049"/>
              <a:gd name="connsiteX121" fmla="*/ 2447434 w 4642135"/>
              <a:gd name="connsiteY121" fmla="*/ 1031400 h 5669049"/>
              <a:gd name="connsiteX122" fmla="*/ 2514463 w 4642135"/>
              <a:gd name="connsiteY122" fmla="*/ 1197896 h 5669049"/>
              <a:gd name="connsiteX123" fmla="*/ 2123094 w 4642135"/>
              <a:gd name="connsiteY123" fmla="*/ 925450 h 5669049"/>
              <a:gd name="connsiteX124" fmla="*/ 1716587 w 4642135"/>
              <a:gd name="connsiteY124" fmla="*/ 0 h 5669049"/>
              <a:gd name="connsiteX125" fmla="*/ 1569553 w 4642135"/>
              <a:gd name="connsiteY125" fmla="*/ 190279 h 5669049"/>
              <a:gd name="connsiteX126" fmla="*/ 1595500 w 4642135"/>
              <a:gd name="connsiteY126" fmla="*/ 170818 h 5669049"/>
              <a:gd name="connsiteX127" fmla="*/ 1887405 w 4642135"/>
              <a:gd name="connsiteY127" fmla="*/ 38921 h 5669049"/>
              <a:gd name="connsiteX128" fmla="*/ 2071199 w 4642135"/>
              <a:gd name="connsiteY128" fmla="*/ 8649 h 5669049"/>
              <a:gd name="connsiteX129" fmla="*/ 1694965 w 4642135"/>
              <a:gd name="connsiteY129" fmla="*/ 224876 h 5669049"/>
              <a:gd name="connsiteX130" fmla="*/ 1798754 w 4642135"/>
              <a:gd name="connsiteY130" fmla="*/ 188116 h 5669049"/>
              <a:gd name="connsiteX131" fmla="*/ 2315534 w 4642135"/>
              <a:gd name="connsiteY131" fmla="*/ 155683 h 5669049"/>
              <a:gd name="connsiteX132" fmla="*/ 2577170 w 4642135"/>
              <a:gd name="connsiteY132" fmla="*/ 250823 h 5669049"/>
              <a:gd name="connsiteX133" fmla="*/ 2644199 w 4642135"/>
              <a:gd name="connsiteY133" fmla="*/ 315691 h 5669049"/>
              <a:gd name="connsiteX134" fmla="*/ 2334996 w 4642135"/>
              <a:gd name="connsiteY134" fmla="*/ 242174 h 5669049"/>
              <a:gd name="connsiteX135" fmla="*/ 2019305 w 4642135"/>
              <a:gd name="connsiteY135" fmla="*/ 240010 h 5669049"/>
              <a:gd name="connsiteX136" fmla="*/ 2304724 w 4642135"/>
              <a:gd name="connsiteY136" fmla="*/ 313527 h 5669049"/>
              <a:gd name="connsiteX137" fmla="*/ 2564196 w 4642135"/>
              <a:gd name="connsiteY137" fmla="*/ 454076 h 5669049"/>
              <a:gd name="connsiteX138" fmla="*/ 1861458 w 4642135"/>
              <a:gd name="connsiteY138" fmla="*/ 287580 h 5669049"/>
              <a:gd name="connsiteX139" fmla="*/ 2337157 w 4642135"/>
              <a:gd name="connsiteY139" fmla="*/ 471374 h 5669049"/>
              <a:gd name="connsiteX140" fmla="*/ 2062550 w 4642135"/>
              <a:gd name="connsiteY140" fmla="*/ 423804 h 5669049"/>
              <a:gd name="connsiteX141" fmla="*/ 2060387 w 4642135"/>
              <a:gd name="connsiteY141" fmla="*/ 428129 h 5669049"/>
              <a:gd name="connsiteX142" fmla="*/ 2196611 w 4642135"/>
              <a:gd name="connsiteY142" fmla="*/ 490833 h 5669049"/>
              <a:gd name="connsiteX143" fmla="*/ 1854973 w 4642135"/>
              <a:gd name="connsiteY143" fmla="*/ 469211 h 5669049"/>
              <a:gd name="connsiteX144" fmla="*/ 2177149 w 4642135"/>
              <a:gd name="connsiteY144" fmla="*/ 594622 h 5669049"/>
              <a:gd name="connsiteX145" fmla="*/ 1779292 w 4642135"/>
              <a:gd name="connsiteY145" fmla="*/ 538403 h 5669049"/>
              <a:gd name="connsiteX146" fmla="*/ 1982545 w 4642135"/>
              <a:gd name="connsiteY146" fmla="*/ 657329 h 5669049"/>
              <a:gd name="connsiteX147" fmla="*/ 1595500 w 4642135"/>
              <a:gd name="connsiteY147" fmla="*/ 581649 h 5669049"/>
              <a:gd name="connsiteX148" fmla="*/ 1630097 w 4642135"/>
              <a:gd name="connsiteY148" fmla="*/ 605435 h 5669049"/>
              <a:gd name="connsiteX149" fmla="*/ 1965247 w 4642135"/>
              <a:gd name="connsiteY149" fmla="*/ 670303 h 5669049"/>
              <a:gd name="connsiteX150" fmla="*/ 2129579 w 4642135"/>
              <a:gd name="connsiteY150" fmla="*/ 683276 h 5669049"/>
              <a:gd name="connsiteX151" fmla="*/ 2458244 w 4642135"/>
              <a:gd name="connsiteY151" fmla="*/ 838960 h 5669049"/>
              <a:gd name="connsiteX152" fmla="*/ 2568521 w 4642135"/>
              <a:gd name="connsiteY152" fmla="*/ 1014102 h 5669049"/>
              <a:gd name="connsiteX153" fmla="*/ 2607442 w 4642135"/>
              <a:gd name="connsiteY153" fmla="*/ 1096268 h 5669049"/>
              <a:gd name="connsiteX154" fmla="*/ 2637713 w 4642135"/>
              <a:gd name="connsiteY154" fmla="*/ 1109242 h 5669049"/>
              <a:gd name="connsiteX155" fmla="*/ 2799882 w 4642135"/>
              <a:gd name="connsiteY155" fmla="*/ 1102756 h 5669049"/>
              <a:gd name="connsiteX156" fmla="*/ 3029083 w 4642135"/>
              <a:gd name="connsiteY156" fmla="*/ 1128704 h 5669049"/>
              <a:gd name="connsiteX157" fmla="*/ 3052869 w 4642135"/>
              <a:gd name="connsiteY157" fmla="*/ 1135189 h 5669049"/>
              <a:gd name="connsiteX158" fmla="*/ 3057193 w 4642135"/>
              <a:gd name="connsiteY158" fmla="*/ 1133028 h 5669049"/>
              <a:gd name="connsiteX159" fmla="*/ 2933943 w 4642135"/>
              <a:gd name="connsiteY159" fmla="*/ 1046537 h 5669049"/>
              <a:gd name="connsiteX160" fmla="*/ 3346937 w 4642135"/>
              <a:gd name="connsiteY160" fmla="*/ 1184923 h 5669049"/>
              <a:gd name="connsiteX161" fmla="*/ 3519919 w 4642135"/>
              <a:gd name="connsiteY161" fmla="*/ 1349255 h 5669049"/>
              <a:gd name="connsiteX162" fmla="*/ 3545866 w 4642135"/>
              <a:gd name="connsiteY162" fmla="*/ 1355741 h 5669049"/>
              <a:gd name="connsiteX163" fmla="*/ 3963183 w 4642135"/>
              <a:gd name="connsiteY163" fmla="*/ 1264925 h 5669049"/>
              <a:gd name="connsiteX164" fmla="*/ 4058322 w 4642135"/>
              <a:gd name="connsiteY164" fmla="*/ 1271413 h 5669049"/>
              <a:gd name="connsiteX165" fmla="*/ 3926425 w 4642135"/>
              <a:gd name="connsiteY165" fmla="*/ 1323308 h 5669049"/>
              <a:gd name="connsiteX166" fmla="*/ 3928586 w 4642135"/>
              <a:gd name="connsiteY166" fmla="*/ 1329793 h 5669049"/>
              <a:gd name="connsiteX167" fmla="*/ 3971832 w 4642135"/>
              <a:gd name="connsiteY167" fmla="*/ 1325469 h 5669049"/>
              <a:gd name="connsiteX168" fmla="*/ 4194547 w 4642135"/>
              <a:gd name="connsiteY168" fmla="*/ 1351416 h 5669049"/>
              <a:gd name="connsiteX169" fmla="*/ 4309146 w 4642135"/>
              <a:gd name="connsiteY169" fmla="*/ 1377363 h 5669049"/>
              <a:gd name="connsiteX170" fmla="*/ 4367528 w 4642135"/>
              <a:gd name="connsiteY170" fmla="*/ 1472503 h 5669049"/>
              <a:gd name="connsiteX171" fmla="*/ 4408610 w 4642135"/>
              <a:gd name="connsiteY171" fmla="*/ 1528722 h 5669049"/>
              <a:gd name="connsiteX172" fmla="*/ 4601053 w 4642135"/>
              <a:gd name="connsiteY172" fmla="*/ 1695218 h 5669049"/>
              <a:gd name="connsiteX173" fmla="*/ 4639974 w 4642135"/>
              <a:gd name="connsiteY173" fmla="*/ 1766572 h 5669049"/>
              <a:gd name="connsiteX174" fmla="*/ 4642135 w 4642135"/>
              <a:gd name="connsiteY174" fmla="*/ 1773059 h 5669049"/>
              <a:gd name="connsiteX175" fmla="*/ 4627000 w 4642135"/>
              <a:gd name="connsiteY175" fmla="*/ 1801168 h 5669049"/>
              <a:gd name="connsiteX176" fmla="*/ 4605378 w 4642135"/>
              <a:gd name="connsiteY176" fmla="*/ 1773059 h 5669049"/>
              <a:gd name="connsiteX177" fmla="*/ 4393475 w 4642135"/>
              <a:gd name="connsiteY177" fmla="*/ 1617376 h 5669049"/>
              <a:gd name="connsiteX178" fmla="*/ 4363204 w 4642135"/>
              <a:gd name="connsiteY178" fmla="*/ 1615213 h 5669049"/>
              <a:gd name="connsiteX179" fmla="*/ 4363204 w 4642135"/>
              <a:gd name="connsiteY179" fmla="*/ 1658458 h 5669049"/>
              <a:gd name="connsiteX180" fmla="*/ 4389151 w 4642135"/>
              <a:gd name="connsiteY180" fmla="*/ 1686569 h 5669049"/>
              <a:gd name="connsiteX181" fmla="*/ 4490776 w 4642135"/>
              <a:gd name="connsiteY181" fmla="*/ 1818466 h 5669049"/>
              <a:gd name="connsiteX182" fmla="*/ 4510238 w 4642135"/>
              <a:gd name="connsiteY182" fmla="*/ 1885497 h 5669049"/>
              <a:gd name="connsiteX183" fmla="*/ 4108056 w 4642135"/>
              <a:gd name="connsiteY183" fmla="*/ 1543859 h 5669049"/>
              <a:gd name="connsiteX184" fmla="*/ 4337256 w 4642135"/>
              <a:gd name="connsiteY184" fmla="*/ 1801168 h 5669049"/>
              <a:gd name="connsiteX185" fmla="*/ 4330768 w 4642135"/>
              <a:gd name="connsiteY185" fmla="*/ 1807656 h 5669049"/>
              <a:gd name="connsiteX186" fmla="*/ 4138328 w 4642135"/>
              <a:gd name="connsiteY186" fmla="*/ 1669271 h 5669049"/>
              <a:gd name="connsiteX187" fmla="*/ 4216169 w 4642135"/>
              <a:gd name="connsiteY187" fmla="*/ 1783870 h 5669049"/>
              <a:gd name="connsiteX188" fmla="*/ 4021565 w 4642135"/>
              <a:gd name="connsiteY188" fmla="*/ 1671432 h 5669049"/>
              <a:gd name="connsiteX189" fmla="*/ 4151301 w 4642135"/>
              <a:gd name="connsiteY189" fmla="*/ 1850901 h 5669049"/>
              <a:gd name="connsiteX190" fmla="*/ 3868043 w 4642135"/>
              <a:gd name="connsiteY190" fmla="*/ 1658458 h 5669049"/>
              <a:gd name="connsiteX191" fmla="*/ 3982644 w 4642135"/>
              <a:gd name="connsiteY191" fmla="*/ 1816305 h 5669049"/>
              <a:gd name="connsiteX192" fmla="*/ 3712360 w 4642135"/>
              <a:gd name="connsiteY192" fmla="*/ 1632511 h 5669049"/>
              <a:gd name="connsiteX193" fmla="*/ 3721009 w 4642135"/>
              <a:gd name="connsiteY193" fmla="*/ 1656297 h 5669049"/>
              <a:gd name="connsiteX194" fmla="*/ 3978320 w 4642135"/>
              <a:gd name="connsiteY194" fmla="*/ 1829278 h 5669049"/>
              <a:gd name="connsiteX195" fmla="*/ 4211845 w 4642135"/>
              <a:gd name="connsiteY195" fmla="*/ 2036856 h 5669049"/>
              <a:gd name="connsiteX196" fmla="*/ 4226979 w 4642135"/>
              <a:gd name="connsiteY196" fmla="*/ 2356872 h 5669049"/>
              <a:gd name="connsiteX197" fmla="*/ 4203196 w 4642135"/>
              <a:gd name="connsiteY197" fmla="*/ 2393629 h 5669049"/>
              <a:gd name="connsiteX198" fmla="*/ 4185898 w 4642135"/>
              <a:gd name="connsiteY198" fmla="*/ 2359033 h 5669049"/>
              <a:gd name="connsiteX199" fmla="*/ 4142652 w 4642135"/>
              <a:gd name="connsiteY199" fmla="*/ 2233621 h 5669049"/>
              <a:gd name="connsiteX200" fmla="*/ 4101568 w 4642135"/>
              <a:gd name="connsiteY200" fmla="*/ 2365521 h 5669049"/>
              <a:gd name="connsiteX201" fmla="*/ 3932911 w 4642135"/>
              <a:gd name="connsiteY201" fmla="*/ 2019558 h 5669049"/>
              <a:gd name="connsiteX202" fmla="*/ 3961022 w 4642135"/>
              <a:gd name="connsiteY202" fmla="*/ 2181727 h 5669049"/>
              <a:gd name="connsiteX203" fmla="*/ 3792365 w 4642135"/>
              <a:gd name="connsiteY203" fmla="*/ 2021719 h 5669049"/>
              <a:gd name="connsiteX204" fmla="*/ 3883180 w 4642135"/>
              <a:gd name="connsiteY204" fmla="*/ 2304977 h 5669049"/>
              <a:gd name="connsiteX205" fmla="*/ 3876692 w 4642135"/>
              <a:gd name="connsiteY205" fmla="*/ 2607695 h 5669049"/>
              <a:gd name="connsiteX206" fmla="*/ 3826961 w 4642135"/>
              <a:gd name="connsiteY206" fmla="*/ 2495257 h 5669049"/>
              <a:gd name="connsiteX207" fmla="*/ 3792365 w 4642135"/>
              <a:gd name="connsiteY207" fmla="*/ 2730943 h 5669049"/>
              <a:gd name="connsiteX208" fmla="*/ 3749119 w 4642135"/>
              <a:gd name="connsiteY208" fmla="*/ 2544988 h 5669049"/>
              <a:gd name="connsiteX209" fmla="*/ 3628032 w 4642135"/>
              <a:gd name="connsiteY209" fmla="*/ 2823922 h 5669049"/>
              <a:gd name="connsiteX210" fmla="*/ 3714523 w 4642135"/>
              <a:gd name="connsiteY210" fmla="*/ 2393629 h 5669049"/>
              <a:gd name="connsiteX211" fmla="*/ 3705874 w 4642135"/>
              <a:gd name="connsiteY211" fmla="*/ 2389305 h 5669049"/>
              <a:gd name="connsiteX212" fmla="*/ 3582623 w 4642135"/>
              <a:gd name="connsiteY212" fmla="*/ 2635803 h 5669049"/>
              <a:gd name="connsiteX213" fmla="*/ 3623708 w 4642135"/>
              <a:gd name="connsiteY213" fmla="*/ 2441199 h 5669049"/>
              <a:gd name="connsiteX214" fmla="*/ 3561001 w 4642135"/>
              <a:gd name="connsiteY214" fmla="*/ 2495257 h 5669049"/>
              <a:gd name="connsiteX215" fmla="*/ 3541542 w 4642135"/>
              <a:gd name="connsiteY215" fmla="*/ 2512555 h 5669049"/>
              <a:gd name="connsiteX216" fmla="*/ 3532892 w 4642135"/>
              <a:gd name="connsiteY216" fmla="*/ 2488769 h 5669049"/>
              <a:gd name="connsiteX217" fmla="*/ 3543703 w 4642135"/>
              <a:gd name="connsiteY217" fmla="*/ 2324437 h 5669049"/>
              <a:gd name="connsiteX218" fmla="*/ 3496133 w 4642135"/>
              <a:gd name="connsiteY218" fmla="*/ 2391468 h 5669049"/>
              <a:gd name="connsiteX219" fmla="*/ 3476673 w 4642135"/>
              <a:gd name="connsiteY219" fmla="*/ 2408766 h 5669049"/>
              <a:gd name="connsiteX220" fmla="*/ 3474510 w 4642135"/>
              <a:gd name="connsiteY220" fmla="*/ 2382819 h 5669049"/>
              <a:gd name="connsiteX221" fmla="*/ 3483159 w 4642135"/>
              <a:gd name="connsiteY221" fmla="*/ 2276867 h 5669049"/>
              <a:gd name="connsiteX222" fmla="*/ 3478835 w 4642135"/>
              <a:gd name="connsiteY222" fmla="*/ 2268218 h 5669049"/>
              <a:gd name="connsiteX223" fmla="*/ 3455051 w 4642135"/>
              <a:gd name="connsiteY223" fmla="*/ 2285516 h 5669049"/>
              <a:gd name="connsiteX224" fmla="*/ 3450726 w 4642135"/>
              <a:gd name="connsiteY224" fmla="*/ 2032532 h 5669049"/>
              <a:gd name="connsiteX225" fmla="*/ 3405318 w 4642135"/>
              <a:gd name="connsiteY225" fmla="*/ 2207674 h 5669049"/>
              <a:gd name="connsiteX226" fmla="*/ 3394507 w 4642135"/>
              <a:gd name="connsiteY226" fmla="*/ 2054154 h 5669049"/>
              <a:gd name="connsiteX227" fmla="*/ 3385858 w 4642135"/>
              <a:gd name="connsiteY227" fmla="*/ 2054154 h 5669049"/>
              <a:gd name="connsiteX228" fmla="*/ 3381534 w 4642135"/>
              <a:gd name="connsiteY228" fmla="*/ 2077938 h 5669049"/>
              <a:gd name="connsiteX229" fmla="*/ 3344774 w 4642135"/>
              <a:gd name="connsiteY229" fmla="*/ 2501743 h 5669049"/>
              <a:gd name="connsiteX230" fmla="*/ 3282069 w 4642135"/>
              <a:gd name="connsiteY230" fmla="*/ 3401246 h 5669049"/>
              <a:gd name="connsiteX231" fmla="*/ 3102600 w 4642135"/>
              <a:gd name="connsiteY231" fmla="*/ 4380755 h 5669049"/>
              <a:gd name="connsiteX232" fmla="*/ 3096114 w 4642135"/>
              <a:gd name="connsiteY232" fmla="*/ 4439135 h 5669049"/>
              <a:gd name="connsiteX233" fmla="*/ 3204228 w 4642135"/>
              <a:gd name="connsiteY233" fmla="*/ 5148359 h 5669049"/>
              <a:gd name="connsiteX234" fmla="*/ 3265706 w 4642135"/>
              <a:gd name="connsiteY234" fmla="*/ 5622240 h 5669049"/>
              <a:gd name="connsiteX235" fmla="*/ 2850081 w 4642135"/>
              <a:gd name="connsiteY235" fmla="*/ 5626736 h 5669049"/>
              <a:gd name="connsiteX236" fmla="*/ 2860426 w 4642135"/>
              <a:gd name="connsiteY236" fmla="*/ 5042409 h 5669049"/>
              <a:gd name="connsiteX237" fmla="*/ 2858265 w 4642135"/>
              <a:gd name="connsiteY237" fmla="*/ 5018623 h 5669049"/>
              <a:gd name="connsiteX238" fmla="*/ 2853940 w 4642135"/>
              <a:gd name="connsiteY238" fmla="*/ 5018623 h 5669049"/>
              <a:gd name="connsiteX239" fmla="*/ 2667985 w 4642135"/>
              <a:gd name="connsiteY239" fmla="*/ 5544055 h 5669049"/>
              <a:gd name="connsiteX240" fmla="*/ 2683120 w 4642135"/>
              <a:gd name="connsiteY240" fmla="*/ 5563514 h 5669049"/>
              <a:gd name="connsiteX241" fmla="*/ 2693498 w 4642135"/>
              <a:gd name="connsiteY241" fmla="*/ 5563913 h 5669049"/>
              <a:gd name="connsiteX242" fmla="*/ 2693498 w 4642135"/>
              <a:gd name="connsiteY242" fmla="*/ 5614498 h 5669049"/>
              <a:gd name="connsiteX243" fmla="*/ 2274452 w 4642135"/>
              <a:gd name="connsiteY243" fmla="*/ 5598110 h 5669049"/>
              <a:gd name="connsiteX244" fmla="*/ 2360943 w 4642135"/>
              <a:gd name="connsiteY244" fmla="*/ 5524593 h 5669049"/>
              <a:gd name="connsiteX245" fmla="*/ 2700418 w 4642135"/>
              <a:gd name="connsiteY245" fmla="*/ 4800235 h 5669049"/>
              <a:gd name="connsiteX246" fmla="*/ 2851777 w 4642135"/>
              <a:gd name="connsiteY246" fmla="*/ 4454272 h 5669049"/>
              <a:gd name="connsiteX247" fmla="*/ 2856101 w 4642135"/>
              <a:gd name="connsiteY247" fmla="*/ 4395889 h 5669049"/>
              <a:gd name="connsiteX248" fmla="*/ 2581495 w 4642135"/>
              <a:gd name="connsiteY248" fmla="*/ 3515847 h 5669049"/>
              <a:gd name="connsiteX249" fmla="*/ 1854973 w 4642135"/>
              <a:gd name="connsiteY249" fmla="*/ 2006584 h 5669049"/>
              <a:gd name="connsiteX250" fmla="*/ 1502522 w 4642135"/>
              <a:gd name="connsiteY250" fmla="*/ 1258440 h 5669049"/>
              <a:gd name="connsiteX251" fmla="*/ 1489548 w 4642135"/>
              <a:gd name="connsiteY251" fmla="*/ 1228168 h 5669049"/>
              <a:gd name="connsiteX252" fmla="*/ 1485224 w 4642135"/>
              <a:gd name="connsiteY252" fmla="*/ 1273574 h 5669049"/>
              <a:gd name="connsiteX253" fmla="*/ 1379274 w 4642135"/>
              <a:gd name="connsiteY253" fmla="*/ 1068160 h 5669049"/>
              <a:gd name="connsiteX254" fmla="*/ 1476574 w 4642135"/>
              <a:gd name="connsiteY254" fmla="*/ 1392500 h 5669049"/>
              <a:gd name="connsiteX255" fmla="*/ 1426843 w 4642135"/>
              <a:gd name="connsiteY255" fmla="*/ 1366553 h 5669049"/>
              <a:gd name="connsiteX256" fmla="*/ 1498197 w 4642135"/>
              <a:gd name="connsiteY256" fmla="*/ 1535210 h 5669049"/>
              <a:gd name="connsiteX257" fmla="*/ 1487387 w 4642135"/>
              <a:gd name="connsiteY257" fmla="*/ 1539535 h 5669049"/>
              <a:gd name="connsiteX258" fmla="*/ 1405221 w 4642135"/>
              <a:gd name="connsiteY258" fmla="*/ 1457368 h 5669049"/>
              <a:gd name="connsiteX259" fmla="*/ 1398733 w 4642135"/>
              <a:gd name="connsiteY259" fmla="*/ 1461693 h 5669049"/>
              <a:gd name="connsiteX260" fmla="*/ 1465764 w 4642135"/>
              <a:gd name="connsiteY260" fmla="*/ 1649809 h 5669049"/>
              <a:gd name="connsiteX261" fmla="*/ 1470089 w 4642135"/>
              <a:gd name="connsiteY261" fmla="*/ 1682244 h 5669049"/>
              <a:gd name="connsiteX262" fmla="*/ 1441978 w 4642135"/>
              <a:gd name="connsiteY262" fmla="*/ 1669271 h 5669049"/>
              <a:gd name="connsiteX263" fmla="*/ 1364137 w 4642135"/>
              <a:gd name="connsiteY263" fmla="*/ 1626025 h 5669049"/>
              <a:gd name="connsiteX264" fmla="*/ 1472250 w 4642135"/>
              <a:gd name="connsiteY264" fmla="*/ 1820629 h 5669049"/>
              <a:gd name="connsiteX265" fmla="*/ 1480899 w 4642135"/>
              <a:gd name="connsiteY265" fmla="*/ 1855226 h 5669049"/>
              <a:gd name="connsiteX266" fmla="*/ 1450627 w 4642135"/>
              <a:gd name="connsiteY266" fmla="*/ 1844413 h 5669049"/>
              <a:gd name="connsiteX267" fmla="*/ 1301432 w 4642135"/>
              <a:gd name="connsiteY267" fmla="*/ 1693054 h 5669049"/>
              <a:gd name="connsiteX268" fmla="*/ 1262511 w 4642135"/>
              <a:gd name="connsiteY268" fmla="*/ 1641160 h 5669049"/>
              <a:gd name="connsiteX269" fmla="*/ 1498197 w 4642135"/>
              <a:gd name="connsiteY269" fmla="*/ 2095236 h 5669049"/>
              <a:gd name="connsiteX270" fmla="*/ 1305756 w 4642135"/>
              <a:gd name="connsiteY270" fmla="*/ 1857387 h 5669049"/>
              <a:gd name="connsiteX271" fmla="*/ 1264672 w 4642135"/>
              <a:gd name="connsiteY271" fmla="*/ 1775221 h 5669049"/>
              <a:gd name="connsiteX272" fmla="*/ 1281970 w 4642135"/>
              <a:gd name="connsiteY272" fmla="*/ 2002260 h 5669049"/>
              <a:gd name="connsiteX273" fmla="*/ 1154398 w 4642135"/>
              <a:gd name="connsiteY273" fmla="*/ 1738463 h 5669049"/>
              <a:gd name="connsiteX274" fmla="*/ 1141424 w 4642135"/>
              <a:gd name="connsiteY274" fmla="*/ 1876848 h 5669049"/>
              <a:gd name="connsiteX275" fmla="*/ 1007363 w 4642135"/>
              <a:gd name="connsiteY275" fmla="*/ 1150326 h 5669049"/>
              <a:gd name="connsiteX276" fmla="*/ 955469 w 4642135"/>
              <a:gd name="connsiteY276" fmla="*/ 1219519 h 5669049"/>
              <a:gd name="connsiteX277" fmla="*/ 923034 w 4642135"/>
              <a:gd name="connsiteY277" fmla="*/ 1295197 h 5669049"/>
              <a:gd name="connsiteX278" fmla="*/ 886276 w 4642135"/>
              <a:gd name="connsiteY278" fmla="*/ 1403311 h 5669049"/>
              <a:gd name="connsiteX279" fmla="*/ 860329 w 4642135"/>
              <a:gd name="connsiteY279" fmla="*/ 1213031 h 5669049"/>
              <a:gd name="connsiteX280" fmla="*/ 806271 w 4642135"/>
              <a:gd name="connsiteY280" fmla="*/ 1669271 h 5669049"/>
              <a:gd name="connsiteX281" fmla="*/ 713295 w 4642135"/>
              <a:gd name="connsiteY281" fmla="*/ 1511424 h 5669049"/>
              <a:gd name="connsiteX282" fmla="*/ 713295 w 4642135"/>
              <a:gd name="connsiteY282" fmla="*/ 1693054 h 5669049"/>
              <a:gd name="connsiteX283" fmla="*/ 704646 w 4642135"/>
              <a:gd name="connsiteY283" fmla="*/ 1719002 h 5669049"/>
              <a:gd name="connsiteX284" fmla="*/ 678699 w 4642135"/>
              <a:gd name="connsiteY284" fmla="*/ 1697379 h 5669049"/>
              <a:gd name="connsiteX285" fmla="*/ 603018 w 4642135"/>
              <a:gd name="connsiteY285" fmla="*/ 1567643 h 5669049"/>
              <a:gd name="connsiteX286" fmla="*/ 568422 w 4642135"/>
              <a:gd name="connsiteY286" fmla="*/ 1468179 h 5669049"/>
              <a:gd name="connsiteX287" fmla="*/ 752216 w 4642135"/>
              <a:gd name="connsiteY287" fmla="*/ 960047 h 5669049"/>
              <a:gd name="connsiteX288" fmla="*/ 920873 w 4642135"/>
              <a:gd name="connsiteY288" fmla="*/ 735171 h 5669049"/>
              <a:gd name="connsiteX289" fmla="*/ 953306 w 4642135"/>
              <a:gd name="connsiteY289" fmla="*/ 683276 h 5669049"/>
              <a:gd name="connsiteX290" fmla="*/ 959793 w 4642135"/>
              <a:gd name="connsiteY290" fmla="*/ 663815 h 5669049"/>
              <a:gd name="connsiteX291" fmla="*/ 942495 w 4642135"/>
              <a:gd name="connsiteY291" fmla="*/ 672464 h 5669049"/>
              <a:gd name="connsiteX292" fmla="*/ 747891 w 4642135"/>
              <a:gd name="connsiteY292" fmla="*/ 938424 h 5669049"/>
              <a:gd name="connsiteX293" fmla="*/ 728430 w 4642135"/>
              <a:gd name="connsiteY293" fmla="*/ 955722 h 5669049"/>
              <a:gd name="connsiteX294" fmla="*/ 817084 w 4642135"/>
              <a:gd name="connsiteY294" fmla="*/ 711385 h 5669049"/>
              <a:gd name="connsiteX295" fmla="*/ 548963 w 4642135"/>
              <a:gd name="connsiteY295" fmla="*/ 1040049 h 5669049"/>
              <a:gd name="connsiteX296" fmla="*/ 672211 w 4642135"/>
              <a:gd name="connsiteY296" fmla="*/ 750306 h 5669049"/>
              <a:gd name="connsiteX297" fmla="*/ 460308 w 4642135"/>
              <a:gd name="connsiteY297" fmla="*/ 979506 h 5669049"/>
              <a:gd name="connsiteX298" fmla="*/ 492744 w 4642135"/>
              <a:gd name="connsiteY298" fmla="*/ 838960 h 5669049"/>
              <a:gd name="connsiteX299" fmla="*/ 345709 w 4642135"/>
              <a:gd name="connsiteY299" fmla="*/ 1046537 h 5669049"/>
              <a:gd name="connsiteX300" fmla="*/ 542475 w 4642135"/>
              <a:gd name="connsiteY300" fmla="*/ 609759 h 5669049"/>
              <a:gd name="connsiteX301" fmla="*/ 466796 w 4642135"/>
              <a:gd name="connsiteY301" fmla="*/ 687601 h 5669049"/>
              <a:gd name="connsiteX302" fmla="*/ 198675 w 4642135"/>
              <a:gd name="connsiteY302" fmla="*/ 1143838 h 5669049"/>
              <a:gd name="connsiteX303" fmla="*/ 172728 w 4642135"/>
              <a:gd name="connsiteY303" fmla="*/ 1176274 h 5669049"/>
              <a:gd name="connsiteX304" fmla="*/ 270029 w 4642135"/>
              <a:gd name="connsiteY304" fmla="*/ 880042 h 5669049"/>
              <a:gd name="connsiteX305" fmla="*/ 449498 w 4642135"/>
              <a:gd name="connsiteY305" fmla="*/ 629219 h 5669049"/>
              <a:gd name="connsiteX306" fmla="*/ 200836 w 4642135"/>
              <a:gd name="connsiteY306" fmla="*/ 849770 h 5669049"/>
              <a:gd name="connsiteX307" fmla="*/ 14881 w 4642135"/>
              <a:gd name="connsiteY307" fmla="*/ 1128704 h 5669049"/>
              <a:gd name="connsiteX308" fmla="*/ 6232 w 4642135"/>
              <a:gd name="connsiteY308" fmla="*/ 1046537 h 5669049"/>
              <a:gd name="connsiteX309" fmla="*/ 32179 w 4642135"/>
              <a:gd name="connsiteY309" fmla="*/ 973020 h 5669049"/>
              <a:gd name="connsiteX310" fmla="*/ 512203 w 4642135"/>
              <a:gd name="connsiteY310" fmla="*/ 501646 h 5669049"/>
              <a:gd name="connsiteX311" fmla="*/ 594369 w 4642135"/>
              <a:gd name="connsiteY311" fmla="*/ 467050 h 5669049"/>
              <a:gd name="connsiteX312" fmla="*/ 168403 w 4642135"/>
              <a:gd name="connsiteY312" fmla="*/ 557865 h 5669049"/>
              <a:gd name="connsiteX313" fmla="*/ 272192 w 4642135"/>
              <a:gd name="connsiteY313" fmla="*/ 488672 h 5669049"/>
              <a:gd name="connsiteX314" fmla="*/ 391116 w 4642135"/>
              <a:gd name="connsiteY314" fmla="*/ 412992 h 5669049"/>
              <a:gd name="connsiteX315" fmla="*/ 525176 w 4642135"/>
              <a:gd name="connsiteY315" fmla="*/ 378396 h 5669049"/>
              <a:gd name="connsiteX316" fmla="*/ 661401 w 4642135"/>
              <a:gd name="connsiteY316" fmla="*/ 363261 h 5669049"/>
              <a:gd name="connsiteX317" fmla="*/ 434361 w 4642135"/>
              <a:gd name="connsiteY317" fmla="*/ 324340 h 5669049"/>
              <a:gd name="connsiteX318" fmla="*/ 507878 w 4642135"/>
              <a:gd name="connsiteY318" fmla="*/ 313527 h 5669049"/>
              <a:gd name="connsiteX319" fmla="*/ 507878 w 4642135"/>
              <a:gd name="connsiteY319" fmla="*/ 309203 h 5669049"/>
              <a:gd name="connsiteX320" fmla="*/ 417063 w 4642135"/>
              <a:gd name="connsiteY320" fmla="*/ 309203 h 5669049"/>
              <a:gd name="connsiteX321" fmla="*/ 881952 w 4642135"/>
              <a:gd name="connsiteY321" fmla="*/ 276770 h 5669049"/>
              <a:gd name="connsiteX322" fmla="*/ 1067907 w 4642135"/>
              <a:gd name="connsiteY322" fmla="*/ 298393 h 5669049"/>
              <a:gd name="connsiteX323" fmla="*/ 1223590 w 4642135"/>
              <a:gd name="connsiteY323" fmla="*/ 371910 h 5669049"/>
              <a:gd name="connsiteX324" fmla="*/ 1258187 w 4642135"/>
              <a:gd name="connsiteY324" fmla="*/ 367585 h 5669049"/>
              <a:gd name="connsiteX325" fmla="*/ 1640907 w 4642135"/>
              <a:gd name="connsiteY325" fmla="*/ 30271 h 5669049"/>
              <a:gd name="connsiteX326" fmla="*/ 1716587 w 4642135"/>
              <a:gd name="connsiteY326" fmla="*/ 0 h 5669049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563913 h 5643471"/>
              <a:gd name="connsiteX242" fmla="*/ 2693498 w 4642135"/>
              <a:gd name="connsiteY242" fmla="*/ 5614498 h 5643471"/>
              <a:gd name="connsiteX243" fmla="*/ 2274452 w 4642135"/>
              <a:gd name="connsiteY243" fmla="*/ 5598110 h 5643471"/>
              <a:gd name="connsiteX244" fmla="*/ 2360943 w 4642135"/>
              <a:gd name="connsiteY244" fmla="*/ 5524593 h 5643471"/>
              <a:gd name="connsiteX245" fmla="*/ 2700418 w 4642135"/>
              <a:gd name="connsiteY245" fmla="*/ 4800235 h 5643471"/>
              <a:gd name="connsiteX246" fmla="*/ 2851777 w 4642135"/>
              <a:gd name="connsiteY246" fmla="*/ 4454272 h 5643471"/>
              <a:gd name="connsiteX247" fmla="*/ 2856101 w 4642135"/>
              <a:gd name="connsiteY247" fmla="*/ 4395889 h 5643471"/>
              <a:gd name="connsiteX248" fmla="*/ 2581495 w 4642135"/>
              <a:gd name="connsiteY248" fmla="*/ 3515847 h 5643471"/>
              <a:gd name="connsiteX249" fmla="*/ 1854973 w 4642135"/>
              <a:gd name="connsiteY249" fmla="*/ 2006584 h 5643471"/>
              <a:gd name="connsiteX250" fmla="*/ 1502522 w 4642135"/>
              <a:gd name="connsiteY250" fmla="*/ 1258440 h 5643471"/>
              <a:gd name="connsiteX251" fmla="*/ 1489548 w 4642135"/>
              <a:gd name="connsiteY251" fmla="*/ 1228168 h 5643471"/>
              <a:gd name="connsiteX252" fmla="*/ 1485224 w 4642135"/>
              <a:gd name="connsiteY252" fmla="*/ 1273574 h 5643471"/>
              <a:gd name="connsiteX253" fmla="*/ 1379274 w 4642135"/>
              <a:gd name="connsiteY253" fmla="*/ 1068160 h 5643471"/>
              <a:gd name="connsiteX254" fmla="*/ 1476574 w 4642135"/>
              <a:gd name="connsiteY254" fmla="*/ 1392500 h 5643471"/>
              <a:gd name="connsiteX255" fmla="*/ 1426843 w 4642135"/>
              <a:gd name="connsiteY255" fmla="*/ 1366553 h 5643471"/>
              <a:gd name="connsiteX256" fmla="*/ 1498197 w 4642135"/>
              <a:gd name="connsiteY256" fmla="*/ 1535210 h 5643471"/>
              <a:gd name="connsiteX257" fmla="*/ 1487387 w 4642135"/>
              <a:gd name="connsiteY257" fmla="*/ 1539535 h 5643471"/>
              <a:gd name="connsiteX258" fmla="*/ 1405221 w 4642135"/>
              <a:gd name="connsiteY258" fmla="*/ 1457368 h 5643471"/>
              <a:gd name="connsiteX259" fmla="*/ 1398733 w 4642135"/>
              <a:gd name="connsiteY259" fmla="*/ 1461693 h 5643471"/>
              <a:gd name="connsiteX260" fmla="*/ 1465764 w 4642135"/>
              <a:gd name="connsiteY260" fmla="*/ 1649809 h 5643471"/>
              <a:gd name="connsiteX261" fmla="*/ 1470089 w 4642135"/>
              <a:gd name="connsiteY261" fmla="*/ 1682244 h 5643471"/>
              <a:gd name="connsiteX262" fmla="*/ 1441978 w 4642135"/>
              <a:gd name="connsiteY262" fmla="*/ 1669271 h 5643471"/>
              <a:gd name="connsiteX263" fmla="*/ 1364137 w 4642135"/>
              <a:gd name="connsiteY263" fmla="*/ 1626025 h 5643471"/>
              <a:gd name="connsiteX264" fmla="*/ 1472250 w 4642135"/>
              <a:gd name="connsiteY264" fmla="*/ 1820629 h 5643471"/>
              <a:gd name="connsiteX265" fmla="*/ 1480899 w 4642135"/>
              <a:gd name="connsiteY265" fmla="*/ 1855226 h 5643471"/>
              <a:gd name="connsiteX266" fmla="*/ 1450627 w 4642135"/>
              <a:gd name="connsiteY266" fmla="*/ 1844413 h 5643471"/>
              <a:gd name="connsiteX267" fmla="*/ 1301432 w 4642135"/>
              <a:gd name="connsiteY267" fmla="*/ 1693054 h 5643471"/>
              <a:gd name="connsiteX268" fmla="*/ 1262511 w 4642135"/>
              <a:gd name="connsiteY268" fmla="*/ 1641160 h 5643471"/>
              <a:gd name="connsiteX269" fmla="*/ 1498197 w 4642135"/>
              <a:gd name="connsiteY269" fmla="*/ 2095236 h 5643471"/>
              <a:gd name="connsiteX270" fmla="*/ 1305756 w 4642135"/>
              <a:gd name="connsiteY270" fmla="*/ 1857387 h 5643471"/>
              <a:gd name="connsiteX271" fmla="*/ 1264672 w 4642135"/>
              <a:gd name="connsiteY271" fmla="*/ 1775221 h 5643471"/>
              <a:gd name="connsiteX272" fmla="*/ 1281970 w 4642135"/>
              <a:gd name="connsiteY272" fmla="*/ 2002260 h 5643471"/>
              <a:gd name="connsiteX273" fmla="*/ 1154398 w 4642135"/>
              <a:gd name="connsiteY273" fmla="*/ 1738463 h 5643471"/>
              <a:gd name="connsiteX274" fmla="*/ 1141424 w 4642135"/>
              <a:gd name="connsiteY274" fmla="*/ 1876848 h 5643471"/>
              <a:gd name="connsiteX275" fmla="*/ 1007363 w 4642135"/>
              <a:gd name="connsiteY275" fmla="*/ 1150326 h 5643471"/>
              <a:gd name="connsiteX276" fmla="*/ 955469 w 4642135"/>
              <a:gd name="connsiteY276" fmla="*/ 1219519 h 5643471"/>
              <a:gd name="connsiteX277" fmla="*/ 923034 w 4642135"/>
              <a:gd name="connsiteY277" fmla="*/ 1295197 h 5643471"/>
              <a:gd name="connsiteX278" fmla="*/ 886276 w 4642135"/>
              <a:gd name="connsiteY278" fmla="*/ 1403311 h 5643471"/>
              <a:gd name="connsiteX279" fmla="*/ 860329 w 4642135"/>
              <a:gd name="connsiteY279" fmla="*/ 1213031 h 5643471"/>
              <a:gd name="connsiteX280" fmla="*/ 806271 w 4642135"/>
              <a:gd name="connsiteY280" fmla="*/ 1669271 h 5643471"/>
              <a:gd name="connsiteX281" fmla="*/ 713295 w 4642135"/>
              <a:gd name="connsiteY281" fmla="*/ 1511424 h 5643471"/>
              <a:gd name="connsiteX282" fmla="*/ 713295 w 4642135"/>
              <a:gd name="connsiteY282" fmla="*/ 1693054 h 5643471"/>
              <a:gd name="connsiteX283" fmla="*/ 704646 w 4642135"/>
              <a:gd name="connsiteY283" fmla="*/ 1719002 h 5643471"/>
              <a:gd name="connsiteX284" fmla="*/ 678699 w 4642135"/>
              <a:gd name="connsiteY284" fmla="*/ 1697379 h 5643471"/>
              <a:gd name="connsiteX285" fmla="*/ 603018 w 4642135"/>
              <a:gd name="connsiteY285" fmla="*/ 1567643 h 5643471"/>
              <a:gd name="connsiteX286" fmla="*/ 568422 w 4642135"/>
              <a:gd name="connsiteY286" fmla="*/ 1468179 h 5643471"/>
              <a:gd name="connsiteX287" fmla="*/ 752216 w 4642135"/>
              <a:gd name="connsiteY287" fmla="*/ 960047 h 5643471"/>
              <a:gd name="connsiteX288" fmla="*/ 920873 w 4642135"/>
              <a:gd name="connsiteY288" fmla="*/ 735171 h 5643471"/>
              <a:gd name="connsiteX289" fmla="*/ 953306 w 4642135"/>
              <a:gd name="connsiteY289" fmla="*/ 683276 h 5643471"/>
              <a:gd name="connsiteX290" fmla="*/ 959793 w 4642135"/>
              <a:gd name="connsiteY290" fmla="*/ 663815 h 5643471"/>
              <a:gd name="connsiteX291" fmla="*/ 942495 w 4642135"/>
              <a:gd name="connsiteY291" fmla="*/ 672464 h 5643471"/>
              <a:gd name="connsiteX292" fmla="*/ 747891 w 4642135"/>
              <a:gd name="connsiteY292" fmla="*/ 938424 h 5643471"/>
              <a:gd name="connsiteX293" fmla="*/ 728430 w 4642135"/>
              <a:gd name="connsiteY293" fmla="*/ 955722 h 5643471"/>
              <a:gd name="connsiteX294" fmla="*/ 817084 w 4642135"/>
              <a:gd name="connsiteY294" fmla="*/ 711385 h 5643471"/>
              <a:gd name="connsiteX295" fmla="*/ 548963 w 4642135"/>
              <a:gd name="connsiteY295" fmla="*/ 1040049 h 5643471"/>
              <a:gd name="connsiteX296" fmla="*/ 672211 w 4642135"/>
              <a:gd name="connsiteY296" fmla="*/ 750306 h 5643471"/>
              <a:gd name="connsiteX297" fmla="*/ 460308 w 4642135"/>
              <a:gd name="connsiteY297" fmla="*/ 979506 h 5643471"/>
              <a:gd name="connsiteX298" fmla="*/ 492744 w 4642135"/>
              <a:gd name="connsiteY298" fmla="*/ 838960 h 5643471"/>
              <a:gd name="connsiteX299" fmla="*/ 345709 w 4642135"/>
              <a:gd name="connsiteY299" fmla="*/ 1046537 h 5643471"/>
              <a:gd name="connsiteX300" fmla="*/ 542475 w 4642135"/>
              <a:gd name="connsiteY300" fmla="*/ 609759 h 5643471"/>
              <a:gd name="connsiteX301" fmla="*/ 466796 w 4642135"/>
              <a:gd name="connsiteY301" fmla="*/ 687601 h 5643471"/>
              <a:gd name="connsiteX302" fmla="*/ 198675 w 4642135"/>
              <a:gd name="connsiteY302" fmla="*/ 1143838 h 5643471"/>
              <a:gd name="connsiteX303" fmla="*/ 172728 w 4642135"/>
              <a:gd name="connsiteY303" fmla="*/ 1176274 h 5643471"/>
              <a:gd name="connsiteX304" fmla="*/ 270029 w 4642135"/>
              <a:gd name="connsiteY304" fmla="*/ 880042 h 5643471"/>
              <a:gd name="connsiteX305" fmla="*/ 449498 w 4642135"/>
              <a:gd name="connsiteY305" fmla="*/ 629219 h 5643471"/>
              <a:gd name="connsiteX306" fmla="*/ 200836 w 4642135"/>
              <a:gd name="connsiteY306" fmla="*/ 849770 h 5643471"/>
              <a:gd name="connsiteX307" fmla="*/ 14881 w 4642135"/>
              <a:gd name="connsiteY307" fmla="*/ 1128704 h 5643471"/>
              <a:gd name="connsiteX308" fmla="*/ 6232 w 4642135"/>
              <a:gd name="connsiteY308" fmla="*/ 1046537 h 5643471"/>
              <a:gd name="connsiteX309" fmla="*/ 32179 w 4642135"/>
              <a:gd name="connsiteY309" fmla="*/ 973020 h 5643471"/>
              <a:gd name="connsiteX310" fmla="*/ 512203 w 4642135"/>
              <a:gd name="connsiteY310" fmla="*/ 501646 h 5643471"/>
              <a:gd name="connsiteX311" fmla="*/ 594369 w 4642135"/>
              <a:gd name="connsiteY311" fmla="*/ 467050 h 5643471"/>
              <a:gd name="connsiteX312" fmla="*/ 168403 w 4642135"/>
              <a:gd name="connsiteY312" fmla="*/ 557865 h 5643471"/>
              <a:gd name="connsiteX313" fmla="*/ 272192 w 4642135"/>
              <a:gd name="connsiteY313" fmla="*/ 488672 h 5643471"/>
              <a:gd name="connsiteX314" fmla="*/ 391116 w 4642135"/>
              <a:gd name="connsiteY314" fmla="*/ 412992 h 5643471"/>
              <a:gd name="connsiteX315" fmla="*/ 525176 w 4642135"/>
              <a:gd name="connsiteY315" fmla="*/ 378396 h 5643471"/>
              <a:gd name="connsiteX316" fmla="*/ 661401 w 4642135"/>
              <a:gd name="connsiteY316" fmla="*/ 363261 h 5643471"/>
              <a:gd name="connsiteX317" fmla="*/ 434361 w 4642135"/>
              <a:gd name="connsiteY317" fmla="*/ 324340 h 5643471"/>
              <a:gd name="connsiteX318" fmla="*/ 507878 w 4642135"/>
              <a:gd name="connsiteY318" fmla="*/ 313527 h 5643471"/>
              <a:gd name="connsiteX319" fmla="*/ 507878 w 4642135"/>
              <a:gd name="connsiteY319" fmla="*/ 309203 h 5643471"/>
              <a:gd name="connsiteX320" fmla="*/ 417063 w 4642135"/>
              <a:gd name="connsiteY320" fmla="*/ 309203 h 5643471"/>
              <a:gd name="connsiteX321" fmla="*/ 881952 w 4642135"/>
              <a:gd name="connsiteY321" fmla="*/ 276770 h 5643471"/>
              <a:gd name="connsiteX322" fmla="*/ 1067907 w 4642135"/>
              <a:gd name="connsiteY322" fmla="*/ 298393 h 5643471"/>
              <a:gd name="connsiteX323" fmla="*/ 1223590 w 4642135"/>
              <a:gd name="connsiteY323" fmla="*/ 371910 h 5643471"/>
              <a:gd name="connsiteX324" fmla="*/ 1258187 w 4642135"/>
              <a:gd name="connsiteY324" fmla="*/ 367585 h 5643471"/>
              <a:gd name="connsiteX325" fmla="*/ 1640907 w 4642135"/>
              <a:gd name="connsiteY325" fmla="*/ 30271 h 5643471"/>
              <a:gd name="connsiteX326" fmla="*/ 1716587 w 4642135"/>
              <a:gd name="connsiteY326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83120 w 4642135"/>
              <a:gd name="connsiteY240" fmla="*/ 5563514 h 5643471"/>
              <a:gd name="connsiteX241" fmla="*/ 2693498 w 4642135"/>
              <a:gd name="connsiteY241" fmla="*/ 5614498 h 5643471"/>
              <a:gd name="connsiteX242" fmla="*/ 2274452 w 4642135"/>
              <a:gd name="connsiteY242" fmla="*/ 5598110 h 5643471"/>
              <a:gd name="connsiteX243" fmla="*/ 2360943 w 4642135"/>
              <a:gd name="connsiteY243" fmla="*/ 5524593 h 5643471"/>
              <a:gd name="connsiteX244" fmla="*/ 2700418 w 4642135"/>
              <a:gd name="connsiteY244" fmla="*/ 4800235 h 5643471"/>
              <a:gd name="connsiteX245" fmla="*/ 2851777 w 4642135"/>
              <a:gd name="connsiteY245" fmla="*/ 4454272 h 5643471"/>
              <a:gd name="connsiteX246" fmla="*/ 2856101 w 4642135"/>
              <a:gd name="connsiteY246" fmla="*/ 4395889 h 5643471"/>
              <a:gd name="connsiteX247" fmla="*/ 2581495 w 4642135"/>
              <a:gd name="connsiteY247" fmla="*/ 3515847 h 5643471"/>
              <a:gd name="connsiteX248" fmla="*/ 1854973 w 4642135"/>
              <a:gd name="connsiteY248" fmla="*/ 2006584 h 5643471"/>
              <a:gd name="connsiteX249" fmla="*/ 1502522 w 4642135"/>
              <a:gd name="connsiteY249" fmla="*/ 1258440 h 5643471"/>
              <a:gd name="connsiteX250" fmla="*/ 1489548 w 4642135"/>
              <a:gd name="connsiteY250" fmla="*/ 1228168 h 5643471"/>
              <a:gd name="connsiteX251" fmla="*/ 1485224 w 4642135"/>
              <a:gd name="connsiteY251" fmla="*/ 1273574 h 5643471"/>
              <a:gd name="connsiteX252" fmla="*/ 1379274 w 4642135"/>
              <a:gd name="connsiteY252" fmla="*/ 1068160 h 5643471"/>
              <a:gd name="connsiteX253" fmla="*/ 1476574 w 4642135"/>
              <a:gd name="connsiteY253" fmla="*/ 1392500 h 5643471"/>
              <a:gd name="connsiteX254" fmla="*/ 1426843 w 4642135"/>
              <a:gd name="connsiteY254" fmla="*/ 1366553 h 5643471"/>
              <a:gd name="connsiteX255" fmla="*/ 1498197 w 4642135"/>
              <a:gd name="connsiteY255" fmla="*/ 1535210 h 5643471"/>
              <a:gd name="connsiteX256" fmla="*/ 1487387 w 4642135"/>
              <a:gd name="connsiteY256" fmla="*/ 1539535 h 5643471"/>
              <a:gd name="connsiteX257" fmla="*/ 1405221 w 4642135"/>
              <a:gd name="connsiteY257" fmla="*/ 1457368 h 5643471"/>
              <a:gd name="connsiteX258" fmla="*/ 1398733 w 4642135"/>
              <a:gd name="connsiteY258" fmla="*/ 1461693 h 5643471"/>
              <a:gd name="connsiteX259" fmla="*/ 1465764 w 4642135"/>
              <a:gd name="connsiteY259" fmla="*/ 1649809 h 5643471"/>
              <a:gd name="connsiteX260" fmla="*/ 1470089 w 4642135"/>
              <a:gd name="connsiteY260" fmla="*/ 1682244 h 5643471"/>
              <a:gd name="connsiteX261" fmla="*/ 1441978 w 4642135"/>
              <a:gd name="connsiteY261" fmla="*/ 1669271 h 5643471"/>
              <a:gd name="connsiteX262" fmla="*/ 1364137 w 4642135"/>
              <a:gd name="connsiteY262" fmla="*/ 1626025 h 5643471"/>
              <a:gd name="connsiteX263" fmla="*/ 1472250 w 4642135"/>
              <a:gd name="connsiteY263" fmla="*/ 1820629 h 5643471"/>
              <a:gd name="connsiteX264" fmla="*/ 1480899 w 4642135"/>
              <a:gd name="connsiteY264" fmla="*/ 1855226 h 5643471"/>
              <a:gd name="connsiteX265" fmla="*/ 1450627 w 4642135"/>
              <a:gd name="connsiteY265" fmla="*/ 1844413 h 5643471"/>
              <a:gd name="connsiteX266" fmla="*/ 1301432 w 4642135"/>
              <a:gd name="connsiteY266" fmla="*/ 1693054 h 5643471"/>
              <a:gd name="connsiteX267" fmla="*/ 1262511 w 4642135"/>
              <a:gd name="connsiteY267" fmla="*/ 1641160 h 5643471"/>
              <a:gd name="connsiteX268" fmla="*/ 1498197 w 4642135"/>
              <a:gd name="connsiteY268" fmla="*/ 2095236 h 5643471"/>
              <a:gd name="connsiteX269" fmla="*/ 1305756 w 4642135"/>
              <a:gd name="connsiteY269" fmla="*/ 1857387 h 5643471"/>
              <a:gd name="connsiteX270" fmla="*/ 1264672 w 4642135"/>
              <a:gd name="connsiteY270" fmla="*/ 1775221 h 5643471"/>
              <a:gd name="connsiteX271" fmla="*/ 1281970 w 4642135"/>
              <a:gd name="connsiteY271" fmla="*/ 2002260 h 5643471"/>
              <a:gd name="connsiteX272" fmla="*/ 1154398 w 4642135"/>
              <a:gd name="connsiteY272" fmla="*/ 1738463 h 5643471"/>
              <a:gd name="connsiteX273" fmla="*/ 1141424 w 4642135"/>
              <a:gd name="connsiteY273" fmla="*/ 1876848 h 5643471"/>
              <a:gd name="connsiteX274" fmla="*/ 1007363 w 4642135"/>
              <a:gd name="connsiteY274" fmla="*/ 1150326 h 5643471"/>
              <a:gd name="connsiteX275" fmla="*/ 955469 w 4642135"/>
              <a:gd name="connsiteY275" fmla="*/ 1219519 h 5643471"/>
              <a:gd name="connsiteX276" fmla="*/ 923034 w 4642135"/>
              <a:gd name="connsiteY276" fmla="*/ 1295197 h 5643471"/>
              <a:gd name="connsiteX277" fmla="*/ 886276 w 4642135"/>
              <a:gd name="connsiteY277" fmla="*/ 1403311 h 5643471"/>
              <a:gd name="connsiteX278" fmla="*/ 860329 w 4642135"/>
              <a:gd name="connsiteY278" fmla="*/ 1213031 h 5643471"/>
              <a:gd name="connsiteX279" fmla="*/ 806271 w 4642135"/>
              <a:gd name="connsiteY279" fmla="*/ 1669271 h 5643471"/>
              <a:gd name="connsiteX280" fmla="*/ 713295 w 4642135"/>
              <a:gd name="connsiteY280" fmla="*/ 1511424 h 5643471"/>
              <a:gd name="connsiteX281" fmla="*/ 713295 w 4642135"/>
              <a:gd name="connsiteY281" fmla="*/ 1693054 h 5643471"/>
              <a:gd name="connsiteX282" fmla="*/ 704646 w 4642135"/>
              <a:gd name="connsiteY282" fmla="*/ 1719002 h 5643471"/>
              <a:gd name="connsiteX283" fmla="*/ 678699 w 4642135"/>
              <a:gd name="connsiteY283" fmla="*/ 1697379 h 5643471"/>
              <a:gd name="connsiteX284" fmla="*/ 603018 w 4642135"/>
              <a:gd name="connsiteY284" fmla="*/ 1567643 h 5643471"/>
              <a:gd name="connsiteX285" fmla="*/ 568422 w 4642135"/>
              <a:gd name="connsiteY285" fmla="*/ 1468179 h 5643471"/>
              <a:gd name="connsiteX286" fmla="*/ 752216 w 4642135"/>
              <a:gd name="connsiteY286" fmla="*/ 960047 h 5643471"/>
              <a:gd name="connsiteX287" fmla="*/ 920873 w 4642135"/>
              <a:gd name="connsiteY287" fmla="*/ 735171 h 5643471"/>
              <a:gd name="connsiteX288" fmla="*/ 953306 w 4642135"/>
              <a:gd name="connsiteY288" fmla="*/ 683276 h 5643471"/>
              <a:gd name="connsiteX289" fmla="*/ 959793 w 4642135"/>
              <a:gd name="connsiteY289" fmla="*/ 663815 h 5643471"/>
              <a:gd name="connsiteX290" fmla="*/ 942495 w 4642135"/>
              <a:gd name="connsiteY290" fmla="*/ 672464 h 5643471"/>
              <a:gd name="connsiteX291" fmla="*/ 747891 w 4642135"/>
              <a:gd name="connsiteY291" fmla="*/ 938424 h 5643471"/>
              <a:gd name="connsiteX292" fmla="*/ 728430 w 4642135"/>
              <a:gd name="connsiteY292" fmla="*/ 955722 h 5643471"/>
              <a:gd name="connsiteX293" fmla="*/ 817084 w 4642135"/>
              <a:gd name="connsiteY293" fmla="*/ 711385 h 5643471"/>
              <a:gd name="connsiteX294" fmla="*/ 548963 w 4642135"/>
              <a:gd name="connsiteY294" fmla="*/ 1040049 h 5643471"/>
              <a:gd name="connsiteX295" fmla="*/ 672211 w 4642135"/>
              <a:gd name="connsiteY295" fmla="*/ 750306 h 5643471"/>
              <a:gd name="connsiteX296" fmla="*/ 460308 w 4642135"/>
              <a:gd name="connsiteY296" fmla="*/ 979506 h 5643471"/>
              <a:gd name="connsiteX297" fmla="*/ 492744 w 4642135"/>
              <a:gd name="connsiteY297" fmla="*/ 838960 h 5643471"/>
              <a:gd name="connsiteX298" fmla="*/ 345709 w 4642135"/>
              <a:gd name="connsiteY298" fmla="*/ 1046537 h 5643471"/>
              <a:gd name="connsiteX299" fmla="*/ 542475 w 4642135"/>
              <a:gd name="connsiteY299" fmla="*/ 609759 h 5643471"/>
              <a:gd name="connsiteX300" fmla="*/ 466796 w 4642135"/>
              <a:gd name="connsiteY300" fmla="*/ 687601 h 5643471"/>
              <a:gd name="connsiteX301" fmla="*/ 198675 w 4642135"/>
              <a:gd name="connsiteY301" fmla="*/ 1143838 h 5643471"/>
              <a:gd name="connsiteX302" fmla="*/ 172728 w 4642135"/>
              <a:gd name="connsiteY302" fmla="*/ 1176274 h 5643471"/>
              <a:gd name="connsiteX303" fmla="*/ 270029 w 4642135"/>
              <a:gd name="connsiteY303" fmla="*/ 880042 h 5643471"/>
              <a:gd name="connsiteX304" fmla="*/ 449498 w 4642135"/>
              <a:gd name="connsiteY304" fmla="*/ 629219 h 5643471"/>
              <a:gd name="connsiteX305" fmla="*/ 200836 w 4642135"/>
              <a:gd name="connsiteY305" fmla="*/ 849770 h 5643471"/>
              <a:gd name="connsiteX306" fmla="*/ 14881 w 4642135"/>
              <a:gd name="connsiteY306" fmla="*/ 1128704 h 5643471"/>
              <a:gd name="connsiteX307" fmla="*/ 6232 w 4642135"/>
              <a:gd name="connsiteY307" fmla="*/ 1046537 h 5643471"/>
              <a:gd name="connsiteX308" fmla="*/ 32179 w 4642135"/>
              <a:gd name="connsiteY308" fmla="*/ 973020 h 5643471"/>
              <a:gd name="connsiteX309" fmla="*/ 512203 w 4642135"/>
              <a:gd name="connsiteY309" fmla="*/ 501646 h 5643471"/>
              <a:gd name="connsiteX310" fmla="*/ 594369 w 4642135"/>
              <a:gd name="connsiteY310" fmla="*/ 467050 h 5643471"/>
              <a:gd name="connsiteX311" fmla="*/ 168403 w 4642135"/>
              <a:gd name="connsiteY311" fmla="*/ 557865 h 5643471"/>
              <a:gd name="connsiteX312" fmla="*/ 272192 w 4642135"/>
              <a:gd name="connsiteY312" fmla="*/ 488672 h 5643471"/>
              <a:gd name="connsiteX313" fmla="*/ 391116 w 4642135"/>
              <a:gd name="connsiteY313" fmla="*/ 412992 h 5643471"/>
              <a:gd name="connsiteX314" fmla="*/ 525176 w 4642135"/>
              <a:gd name="connsiteY314" fmla="*/ 378396 h 5643471"/>
              <a:gd name="connsiteX315" fmla="*/ 661401 w 4642135"/>
              <a:gd name="connsiteY315" fmla="*/ 363261 h 5643471"/>
              <a:gd name="connsiteX316" fmla="*/ 434361 w 4642135"/>
              <a:gd name="connsiteY316" fmla="*/ 324340 h 5643471"/>
              <a:gd name="connsiteX317" fmla="*/ 507878 w 4642135"/>
              <a:gd name="connsiteY317" fmla="*/ 313527 h 5643471"/>
              <a:gd name="connsiteX318" fmla="*/ 507878 w 4642135"/>
              <a:gd name="connsiteY318" fmla="*/ 309203 h 5643471"/>
              <a:gd name="connsiteX319" fmla="*/ 417063 w 4642135"/>
              <a:gd name="connsiteY319" fmla="*/ 309203 h 5643471"/>
              <a:gd name="connsiteX320" fmla="*/ 881952 w 4642135"/>
              <a:gd name="connsiteY320" fmla="*/ 276770 h 5643471"/>
              <a:gd name="connsiteX321" fmla="*/ 1067907 w 4642135"/>
              <a:gd name="connsiteY321" fmla="*/ 298393 h 5643471"/>
              <a:gd name="connsiteX322" fmla="*/ 1223590 w 4642135"/>
              <a:gd name="connsiteY322" fmla="*/ 371910 h 5643471"/>
              <a:gd name="connsiteX323" fmla="*/ 1258187 w 4642135"/>
              <a:gd name="connsiteY323" fmla="*/ 367585 h 5643471"/>
              <a:gd name="connsiteX324" fmla="*/ 1640907 w 4642135"/>
              <a:gd name="connsiteY324" fmla="*/ 30271 h 5643471"/>
              <a:gd name="connsiteX325" fmla="*/ 1716587 w 4642135"/>
              <a:gd name="connsiteY325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693498 w 4642135"/>
              <a:gd name="connsiteY240" fmla="*/ 5614498 h 5643471"/>
              <a:gd name="connsiteX241" fmla="*/ 2274452 w 4642135"/>
              <a:gd name="connsiteY241" fmla="*/ 5598110 h 5643471"/>
              <a:gd name="connsiteX242" fmla="*/ 2360943 w 4642135"/>
              <a:gd name="connsiteY242" fmla="*/ 5524593 h 5643471"/>
              <a:gd name="connsiteX243" fmla="*/ 2700418 w 4642135"/>
              <a:gd name="connsiteY243" fmla="*/ 4800235 h 5643471"/>
              <a:gd name="connsiteX244" fmla="*/ 2851777 w 4642135"/>
              <a:gd name="connsiteY244" fmla="*/ 4454272 h 5643471"/>
              <a:gd name="connsiteX245" fmla="*/ 2856101 w 4642135"/>
              <a:gd name="connsiteY245" fmla="*/ 4395889 h 5643471"/>
              <a:gd name="connsiteX246" fmla="*/ 2581495 w 4642135"/>
              <a:gd name="connsiteY246" fmla="*/ 3515847 h 5643471"/>
              <a:gd name="connsiteX247" fmla="*/ 1854973 w 4642135"/>
              <a:gd name="connsiteY247" fmla="*/ 2006584 h 5643471"/>
              <a:gd name="connsiteX248" fmla="*/ 1502522 w 4642135"/>
              <a:gd name="connsiteY248" fmla="*/ 1258440 h 5643471"/>
              <a:gd name="connsiteX249" fmla="*/ 1489548 w 4642135"/>
              <a:gd name="connsiteY249" fmla="*/ 1228168 h 5643471"/>
              <a:gd name="connsiteX250" fmla="*/ 1485224 w 4642135"/>
              <a:gd name="connsiteY250" fmla="*/ 1273574 h 5643471"/>
              <a:gd name="connsiteX251" fmla="*/ 1379274 w 4642135"/>
              <a:gd name="connsiteY251" fmla="*/ 1068160 h 5643471"/>
              <a:gd name="connsiteX252" fmla="*/ 1476574 w 4642135"/>
              <a:gd name="connsiteY252" fmla="*/ 1392500 h 5643471"/>
              <a:gd name="connsiteX253" fmla="*/ 1426843 w 4642135"/>
              <a:gd name="connsiteY253" fmla="*/ 1366553 h 5643471"/>
              <a:gd name="connsiteX254" fmla="*/ 1498197 w 4642135"/>
              <a:gd name="connsiteY254" fmla="*/ 1535210 h 5643471"/>
              <a:gd name="connsiteX255" fmla="*/ 1487387 w 4642135"/>
              <a:gd name="connsiteY255" fmla="*/ 1539535 h 5643471"/>
              <a:gd name="connsiteX256" fmla="*/ 1405221 w 4642135"/>
              <a:gd name="connsiteY256" fmla="*/ 1457368 h 5643471"/>
              <a:gd name="connsiteX257" fmla="*/ 1398733 w 4642135"/>
              <a:gd name="connsiteY257" fmla="*/ 1461693 h 5643471"/>
              <a:gd name="connsiteX258" fmla="*/ 1465764 w 4642135"/>
              <a:gd name="connsiteY258" fmla="*/ 1649809 h 5643471"/>
              <a:gd name="connsiteX259" fmla="*/ 1470089 w 4642135"/>
              <a:gd name="connsiteY259" fmla="*/ 1682244 h 5643471"/>
              <a:gd name="connsiteX260" fmla="*/ 1441978 w 4642135"/>
              <a:gd name="connsiteY260" fmla="*/ 1669271 h 5643471"/>
              <a:gd name="connsiteX261" fmla="*/ 1364137 w 4642135"/>
              <a:gd name="connsiteY261" fmla="*/ 1626025 h 5643471"/>
              <a:gd name="connsiteX262" fmla="*/ 1472250 w 4642135"/>
              <a:gd name="connsiteY262" fmla="*/ 1820629 h 5643471"/>
              <a:gd name="connsiteX263" fmla="*/ 1480899 w 4642135"/>
              <a:gd name="connsiteY263" fmla="*/ 1855226 h 5643471"/>
              <a:gd name="connsiteX264" fmla="*/ 1450627 w 4642135"/>
              <a:gd name="connsiteY264" fmla="*/ 1844413 h 5643471"/>
              <a:gd name="connsiteX265" fmla="*/ 1301432 w 4642135"/>
              <a:gd name="connsiteY265" fmla="*/ 1693054 h 5643471"/>
              <a:gd name="connsiteX266" fmla="*/ 1262511 w 4642135"/>
              <a:gd name="connsiteY266" fmla="*/ 1641160 h 5643471"/>
              <a:gd name="connsiteX267" fmla="*/ 1498197 w 4642135"/>
              <a:gd name="connsiteY267" fmla="*/ 2095236 h 5643471"/>
              <a:gd name="connsiteX268" fmla="*/ 1305756 w 4642135"/>
              <a:gd name="connsiteY268" fmla="*/ 1857387 h 5643471"/>
              <a:gd name="connsiteX269" fmla="*/ 1264672 w 4642135"/>
              <a:gd name="connsiteY269" fmla="*/ 1775221 h 5643471"/>
              <a:gd name="connsiteX270" fmla="*/ 1281970 w 4642135"/>
              <a:gd name="connsiteY270" fmla="*/ 2002260 h 5643471"/>
              <a:gd name="connsiteX271" fmla="*/ 1154398 w 4642135"/>
              <a:gd name="connsiteY271" fmla="*/ 1738463 h 5643471"/>
              <a:gd name="connsiteX272" fmla="*/ 1141424 w 4642135"/>
              <a:gd name="connsiteY272" fmla="*/ 1876848 h 5643471"/>
              <a:gd name="connsiteX273" fmla="*/ 1007363 w 4642135"/>
              <a:gd name="connsiteY273" fmla="*/ 1150326 h 5643471"/>
              <a:gd name="connsiteX274" fmla="*/ 955469 w 4642135"/>
              <a:gd name="connsiteY274" fmla="*/ 1219519 h 5643471"/>
              <a:gd name="connsiteX275" fmla="*/ 923034 w 4642135"/>
              <a:gd name="connsiteY275" fmla="*/ 1295197 h 5643471"/>
              <a:gd name="connsiteX276" fmla="*/ 886276 w 4642135"/>
              <a:gd name="connsiteY276" fmla="*/ 1403311 h 5643471"/>
              <a:gd name="connsiteX277" fmla="*/ 860329 w 4642135"/>
              <a:gd name="connsiteY277" fmla="*/ 1213031 h 5643471"/>
              <a:gd name="connsiteX278" fmla="*/ 806271 w 4642135"/>
              <a:gd name="connsiteY278" fmla="*/ 1669271 h 5643471"/>
              <a:gd name="connsiteX279" fmla="*/ 713295 w 4642135"/>
              <a:gd name="connsiteY279" fmla="*/ 1511424 h 5643471"/>
              <a:gd name="connsiteX280" fmla="*/ 713295 w 4642135"/>
              <a:gd name="connsiteY280" fmla="*/ 1693054 h 5643471"/>
              <a:gd name="connsiteX281" fmla="*/ 704646 w 4642135"/>
              <a:gd name="connsiteY281" fmla="*/ 1719002 h 5643471"/>
              <a:gd name="connsiteX282" fmla="*/ 678699 w 4642135"/>
              <a:gd name="connsiteY282" fmla="*/ 1697379 h 5643471"/>
              <a:gd name="connsiteX283" fmla="*/ 603018 w 4642135"/>
              <a:gd name="connsiteY283" fmla="*/ 1567643 h 5643471"/>
              <a:gd name="connsiteX284" fmla="*/ 568422 w 4642135"/>
              <a:gd name="connsiteY284" fmla="*/ 1468179 h 5643471"/>
              <a:gd name="connsiteX285" fmla="*/ 752216 w 4642135"/>
              <a:gd name="connsiteY285" fmla="*/ 960047 h 5643471"/>
              <a:gd name="connsiteX286" fmla="*/ 920873 w 4642135"/>
              <a:gd name="connsiteY286" fmla="*/ 735171 h 5643471"/>
              <a:gd name="connsiteX287" fmla="*/ 953306 w 4642135"/>
              <a:gd name="connsiteY287" fmla="*/ 683276 h 5643471"/>
              <a:gd name="connsiteX288" fmla="*/ 959793 w 4642135"/>
              <a:gd name="connsiteY288" fmla="*/ 663815 h 5643471"/>
              <a:gd name="connsiteX289" fmla="*/ 942495 w 4642135"/>
              <a:gd name="connsiteY289" fmla="*/ 672464 h 5643471"/>
              <a:gd name="connsiteX290" fmla="*/ 747891 w 4642135"/>
              <a:gd name="connsiteY290" fmla="*/ 938424 h 5643471"/>
              <a:gd name="connsiteX291" fmla="*/ 728430 w 4642135"/>
              <a:gd name="connsiteY291" fmla="*/ 955722 h 5643471"/>
              <a:gd name="connsiteX292" fmla="*/ 817084 w 4642135"/>
              <a:gd name="connsiteY292" fmla="*/ 711385 h 5643471"/>
              <a:gd name="connsiteX293" fmla="*/ 548963 w 4642135"/>
              <a:gd name="connsiteY293" fmla="*/ 1040049 h 5643471"/>
              <a:gd name="connsiteX294" fmla="*/ 672211 w 4642135"/>
              <a:gd name="connsiteY294" fmla="*/ 750306 h 5643471"/>
              <a:gd name="connsiteX295" fmla="*/ 460308 w 4642135"/>
              <a:gd name="connsiteY295" fmla="*/ 979506 h 5643471"/>
              <a:gd name="connsiteX296" fmla="*/ 492744 w 4642135"/>
              <a:gd name="connsiteY296" fmla="*/ 838960 h 5643471"/>
              <a:gd name="connsiteX297" fmla="*/ 345709 w 4642135"/>
              <a:gd name="connsiteY297" fmla="*/ 1046537 h 5643471"/>
              <a:gd name="connsiteX298" fmla="*/ 542475 w 4642135"/>
              <a:gd name="connsiteY298" fmla="*/ 609759 h 5643471"/>
              <a:gd name="connsiteX299" fmla="*/ 466796 w 4642135"/>
              <a:gd name="connsiteY299" fmla="*/ 687601 h 5643471"/>
              <a:gd name="connsiteX300" fmla="*/ 198675 w 4642135"/>
              <a:gd name="connsiteY300" fmla="*/ 1143838 h 5643471"/>
              <a:gd name="connsiteX301" fmla="*/ 172728 w 4642135"/>
              <a:gd name="connsiteY301" fmla="*/ 1176274 h 5643471"/>
              <a:gd name="connsiteX302" fmla="*/ 270029 w 4642135"/>
              <a:gd name="connsiteY302" fmla="*/ 880042 h 5643471"/>
              <a:gd name="connsiteX303" fmla="*/ 449498 w 4642135"/>
              <a:gd name="connsiteY303" fmla="*/ 629219 h 5643471"/>
              <a:gd name="connsiteX304" fmla="*/ 200836 w 4642135"/>
              <a:gd name="connsiteY304" fmla="*/ 849770 h 5643471"/>
              <a:gd name="connsiteX305" fmla="*/ 14881 w 4642135"/>
              <a:gd name="connsiteY305" fmla="*/ 1128704 h 5643471"/>
              <a:gd name="connsiteX306" fmla="*/ 6232 w 4642135"/>
              <a:gd name="connsiteY306" fmla="*/ 1046537 h 5643471"/>
              <a:gd name="connsiteX307" fmla="*/ 32179 w 4642135"/>
              <a:gd name="connsiteY307" fmla="*/ 973020 h 5643471"/>
              <a:gd name="connsiteX308" fmla="*/ 512203 w 4642135"/>
              <a:gd name="connsiteY308" fmla="*/ 501646 h 5643471"/>
              <a:gd name="connsiteX309" fmla="*/ 594369 w 4642135"/>
              <a:gd name="connsiteY309" fmla="*/ 467050 h 5643471"/>
              <a:gd name="connsiteX310" fmla="*/ 168403 w 4642135"/>
              <a:gd name="connsiteY310" fmla="*/ 557865 h 5643471"/>
              <a:gd name="connsiteX311" fmla="*/ 272192 w 4642135"/>
              <a:gd name="connsiteY311" fmla="*/ 488672 h 5643471"/>
              <a:gd name="connsiteX312" fmla="*/ 391116 w 4642135"/>
              <a:gd name="connsiteY312" fmla="*/ 412992 h 5643471"/>
              <a:gd name="connsiteX313" fmla="*/ 525176 w 4642135"/>
              <a:gd name="connsiteY313" fmla="*/ 378396 h 5643471"/>
              <a:gd name="connsiteX314" fmla="*/ 661401 w 4642135"/>
              <a:gd name="connsiteY314" fmla="*/ 363261 h 5643471"/>
              <a:gd name="connsiteX315" fmla="*/ 434361 w 4642135"/>
              <a:gd name="connsiteY315" fmla="*/ 324340 h 5643471"/>
              <a:gd name="connsiteX316" fmla="*/ 507878 w 4642135"/>
              <a:gd name="connsiteY316" fmla="*/ 313527 h 5643471"/>
              <a:gd name="connsiteX317" fmla="*/ 507878 w 4642135"/>
              <a:gd name="connsiteY317" fmla="*/ 309203 h 5643471"/>
              <a:gd name="connsiteX318" fmla="*/ 417063 w 4642135"/>
              <a:gd name="connsiteY318" fmla="*/ 309203 h 5643471"/>
              <a:gd name="connsiteX319" fmla="*/ 881952 w 4642135"/>
              <a:gd name="connsiteY319" fmla="*/ 276770 h 5643471"/>
              <a:gd name="connsiteX320" fmla="*/ 1067907 w 4642135"/>
              <a:gd name="connsiteY320" fmla="*/ 298393 h 5643471"/>
              <a:gd name="connsiteX321" fmla="*/ 1223590 w 4642135"/>
              <a:gd name="connsiteY321" fmla="*/ 371910 h 5643471"/>
              <a:gd name="connsiteX322" fmla="*/ 1258187 w 4642135"/>
              <a:gd name="connsiteY322" fmla="*/ 367585 h 5643471"/>
              <a:gd name="connsiteX323" fmla="*/ 1640907 w 4642135"/>
              <a:gd name="connsiteY323" fmla="*/ 30271 h 5643471"/>
              <a:gd name="connsiteX324" fmla="*/ 1716587 w 4642135"/>
              <a:gd name="connsiteY324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67985 w 4642135"/>
              <a:gd name="connsiteY239" fmla="*/ 554405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50780"/>
              <a:gd name="connsiteX1" fmla="*/ 4211845 w 4642135"/>
              <a:gd name="connsiteY1" fmla="*/ 1535210 h 5650780"/>
              <a:gd name="connsiteX2" fmla="*/ 4281037 w 4642135"/>
              <a:gd name="connsiteY2" fmla="*/ 1582780 h 5650780"/>
              <a:gd name="connsiteX3" fmla="*/ 4300497 w 4642135"/>
              <a:gd name="connsiteY3" fmla="*/ 1587104 h 5650780"/>
              <a:gd name="connsiteX4" fmla="*/ 4291848 w 4642135"/>
              <a:gd name="connsiteY4" fmla="*/ 1565482 h 5650780"/>
              <a:gd name="connsiteX5" fmla="*/ 4214006 w 4642135"/>
              <a:gd name="connsiteY5" fmla="*/ 1528722 h 5650780"/>
              <a:gd name="connsiteX6" fmla="*/ 3165036 w 4642135"/>
              <a:gd name="connsiteY6" fmla="*/ 1460611 h 5650780"/>
              <a:gd name="connsiteX7" fmla="*/ 3148009 w 4642135"/>
              <a:gd name="connsiteY7" fmla="*/ 1468179 h 5650780"/>
              <a:gd name="connsiteX8" fmla="*/ 2860426 w 4642135"/>
              <a:gd name="connsiteY8" fmla="*/ 1591429 h 5650780"/>
              <a:gd name="connsiteX9" fmla="*/ 2899347 w 4642135"/>
              <a:gd name="connsiteY9" fmla="*/ 1589266 h 5650780"/>
              <a:gd name="connsiteX10" fmla="*/ 3115574 w 4642135"/>
              <a:gd name="connsiteY10" fmla="*/ 1498450 h 5650780"/>
              <a:gd name="connsiteX11" fmla="*/ 3186930 w 4642135"/>
              <a:gd name="connsiteY11" fmla="*/ 1466017 h 5650780"/>
              <a:gd name="connsiteX12" fmla="*/ 3165036 w 4642135"/>
              <a:gd name="connsiteY12" fmla="*/ 1460611 h 5650780"/>
              <a:gd name="connsiteX13" fmla="*/ 2717716 w 4642135"/>
              <a:gd name="connsiteY13" fmla="*/ 1269250 h 5650780"/>
              <a:gd name="connsiteX14" fmla="*/ 2419323 w 4642135"/>
              <a:gd name="connsiteY14" fmla="*/ 1353579 h 5650780"/>
              <a:gd name="connsiteX15" fmla="*/ 2395539 w 4642135"/>
              <a:gd name="connsiteY15" fmla="*/ 1433582 h 5650780"/>
              <a:gd name="connsiteX16" fmla="*/ 2423648 w 4642135"/>
              <a:gd name="connsiteY16" fmla="*/ 1440070 h 5650780"/>
              <a:gd name="connsiteX17" fmla="*/ 2739339 w 4642135"/>
              <a:gd name="connsiteY17" fmla="*/ 1269250 h 5650780"/>
              <a:gd name="connsiteX18" fmla="*/ 2717716 w 4642135"/>
              <a:gd name="connsiteY18" fmla="*/ 1269250 h 5650780"/>
              <a:gd name="connsiteX19" fmla="*/ 1617123 w 4642135"/>
              <a:gd name="connsiteY19" fmla="*/ 1124379 h 5650780"/>
              <a:gd name="connsiteX20" fmla="*/ 1727398 w 4642135"/>
              <a:gd name="connsiteY20" fmla="*/ 1366553 h 5650780"/>
              <a:gd name="connsiteX21" fmla="*/ 1591176 w 4642135"/>
              <a:gd name="connsiteY21" fmla="*/ 1202221 h 5650780"/>
              <a:gd name="connsiteX22" fmla="*/ 1790104 w 4642135"/>
              <a:gd name="connsiteY22" fmla="*/ 1569806 h 5650780"/>
              <a:gd name="connsiteX23" fmla="*/ 2466893 w 4642135"/>
              <a:gd name="connsiteY23" fmla="*/ 2756890 h 5650780"/>
              <a:gd name="connsiteX24" fmla="*/ 2985838 w 4642135"/>
              <a:gd name="connsiteY24" fmla="*/ 3935327 h 5650780"/>
              <a:gd name="connsiteX25" fmla="*/ 2994487 w 4642135"/>
              <a:gd name="connsiteY25" fmla="*/ 3943976 h 5650780"/>
              <a:gd name="connsiteX26" fmla="*/ 2998811 w 4642135"/>
              <a:gd name="connsiteY26" fmla="*/ 3928839 h 5650780"/>
              <a:gd name="connsiteX27" fmla="*/ 3189091 w 4642135"/>
              <a:gd name="connsiteY27" fmla="*/ 2752566 h 5650780"/>
              <a:gd name="connsiteX28" fmla="*/ 3282069 w 4642135"/>
              <a:gd name="connsiteY28" fmla="*/ 2123347 h 5650780"/>
              <a:gd name="connsiteX29" fmla="*/ 3295043 w 4642135"/>
              <a:gd name="connsiteY29" fmla="*/ 2045505 h 5650780"/>
              <a:gd name="connsiteX30" fmla="*/ 3266932 w 4642135"/>
              <a:gd name="connsiteY30" fmla="*/ 2071452 h 5650780"/>
              <a:gd name="connsiteX31" fmla="*/ 3301529 w 4642135"/>
              <a:gd name="connsiteY31" fmla="*/ 1881173 h 5650780"/>
              <a:gd name="connsiteX32" fmla="*/ 3212877 w 4642135"/>
              <a:gd name="connsiteY32" fmla="*/ 2151455 h 5650780"/>
              <a:gd name="connsiteX33" fmla="*/ 3182605 w 4642135"/>
              <a:gd name="connsiteY33" fmla="*/ 2101724 h 5650780"/>
              <a:gd name="connsiteX34" fmla="*/ 3154494 w 4642135"/>
              <a:gd name="connsiteY34" fmla="*/ 2231460 h 5650780"/>
              <a:gd name="connsiteX35" fmla="*/ 3128547 w 4642135"/>
              <a:gd name="connsiteY35" fmla="*/ 2170917 h 5650780"/>
              <a:gd name="connsiteX36" fmla="*/ 3115574 w 4642135"/>
              <a:gd name="connsiteY36" fmla="*/ 2151455 h 5650780"/>
              <a:gd name="connsiteX37" fmla="*/ 3102600 w 4642135"/>
              <a:gd name="connsiteY37" fmla="*/ 2173078 h 5650780"/>
              <a:gd name="connsiteX38" fmla="*/ 3059355 w 4642135"/>
              <a:gd name="connsiteY38" fmla="*/ 2341735 h 5650780"/>
              <a:gd name="connsiteX39" fmla="*/ 2998811 w 4642135"/>
              <a:gd name="connsiteY39" fmla="*/ 2261732 h 5650780"/>
              <a:gd name="connsiteX40" fmla="*/ 2983676 w 4642135"/>
              <a:gd name="connsiteY40" fmla="*/ 2436875 h 5650780"/>
              <a:gd name="connsiteX41" fmla="*/ 2975027 w 4642135"/>
              <a:gd name="connsiteY41" fmla="*/ 2460661 h 5650780"/>
              <a:gd name="connsiteX42" fmla="*/ 2955566 w 4642135"/>
              <a:gd name="connsiteY42" fmla="*/ 2439038 h 5650780"/>
              <a:gd name="connsiteX43" fmla="*/ 2933943 w 4642135"/>
              <a:gd name="connsiteY43" fmla="*/ 2367682 h 5650780"/>
              <a:gd name="connsiteX44" fmla="*/ 2918808 w 4642135"/>
              <a:gd name="connsiteY44" fmla="*/ 2287679 h 5650780"/>
              <a:gd name="connsiteX45" fmla="*/ 2871238 w 4642135"/>
              <a:gd name="connsiteY45" fmla="*/ 2633642 h 5650780"/>
              <a:gd name="connsiteX46" fmla="*/ 2840967 w 4642135"/>
              <a:gd name="connsiteY46" fmla="*/ 2590397 h 5650780"/>
              <a:gd name="connsiteX47" fmla="*/ 2840967 w 4642135"/>
              <a:gd name="connsiteY47" fmla="*/ 2423901 h 5650780"/>
              <a:gd name="connsiteX48" fmla="*/ 2851777 w 4642135"/>
              <a:gd name="connsiteY48" fmla="*/ 2333086 h 5650780"/>
              <a:gd name="connsiteX49" fmla="*/ 2752313 w 4642135"/>
              <a:gd name="connsiteY49" fmla="*/ 2486608 h 5650780"/>
              <a:gd name="connsiteX50" fmla="*/ 2782584 w 4642135"/>
              <a:gd name="connsiteY50" fmla="*/ 2283355 h 5650780"/>
              <a:gd name="connsiteX51" fmla="*/ 2698257 w 4642135"/>
              <a:gd name="connsiteY51" fmla="*/ 2365521 h 5650780"/>
              <a:gd name="connsiteX52" fmla="*/ 2990162 w 4642135"/>
              <a:gd name="connsiteY52" fmla="*/ 1790358 h 5650780"/>
              <a:gd name="connsiteX53" fmla="*/ 2912320 w 4642135"/>
              <a:gd name="connsiteY53" fmla="*/ 1840089 h 5650780"/>
              <a:gd name="connsiteX54" fmla="*/ 2819344 w 4642135"/>
              <a:gd name="connsiteY54" fmla="*/ 1891983 h 5650780"/>
              <a:gd name="connsiteX55" fmla="*/ 2758800 w 4642135"/>
              <a:gd name="connsiteY55" fmla="*/ 1941716 h 5650780"/>
              <a:gd name="connsiteX56" fmla="*/ 2830154 w 4642135"/>
              <a:gd name="connsiteY56" fmla="*/ 1788194 h 5650780"/>
              <a:gd name="connsiteX57" fmla="*/ 2795558 w 4642135"/>
              <a:gd name="connsiteY57" fmla="*/ 1818466 h 5650780"/>
              <a:gd name="connsiteX58" fmla="*/ 2570682 w 4642135"/>
              <a:gd name="connsiteY58" fmla="*/ 2086587 h 5650780"/>
              <a:gd name="connsiteX59" fmla="*/ 2549059 w 4642135"/>
              <a:gd name="connsiteY59" fmla="*/ 2101724 h 5650780"/>
              <a:gd name="connsiteX60" fmla="*/ 2540410 w 4642135"/>
              <a:gd name="connsiteY60" fmla="*/ 2075777 h 5650780"/>
              <a:gd name="connsiteX61" fmla="*/ 2557708 w 4642135"/>
              <a:gd name="connsiteY61" fmla="*/ 1963339 h 5650780"/>
              <a:gd name="connsiteX62" fmla="*/ 2469057 w 4642135"/>
              <a:gd name="connsiteY62" fmla="*/ 2086587 h 5650780"/>
              <a:gd name="connsiteX63" fmla="*/ 2447434 w 4642135"/>
              <a:gd name="connsiteY63" fmla="*/ 2106049 h 5650780"/>
              <a:gd name="connsiteX64" fmla="*/ 2438785 w 4642135"/>
              <a:gd name="connsiteY64" fmla="*/ 2073614 h 5650780"/>
              <a:gd name="connsiteX65" fmla="*/ 2449595 w 4642135"/>
              <a:gd name="connsiteY65" fmla="*/ 1969825 h 5650780"/>
              <a:gd name="connsiteX66" fmla="*/ 2471218 w 4642135"/>
              <a:gd name="connsiteY66" fmla="*/ 1876848 h 5650780"/>
              <a:gd name="connsiteX67" fmla="*/ 2830154 w 4642135"/>
              <a:gd name="connsiteY67" fmla="*/ 1602239 h 5650780"/>
              <a:gd name="connsiteX68" fmla="*/ 2858265 w 4642135"/>
              <a:gd name="connsiteY68" fmla="*/ 1587104 h 5650780"/>
              <a:gd name="connsiteX69" fmla="*/ 2851777 w 4642135"/>
              <a:gd name="connsiteY69" fmla="*/ 1589266 h 5650780"/>
              <a:gd name="connsiteX70" fmla="*/ 2849616 w 4642135"/>
              <a:gd name="connsiteY70" fmla="*/ 1587104 h 5650780"/>
              <a:gd name="connsiteX71" fmla="*/ 2869075 w 4642135"/>
              <a:gd name="connsiteY71" fmla="*/ 1567643 h 5650780"/>
              <a:gd name="connsiteX72" fmla="*/ 3039895 w 4642135"/>
              <a:gd name="connsiteY72" fmla="*/ 1437907 h 5650780"/>
              <a:gd name="connsiteX73" fmla="*/ 2676634 w 4642135"/>
              <a:gd name="connsiteY73" fmla="*/ 1584941 h 5650780"/>
              <a:gd name="connsiteX74" fmla="*/ 2920969 w 4642135"/>
              <a:gd name="connsiteY74" fmla="*/ 1418448 h 5650780"/>
              <a:gd name="connsiteX75" fmla="*/ 2631226 w 4642135"/>
              <a:gd name="connsiteY75" fmla="*/ 1507099 h 5650780"/>
              <a:gd name="connsiteX76" fmla="*/ 2726365 w 4642135"/>
              <a:gd name="connsiteY76" fmla="*/ 1424933 h 5650780"/>
              <a:gd name="connsiteX77" fmla="*/ 2510139 w 4642135"/>
              <a:gd name="connsiteY77" fmla="*/ 1511424 h 5650780"/>
              <a:gd name="connsiteX78" fmla="*/ 2856101 w 4642135"/>
              <a:gd name="connsiteY78" fmla="*/ 1286548 h 5650780"/>
              <a:gd name="connsiteX79" fmla="*/ 2797721 w 4642135"/>
              <a:gd name="connsiteY79" fmla="*/ 1301685 h 5650780"/>
              <a:gd name="connsiteX80" fmla="*/ 2475542 w 4642135"/>
              <a:gd name="connsiteY80" fmla="*/ 1463854 h 5650780"/>
              <a:gd name="connsiteX81" fmla="*/ 2440946 w 4642135"/>
              <a:gd name="connsiteY81" fmla="*/ 1543859 h 5650780"/>
              <a:gd name="connsiteX82" fmla="*/ 2440946 w 4642135"/>
              <a:gd name="connsiteY82" fmla="*/ 1558994 h 5650780"/>
              <a:gd name="connsiteX83" fmla="*/ 2404189 w 4642135"/>
              <a:gd name="connsiteY83" fmla="*/ 1535210 h 5650780"/>
              <a:gd name="connsiteX84" fmla="*/ 2358780 w 4642135"/>
              <a:gd name="connsiteY84" fmla="*/ 1528722 h 5650780"/>
              <a:gd name="connsiteX85" fmla="*/ 2365268 w 4642135"/>
              <a:gd name="connsiteY85" fmla="*/ 1567643 h 5650780"/>
              <a:gd name="connsiteX86" fmla="*/ 2447434 w 4642135"/>
              <a:gd name="connsiteY86" fmla="*/ 1727651 h 5650780"/>
              <a:gd name="connsiteX87" fmla="*/ 2291751 w 4642135"/>
              <a:gd name="connsiteY87" fmla="*/ 1563318 h 5650780"/>
              <a:gd name="connsiteX88" fmla="*/ 2302561 w 4642135"/>
              <a:gd name="connsiteY88" fmla="*/ 1597915 h 5650780"/>
              <a:gd name="connsiteX89" fmla="*/ 2378241 w 4642135"/>
              <a:gd name="connsiteY89" fmla="*/ 1811980 h 5650780"/>
              <a:gd name="connsiteX90" fmla="*/ 2380402 w 4642135"/>
              <a:gd name="connsiteY90" fmla="*/ 1926579 h 5650780"/>
              <a:gd name="connsiteX91" fmla="*/ 2369592 w 4642135"/>
              <a:gd name="connsiteY91" fmla="*/ 1928743 h 5650780"/>
              <a:gd name="connsiteX92" fmla="*/ 2172825 w 4642135"/>
              <a:gd name="connsiteY92" fmla="*/ 1466017 h 5650780"/>
              <a:gd name="connsiteX93" fmla="*/ 2183637 w 4642135"/>
              <a:gd name="connsiteY93" fmla="*/ 1515748 h 5650780"/>
              <a:gd name="connsiteX94" fmla="*/ 2211746 w 4642135"/>
              <a:gd name="connsiteY94" fmla="*/ 1699542 h 5650780"/>
              <a:gd name="connsiteX95" fmla="*/ 2198772 w 4642135"/>
              <a:gd name="connsiteY95" fmla="*/ 1749273 h 5650780"/>
              <a:gd name="connsiteX96" fmla="*/ 2170664 w 4642135"/>
              <a:gd name="connsiteY96" fmla="*/ 1706028 h 5650780"/>
              <a:gd name="connsiteX97" fmla="*/ 2090659 w 4642135"/>
              <a:gd name="connsiteY97" fmla="*/ 1526561 h 5650780"/>
              <a:gd name="connsiteX98" fmla="*/ 2056062 w 4642135"/>
              <a:gd name="connsiteY98" fmla="*/ 1626025 h 5650780"/>
              <a:gd name="connsiteX99" fmla="*/ 1930651 w 4642135"/>
              <a:gd name="connsiteY99" fmla="*/ 1420609 h 5650780"/>
              <a:gd name="connsiteX100" fmla="*/ 1930651 w 4642135"/>
              <a:gd name="connsiteY100" fmla="*/ 1524398 h 5650780"/>
              <a:gd name="connsiteX101" fmla="*/ 1922002 w 4642135"/>
              <a:gd name="connsiteY101" fmla="*/ 1537371 h 5650780"/>
              <a:gd name="connsiteX102" fmla="*/ 1911191 w 4642135"/>
              <a:gd name="connsiteY102" fmla="*/ 1530885 h 5650780"/>
              <a:gd name="connsiteX103" fmla="*/ 1893893 w 4642135"/>
              <a:gd name="connsiteY103" fmla="*/ 1502775 h 5650780"/>
              <a:gd name="connsiteX104" fmla="*/ 1829025 w 4642135"/>
              <a:gd name="connsiteY104" fmla="*/ 1377363 h 5650780"/>
              <a:gd name="connsiteX105" fmla="*/ 1826862 w 4642135"/>
              <a:gd name="connsiteY105" fmla="*/ 1435746 h 5650780"/>
              <a:gd name="connsiteX106" fmla="*/ 1617123 w 4642135"/>
              <a:gd name="connsiteY106" fmla="*/ 1124379 h 5650780"/>
              <a:gd name="connsiteX107" fmla="*/ 2123094 w 4642135"/>
              <a:gd name="connsiteY107" fmla="*/ 925450 h 5650780"/>
              <a:gd name="connsiteX108" fmla="*/ 2250666 w 4642135"/>
              <a:gd name="connsiteY108" fmla="*/ 1068160 h 5650780"/>
              <a:gd name="connsiteX109" fmla="*/ 1971735 w 4642135"/>
              <a:gd name="connsiteY109" fmla="*/ 968696 h 5650780"/>
              <a:gd name="connsiteX110" fmla="*/ 1978221 w 4642135"/>
              <a:gd name="connsiteY110" fmla="*/ 977345 h 5650780"/>
              <a:gd name="connsiteX111" fmla="*/ 2324183 w 4642135"/>
              <a:gd name="connsiteY111" fmla="*/ 1323308 h 5650780"/>
              <a:gd name="connsiteX112" fmla="*/ 2356619 w 4642135"/>
              <a:gd name="connsiteY112" fmla="*/ 1325469 h 5650780"/>
              <a:gd name="connsiteX113" fmla="*/ 2626901 w 4642135"/>
              <a:gd name="connsiteY113" fmla="*/ 1206545 h 5650780"/>
              <a:gd name="connsiteX114" fmla="*/ 2637713 w 4642135"/>
              <a:gd name="connsiteY114" fmla="*/ 1197896 h 5650780"/>
              <a:gd name="connsiteX115" fmla="*/ 2661497 w 4642135"/>
              <a:gd name="connsiteY115" fmla="*/ 1200057 h 5650780"/>
              <a:gd name="connsiteX116" fmla="*/ 2901510 w 4642135"/>
              <a:gd name="connsiteY116" fmla="*/ 1197896 h 5650780"/>
              <a:gd name="connsiteX117" fmla="*/ 2988001 w 4642135"/>
              <a:gd name="connsiteY117" fmla="*/ 1195733 h 5650780"/>
              <a:gd name="connsiteX118" fmla="*/ 2629064 w 4642135"/>
              <a:gd name="connsiteY118" fmla="*/ 1120055 h 5650780"/>
              <a:gd name="connsiteX119" fmla="*/ 2635550 w 4642135"/>
              <a:gd name="connsiteY119" fmla="*/ 1158975 h 5650780"/>
              <a:gd name="connsiteX120" fmla="*/ 2635550 w 4642135"/>
              <a:gd name="connsiteY120" fmla="*/ 1195733 h 5650780"/>
              <a:gd name="connsiteX121" fmla="*/ 2447434 w 4642135"/>
              <a:gd name="connsiteY121" fmla="*/ 1031400 h 5650780"/>
              <a:gd name="connsiteX122" fmla="*/ 2514463 w 4642135"/>
              <a:gd name="connsiteY122" fmla="*/ 1197896 h 5650780"/>
              <a:gd name="connsiteX123" fmla="*/ 2123094 w 4642135"/>
              <a:gd name="connsiteY123" fmla="*/ 925450 h 5650780"/>
              <a:gd name="connsiteX124" fmla="*/ 1716587 w 4642135"/>
              <a:gd name="connsiteY124" fmla="*/ 0 h 5650780"/>
              <a:gd name="connsiteX125" fmla="*/ 1569553 w 4642135"/>
              <a:gd name="connsiteY125" fmla="*/ 190279 h 5650780"/>
              <a:gd name="connsiteX126" fmla="*/ 1595500 w 4642135"/>
              <a:gd name="connsiteY126" fmla="*/ 170818 h 5650780"/>
              <a:gd name="connsiteX127" fmla="*/ 1887405 w 4642135"/>
              <a:gd name="connsiteY127" fmla="*/ 38921 h 5650780"/>
              <a:gd name="connsiteX128" fmla="*/ 2071199 w 4642135"/>
              <a:gd name="connsiteY128" fmla="*/ 8649 h 5650780"/>
              <a:gd name="connsiteX129" fmla="*/ 1694965 w 4642135"/>
              <a:gd name="connsiteY129" fmla="*/ 224876 h 5650780"/>
              <a:gd name="connsiteX130" fmla="*/ 1798754 w 4642135"/>
              <a:gd name="connsiteY130" fmla="*/ 188116 h 5650780"/>
              <a:gd name="connsiteX131" fmla="*/ 2315534 w 4642135"/>
              <a:gd name="connsiteY131" fmla="*/ 155683 h 5650780"/>
              <a:gd name="connsiteX132" fmla="*/ 2577170 w 4642135"/>
              <a:gd name="connsiteY132" fmla="*/ 250823 h 5650780"/>
              <a:gd name="connsiteX133" fmla="*/ 2644199 w 4642135"/>
              <a:gd name="connsiteY133" fmla="*/ 315691 h 5650780"/>
              <a:gd name="connsiteX134" fmla="*/ 2334996 w 4642135"/>
              <a:gd name="connsiteY134" fmla="*/ 242174 h 5650780"/>
              <a:gd name="connsiteX135" fmla="*/ 2019305 w 4642135"/>
              <a:gd name="connsiteY135" fmla="*/ 240010 h 5650780"/>
              <a:gd name="connsiteX136" fmla="*/ 2304724 w 4642135"/>
              <a:gd name="connsiteY136" fmla="*/ 313527 h 5650780"/>
              <a:gd name="connsiteX137" fmla="*/ 2564196 w 4642135"/>
              <a:gd name="connsiteY137" fmla="*/ 454076 h 5650780"/>
              <a:gd name="connsiteX138" fmla="*/ 1861458 w 4642135"/>
              <a:gd name="connsiteY138" fmla="*/ 287580 h 5650780"/>
              <a:gd name="connsiteX139" fmla="*/ 2337157 w 4642135"/>
              <a:gd name="connsiteY139" fmla="*/ 471374 h 5650780"/>
              <a:gd name="connsiteX140" fmla="*/ 2062550 w 4642135"/>
              <a:gd name="connsiteY140" fmla="*/ 423804 h 5650780"/>
              <a:gd name="connsiteX141" fmla="*/ 2060387 w 4642135"/>
              <a:gd name="connsiteY141" fmla="*/ 428129 h 5650780"/>
              <a:gd name="connsiteX142" fmla="*/ 2196611 w 4642135"/>
              <a:gd name="connsiteY142" fmla="*/ 490833 h 5650780"/>
              <a:gd name="connsiteX143" fmla="*/ 1854973 w 4642135"/>
              <a:gd name="connsiteY143" fmla="*/ 469211 h 5650780"/>
              <a:gd name="connsiteX144" fmla="*/ 2177149 w 4642135"/>
              <a:gd name="connsiteY144" fmla="*/ 594622 h 5650780"/>
              <a:gd name="connsiteX145" fmla="*/ 1779292 w 4642135"/>
              <a:gd name="connsiteY145" fmla="*/ 538403 h 5650780"/>
              <a:gd name="connsiteX146" fmla="*/ 1982545 w 4642135"/>
              <a:gd name="connsiteY146" fmla="*/ 657329 h 5650780"/>
              <a:gd name="connsiteX147" fmla="*/ 1595500 w 4642135"/>
              <a:gd name="connsiteY147" fmla="*/ 581649 h 5650780"/>
              <a:gd name="connsiteX148" fmla="*/ 1630097 w 4642135"/>
              <a:gd name="connsiteY148" fmla="*/ 605435 h 5650780"/>
              <a:gd name="connsiteX149" fmla="*/ 1965247 w 4642135"/>
              <a:gd name="connsiteY149" fmla="*/ 670303 h 5650780"/>
              <a:gd name="connsiteX150" fmla="*/ 2129579 w 4642135"/>
              <a:gd name="connsiteY150" fmla="*/ 683276 h 5650780"/>
              <a:gd name="connsiteX151" fmla="*/ 2458244 w 4642135"/>
              <a:gd name="connsiteY151" fmla="*/ 838960 h 5650780"/>
              <a:gd name="connsiteX152" fmla="*/ 2568521 w 4642135"/>
              <a:gd name="connsiteY152" fmla="*/ 1014102 h 5650780"/>
              <a:gd name="connsiteX153" fmla="*/ 2607442 w 4642135"/>
              <a:gd name="connsiteY153" fmla="*/ 1096268 h 5650780"/>
              <a:gd name="connsiteX154" fmla="*/ 2637713 w 4642135"/>
              <a:gd name="connsiteY154" fmla="*/ 1109242 h 5650780"/>
              <a:gd name="connsiteX155" fmla="*/ 2799882 w 4642135"/>
              <a:gd name="connsiteY155" fmla="*/ 1102756 h 5650780"/>
              <a:gd name="connsiteX156" fmla="*/ 3029083 w 4642135"/>
              <a:gd name="connsiteY156" fmla="*/ 1128704 h 5650780"/>
              <a:gd name="connsiteX157" fmla="*/ 3052869 w 4642135"/>
              <a:gd name="connsiteY157" fmla="*/ 1135189 h 5650780"/>
              <a:gd name="connsiteX158" fmla="*/ 3057193 w 4642135"/>
              <a:gd name="connsiteY158" fmla="*/ 1133028 h 5650780"/>
              <a:gd name="connsiteX159" fmla="*/ 2933943 w 4642135"/>
              <a:gd name="connsiteY159" fmla="*/ 1046537 h 5650780"/>
              <a:gd name="connsiteX160" fmla="*/ 3346937 w 4642135"/>
              <a:gd name="connsiteY160" fmla="*/ 1184923 h 5650780"/>
              <a:gd name="connsiteX161" fmla="*/ 3519919 w 4642135"/>
              <a:gd name="connsiteY161" fmla="*/ 1349255 h 5650780"/>
              <a:gd name="connsiteX162" fmla="*/ 3545866 w 4642135"/>
              <a:gd name="connsiteY162" fmla="*/ 1355741 h 5650780"/>
              <a:gd name="connsiteX163" fmla="*/ 3963183 w 4642135"/>
              <a:gd name="connsiteY163" fmla="*/ 1264925 h 5650780"/>
              <a:gd name="connsiteX164" fmla="*/ 4058322 w 4642135"/>
              <a:gd name="connsiteY164" fmla="*/ 1271413 h 5650780"/>
              <a:gd name="connsiteX165" fmla="*/ 3926425 w 4642135"/>
              <a:gd name="connsiteY165" fmla="*/ 1323308 h 5650780"/>
              <a:gd name="connsiteX166" fmla="*/ 3928586 w 4642135"/>
              <a:gd name="connsiteY166" fmla="*/ 1329793 h 5650780"/>
              <a:gd name="connsiteX167" fmla="*/ 3971832 w 4642135"/>
              <a:gd name="connsiteY167" fmla="*/ 1325469 h 5650780"/>
              <a:gd name="connsiteX168" fmla="*/ 4194547 w 4642135"/>
              <a:gd name="connsiteY168" fmla="*/ 1351416 h 5650780"/>
              <a:gd name="connsiteX169" fmla="*/ 4309146 w 4642135"/>
              <a:gd name="connsiteY169" fmla="*/ 1377363 h 5650780"/>
              <a:gd name="connsiteX170" fmla="*/ 4367528 w 4642135"/>
              <a:gd name="connsiteY170" fmla="*/ 1472503 h 5650780"/>
              <a:gd name="connsiteX171" fmla="*/ 4408610 w 4642135"/>
              <a:gd name="connsiteY171" fmla="*/ 1528722 h 5650780"/>
              <a:gd name="connsiteX172" fmla="*/ 4601053 w 4642135"/>
              <a:gd name="connsiteY172" fmla="*/ 1695218 h 5650780"/>
              <a:gd name="connsiteX173" fmla="*/ 4639974 w 4642135"/>
              <a:gd name="connsiteY173" fmla="*/ 1766572 h 5650780"/>
              <a:gd name="connsiteX174" fmla="*/ 4642135 w 4642135"/>
              <a:gd name="connsiteY174" fmla="*/ 1773059 h 5650780"/>
              <a:gd name="connsiteX175" fmla="*/ 4627000 w 4642135"/>
              <a:gd name="connsiteY175" fmla="*/ 1801168 h 5650780"/>
              <a:gd name="connsiteX176" fmla="*/ 4605378 w 4642135"/>
              <a:gd name="connsiteY176" fmla="*/ 1773059 h 5650780"/>
              <a:gd name="connsiteX177" fmla="*/ 4393475 w 4642135"/>
              <a:gd name="connsiteY177" fmla="*/ 1617376 h 5650780"/>
              <a:gd name="connsiteX178" fmla="*/ 4363204 w 4642135"/>
              <a:gd name="connsiteY178" fmla="*/ 1615213 h 5650780"/>
              <a:gd name="connsiteX179" fmla="*/ 4363204 w 4642135"/>
              <a:gd name="connsiteY179" fmla="*/ 1658458 h 5650780"/>
              <a:gd name="connsiteX180" fmla="*/ 4389151 w 4642135"/>
              <a:gd name="connsiteY180" fmla="*/ 1686569 h 5650780"/>
              <a:gd name="connsiteX181" fmla="*/ 4490776 w 4642135"/>
              <a:gd name="connsiteY181" fmla="*/ 1818466 h 5650780"/>
              <a:gd name="connsiteX182" fmla="*/ 4510238 w 4642135"/>
              <a:gd name="connsiteY182" fmla="*/ 1885497 h 5650780"/>
              <a:gd name="connsiteX183" fmla="*/ 4108056 w 4642135"/>
              <a:gd name="connsiteY183" fmla="*/ 1543859 h 5650780"/>
              <a:gd name="connsiteX184" fmla="*/ 4337256 w 4642135"/>
              <a:gd name="connsiteY184" fmla="*/ 1801168 h 5650780"/>
              <a:gd name="connsiteX185" fmla="*/ 4330768 w 4642135"/>
              <a:gd name="connsiteY185" fmla="*/ 1807656 h 5650780"/>
              <a:gd name="connsiteX186" fmla="*/ 4138328 w 4642135"/>
              <a:gd name="connsiteY186" fmla="*/ 1669271 h 5650780"/>
              <a:gd name="connsiteX187" fmla="*/ 4216169 w 4642135"/>
              <a:gd name="connsiteY187" fmla="*/ 1783870 h 5650780"/>
              <a:gd name="connsiteX188" fmla="*/ 4021565 w 4642135"/>
              <a:gd name="connsiteY188" fmla="*/ 1671432 h 5650780"/>
              <a:gd name="connsiteX189" fmla="*/ 4151301 w 4642135"/>
              <a:gd name="connsiteY189" fmla="*/ 1850901 h 5650780"/>
              <a:gd name="connsiteX190" fmla="*/ 3868043 w 4642135"/>
              <a:gd name="connsiteY190" fmla="*/ 1658458 h 5650780"/>
              <a:gd name="connsiteX191" fmla="*/ 3982644 w 4642135"/>
              <a:gd name="connsiteY191" fmla="*/ 1816305 h 5650780"/>
              <a:gd name="connsiteX192" fmla="*/ 3712360 w 4642135"/>
              <a:gd name="connsiteY192" fmla="*/ 1632511 h 5650780"/>
              <a:gd name="connsiteX193" fmla="*/ 3721009 w 4642135"/>
              <a:gd name="connsiteY193" fmla="*/ 1656297 h 5650780"/>
              <a:gd name="connsiteX194" fmla="*/ 3978320 w 4642135"/>
              <a:gd name="connsiteY194" fmla="*/ 1829278 h 5650780"/>
              <a:gd name="connsiteX195" fmla="*/ 4211845 w 4642135"/>
              <a:gd name="connsiteY195" fmla="*/ 2036856 h 5650780"/>
              <a:gd name="connsiteX196" fmla="*/ 4226979 w 4642135"/>
              <a:gd name="connsiteY196" fmla="*/ 2356872 h 5650780"/>
              <a:gd name="connsiteX197" fmla="*/ 4203196 w 4642135"/>
              <a:gd name="connsiteY197" fmla="*/ 2393629 h 5650780"/>
              <a:gd name="connsiteX198" fmla="*/ 4185898 w 4642135"/>
              <a:gd name="connsiteY198" fmla="*/ 2359033 h 5650780"/>
              <a:gd name="connsiteX199" fmla="*/ 4142652 w 4642135"/>
              <a:gd name="connsiteY199" fmla="*/ 2233621 h 5650780"/>
              <a:gd name="connsiteX200" fmla="*/ 4101568 w 4642135"/>
              <a:gd name="connsiteY200" fmla="*/ 2365521 h 5650780"/>
              <a:gd name="connsiteX201" fmla="*/ 3932911 w 4642135"/>
              <a:gd name="connsiteY201" fmla="*/ 2019558 h 5650780"/>
              <a:gd name="connsiteX202" fmla="*/ 3961022 w 4642135"/>
              <a:gd name="connsiteY202" fmla="*/ 2181727 h 5650780"/>
              <a:gd name="connsiteX203" fmla="*/ 3792365 w 4642135"/>
              <a:gd name="connsiteY203" fmla="*/ 2021719 h 5650780"/>
              <a:gd name="connsiteX204" fmla="*/ 3883180 w 4642135"/>
              <a:gd name="connsiteY204" fmla="*/ 2304977 h 5650780"/>
              <a:gd name="connsiteX205" fmla="*/ 3876692 w 4642135"/>
              <a:gd name="connsiteY205" fmla="*/ 2607695 h 5650780"/>
              <a:gd name="connsiteX206" fmla="*/ 3826961 w 4642135"/>
              <a:gd name="connsiteY206" fmla="*/ 2495257 h 5650780"/>
              <a:gd name="connsiteX207" fmla="*/ 3792365 w 4642135"/>
              <a:gd name="connsiteY207" fmla="*/ 2730943 h 5650780"/>
              <a:gd name="connsiteX208" fmla="*/ 3749119 w 4642135"/>
              <a:gd name="connsiteY208" fmla="*/ 2544988 h 5650780"/>
              <a:gd name="connsiteX209" fmla="*/ 3628032 w 4642135"/>
              <a:gd name="connsiteY209" fmla="*/ 2823922 h 5650780"/>
              <a:gd name="connsiteX210" fmla="*/ 3714523 w 4642135"/>
              <a:gd name="connsiteY210" fmla="*/ 2393629 h 5650780"/>
              <a:gd name="connsiteX211" fmla="*/ 3705874 w 4642135"/>
              <a:gd name="connsiteY211" fmla="*/ 2389305 h 5650780"/>
              <a:gd name="connsiteX212" fmla="*/ 3582623 w 4642135"/>
              <a:gd name="connsiteY212" fmla="*/ 2635803 h 5650780"/>
              <a:gd name="connsiteX213" fmla="*/ 3623708 w 4642135"/>
              <a:gd name="connsiteY213" fmla="*/ 2441199 h 5650780"/>
              <a:gd name="connsiteX214" fmla="*/ 3561001 w 4642135"/>
              <a:gd name="connsiteY214" fmla="*/ 2495257 h 5650780"/>
              <a:gd name="connsiteX215" fmla="*/ 3541542 w 4642135"/>
              <a:gd name="connsiteY215" fmla="*/ 2512555 h 5650780"/>
              <a:gd name="connsiteX216" fmla="*/ 3532892 w 4642135"/>
              <a:gd name="connsiteY216" fmla="*/ 2488769 h 5650780"/>
              <a:gd name="connsiteX217" fmla="*/ 3543703 w 4642135"/>
              <a:gd name="connsiteY217" fmla="*/ 2324437 h 5650780"/>
              <a:gd name="connsiteX218" fmla="*/ 3496133 w 4642135"/>
              <a:gd name="connsiteY218" fmla="*/ 2391468 h 5650780"/>
              <a:gd name="connsiteX219" fmla="*/ 3476673 w 4642135"/>
              <a:gd name="connsiteY219" fmla="*/ 2408766 h 5650780"/>
              <a:gd name="connsiteX220" fmla="*/ 3474510 w 4642135"/>
              <a:gd name="connsiteY220" fmla="*/ 2382819 h 5650780"/>
              <a:gd name="connsiteX221" fmla="*/ 3483159 w 4642135"/>
              <a:gd name="connsiteY221" fmla="*/ 2276867 h 5650780"/>
              <a:gd name="connsiteX222" fmla="*/ 3478835 w 4642135"/>
              <a:gd name="connsiteY222" fmla="*/ 2268218 h 5650780"/>
              <a:gd name="connsiteX223" fmla="*/ 3455051 w 4642135"/>
              <a:gd name="connsiteY223" fmla="*/ 2285516 h 5650780"/>
              <a:gd name="connsiteX224" fmla="*/ 3450726 w 4642135"/>
              <a:gd name="connsiteY224" fmla="*/ 2032532 h 5650780"/>
              <a:gd name="connsiteX225" fmla="*/ 3405318 w 4642135"/>
              <a:gd name="connsiteY225" fmla="*/ 2207674 h 5650780"/>
              <a:gd name="connsiteX226" fmla="*/ 3394507 w 4642135"/>
              <a:gd name="connsiteY226" fmla="*/ 2054154 h 5650780"/>
              <a:gd name="connsiteX227" fmla="*/ 3385858 w 4642135"/>
              <a:gd name="connsiteY227" fmla="*/ 2054154 h 5650780"/>
              <a:gd name="connsiteX228" fmla="*/ 3381534 w 4642135"/>
              <a:gd name="connsiteY228" fmla="*/ 2077938 h 5650780"/>
              <a:gd name="connsiteX229" fmla="*/ 3344774 w 4642135"/>
              <a:gd name="connsiteY229" fmla="*/ 2501743 h 5650780"/>
              <a:gd name="connsiteX230" fmla="*/ 3282069 w 4642135"/>
              <a:gd name="connsiteY230" fmla="*/ 3401246 h 5650780"/>
              <a:gd name="connsiteX231" fmla="*/ 3102600 w 4642135"/>
              <a:gd name="connsiteY231" fmla="*/ 4380755 h 5650780"/>
              <a:gd name="connsiteX232" fmla="*/ 3096114 w 4642135"/>
              <a:gd name="connsiteY232" fmla="*/ 4439135 h 5650780"/>
              <a:gd name="connsiteX233" fmla="*/ 3204228 w 4642135"/>
              <a:gd name="connsiteY233" fmla="*/ 5148359 h 5650780"/>
              <a:gd name="connsiteX234" fmla="*/ 3265706 w 4642135"/>
              <a:gd name="connsiteY234" fmla="*/ 5622240 h 5650780"/>
              <a:gd name="connsiteX235" fmla="*/ 2850081 w 4642135"/>
              <a:gd name="connsiteY235" fmla="*/ 5626736 h 5650780"/>
              <a:gd name="connsiteX236" fmla="*/ 2860426 w 4642135"/>
              <a:gd name="connsiteY236" fmla="*/ 5042409 h 5650780"/>
              <a:gd name="connsiteX237" fmla="*/ 2858265 w 4642135"/>
              <a:gd name="connsiteY237" fmla="*/ 5018623 h 5650780"/>
              <a:gd name="connsiteX238" fmla="*/ 2853940 w 4642135"/>
              <a:gd name="connsiteY238" fmla="*/ 5018623 h 5650780"/>
              <a:gd name="connsiteX239" fmla="*/ 2650601 w 4642135"/>
              <a:gd name="connsiteY239" fmla="*/ 5610115 h 5650780"/>
              <a:gd name="connsiteX240" fmla="*/ 2274452 w 4642135"/>
              <a:gd name="connsiteY240" fmla="*/ 5598110 h 5650780"/>
              <a:gd name="connsiteX241" fmla="*/ 2360943 w 4642135"/>
              <a:gd name="connsiteY241" fmla="*/ 5524593 h 5650780"/>
              <a:gd name="connsiteX242" fmla="*/ 2700418 w 4642135"/>
              <a:gd name="connsiteY242" fmla="*/ 4800235 h 5650780"/>
              <a:gd name="connsiteX243" fmla="*/ 2851777 w 4642135"/>
              <a:gd name="connsiteY243" fmla="*/ 4454272 h 5650780"/>
              <a:gd name="connsiteX244" fmla="*/ 2856101 w 4642135"/>
              <a:gd name="connsiteY244" fmla="*/ 4395889 h 5650780"/>
              <a:gd name="connsiteX245" fmla="*/ 2581495 w 4642135"/>
              <a:gd name="connsiteY245" fmla="*/ 3515847 h 5650780"/>
              <a:gd name="connsiteX246" fmla="*/ 1854973 w 4642135"/>
              <a:gd name="connsiteY246" fmla="*/ 2006584 h 5650780"/>
              <a:gd name="connsiteX247" fmla="*/ 1502522 w 4642135"/>
              <a:gd name="connsiteY247" fmla="*/ 1258440 h 5650780"/>
              <a:gd name="connsiteX248" fmla="*/ 1489548 w 4642135"/>
              <a:gd name="connsiteY248" fmla="*/ 1228168 h 5650780"/>
              <a:gd name="connsiteX249" fmla="*/ 1485224 w 4642135"/>
              <a:gd name="connsiteY249" fmla="*/ 1273574 h 5650780"/>
              <a:gd name="connsiteX250" fmla="*/ 1379274 w 4642135"/>
              <a:gd name="connsiteY250" fmla="*/ 1068160 h 5650780"/>
              <a:gd name="connsiteX251" fmla="*/ 1476574 w 4642135"/>
              <a:gd name="connsiteY251" fmla="*/ 1392500 h 5650780"/>
              <a:gd name="connsiteX252" fmla="*/ 1426843 w 4642135"/>
              <a:gd name="connsiteY252" fmla="*/ 1366553 h 5650780"/>
              <a:gd name="connsiteX253" fmla="*/ 1498197 w 4642135"/>
              <a:gd name="connsiteY253" fmla="*/ 1535210 h 5650780"/>
              <a:gd name="connsiteX254" fmla="*/ 1487387 w 4642135"/>
              <a:gd name="connsiteY254" fmla="*/ 1539535 h 5650780"/>
              <a:gd name="connsiteX255" fmla="*/ 1405221 w 4642135"/>
              <a:gd name="connsiteY255" fmla="*/ 1457368 h 5650780"/>
              <a:gd name="connsiteX256" fmla="*/ 1398733 w 4642135"/>
              <a:gd name="connsiteY256" fmla="*/ 1461693 h 5650780"/>
              <a:gd name="connsiteX257" fmla="*/ 1465764 w 4642135"/>
              <a:gd name="connsiteY257" fmla="*/ 1649809 h 5650780"/>
              <a:gd name="connsiteX258" fmla="*/ 1470089 w 4642135"/>
              <a:gd name="connsiteY258" fmla="*/ 1682244 h 5650780"/>
              <a:gd name="connsiteX259" fmla="*/ 1441978 w 4642135"/>
              <a:gd name="connsiteY259" fmla="*/ 1669271 h 5650780"/>
              <a:gd name="connsiteX260" fmla="*/ 1364137 w 4642135"/>
              <a:gd name="connsiteY260" fmla="*/ 1626025 h 5650780"/>
              <a:gd name="connsiteX261" fmla="*/ 1472250 w 4642135"/>
              <a:gd name="connsiteY261" fmla="*/ 1820629 h 5650780"/>
              <a:gd name="connsiteX262" fmla="*/ 1480899 w 4642135"/>
              <a:gd name="connsiteY262" fmla="*/ 1855226 h 5650780"/>
              <a:gd name="connsiteX263" fmla="*/ 1450627 w 4642135"/>
              <a:gd name="connsiteY263" fmla="*/ 1844413 h 5650780"/>
              <a:gd name="connsiteX264" fmla="*/ 1301432 w 4642135"/>
              <a:gd name="connsiteY264" fmla="*/ 1693054 h 5650780"/>
              <a:gd name="connsiteX265" fmla="*/ 1262511 w 4642135"/>
              <a:gd name="connsiteY265" fmla="*/ 1641160 h 5650780"/>
              <a:gd name="connsiteX266" fmla="*/ 1498197 w 4642135"/>
              <a:gd name="connsiteY266" fmla="*/ 2095236 h 5650780"/>
              <a:gd name="connsiteX267" fmla="*/ 1305756 w 4642135"/>
              <a:gd name="connsiteY267" fmla="*/ 1857387 h 5650780"/>
              <a:gd name="connsiteX268" fmla="*/ 1264672 w 4642135"/>
              <a:gd name="connsiteY268" fmla="*/ 1775221 h 5650780"/>
              <a:gd name="connsiteX269" fmla="*/ 1281970 w 4642135"/>
              <a:gd name="connsiteY269" fmla="*/ 2002260 h 5650780"/>
              <a:gd name="connsiteX270" fmla="*/ 1154398 w 4642135"/>
              <a:gd name="connsiteY270" fmla="*/ 1738463 h 5650780"/>
              <a:gd name="connsiteX271" fmla="*/ 1141424 w 4642135"/>
              <a:gd name="connsiteY271" fmla="*/ 1876848 h 5650780"/>
              <a:gd name="connsiteX272" fmla="*/ 1007363 w 4642135"/>
              <a:gd name="connsiteY272" fmla="*/ 1150326 h 5650780"/>
              <a:gd name="connsiteX273" fmla="*/ 955469 w 4642135"/>
              <a:gd name="connsiteY273" fmla="*/ 1219519 h 5650780"/>
              <a:gd name="connsiteX274" fmla="*/ 923034 w 4642135"/>
              <a:gd name="connsiteY274" fmla="*/ 1295197 h 5650780"/>
              <a:gd name="connsiteX275" fmla="*/ 886276 w 4642135"/>
              <a:gd name="connsiteY275" fmla="*/ 1403311 h 5650780"/>
              <a:gd name="connsiteX276" fmla="*/ 860329 w 4642135"/>
              <a:gd name="connsiteY276" fmla="*/ 1213031 h 5650780"/>
              <a:gd name="connsiteX277" fmla="*/ 806271 w 4642135"/>
              <a:gd name="connsiteY277" fmla="*/ 1669271 h 5650780"/>
              <a:gd name="connsiteX278" fmla="*/ 713295 w 4642135"/>
              <a:gd name="connsiteY278" fmla="*/ 1511424 h 5650780"/>
              <a:gd name="connsiteX279" fmla="*/ 713295 w 4642135"/>
              <a:gd name="connsiteY279" fmla="*/ 1693054 h 5650780"/>
              <a:gd name="connsiteX280" fmla="*/ 704646 w 4642135"/>
              <a:gd name="connsiteY280" fmla="*/ 1719002 h 5650780"/>
              <a:gd name="connsiteX281" fmla="*/ 678699 w 4642135"/>
              <a:gd name="connsiteY281" fmla="*/ 1697379 h 5650780"/>
              <a:gd name="connsiteX282" fmla="*/ 603018 w 4642135"/>
              <a:gd name="connsiteY282" fmla="*/ 1567643 h 5650780"/>
              <a:gd name="connsiteX283" fmla="*/ 568422 w 4642135"/>
              <a:gd name="connsiteY283" fmla="*/ 1468179 h 5650780"/>
              <a:gd name="connsiteX284" fmla="*/ 752216 w 4642135"/>
              <a:gd name="connsiteY284" fmla="*/ 960047 h 5650780"/>
              <a:gd name="connsiteX285" fmla="*/ 920873 w 4642135"/>
              <a:gd name="connsiteY285" fmla="*/ 735171 h 5650780"/>
              <a:gd name="connsiteX286" fmla="*/ 953306 w 4642135"/>
              <a:gd name="connsiteY286" fmla="*/ 683276 h 5650780"/>
              <a:gd name="connsiteX287" fmla="*/ 959793 w 4642135"/>
              <a:gd name="connsiteY287" fmla="*/ 663815 h 5650780"/>
              <a:gd name="connsiteX288" fmla="*/ 942495 w 4642135"/>
              <a:gd name="connsiteY288" fmla="*/ 672464 h 5650780"/>
              <a:gd name="connsiteX289" fmla="*/ 747891 w 4642135"/>
              <a:gd name="connsiteY289" fmla="*/ 938424 h 5650780"/>
              <a:gd name="connsiteX290" fmla="*/ 728430 w 4642135"/>
              <a:gd name="connsiteY290" fmla="*/ 955722 h 5650780"/>
              <a:gd name="connsiteX291" fmla="*/ 817084 w 4642135"/>
              <a:gd name="connsiteY291" fmla="*/ 711385 h 5650780"/>
              <a:gd name="connsiteX292" fmla="*/ 548963 w 4642135"/>
              <a:gd name="connsiteY292" fmla="*/ 1040049 h 5650780"/>
              <a:gd name="connsiteX293" fmla="*/ 672211 w 4642135"/>
              <a:gd name="connsiteY293" fmla="*/ 750306 h 5650780"/>
              <a:gd name="connsiteX294" fmla="*/ 460308 w 4642135"/>
              <a:gd name="connsiteY294" fmla="*/ 979506 h 5650780"/>
              <a:gd name="connsiteX295" fmla="*/ 492744 w 4642135"/>
              <a:gd name="connsiteY295" fmla="*/ 838960 h 5650780"/>
              <a:gd name="connsiteX296" fmla="*/ 345709 w 4642135"/>
              <a:gd name="connsiteY296" fmla="*/ 1046537 h 5650780"/>
              <a:gd name="connsiteX297" fmla="*/ 542475 w 4642135"/>
              <a:gd name="connsiteY297" fmla="*/ 609759 h 5650780"/>
              <a:gd name="connsiteX298" fmla="*/ 466796 w 4642135"/>
              <a:gd name="connsiteY298" fmla="*/ 687601 h 5650780"/>
              <a:gd name="connsiteX299" fmla="*/ 198675 w 4642135"/>
              <a:gd name="connsiteY299" fmla="*/ 1143838 h 5650780"/>
              <a:gd name="connsiteX300" fmla="*/ 172728 w 4642135"/>
              <a:gd name="connsiteY300" fmla="*/ 1176274 h 5650780"/>
              <a:gd name="connsiteX301" fmla="*/ 270029 w 4642135"/>
              <a:gd name="connsiteY301" fmla="*/ 880042 h 5650780"/>
              <a:gd name="connsiteX302" fmla="*/ 449498 w 4642135"/>
              <a:gd name="connsiteY302" fmla="*/ 629219 h 5650780"/>
              <a:gd name="connsiteX303" fmla="*/ 200836 w 4642135"/>
              <a:gd name="connsiteY303" fmla="*/ 849770 h 5650780"/>
              <a:gd name="connsiteX304" fmla="*/ 14881 w 4642135"/>
              <a:gd name="connsiteY304" fmla="*/ 1128704 h 5650780"/>
              <a:gd name="connsiteX305" fmla="*/ 6232 w 4642135"/>
              <a:gd name="connsiteY305" fmla="*/ 1046537 h 5650780"/>
              <a:gd name="connsiteX306" fmla="*/ 32179 w 4642135"/>
              <a:gd name="connsiteY306" fmla="*/ 973020 h 5650780"/>
              <a:gd name="connsiteX307" fmla="*/ 512203 w 4642135"/>
              <a:gd name="connsiteY307" fmla="*/ 501646 h 5650780"/>
              <a:gd name="connsiteX308" fmla="*/ 594369 w 4642135"/>
              <a:gd name="connsiteY308" fmla="*/ 467050 h 5650780"/>
              <a:gd name="connsiteX309" fmla="*/ 168403 w 4642135"/>
              <a:gd name="connsiteY309" fmla="*/ 557865 h 5650780"/>
              <a:gd name="connsiteX310" fmla="*/ 272192 w 4642135"/>
              <a:gd name="connsiteY310" fmla="*/ 488672 h 5650780"/>
              <a:gd name="connsiteX311" fmla="*/ 391116 w 4642135"/>
              <a:gd name="connsiteY311" fmla="*/ 412992 h 5650780"/>
              <a:gd name="connsiteX312" fmla="*/ 525176 w 4642135"/>
              <a:gd name="connsiteY312" fmla="*/ 378396 h 5650780"/>
              <a:gd name="connsiteX313" fmla="*/ 661401 w 4642135"/>
              <a:gd name="connsiteY313" fmla="*/ 363261 h 5650780"/>
              <a:gd name="connsiteX314" fmla="*/ 434361 w 4642135"/>
              <a:gd name="connsiteY314" fmla="*/ 324340 h 5650780"/>
              <a:gd name="connsiteX315" fmla="*/ 507878 w 4642135"/>
              <a:gd name="connsiteY315" fmla="*/ 313527 h 5650780"/>
              <a:gd name="connsiteX316" fmla="*/ 507878 w 4642135"/>
              <a:gd name="connsiteY316" fmla="*/ 309203 h 5650780"/>
              <a:gd name="connsiteX317" fmla="*/ 417063 w 4642135"/>
              <a:gd name="connsiteY317" fmla="*/ 309203 h 5650780"/>
              <a:gd name="connsiteX318" fmla="*/ 881952 w 4642135"/>
              <a:gd name="connsiteY318" fmla="*/ 276770 h 5650780"/>
              <a:gd name="connsiteX319" fmla="*/ 1067907 w 4642135"/>
              <a:gd name="connsiteY319" fmla="*/ 298393 h 5650780"/>
              <a:gd name="connsiteX320" fmla="*/ 1223590 w 4642135"/>
              <a:gd name="connsiteY320" fmla="*/ 371910 h 5650780"/>
              <a:gd name="connsiteX321" fmla="*/ 1258187 w 4642135"/>
              <a:gd name="connsiteY321" fmla="*/ 367585 h 5650780"/>
              <a:gd name="connsiteX322" fmla="*/ 1640907 w 4642135"/>
              <a:gd name="connsiteY322" fmla="*/ 30271 h 5650780"/>
              <a:gd name="connsiteX323" fmla="*/ 1716587 w 4642135"/>
              <a:gd name="connsiteY323" fmla="*/ 0 h 5650780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0601 w 4642135"/>
              <a:gd name="connsiteY239" fmla="*/ 5610115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274452 w 4642135"/>
              <a:gd name="connsiteY240" fmla="*/ 5598110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26604 w 4642135"/>
              <a:gd name="connsiteY240" fmla="*/ 5601586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360943 w 4642135"/>
              <a:gd name="connsiteY241" fmla="*/ 5524593 h 5643471"/>
              <a:gd name="connsiteX242" fmla="*/ 2700418 w 4642135"/>
              <a:gd name="connsiteY242" fmla="*/ 4800235 h 5643471"/>
              <a:gd name="connsiteX243" fmla="*/ 2851777 w 4642135"/>
              <a:gd name="connsiteY243" fmla="*/ 4454272 h 5643471"/>
              <a:gd name="connsiteX244" fmla="*/ 2856101 w 4642135"/>
              <a:gd name="connsiteY244" fmla="*/ 4395889 h 5643471"/>
              <a:gd name="connsiteX245" fmla="*/ 2581495 w 4642135"/>
              <a:gd name="connsiteY245" fmla="*/ 3515847 h 5643471"/>
              <a:gd name="connsiteX246" fmla="*/ 1854973 w 4642135"/>
              <a:gd name="connsiteY246" fmla="*/ 2006584 h 5643471"/>
              <a:gd name="connsiteX247" fmla="*/ 1502522 w 4642135"/>
              <a:gd name="connsiteY247" fmla="*/ 1258440 h 5643471"/>
              <a:gd name="connsiteX248" fmla="*/ 1489548 w 4642135"/>
              <a:gd name="connsiteY248" fmla="*/ 1228168 h 5643471"/>
              <a:gd name="connsiteX249" fmla="*/ 1485224 w 4642135"/>
              <a:gd name="connsiteY249" fmla="*/ 1273574 h 5643471"/>
              <a:gd name="connsiteX250" fmla="*/ 1379274 w 4642135"/>
              <a:gd name="connsiteY250" fmla="*/ 1068160 h 5643471"/>
              <a:gd name="connsiteX251" fmla="*/ 1476574 w 4642135"/>
              <a:gd name="connsiteY251" fmla="*/ 1392500 h 5643471"/>
              <a:gd name="connsiteX252" fmla="*/ 1426843 w 4642135"/>
              <a:gd name="connsiteY252" fmla="*/ 1366553 h 5643471"/>
              <a:gd name="connsiteX253" fmla="*/ 1498197 w 4642135"/>
              <a:gd name="connsiteY253" fmla="*/ 1535210 h 5643471"/>
              <a:gd name="connsiteX254" fmla="*/ 1487387 w 4642135"/>
              <a:gd name="connsiteY254" fmla="*/ 1539535 h 5643471"/>
              <a:gd name="connsiteX255" fmla="*/ 1405221 w 4642135"/>
              <a:gd name="connsiteY255" fmla="*/ 1457368 h 5643471"/>
              <a:gd name="connsiteX256" fmla="*/ 1398733 w 4642135"/>
              <a:gd name="connsiteY256" fmla="*/ 1461693 h 5643471"/>
              <a:gd name="connsiteX257" fmla="*/ 1465764 w 4642135"/>
              <a:gd name="connsiteY257" fmla="*/ 1649809 h 5643471"/>
              <a:gd name="connsiteX258" fmla="*/ 1470089 w 4642135"/>
              <a:gd name="connsiteY258" fmla="*/ 1682244 h 5643471"/>
              <a:gd name="connsiteX259" fmla="*/ 1441978 w 4642135"/>
              <a:gd name="connsiteY259" fmla="*/ 1669271 h 5643471"/>
              <a:gd name="connsiteX260" fmla="*/ 1364137 w 4642135"/>
              <a:gd name="connsiteY260" fmla="*/ 1626025 h 5643471"/>
              <a:gd name="connsiteX261" fmla="*/ 1472250 w 4642135"/>
              <a:gd name="connsiteY261" fmla="*/ 1820629 h 5643471"/>
              <a:gd name="connsiteX262" fmla="*/ 1480899 w 4642135"/>
              <a:gd name="connsiteY262" fmla="*/ 1855226 h 5643471"/>
              <a:gd name="connsiteX263" fmla="*/ 1450627 w 4642135"/>
              <a:gd name="connsiteY263" fmla="*/ 1844413 h 5643471"/>
              <a:gd name="connsiteX264" fmla="*/ 1301432 w 4642135"/>
              <a:gd name="connsiteY264" fmla="*/ 1693054 h 5643471"/>
              <a:gd name="connsiteX265" fmla="*/ 1262511 w 4642135"/>
              <a:gd name="connsiteY265" fmla="*/ 1641160 h 5643471"/>
              <a:gd name="connsiteX266" fmla="*/ 1498197 w 4642135"/>
              <a:gd name="connsiteY266" fmla="*/ 2095236 h 5643471"/>
              <a:gd name="connsiteX267" fmla="*/ 1305756 w 4642135"/>
              <a:gd name="connsiteY267" fmla="*/ 1857387 h 5643471"/>
              <a:gd name="connsiteX268" fmla="*/ 1264672 w 4642135"/>
              <a:gd name="connsiteY268" fmla="*/ 1775221 h 5643471"/>
              <a:gd name="connsiteX269" fmla="*/ 1281970 w 4642135"/>
              <a:gd name="connsiteY269" fmla="*/ 2002260 h 5643471"/>
              <a:gd name="connsiteX270" fmla="*/ 1154398 w 4642135"/>
              <a:gd name="connsiteY270" fmla="*/ 1738463 h 5643471"/>
              <a:gd name="connsiteX271" fmla="*/ 1141424 w 4642135"/>
              <a:gd name="connsiteY271" fmla="*/ 1876848 h 5643471"/>
              <a:gd name="connsiteX272" fmla="*/ 1007363 w 4642135"/>
              <a:gd name="connsiteY272" fmla="*/ 1150326 h 5643471"/>
              <a:gd name="connsiteX273" fmla="*/ 955469 w 4642135"/>
              <a:gd name="connsiteY273" fmla="*/ 1219519 h 5643471"/>
              <a:gd name="connsiteX274" fmla="*/ 923034 w 4642135"/>
              <a:gd name="connsiteY274" fmla="*/ 1295197 h 5643471"/>
              <a:gd name="connsiteX275" fmla="*/ 886276 w 4642135"/>
              <a:gd name="connsiteY275" fmla="*/ 1403311 h 5643471"/>
              <a:gd name="connsiteX276" fmla="*/ 860329 w 4642135"/>
              <a:gd name="connsiteY276" fmla="*/ 1213031 h 5643471"/>
              <a:gd name="connsiteX277" fmla="*/ 806271 w 4642135"/>
              <a:gd name="connsiteY277" fmla="*/ 1669271 h 5643471"/>
              <a:gd name="connsiteX278" fmla="*/ 713295 w 4642135"/>
              <a:gd name="connsiteY278" fmla="*/ 1511424 h 5643471"/>
              <a:gd name="connsiteX279" fmla="*/ 713295 w 4642135"/>
              <a:gd name="connsiteY279" fmla="*/ 1693054 h 5643471"/>
              <a:gd name="connsiteX280" fmla="*/ 704646 w 4642135"/>
              <a:gd name="connsiteY280" fmla="*/ 1719002 h 5643471"/>
              <a:gd name="connsiteX281" fmla="*/ 678699 w 4642135"/>
              <a:gd name="connsiteY281" fmla="*/ 1697379 h 5643471"/>
              <a:gd name="connsiteX282" fmla="*/ 603018 w 4642135"/>
              <a:gd name="connsiteY282" fmla="*/ 1567643 h 5643471"/>
              <a:gd name="connsiteX283" fmla="*/ 568422 w 4642135"/>
              <a:gd name="connsiteY283" fmla="*/ 1468179 h 5643471"/>
              <a:gd name="connsiteX284" fmla="*/ 752216 w 4642135"/>
              <a:gd name="connsiteY284" fmla="*/ 960047 h 5643471"/>
              <a:gd name="connsiteX285" fmla="*/ 920873 w 4642135"/>
              <a:gd name="connsiteY285" fmla="*/ 735171 h 5643471"/>
              <a:gd name="connsiteX286" fmla="*/ 953306 w 4642135"/>
              <a:gd name="connsiteY286" fmla="*/ 683276 h 5643471"/>
              <a:gd name="connsiteX287" fmla="*/ 959793 w 4642135"/>
              <a:gd name="connsiteY287" fmla="*/ 663815 h 5643471"/>
              <a:gd name="connsiteX288" fmla="*/ 942495 w 4642135"/>
              <a:gd name="connsiteY288" fmla="*/ 672464 h 5643471"/>
              <a:gd name="connsiteX289" fmla="*/ 747891 w 4642135"/>
              <a:gd name="connsiteY289" fmla="*/ 938424 h 5643471"/>
              <a:gd name="connsiteX290" fmla="*/ 728430 w 4642135"/>
              <a:gd name="connsiteY290" fmla="*/ 955722 h 5643471"/>
              <a:gd name="connsiteX291" fmla="*/ 817084 w 4642135"/>
              <a:gd name="connsiteY291" fmla="*/ 711385 h 5643471"/>
              <a:gd name="connsiteX292" fmla="*/ 548963 w 4642135"/>
              <a:gd name="connsiteY292" fmla="*/ 1040049 h 5643471"/>
              <a:gd name="connsiteX293" fmla="*/ 672211 w 4642135"/>
              <a:gd name="connsiteY293" fmla="*/ 750306 h 5643471"/>
              <a:gd name="connsiteX294" fmla="*/ 460308 w 4642135"/>
              <a:gd name="connsiteY294" fmla="*/ 979506 h 5643471"/>
              <a:gd name="connsiteX295" fmla="*/ 492744 w 4642135"/>
              <a:gd name="connsiteY295" fmla="*/ 838960 h 5643471"/>
              <a:gd name="connsiteX296" fmla="*/ 345709 w 4642135"/>
              <a:gd name="connsiteY296" fmla="*/ 1046537 h 5643471"/>
              <a:gd name="connsiteX297" fmla="*/ 542475 w 4642135"/>
              <a:gd name="connsiteY297" fmla="*/ 609759 h 5643471"/>
              <a:gd name="connsiteX298" fmla="*/ 466796 w 4642135"/>
              <a:gd name="connsiteY298" fmla="*/ 687601 h 5643471"/>
              <a:gd name="connsiteX299" fmla="*/ 198675 w 4642135"/>
              <a:gd name="connsiteY299" fmla="*/ 1143838 h 5643471"/>
              <a:gd name="connsiteX300" fmla="*/ 172728 w 4642135"/>
              <a:gd name="connsiteY300" fmla="*/ 1176274 h 5643471"/>
              <a:gd name="connsiteX301" fmla="*/ 270029 w 4642135"/>
              <a:gd name="connsiteY301" fmla="*/ 880042 h 5643471"/>
              <a:gd name="connsiteX302" fmla="*/ 449498 w 4642135"/>
              <a:gd name="connsiteY302" fmla="*/ 629219 h 5643471"/>
              <a:gd name="connsiteX303" fmla="*/ 200836 w 4642135"/>
              <a:gd name="connsiteY303" fmla="*/ 849770 h 5643471"/>
              <a:gd name="connsiteX304" fmla="*/ 14881 w 4642135"/>
              <a:gd name="connsiteY304" fmla="*/ 1128704 h 5643471"/>
              <a:gd name="connsiteX305" fmla="*/ 6232 w 4642135"/>
              <a:gd name="connsiteY305" fmla="*/ 1046537 h 5643471"/>
              <a:gd name="connsiteX306" fmla="*/ 32179 w 4642135"/>
              <a:gd name="connsiteY306" fmla="*/ 973020 h 5643471"/>
              <a:gd name="connsiteX307" fmla="*/ 512203 w 4642135"/>
              <a:gd name="connsiteY307" fmla="*/ 501646 h 5643471"/>
              <a:gd name="connsiteX308" fmla="*/ 594369 w 4642135"/>
              <a:gd name="connsiteY308" fmla="*/ 467050 h 5643471"/>
              <a:gd name="connsiteX309" fmla="*/ 168403 w 4642135"/>
              <a:gd name="connsiteY309" fmla="*/ 557865 h 5643471"/>
              <a:gd name="connsiteX310" fmla="*/ 272192 w 4642135"/>
              <a:gd name="connsiteY310" fmla="*/ 488672 h 5643471"/>
              <a:gd name="connsiteX311" fmla="*/ 391116 w 4642135"/>
              <a:gd name="connsiteY311" fmla="*/ 412992 h 5643471"/>
              <a:gd name="connsiteX312" fmla="*/ 525176 w 4642135"/>
              <a:gd name="connsiteY312" fmla="*/ 378396 h 5643471"/>
              <a:gd name="connsiteX313" fmla="*/ 661401 w 4642135"/>
              <a:gd name="connsiteY313" fmla="*/ 363261 h 5643471"/>
              <a:gd name="connsiteX314" fmla="*/ 434361 w 4642135"/>
              <a:gd name="connsiteY314" fmla="*/ 324340 h 5643471"/>
              <a:gd name="connsiteX315" fmla="*/ 507878 w 4642135"/>
              <a:gd name="connsiteY315" fmla="*/ 313527 h 5643471"/>
              <a:gd name="connsiteX316" fmla="*/ 507878 w 4642135"/>
              <a:gd name="connsiteY316" fmla="*/ 309203 h 5643471"/>
              <a:gd name="connsiteX317" fmla="*/ 417063 w 4642135"/>
              <a:gd name="connsiteY317" fmla="*/ 309203 h 5643471"/>
              <a:gd name="connsiteX318" fmla="*/ 881952 w 4642135"/>
              <a:gd name="connsiteY318" fmla="*/ 276770 h 5643471"/>
              <a:gd name="connsiteX319" fmla="*/ 1067907 w 4642135"/>
              <a:gd name="connsiteY319" fmla="*/ 298393 h 5643471"/>
              <a:gd name="connsiteX320" fmla="*/ 1223590 w 4642135"/>
              <a:gd name="connsiteY320" fmla="*/ 371910 h 5643471"/>
              <a:gd name="connsiteX321" fmla="*/ 1258187 w 4642135"/>
              <a:gd name="connsiteY321" fmla="*/ 367585 h 5643471"/>
              <a:gd name="connsiteX322" fmla="*/ 1640907 w 4642135"/>
              <a:gd name="connsiteY322" fmla="*/ 30271 h 5643471"/>
              <a:gd name="connsiteX323" fmla="*/ 1716587 w 4642135"/>
              <a:gd name="connsiteY323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853940 w 4642135"/>
              <a:gd name="connsiteY238" fmla="*/ 5018623 h 5643471"/>
              <a:gd name="connsiteX239" fmla="*/ 2654078 w 4642135"/>
              <a:gd name="connsiteY239" fmla="*/ 5624022 h 5643471"/>
              <a:gd name="connsiteX240" fmla="*/ 2305744 w 4642135"/>
              <a:gd name="connsiteY240" fmla="*/ 5625924 h 5643471"/>
              <a:gd name="connsiteX241" fmla="*/ 2700418 w 4642135"/>
              <a:gd name="connsiteY241" fmla="*/ 4800235 h 5643471"/>
              <a:gd name="connsiteX242" fmla="*/ 2851777 w 4642135"/>
              <a:gd name="connsiteY242" fmla="*/ 4454272 h 5643471"/>
              <a:gd name="connsiteX243" fmla="*/ 2856101 w 4642135"/>
              <a:gd name="connsiteY243" fmla="*/ 4395889 h 5643471"/>
              <a:gd name="connsiteX244" fmla="*/ 2581495 w 4642135"/>
              <a:gd name="connsiteY244" fmla="*/ 3515847 h 5643471"/>
              <a:gd name="connsiteX245" fmla="*/ 1854973 w 4642135"/>
              <a:gd name="connsiteY245" fmla="*/ 2006584 h 5643471"/>
              <a:gd name="connsiteX246" fmla="*/ 1502522 w 4642135"/>
              <a:gd name="connsiteY246" fmla="*/ 1258440 h 5643471"/>
              <a:gd name="connsiteX247" fmla="*/ 1489548 w 4642135"/>
              <a:gd name="connsiteY247" fmla="*/ 1228168 h 5643471"/>
              <a:gd name="connsiteX248" fmla="*/ 1485224 w 4642135"/>
              <a:gd name="connsiteY248" fmla="*/ 1273574 h 5643471"/>
              <a:gd name="connsiteX249" fmla="*/ 1379274 w 4642135"/>
              <a:gd name="connsiteY249" fmla="*/ 1068160 h 5643471"/>
              <a:gd name="connsiteX250" fmla="*/ 1476574 w 4642135"/>
              <a:gd name="connsiteY250" fmla="*/ 1392500 h 5643471"/>
              <a:gd name="connsiteX251" fmla="*/ 1426843 w 4642135"/>
              <a:gd name="connsiteY251" fmla="*/ 1366553 h 5643471"/>
              <a:gd name="connsiteX252" fmla="*/ 1498197 w 4642135"/>
              <a:gd name="connsiteY252" fmla="*/ 1535210 h 5643471"/>
              <a:gd name="connsiteX253" fmla="*/ 1487387 w 4642135"/>
              <a:gd name="connsiteY253" fmla="*/ 1539535 h 5643471"/>
              <a:gd name="connsiteX254" fmla="*/ 1405221 w 4642135"/>
              <a:gd name="connsiteY254" fmla="*/ 1457368 h 5643471"/>
              <a:gd name="connsiteX255" fmla="*/ 1398733 w 4642135"/>
              <a:gd name="connsiteY255" fmla="*/ 1461693 h 5643471"/>
              <a:gd name="connsiteX256" fmla="*/ 1465764 w 4642135"/>
              <a:gd name="connsiteY256" fmla="*/ 1649809 h 5643471"/>
              <a:gd name="connsiteX257" fmla="*/ 1470089 w 4642135"/>
              <a:gd name="connsiteY257" fmla="*/ 1682244 h 5643471"/>
              <a:gd name="connsiteX258" fmla="*/ 1441978 w 4642135"/>
              <a:gd name="connsiteY258" fmla="*/ 1669271 h 5643471"/>
              <a:gd name="connsiteX259" fmla="*/ 1364137 w 4642135"/>
              <a:gd name="connsiteY259" fmla="*/ 1626025 h 5643471"/>
              <a:gd name="connsiteX260" fmla="*/ 1472250 w 4642135"/>
              <a:gd name="connsiteY260" fmla="*/ 1820629 h 5643471"/>
              <a:gd name="connsiteX261" fmla="*/ 1480899 w 4642135"/>
              <a:gd name="connsiteY261" fmla="*/ 1855226 h 5643471"/>
              <a:gd name="connsiteX262" fmla="*/ 1450627 w 4642135"/>
              <a:gd name="connsiteY262" fmla="*/ 1844413 h 5643471"/>
              <a:gd name="connsiteX263" fmla="*/ 1301432 w 4642135"/>
              <a:gd name="connsiteY263" fmla="*/ 1693054 h 5643471"/>
              <a:gd name="connsiteX264" fmla="*/ 1262511 w 4642135"/>
              <a:gd name="connsiteY264" fmla="*/ 1641160 h 5643471"/>
              <a:gd name="connsiteX265" fmla="*/ 1498197 w 4642135"/>
              <a:gd name="connsiteY265" fmla="*/ 2095236 h 5643471"/>
              <a:gd name="connsiteX266" fmla="*/ 1305756 w 4642135"/>
              <a:gd name="connsiteY266" fmla="*/ 1857387 h 5643471"/>
              <a:gd name="connsiteX267" fmla="*/ 1264672 w 4642135"/>
              <a:gd name="connsiteY267" fmla="*/ 1775221 h 5643471"/>
              <a:gd name="connsiteX268" fmla="*/ 1281970 w 4642135"/>
              <a:gd name="connsiteY268" fmla="*/ 2002260 h 5643471"/>
              <a:gd name="connsiteX269" fmla="*/ 1154398 w 4642135"/>
              <a:gd name="connsiteY269" fmla="*/ 1738463 h 5643471"/>
              <a:gd name="connsiteX270" fmla="*/ 1141424 w 4642135"/>
              <a:gd name="connsiteY270" fmla="*/ 1876848 h 5643471"/>
              <a:gd name="connsiteX271" fmla="*/ 1007363 w 4642135"/>
              <a:gd name="connsiteY271" fmla="*/ 1150326 h 5643471"/>
              <a:gd name="connsiteX272" fmla="*/ 955469 w 4642135"/>
              <a:gd name="connsiteY272" fmla="*/ 1219519 h 5643471"/>
              <a:gd name="connsiteX273" fmla="*/ 923034 w 4642135"/>
              <a:gd name="connsiteY273" fmla="*/ 1295197 h 5643471"/>
              <a:gd name="connsiteX274" fmla="*/ 886276 w 4642135"/>
              <a:gd name="connsiteY274" fmla="*/ 1403311 h 5643471"/>
              <a:gd name="connsiteX275" fmla="*/ 860329 w 4642135"/>
              <a:gd name="connsiteY275" fmla="*/ 1213031 h 5643471"/>
              <a:gd name="connsiteX276" fmla="*/ 806271 w 4642135"/>
              <a:gd name="connsiteY276" fmla="*/ 1669271 h 5643471"/>
              <a:gd name="connsiteX277" fmla="*/ 713295 w 4642135"/>
              <a:gd name="connsiteY277" fmla="*/ 1511424 h 5643471"/>
              <a:gd name="connsiteX278" fmla="*/ 713295 w 4642135"/>
              <a:gd name="connsiteY278" fmla="*/ 1693054 h 5643471"/>
              <a:gd name="connsiteX279" fmla="*/ 704646 w 4642135"/>
              <a:gd name="connsiteY279" fmla="*/ 1719002 h 5643471"/>
              <a:gd name="connsiteX280" fmla="*/ 678699 w 4642135"/>
              <a:gd name="connsiteY280" fmla="*/ 1697379 h 5643471"/>
              <a:gd name="connsiteX281" fmla="*/ 603018 w 4642135"/>
              <a:gd name="connsiteY281" fmla="*/ 1567643 h 5643471"/>
              <a:gd name="connsiteX282" fmla="*/ 568422 w 4642135"/>
              <a:gd name="connsiteY282" fmla="*/ 1468179 h 5643471"/>
              <a:gd name="connsiteX283" fmla="*/ 752216 w 4642135"/>
              <a:gd name="connsiteY283" fmla="*/ 960047 h 5643471"/>
              <a:gd name="connsiteX284" fmla="*/ 920873 w 4642135"/>
              <a:gd name="connsiteY284" fmla="*/ 735171 h 5643471"/>
              <a:gd name="connsiteX285" fmla="*/ 953306 w 4642135"/>
              <a:gd name="connsiteY285" fmla="*/ 683276 h 5643471"/>
              <a:gd name="connsiteX286" fmla="*/ 959793 w 4642135"/>
              <a:gd name="connsiteY286" fmla="*/ 663815 h 5643471"/>
              <a:gd name="connsiteX287" fmla="*/ 942495 w 4642135"/>
              <a:gd name="connsiteY287" fmla="*/ 672464 h 5643471"/>
              <a:gd name="connsiteX288" fmla="*/ 747891 w 4642135"/>
              <a:gd name="connsiteY288" fmla="*/ 938424 h 5643471"/>
              <a:gd name="connsiteX289" fmla="*/ 728430 w 4642135"/>
              <a:gd name="connsiteY289" fmla="*/ 955722 h 5643471"/>
              <a:gd name="connsiteX290" fmla="*/ 817084 w 4642135"/>
              <a:gd name="connsiteY290" fmla="*/ 711385 h 5643471"/>
              <a:gd name="connsiteX291" fmla="*/ 548963 w 4642135"/>
              <a:gd name="connsiteY291" fmla="*/ 1040049 h 5643471"/>
              <a:gd name="connsiteX292" fmla="*/ 672211 w 4642135"/>
              <a:gd name="connsiteY292" fmla="*/ 750306 h 5643471"/>
              <a:gd name="connsiteX293" fmla="*/ 460308 w 4642135"/>
              <a:gd name="connsiteY293" fmla="*/ 979506 h 5643471"/>
              <a:gd name="connsiteX294" fmla="*/ 492744 w 4642135"/>
              <a:gd name="connsiteY294" fmla="*/ 838960 h 5643471"/>
              <a:gd name="connsiteX295" fmla="*/ 345709 w 4642135"/>
              <a:gd name="connsiteY295" fmla="*/ 1046537 h 5643471"/>
              <a:gd name="connsiteX296" fmla="*/ 542475 w 4642135"/>
              <a:gd name="connsiteY296" fmla="*/ 609759 h 5643471"/>
              <a:gd name="connsiteX297" fmla="*/ 466796 w 4642135"/>
              <a:gd name="connsiteY297" fmla="*/ 687601 h 5643471"/>
              <a:gd name="connsiteX298" fmla="*/ 198675 w 4642135"/>
              <a:gd name="connsiteY298" fmla="*/ 1143838 h 5643471"/>
              <a:gd name="connsiteX299" fmla="*/ 172728 w 4642135"/>
              <a:gd name="connsiteY299" fmla="*/ 1176274 h 5643471"/>
              <a:gd name="connsiteX300" fmla="*/ 270029 w 4642135"/>
              <a:gd name="connsiteY300" fmla="*/ 880042 h 5643471"/>
              <a:gd name="connsiteX301" fmla="*/ 449498 w 4642135"/>
              <a:gd name="connsiteY301" fmla="*/ 629219 h 5643471"/>
              <a:gd name="connsiteX302" fmla="*/ 200836 w 4642135"/>
              <a:gd name="connsiteY302" fmla="*/ 849770 h 5643471"/>
              <a:gd name="connsiteX303" fmla="*/ 14881 w 4642135"/>
              <a:gd name="connsiteY303" fmla="*/ 1128704 h 5643471"/>
              <a:gd name="connsiteX304" fmla="*/ 6232 w 4642135"/>
              <a:gd name="connsiteY304" fmla="*/ 1046537 h 5643471"/>
              <a:gd name="connsiteX305" fmla="*/ 32179 w 4642135"/>
              <a:gd name="connsiteY305" fmla="*/ 973020 h 5643471"/>
              <a:gd name="connsiteX306" fmla="*/ 512203 w 4642135"/>
              <a:gd name="connsiteY306" fmla="*/ 501646 h 5643471"/>
              <a:gd name="connsiteX307" fmla="*/ 594369 w 4642135"/>
              <a:gd name="connsiteY307" fmla="*/ 467050 h 5643471"/>
              <a:gd name="connsiteX308" fmla="*/ 168403 w 4642135"/>
              <a:gd name="connsiteY308" fmla="*/ 557865 h 5643471"/>
              <a:gd name="connsiteX309" fmla="*/ 272192 w 4642135"/>
              <a:gd name="connsiteY309" fmla="*/ 488672 h 5643471"/>
              <a:gd name="connsiteX310" fmla="*/ 391116 w 4642135"/>
              <a:gd name="connsiteY310" fmla="*/ 412992 h 5643471"/>
              <a:gd name="connsiteX311" fmla="*/ 525176 w 4642135"/>
              <a:gd name="connsiteY311" fmla="*/ 378396 h 5643471"/>
              <a:gd name="connsiteX312" fmla="*/ 661401 w 4642135"/>
              <a:gd name="connsiteY312" fmla="*/ 363261 h 5643471"/>
              <a:gd name="connsiteX313" fmla="*/ 434361 w 4642135"/>
              <a:gd name="connsiteY313" fmla="*/ 324340 h 5643471"/>
              <a:gd name="connsiteX314" fmla="*/ 507878 w 4642135"/>
              <a:gd name="connsiteY314" fmla="*/ 313527 h 5643471"/>
              <a:gd name="connsiteX315" fmla="*/ 507878 w 4642135"/>
              <a:gd name="connsiteY315" fmla="*/ 309203 h 5643471"/>
              <a:gd name="connsiteX316" fmla="*/ 417063 w 4642135"/>
              <a:gd name="connsiteY316" fmla="*/ 309203 h 5643471"/>
              <a:gd name="connsiteX317" fmla="*/ 881952 w 4642135"/>
              <a:gd name="connsiteY317" fmla="*/ 276770 h 5643471"/>
              <a:gd name="connsiteX318" fmla="*/ 1067907 w 4642135"/>
              <a:gd name="connsiteY318" fmla="*/ 298393 h 5643471"/>
              <a:gd name="connsiteX319" fmla="*/ 1223590 w 4642135"/>
              <a:gd name="connsiteY319" fmla="*/ 371910 h 5643471"/>
              <a:gd name="connsiteX320" fmla="*/ 1258187 w 4642135"/>
              <a:gd name="connsiteY320" fmla="*/ 367585 h 5643471"/>
              <a:gd name="connsiteX321" fmla="*/ 1640907 w 4642135"/>
              <a:gd name="connsiteY321" fmla="*/ 30271 h 5643471"/>
              <a:gd name="connsiteX322" fmla="*/ 1716587 w 4642135"/>
              <a:gd name="connsiteY322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858265 w 4642135"/>
              <a:gd name="connsiteY237" fmla="*/ 5018623 h 5643471"/>
              <a:gd name="connsiteX238" fmla="*/ 2654078 w 4642135"/>
              <a:gd name="connsiteY238" fmla="*/ 5624022 h 5643471"/>
              <a:gd name="connsiteX239" fmla="*/ 2305744 w 4642135"/>
              <a:gd name="connsiteY239" fmla="*/ 5625924 h 5643471"/>
              <a:gd name="connsiteX240" fmla="*/ 2700418 w 4642135"/>
              <a:gd name="connsiteY240" fmla="*/ 4800235 h 5643471"/>
              <a:gd name="connsiteX241" fmla="*/ 2851777 w 4642135"/>
              <a:gd name="connsiteY241" fmla="*/ 4454272 h 5643471"/>
              <a:gd name="connsiteX242" fmla="*/ 2856101 w 4642135"/>
              <a:gd name="connsiteY242" fmla="*/ 4395889 h 5643471"/>
              <a:gd name="connsiteX243" fmla="*/ 2581495 w 4642135"/>
              <a:gd name="connsiteY243" fmla="*/ 3515847 h 5643471"/>
              <a:gd name="connsiteX244" fmla="*/ 1854973 w 4642135"/>
              <a:gd name="connsiteY244" fmla="*/ 2006584 h 5643471"/>
              <a:gd name="connsiteX245" fmla="*/ 1502522 w 4642135"/>
              <a:gd name="connsiteY245" fmla="*/ 1258440 h 5643471"/>
              <a:gd name="connsiteX246" fmla="*/ 1489548 w 4642135"/>
              <a:gd name="connsiteY246" fmla="*/ 1228168 h 5643471"/>
              <a:gd name="connsiteX247" fmla="*/ 1485224 w 4642135"/>
              <a:gd name="connsiteY247" fmla="*/ 1273574 h 5643471"/>
              <a:gd name="connsiteX248" fmla="*/ 1379274 w 4642135"/>
              <a:gd name="connsiteY248" fmla="*/ 1068160 h 5643471"/>
              <a:gd name="connsiteX249" fmla="*/ 1476574 w 4642135"/>
              <a:gd name="connsiteY249" fmla="*/ 1392500 h 5643471"/>
              <a:gd name="connsiteX250" fmla="*/ 1426843 w 4642135"/>
              <a:gd name="connsiteY250" fmla="*/ 1366553 h 5643471"/>
              <a:gd name="connsiteX251" fmla="*/ 1498197 w 4642135"/>
              <a:gd name="connsiteY251" fmla="*/ 1535210 h 5643471"/>
              <a:gd name="connsiteX252" fmla="*/ 1487387 w 4642135"/>
              <a:gd name="connsiteY252" fmla="*/ 1539535 h 5643471"/>
              <a:gd name="connsiteX253" fmla="*/ 1405221 w 4642135"/>
              <a:gd name="connsiteY253" fmla="*/ 1457368 h 5643471"/>
              <a:gd name="connsiteX254" fmla="*/ 1398733 w 4642135"/>
              <a:gd name="connsiteY254" fmla="*/ 1461693 h 5643471"/>
              <a:gd name="connsiteX255" fmla="*/ 1465764 w 4642135"/>
              <a:gd name="connsiteY255" fmla="*/ 1649809 h 5643471"/>
              <a:gd name="connsiteX256" fmla="*/ 1470089 w 4642135"/>
              <a:gd name="connsiteY256" fmla="*/ 1682244 h 5643471"/>
              <a:gd name="connsiteX257" fmla="*/ 1441978 w 4642135"/>
              <a:gd name="connsiteY257" fmla="*/ 1669271 h 5643471"/>
              <a:gd name="connsiteX258" fmla="*/ 1364137 w 4642135"/>
              <a:gd name="connsiteY258" fmla="*/ 1626025 h 5643471"/>
              <a:gd name="connsiteX259" fmla="*/ 1472250 w 4642135"/>
              <a:gd name="connsiteY259" fmla="*/ 1820629 h 5643471"/>
              <a:gd name="connsiteX260" fmla="*/ 1480899 w 4642135"/>
              <a:gd name="connsiteY260" fmla="*/ 1855226 h 5643471"/>
              <a:gd name="connsiteX261" fmla="*/ 1450627 w 4642135"/>
              <a:gd name="connsiteY261" fmla="*/ 1844413 h 5643471"/>
              <a:gd name="connsiteX262" fmla="*/ 1301432 w 4642135"/>
              <a:gd name="connsiteY262" fmla="*/ 1693054 h 5643471"/>
              <a:gd name="connsiteX263" fmla="*/ 1262511 w 4642135"/>
              <a:gd name="connsiteY263" fmla="*/ 1641160 h 5643471"/>
              <a:gd name="connsiteX264" fmla="*/ 1498197 w 4642135"/>
              <a:gd name="connsiteY264" fmla="*/ 2095236 h 5643471"/>
              <a:gd name="connsiteX265" fmla="*/ 1305756 w 4642135"/>
              <a:gd name="connsiteY265" fmla="*/ 1857387 h 5643471"/>
              <a:gd name="connsiteX266" fmla="*/ 1264672 w 4642135"/>
              <a:gd name="connsiteY266" fmla="*/ 1775221 h 5643471"/>
              <a:gd name="connsiteX267" fmla="*/ 1281970 w 4642135"/>
              <a:gd name="connsiteY267" fmla="*/ 2002260 h 5643471"/>
              <a:gd name="connsiteX268" fmla="*/ 1154398 w 4642135"/>
              <a:gd name="connsiteY268" fmla="*/ 1738463 h 5643471"/>
              <a:gd name="connsiteX269" fmla="*/ 1141424 w 4642135"/>
              <a:gd name="connsiteY269" fmla="*/ 1876848 h 5643471"/>
              <a:gd name="connsiteX270" fmla="*/ 1007363 w 4642135"/>
              <a:gd name="connsiteY270" fmla="*/ 1150326 h 5643471"/>
              <a:gd name="connsiteX271" fmla="*/ 955469 w 4642135"/>
              <a:gd name="connsiteY271" fmla="*/ 1219519 h 5643471"/>
              <a:gd name="connsiteX272" fmla="*/ 923034 w 4642135"/>
              <a:gd name="connsiteY272" fmla="*/ 1295197 h 5643471"/>
              <a:gd name="connsiteX273" fmla="*/ 886276 w 4642135"/>
              <a:gd name="connsiteY273" fmla="*/ 1403311 h 5643471"/>
              <a:gd name="connsiteX274" fmla="*/ 860329 w 4642135"/>
              <a:gd name="connsiteY274" fmla="*/ 1213031 h 5643471"/>
              <a:gd name="connsiteX275" fmla="*/ 806271 w 4642135"/>
              <a:gd name="connsiteY275" fmla="*/ 1669271 h 5643471"/>
              <a:gd name="connsiteX276" fmla="*/ 713295 w 4642135"/>
              <a:gd name="connsiteY276" fmla="*/ 1511424 h 5643471"/>
              <a:gd name="connsiteX277" fmla="*/ 713295 w 4642135"/>
              <a:gd name="connsiteY277" fmla="*/ 1693054 h 5643471"/>
              <a:gd name="connsiteX278" fmla="*/ 704646 w 4642135"/>
              <a:gd name="connsiteY278" fmla="*/ 1719002 h 5643471"/>
              <a:gd name="connsiteX279" fmla="*/ 678699 w 4642135"/>
              <a:gd name="connsiteY279" fmla="*/ 1697379 h 5643471"/>
              <a:gd name="connsiteX280" fmla="*/ 603018 w 4642135"/>
              <a:gd name="connsiteY280" fmla="*/ 1567643 h 5643471"/>
              <a:gd name="connsiteX281" fmla="*/ 568422 w 4642135"/>
              <a:gd name="connsiteY281" fmla="*/ 1468179 h 5643471"/>
              <a:gd name="connsiteX282" fmla="*/ 752216 w 4642135"/>
              <a:gd name="connsiteY282" fmla="*/ 960047 h 5643471"/>
              <a:gd name="connsiteX283" fmla="*/ 920873 w 4642135"/>
              <a:gd name="connsiteY283" fmla="*/ 735171 h 5643471"/>
              <a:gd name="connsiteX284" fmla="*/ 953306 w 4642135"/>
              <a:gd name="connsiteY284" fmla="*/ 683276 h 5643471"/>
              <a:gd name="connsiteX285" fmla="*/ 959793 w 4642135"/>
              <a:gd name="connsiteY285" fmla="*/ 663815 h 5643471"/>
              <a:gd name="connsiteX286" fmla="*/ 942495 w 4642135"/>
              <a:gd name="connsiteY286" fmla="*/ 672464 h 5643471"/>
              <a:gd name="connsiteX287" fmla="*/ 747891 w 4642135"/>
              <a:gd name="connsiteY287" fmla="*/ 938424 h 5643471"/>
              <a:gd name="connsiteX288" fmla="*/ 728430 w 4642135"/>
              <a:gd name="connsiteY288" fmla="*/ 955722 h 5643471"/>
              <a:gd name="connsiteX289" fmla="*/ 817084 w 4642135"/>
              <a:gd name="connsiteY289" fmla="*/ 711385 h 5643471"/>
              <a:gd name="connsiteX290" fmla="*/ 548963 w 4642135"/>
              <a:gd name="connsiteY290" fmla="*/ 1040049 h 5643471"/>
              <a:gd name="connsiteX291" fmla="*/ 672211 w 4642135"/>
              <a:gd name="connsiteY291" fmla="*/ 750306 h 5643471"/>
              <a:gd name="connsiteX292" fmla="*/ 460308 w 4642135"/>
              <a:gd name="connsiteY292" fmla="*/ 979506 h 5643471"/>
              <a:gd name="connsiteX293" fmla="*/ 492744 w 4642135"/>
              <a:gd name="connsiteY293" fmla="*/ 838960 h 5643471"/>
              <a:gd name="connsiteX294" fmla="*/ 345709 w 4642135"/>
              <a:gd name="connsiteY294" fmla="*/ 1046537 h 5643471"/>
              <a:gd name="connsiteX295" fmla="*/ 542475 w 4642135"/>
              <a:gd name="connsiteY295" fmla="*/ 609759 h 5643471"/>
              <a:gd name="connsiteX296" fmla="*/ 466796 w 4642135"/>
              <a:gd name="connsiteY296" fmla="*/ 687601 h 5643471"/>
              <a:gd name="connsiteX297" fmla="*/ 198675 w 4642135"/>
              <a:gd name="connsiteY297" fmla="*/ 1143838 h 5643471"/>
              <a:gd name="connsiteX298" fmla="*/ 172728 w 4642135"/>
              <a:gd name="connsiteY298" fmla="*/ 1176274 h 5643471"/>
              <a:gd name="connsiteX299" fmla="*/ 270029 w 4642135"/>
              <a:gd name="connsiteY299" fmla="*/ 880042 h 5643471"/>
              <a:gd name="connsiteX300" fmla="*/ 449498 w 4642135"/>
              <a:gd name="connsiteY300" fmla="*/ 629219 h 5643471"/>
              <a:gd name="connsiteX301" fmla="*/ 200836 w 4642135"/>
              <a:gd name="connsiteY301" fmla="*/ 849770 h 5643471"/>
              <a:gd name="connsiteX302" fmla="*/ 14881 w 4642135"/>
              <a:gd name="connsiteY302" fmla="*/ 1128704 h 5643471"/>
              <a:gd name="connsiteX303" fmla="*/ 6232 w 4642135"/>
              <a:gd name="connsiteY303" fmla="*/ 1046537 h 5643471"/>
              <a:gd name="connsiteX304" fmla="*/ 32179 w 4642135"/>
              <a:gd name="connsiteY304" fmla="*/ 973020 h 5643471"/>
              <a:gd name="connsiteX305" fmla="*/ 512203 w 4642135"/>
              <a:gd name="connsiteY305" fmla="*/ 501646 h 5643471"/>
              <a:gd name="connsiteX306" fmla="*/ 594369 w 4642135"/>
              <a:gd name="connsiteY306" fmla="*/ 467050 h 5643471"/>
              <a:gd name="connsiteX307" fmla="*/ 168403 w 4642135"/>
              <a:gd name="connsiteY307" fmla="*/ 557865 h 5643471"/>
              <a:gd name="connsiteX308" fmla="*/ 272192 w 4642135"/>
              <a:gd name="connsiteY308" fmla="*/ 488672 h 5643471"/>
              <a:gd name="connsiteX309" fmla="*/ 391116 w 4642135"/>
              <a:gd name="connsiteY309" fmla="*/ 412992 h 5643471"/>
              <a:gd name="connsiteX310" fmla="*/ 525176 w 4642135"/>
              <a:gd name="connsiteY310" fmla="*/ 378396 h 5643471"/>
              <a:gd name="connsiteX311" fmla="*/ 661401 w 4642135"/>
              <a:gd name="connsiteY311" fmla="*/ 363261 h 5643471"/>
              <a:gd name="connsiteX312" fmla="*/ 434361 w 4642135"/>
              <a:gd name="connsiteY312" fmla="*/ 324340 h 5643471"/>
              <a:gd name="connsiteX313" fmla="*/ 507878 w 4642135"/>
              <a:gd name="connsiteY313" fmla="*/ 313527 h 5643471"/>
              <a:gd name="connsiteX314" fmla="*/ 507878 w 4642135"/>
              <a:gd name="connsiteY314" fmla="*/ 309203 h 5643471"/>
              <a:gd name="connsiteX315" fmla="*/ 417063 w 4642135"/>
              <a:gd name="connsiteY315" fmla="*/ 309203 h 5643471"/>
              <a:gd name="connsiteX316" fmla="*/ 881952 w 4642135"/>
              <a:gd name="connsiteY316" fmla="*/ 276770 h 5643471"/>
              <a:gd name="connsiteX317" fmla="*/ 1067907 w 4642135"/>
              <a:gd name="connsiteY317" fmla="*/ 298393 h 5643471"/>
              <a:gd name="connsiteX318" fmla="*/ 1223590 w 4642135"/>
              <a:gd name="connsiteY318" fmla="*/ 371910 h 5643471"/>
              <a:gd name="connsiteX319" fmla="*/ 1258187 w 4642135"/>
              <a:gd name="connsiteY319" fmla="*/ 367585 h 5643471"/>
              <a:gd name="connsiteX320" fmla="*/ 1640907 w 4642135"/>
              <a:gd name="connsiteY320" fmla="*/ 30271 h 5643471"/>
              <a:gd name="connsiteX321" fmla="*/ 1716587 w 4642135"/>
              <a:gd name="connsiteY321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60426 w 4642135"/>
              <a:gd name="connsiteY236" fmla="*/ 5042409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50081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14006 w 4642135"/>
              <a:gd name="connsiteY0" fmla="*/ 152872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4214006 w 4642135"/>
              <a:gd name="connsiteY5" fmla="*/ 1528722 h 5643471"/>
              <a:gd name="connsiteX6" fmla="*/ 3165036 w 4642135"/>
              <a:gd name="connsiteY6" fmla="*/ 1460611 h 5643471"/>
              <a:gd name="connsiteX7" fmla="*/ 3148009 w 4642135"/>
              <a:gd name="connsiteY7" fmla="*/ 1468179 h 5643471"/>
              <a:gd name="connsiteX8" fmla="*/ 2860426 w 4642135"/>
              <a:gd name="connsiteY8" fmla="*/ 1591429 h 5643471"/>
              <a:gd name="connsiteX9" fmla="*/ 2899347 w 4642135"/>
              <a:gd name="connsiteY9" fmla="*/ 1589266 h 5643471"/>
              <a:gd name="connsiteX10" fmla="*/ 3115574 w 4642135"/>
              <a:gd name="connsiteY10" fmla="*/ 1498450 h 5643471"/>
              <a:gd name="connsiteX11" fmla="*/ 3186930 w 4642135"/>
              <a:gd name="connsiteY11" fmla="*/ 1466017 h 5643471"/>
              <a:gd name="connsiteX12" fmla="*/ 3165036 w 4642135"/>
              <a:gd name="connsiteY12" fmla="*/ 1460611 h 5643471"/>
              <a:gd name="connsiteX13" fmla="*/ 2717716 w 4642135"/>
              <a:gd name="connsiteY13" fmla="*/ 1269250 h 5643471"/>
              <a:gd name="connsiteX14" fmla="*/ 2419323 w 4642135"/>
              <a:gd name="connsiteY14" fmla="*/ 1353579 h 5643471"/>
              <a:gd name="connsiteX15" fmla="*/ 2395539 w 4642135"/>
              <a:gd name="connsiteY15" fmla="*/ 1433582 h 5643471"/>
              <a:gd name="connsiteX16" fmla="*/ 2423648 w 4642135"/>
              <a:gd name="connsiteY16" fmla="*/ 1440070 h 5643471"/>
              <a:gd name="connsiteX17" fmla="*/ 2739339 w 4642135"/>
              <a:gd name="connsiteY17" fmla="*/ 1269250 h 5643471"/>
              <a:gd name="connsiteX18" fmla="*/ 2717716 w 4642135"/>
              <a:gd name="connsiteY18" fmla="*/ 1269250 h 5643471"/>
              <a:gd name="connsiteX19" fmla="*/ 1617123 w 4642135"/>
              <a:gd name="connsiteY19" fmla="*/ 1124379 h 5643471"/>
              <a:gd name="connsiteX20" fmla="*/ 1727398 w 4642135"/>
              <a:gd name="connsiteY20" fmla="*/ 1366553 h 5643471"/>
              <a:gd name="connsiteX21" fmla="*/ 1591176 w 4642135"/>
              <a:gd name="connsiteY21" fmla="*/ 1202221 h 5643471"/>
              <a:gd name="connsiteX22" fmla="*/ 1790104 w 4642135"/>
              <a:gd name="connsiteY22" fmla="*/ 1569806 h 5643471"/>
              <a:gd name="connsiteX23" fmla="*/ 2466893 w 4642135"/>
              <a:gd name="connsiteY23" fmla="*/ 2756890 h 5643471"/>
              <a:gd name="connsiteX24" fmla="*/ 2985838 w 4642135"/>
              <a:gd name="connsiteY24" fmla="*/ 3935327 h 5643471"/>
              <a:gd name="connsiteX25" fmla="*/ 2994487 w 4642135"/>
              <a:gd name="connsiteY25" fmla="*/ 3943976 h 5643471"/>
              <a:gd name="connsiteX26" fmla="*/ 2998811 w 4642135"/>
              <a:gd name="connsiteY26" fmla="*/ 3928839 h 5643471"/>
              <a:gd name="connsiteX27" fmla="*/ 3189091 w 4642135"/>
              <a:gd name="connsiteY27" fmla="*/ 2752566 h 5643471"/>
              <a:gd name="connsiteX28" fmla="*/ 3282069 w 4642135"/>
              <a:gd name="connsiteY28" fmla="*/ 2123347 h 5643471"/>
              <a:gd name="connsiteX29" fmla="*/ 3295043 w 4642135"/>
              <a:gd name="connsiteY29" fmla="*/ 2045505 h 5643471"/>
              <a:gd name="connsiteX30" fmla="*/ 3266932 w 4642135"/>
              <a:gd name="connsiteY30" fmla="*/ 2071452 h 5643471"/>
              <a:gd name="connsiteX31" fmla="*/ 3301529 w 4642135"/>
              <a:gd name="connsiteY31" fmla="*/ 1881173 h 5643471"/>
              <a:gd name="connsiteX32" fmla="*/ 3212877 w 4642135"/>
              <a:gd name="connsiteY32" fmla="*/ 2151455 h 5643471"/>
              <a:gd name="connsiteX33" fmla="*/ 3182605 w 4642135"/>
              <a:gd name="connsiteY33" fmla="*/ 2101724 h 5643471"/>
              <a:gd name="connsiteX34" fmla="*/ 3154494 w 4642135"/>
              <a:gd name="connsiteY34" fmla="*/ 2231460 h 5643471"/>
              <a:gd name="connsiteX35" fmla="*/ 3128547 w 4642135"/>
              <a:gd name="connsiteY35" fmla="*/ 2170917 h 5643471"/>
              <a:gd name="connsiteX36" fmla="*/ 3115574 w 4642135"/>
              <a:gd name="connsiteY36" fmla="*/ 2151455 h 5643471"/>
              <a:gd name="connsiteX37" fmla="*/ 3102600 w 4642135"/>
              <a:gd name="connsiteY37" fmla="*/ 2173078 h 5643471"/>
              <a:gd name="connsiteX38" fmla="*/ 3059355 w 4642135"/>
              <a:gd name="connsiteY38" fmla="*/ 2341735 h 5643471"/>
              <a:gd name="connsiteX39" fmla="*/ 2998811 w 4642135"/>
              <a:gd name="connsiteY39" fmla="*/ 2261732 h 5643471"/>
              <a:gd name="connsiteX40" fmla="*/ 2983676 w 4642135"/>
              <a:gd name="connsiteY40" fmla="*/ 2436875 h 5643471"/>
              <a:gd name="connsiteX41" fmla="*/ 2975027 w 4642135"/>
              <a:gd name="connsiteY41" fmla="*/ 2460661 h 5643471"/>
              <a:gd name="connsiteX42" fmla="*/ 2955566 w 4642135"/>
              <a:gd name="connsiteY42" fmla="*/ 2439038 h 5643471"/>
              <a:gd name="connsiteX43" fmla="*/ 2933943 w 4642135"/>
              <a:gd name="connsiteY43" fmla="*/ 2367682 h 5643471"/>
              <a:gd name="connsiteX44" fmla="*/ 2918808 w 4642135"/>
              <a:gd name="connsiteY44" fmla="*/ 2287679 h 5643471"/>
              <a:gd name="connsiteX45" fmla="*/ 2871238 w 4642135"/>
              <a:gd name="connsiteY45" fmla="*/ 2633642 h 5643471"/>
              <a:gd name="connsiteX46" fmla="*/ 2840967 w 4642135"/>
              <a:gd name="connsiteY46" fmla="*/ 2590397 h 5643471"/>
              <a:gd name="connsiteX47" fmla="*/ 2840967 w 4642135"/>
              <a:gd name="connsiteY47" fmla="*/ 2423901 h 5643471"/>
              <a:gd name="connsiteX48" fmla="*/ 2851777 w 4642135"/>
              <a:gd name="connsiteY48" fmla="*/ 2333086 h 5643471"/>
              <a:gd name="connsiteX49" fmla="*/ 2752313 w 4642135"/>
              <a:gd name="connsiteY49" fmla="*/ 2486608 h 5643471"/>
              <a:gd name="connsiteX50" fmla="*/ 2782584 w 4642135"/>
              <a:gd name="connsiteY50" fmla="*/ 2283355 h 5643471"/>
              <a:gd name="connsiteX51" fmla="*/ 2698257 w 4642135"/>
              <a:gd name="connsiteY51" fmla="*/ 2365521 h 5643471"/>
              <a:gd name="connsiteX52" fmla="*/ 2990162 w 4642135"/>
              <a:gd name="connsiteY52" fmla="*/ 1790358 h 5643471"/>
              <a:gd name="connsiteX53" fmla="*/ 2912320 w 4642135"/>
              <a:gd name="connsiteY53" fmla="*/ 1840089 h 5643471"/>
              <a:gd name="connsiteX54" fmla="*/ 2819344 w 4642135"/>
              <a:gd name="connsiteY54" fmla="*/ 1891983 h 5643471"/>
              <a:gd name="connsiteX55" fmla="*/ 2758800 w 4642135"/>
              <a:gd name="connsiteY55" fmla="*/ 1941716 h 5643471"/>
              <a:gd name="connsiteX56" fmla="*/ 2830154 w 4642135"/>
              <a:gd name="connsiteY56" fmla="*/ 1788194 h 5643471"/>
              <a:gd name="connsiteX57" fmla="*/ 2795558 w 4642135"/>
              <a:gd name="connsiteY57" fmla="*/ 1818466 h 5643471"/>
              <a:gd name="connsiteX58" fmla="*/ 2570682 w 4642135"/>
              <a:gd name="connsiteY58" fmla="*/ 2086587 h 5643471"/>
              <a:gd name="connsiteX59" fmla="*/ 2549059 w 4642135"/>
              <a:gd name="connsiteY59" fmla="*/ 2101724 h 5643471"/>
              <a:gd name="connsiteX60" fmla="*/ 2540410 w 4642135"/>
              <a:gd name="connsiteY60" fmla="*/ 2075777 h 5643471"/>
              <a:gd name="connsiteX61" fmla="*/ 2557708 w 4642135"/>
              <a:gd name="connsiteY61" fmla="*/ 1963339 h 5643471"/>
              <a:gd name="connsiteX62" fmla="*/ 2469057 w 4642135"/>
              <a:gd name="connsiteY62" fmla="*/ 2086587 h 5643471"/>
              <a:gd name="connsiteX63" fmla="*/ 2447434 w 4642135"/>
              <a:gd name="connsiteY63" fmla="*/ 2106049 h 5643471"/>
              <a:gd name="connsiteX64" fmla="*/ 2438785 w 4642135"/>
              <a:gd name="connsiteY64" fmla="*/ 2073614 h 5643471"/>
              <a:gd name="connsiteX65" fmla="*/ 2449595 w 4642135"/>
              <a:gd name="connsiteY65" fmla="*/ 1969825 h 5643471"/>
              <a:gd name="connsiteX66" fmla="*/ 2471218 w 4642135"/>
              <a:gd name="connsiteY66" fmla="*/ 1876848 h 5643471"/>
              <a:gd name="connsiteX67" fmla="*/ 2830154 w 4642135"/>
              <a:gd name="connsiteY67" fmla="*/ 1602239 h 5643471"/>
              <a:gd name="connsiteX68" fmla="*/ 2858265 w 4642135"/>
              <a:gd name="connsiteY68" fmla="*/ 1587104 h 5643471"/>
              <a:gd name="connsiteX69" fmla="*/ 2851777 w 4642135"/>
              <a:gd name="connsiteY69" fmla="*/ 1589266 h 5643471"/>
              <a:gd name="connsiteX70" fmla="*/ 2849616 w 4642135"/>
              <a:gd name="connsiteY70" fmla="*/ 1587104 h 5643471"/>
              <a:gd name="connsiteX71" fmla="*/ 2869075 w 4642135"/>
              <a:gd name="connsiteY71" fmla="*/ 1567643 h 5643471"/>
              <a:gd name="connsiteX72" fmla="*/ 3039895 w 4642135"/>
              <a:gd name="connsiteY72" fmla="*/ 1437907 h 5643471"/>
              <a:gd name="connsiteX73" fmla="*/ 2676634 w 4642135"/>
              <a:gd name="connsiteY73" fmla="*/ 1584941 h 5643471"/>
              <a:gd name="connsiteX74" fmla="*/ 2920969 w 4642135"/>
              <a:gd name="connsiteY74" fmla="*/ 1418448 h 5643471"/>
              <a:gd name="connsiteX75" fmla="*/ 2631226 w 4642135"/>
              <a:gd name="connsiteY75" fmla="*/ 1507099 h 5643471"/>
              <a:gd name="connsiteX76" fmla="*/ 2726365 w 4642135"/>
              <a:gd name="connsiteY76" fmla="*/ 1424933 h 5643471"/>
              <a:gd name="connsiteX77" fmla="*/ 2510139 w 4642135"/>
              <a:gd name="connsiteY77" fmla="*/ 1511424 h 5643471"/>
              <a:gd name="connsiteX78" fmla="*/ 2856101 w 4642135"/>
              <a:gd name="connsiteY78" fmla="*/ 1286548 h 5643471"/>
              <a:gd name="connsiteX79" fmla="*/ 2797721 w 4642135"/>
              <a:gd name="connsiteY79" fmla="*/ 1301685 h 5643471"/>
              <a:gd name="connsiteX80" fmla="*/ 2475542 w 4642135"/>
              <a:gd name="connsiteY80" fmla="*/ 1463854 h 5643471"/>
              <a:gd name="connsiteX81" fmla="*/ 2440946 w 4642135"/>
              <a:gd name="connsiteY81" fmla="*/ 1543859 h 5643471"/>
              <a:gd name="connsiteX82" fmla="*/ 2440946 w 4642135"/>
              <a:gd name="connsiteY82" fmla="*/ 1558994 h 5643471"/>
              <a:gd name="connsiteX83" fmla="*/ 2404189 w 4642135"/>
              <a:gd name="connsiteY83" fmla="*/ 1535210 h 5643471"/>
              <a:gd name="connsiteX84" fmla="*/ 2358780 w 4642135"/>
              <a:gd name="connsiteY84" fmla="*/ 1528722 h 5643471"/>
              <a:gd name="connsiteX85" fmla="*/ 2365268 w 4642135"/>
              <a:gd name="connsiteY85" fmla="*/ 1567643 h 5643471"/>
              <a:gd name="connsiteX86" fmla="*/ 2447434 w 4642135"/>
              <a:gd name="connsiteY86" fmla="*/ 1727651 h 5643471"/>
              <a:gd name="connsiteX87" fmla="*/ 2291751 w 4642135"/>
              <a:gd name="connsiteY87" fmla="*/ 1563318 h 5643471"/>
              <a:gd name="connsiteX88" fmla="*/ 2302561 w 4642135"/>
              <a:gd name="connsiteY88" fmla="*/ 1597915 h 5643471"/>
              <a:gd name="connsiteX89" fmla="*/ 2378241 w 4642135"/>
              <a:gd name="connsiteY89" fmla="*/ 1811980 h 5643471"/>
              <a:gd name="connsiteX90" fmla="*/ 2380402 w 4642135"/>
              <a:gd name="connsiteY90" fmla="*/ 1926579 h 5643471"/>
              <a:gd name="connsiteX91" fmla="*/ 2369592 w 4642135"/>
              <a:gd name="connsiteY91" fmla="*/ 1928743 h 5643471"/>
              <a:gd name="connsiteX92" fmla="*/ 2172825 w 4642135"/>
              <a:gd name="connsiteY92" fmla="*/ 1466017 h 5643471"/>
              <a:gd name="connsiteX93" fmla="*/ 2183637 w 4642135"/>
              <a:gd name="connsiteY93" fmla="*/ 1515748 h 5643471"/>
              <a:gd name="connsiteX94" fmla="*/ 2211746 w 4642135"/>
              <a:gd name="connsiteY94" fmla="*/ 1699542 h 5643471"/>
              <a:gd name="connsiteX95" fmla="*/ 2198772 w 4642135"/>
              <a:gd name="connsiteY95" fmla="*/ 1749273 h 5643471"/>
              <a:gd name="connsiteX96" fmla="*/ 2170664 w 4642135"/>
              <a:gd name="connsiteY96" fmla="*/ 1706028 h 5643471"/>
              <a:gd name="connsiteX97" fmla="*/ 2090659 w 4642135"/>
              <a:gd name="connsiteY97" fmla="*/ 1526561 h 5643471"/>
              <a:gd name="connsiteX98" fmla="*/ 2056062 w 4642135"/>
              <a:gd name="connsiteY98" fmla="*/ 1626025 h 5643471"/>
              <a:gd name="connsiteX99" fmla="*/ 1930651 w 4642135"/>
              <a:gd name="connsiteY99" fmla="*/ 1420609 h 5643471"/>
              <a:gd name="connsiteX100" fmla="*/ 1930651 w 4642135"/>
              <a:gd name="connsiteY100" fmla="*/ 1524398 h 5643471"/>
              <a:gd name="connsiteX101" fmla="*/ 1922002 w 4642135"/>
              <a:gd name="connsiteY101" fmla="*/ 1537371 h 5643471"/>
              <a:gd name="connsiteX102" fmla="*/ 1911191 w 4642135"/>
              <a:gd name="connsiteY102" fmla="*/ 1530885 h 5643471"/>
              <a:gd name="connsiteX103" fmla="*/ 1893893 w 4642135"/>
              <a:gd name="connsiteY103" fmla="*/ 1502775 h 5643471"/>
              <a:gd name="connsiteX104" fmla="*/ 1829025 w 4642135"/>
              <a:gd name="connsiteY104" fmla="*/ 1377363 h 5643471"/>
              <a:gd name="connsiteX105" fmla="*/ 1826862 w 4642135"/>
              <a:gd name="connsiteY105" fmla="*/ 1435746 h 5643471"/>
              <a:gd name="connsiteX106" fmla="*/ 1617123 w 4642135"/>
              <a:gd name="connsiteY106" fmla="*/ 1124379 h 5643471"/>
              <a:gd name="connsiteX107" fmla="*/ 2123094 w 4642135"/>
              <a:gd name="connsiteY107" fmla="*/ 925450 h 5643471"/>
              <a:gd name="connsiteX108" fmla="*/ 2250666 w 4642135"/>
              <a:gd name="connsiteY108" fmla="*/ 1068160 h 5643471"/>
              <a:gd name="connsiteX109" fmla="*/ 1971735 w 4642135"/>
              <a:gd name="connsiteY109" fmla="*/ 968696 h 5643471"/>
              <a:gd name="connsiteX110" fmla="*/ 1978221 w 4642135"/>
              <a:gd name="connsiteY110" fmla="*/ 977345 h 5643471"/>
              <a:gd name="connsiteX111" fmla="*/ 2324183 w 4642135"/>
              <a:gd name="connsiteY111" fmla="*/ 1323308 h 5643471"/>
              <a:gd name="connsiteX112" fmla="*/ 2356619 w 4642135"/>
              <a:gd name="connsiteY112" fmla="*/ 1325469 h 5643471"/>
              <a:gd name="connsiteX113" fmla="*/ 2626901 w 4642135"/>
              <a:gd name="connsiteY113" fmla="*/ 1206545 h 5643471"/>
              <a:gd name="connsiteX114" fmla="*/ 2637713 w 4642135"/>
              <a:gd name="connsiteY114" fmla="*/ 1197896 h 5643471"/>
              <a:gd name="connsiteX115" fmla="*/ 2661497 w 4642135"/>
              <a:gd name="connsiteY115" fmla="*/ 1200057 h 5643471"/>
              <a:gd name="connsiteX116" fmla="*/ 2901510 w 4642135"/>
              <a:gd name="connsiteY116" fmla="*/ 1197896 h 5643471"/>
              <a:gd name="connsiteX117" fmla="*/ 2988001 w 4642135"/>
              <a:gd name="connsiteY117" fmla="*/ 1195733 h 5643471"/>
              <a:gd name="connsiteX118" fmla="*/ 2629064 w 4642135"/>
              <a:gd name="connsiteY118" fmla="*/ 1120055 h 5643471"/>
              <a:gd name="connsiteX119" fmla="*/ 2635550 w 4642135"/>
              <a:gd name="connsiteY119" fmla="*/ 1158975 h 5643471"/>
              <a:gd name="connsiteX120" fmla="*/ 2635550 w 4642135"/>
              <a:gd name="connsiteY120" fmla="*/ 1195733 h 5643471"/>
              <a:gd name="connsiteX121" fmla="*/ 2447434 w 4642135"/>
              <a:gd name="connsiteY121" fmla="*/ 1031400 h 5643471"/>
              <a:gd name="connsiteX122" fmla="*/ 2514463 w 4642135"/>
              <a:gd name="connsiteY122" fmla="*/ 1197896 h 5643471"/>
              <a:gd name="connsiteX123" fmla="*/ 2123094 w 4642135"/>
              <a:gd name="connsiteY123" fmla="*/ 925450 h 5643471"/>
              <a:gd name="connsiteX124" fmla="*/ 1716587 w 4642135"/>
              <a:gd name="connsiteY124" fmla="*/ 0 h 5643471"/>
              <a:gd name="connsiteX125" fmla="*/ 1569553 w 4642135"/>
              <a:gd name="connsiteY125" fmla="*/ 190279 h 5643471"/>
              <a:gd name="connsiteX126" fmla="*/ 1595500 w 4642135"/>
              <a:gd name="connsiteY126" fmla="*/ 170818 h 5643471"/>
              <a:gd name="connsiteX127" fmla="*/ 1887405 w 4642135"/>
              <a:gd name="connsiteY127" fmla="*/ 38921 h 5643471"/>
              <a:gd name="connsiteX128" fmla="*/ 2071199 w 4642135"/>
              <a:gd name="connsiteY128" fmla="*/ 8649 h 5643471"/>
              <a:gd name="connsiteX129" fmla="*/ 1694965 w 4642135"/>
              <a:gd name="connsiteY129" fmla="*/ 224876 h 5643471"/>
              <a:gd name="connsiteX130" fmla="*/ 1798754 w 4642135"/>
              <a:gd name="connsiteY130" fmla="*/ 188116 h 5643471"/>
              <a:gd name="connsiteX131" fmla="*/ 2315534 w 4642135"/>
              <a:gd name="connsiteY131" fmla="*/ 155683 h 5643471"/>
              <a:gd name="connsiteX132" fmla="*/ 2577170 w 4642135"/>
              <a:gd name="connsiteY132" fmla="*/ 250823 h 5643471"/>
              <a:gd name="connsiteX133" fmla="*/ 2644199 w 4642135"/>
              <a:gd name="connsiteY133" fmla="*/ 315691 h 5643471"/>
              <a:gd name="connsiteX134" fmla="*/ 2334996 w 4642135"/>
              <a:gd name="connsiteY134" fmla="*/ 242174 h 5643471"/>
              <a:gd name="connsiteX135" fmla="*/ 2019305 w 4642135"/>
              <a:gd name="connsiteY135" fmla="*/ 240010 h 5643471"/>
              <a:gd name="connsiteX136" fmla="*/ 2304724 w 4642135"/>
              <a:gd name="connsiteY136" fmla="*/ 313527 h 5643471"/>
              <a:gd name="connsiteX137" fmla="*/ 2564196 w 4642135"/>
              <a:gd name="connsiteY137" fmla="*/ 454076 h 5643471"/>
              <a:gd name="connsiteX138" fmla="*/ 1861458 w 4642135"/>
              <a:gd name="connsiteY138" fmla="*/ 287580 h 5643471"/>
              <a:gd name="connsiteX139" fmla="*/ 2337157 w 4642135"/>
              <a:gd name="connsiteY139" fmla="*/ 471374 h 5643471"/>
              <a:gd name="connsiteX140" fmla="*/ 2062550 w 4642135"/>
              <a:gd name="connsiteY140" fmla="*/ 423804 h 5643471"/>
              <a:gd name="connsiteX141" fmla="*/ 2060387 w 4642135"/>
              <a:gd name="connsiteY141" fmla="*/ 428129 h 5643471"/>
              <a:gd name="connsiteX142" fmla="*/ 2196611 w 4642135"/>
              <a:gd name="connsiteY142" fmla="*/ 490833 h 5643471"/>
              <a:gd name="connsiteX143" fmla="*/ 1854973 w 4642135"/>
              <a:gd name="connsiteY143" fmla="*/ 469211 h 5643471"/>
              <a:gd name="connsiteX144" fmla="*/ 2177149 w 4642135"/>
              <a:gd name="connsiteY144" fmla="*/ 594622 h 5643471"/>
              <a:gd name="connsiteX145" fmla="*/ 1779292 w 4642135"/>
              <a:gd name="connsiteY145" fmla="*/ 538403 h 5643471"/>
              <a:gd name="connsiteX146" fmla="*/ 1982545 w 4642135"/>
              <a:gd name="connsiteY146" fmla="*/ 657329 h 5643471"/>
              <a:gd name="connsiteX147" fmla="*/ 1595500 w 4642135"/>
              <a:gd name="connsiteY147" fmla="*/ 581649 h 5643471"/>
              <a:gd name="connsiteX148" fmla="*/ 1630097 w 4642135"/>
              <a:gd name="connsiteY148" fmla="*/ 605435 h 5643471"/>
              <a:gd name="connsiteX149" fmla="*/ 1965247 w 4642135"/>
              <a:gd name="connsiteY149" fmla="*/ 670303 h 5643471"/>
              <a:gd name="connsiteX150" fmla="*/ 2129579 w 4642135"/>
              <a:gd name="connsiteY150" fmla="*/ 683276 h 5643471"/>
              <a:gd name="connsiteX151" fmla="*/ 2458244 w 4642135"/>
              <a:gd name="connsiteY151" fmla="*/ 838960 h 5643471"/>
              <a:gd name="connsiteX152" fmla="*/ 2568521 w 4642135"/>
              <a:gd name="connsiteY152" fmla="*/ 1014102 h 5643471"/>
              <a:gd name="connsiteX153" fmla="*/ 2607442 w 4642135"/>
              <a:gd name="connsiteY153" fmla="*/ 1096268 h 5643471"/>
              <a:gd name="connsiteX154" fmla="*/ 2637713 w 4642135"/>
              <a:gd name="connsiteY154" fmla="*/ 1109242 h 5643471"/>
              <a:gd name="connsiteX155" fmla="*/ 2799882 w 4642135"/>
              <a:gd name="connsiteY155" fmla="*/ 1102756 h 5643471"/>
              <a:gd name="connsiteX156" fmla="*/ 3029083 w 4642135"/>
              <a:gd name="connsiteY156" fmla="*/ 1128704 h 5643471"/>
              <a:gd name="connsiteX157" fmla="*/ 3052869 w 4642135"/>
              <a:gd name="connsiteY157" fmla="*/ 1135189 h 5643471"/>
              <a:gd name="connsiteX158" fmla="*/ 3057193 w 4642135"/>
              <a:gd name="connsiteY158" fmla="*/ 1133028 h 5643471"/>
              <a:gd name="connsiteX159" fmla="*/ 2933943 w 4642135"/>
              <a:gd name="connsiteY159" fmla="*/ 1046537 h 5643471"/>
              <a:gd name="connsiteX160" fmla="*/ 3346937 w 4642135"/>
              <a:gd name="connsiteY160" fmla="*/ 1184923 h 5643471"/>
              <a:gd name="connsiteX161" fmla="*/ 3519919 w 4642135"/>
              <a:gd name="connsiteY161" fmla="*/ 1349255 h 5643471"/>
              <a:gd name="connsiteX162" fmla="*/ 3545866 w 4642135"/>
              <a:gd name="connsiteY162" fmla="*/ 1355741 h 5643471"/>
              <a:gd name="connsiteX163" fmla="*/ 3963183 w 4642135"/>
              <a:gd name="connsiteY163" fmla="*/ 1264925 h 5643471"/>
              <a:gd name="connsiteX164" fmla="*/ 4058322 w 4642135"/>
              <a:gd name="connsiteY164" fmla="*/ 1271413 h 5643471"/>
              <a:gd name="connsiteX165" fmla="*/ 3926425 w 4642135"/>
              <a:gd name="connsiteY165" fmla="*/ 1323308 h 5643471"/>
              <a:gd name="connsiteX166" fmla="*/ 3928586 w 4642135"/>
              <a:gd name="connsiteY166" fmla="*/ 1329793 h 5643471"/>
              <a:gd name="connsiteX167" fmla="*/ 3971832 w 4642135"/>
              <a:gd name="connsiteY167" fmla="*/ 1325469 h 5643471"/>
              <a:gd name="connsiteX168" fmla="*/ 4194547 w 4642135"/>
              <a:gd name="connsiteY168" fmla="*/ 1351416 h 5643471"/>
              <a:gd name="connsiteX169" fmla="*/ 4309146 w 4642135"/>
              <a:gd name="connsiteY169" fmla="*/ 1377363 h 5643471"/>
              <a:gd name="connsiteX170" fmla="*/ 4367528 w 4642135"/>
              <a:gd name="connsiteY170" fmla="*/ 1472503 h 5643471"/>
              <a:gd name="connsiteX171" fmla="*/ 4408610 w 4642135"/>
              <a:gd name="connsiteY171" fmla="*/ 1528722 h 5643471"/>
              <a:gd name="connsiteX172" fmla="*/ 4601053 w 4642135"/>
              <a:gd name="connsiteY172" fmla="*/ 1695218 h 5643471"/>
              <a:gd name="connsiteX173" fmla="*/ 4639974 w 4642135"/>
              <a:gd name="connsiteY173" fmla="*/ 1766572 h 5643471"/>
              <a:gd name="connsiteX174" fmla="*/ 4642135 w 4642135"/>
              <a:gd name="connsiteY174" fmla="*/ 1773059 h 5643471"/>
              <a:gd name="connsiteX175" fmla="*/ 4627000 w 4642135"/>
              <a:gd name="connsiteY175" fmla="*/ 1801168 h 5643471"/>
              <a:gd name="connsiteX176" fmla="*/ 4605378 w 4642135"/>
              <a:gd name="connsiteY176" fmla="*/ 1773059 h 5643471"/>
              <a:gd name="connsiteX177" fmla="*/ 4393475 w 4642135"/>
              <a:gd name="connsiteY177" fmla="*/ 1617376 h 5643471"/>
              <a:gd name="connsiteX178" fmla="*/ 4363204 w 4642135"/>
              <a:gd name="connsiteY178" fmla="*/ 1615213 h 5643471"/>
              <a:gd name="connsiteX179" fmla="*/ 4363204 w 4642135"/>
              <a:gd name="connsiteY179" fmla="*/ 1658458 h 5643471"/>
              <a:gd name="connsiteX180" fmla="*/ 4389151 w 4642135"/>
              <a:gd name="connsiteY180" fmla="*/ 1686569 h 5643471"/>
              <a:gd name="connsiteX181" fmla="*/ 4490776 w 4642135"/>
              <a:gd name="connsiteY181" fmla="*/ 1818466 h 5643471"/>
              <a:gd name="connsiteX182" fmla="*/ 4510238 w 4642135"/>
              <a:gd name="connsiteY182" fmla="*/ 1885497 h 5643471"/>
              <a:gd name="connsiteX183" fmla="*/ 4108056 w 4642135"/>
              <a:gd name="connsiteY183" fmla="*/ 1543859 h 5643471"/>
              <a:gd name="connsiteX184" fmla="*/ 4337256 w 4642135"/>
              <a:gd name="connsiteY184" fmla="*/ 1801168 h 5643471"/>
              <a:gd name="connsiteX185" fmla="*/ 4330768 w 4642135"/>
              <a:gd name="connsiteY185" fmla="*/ 1807656 h 5643471"/>
              <a:gd name="connsiteX186" fmla="*/ 4138328 w 4642135"/>
              <a:gd name="connsiteY186" fmla="*/ 1669271 h 5643471"/>
              <a:gd name="connsiteX187" fmla="*/ 4216169 w 4642135"/>
              <a:gd name="connsiteY187" fmla="*/ 1783870 h 5643471"/>
              <a:gd name="connsiteX188" fmla="*/ 4021565 w 4642135"/>
              <a:gd name="connsiteY188" fmla="*/ 1671432 h 5643471"/>
              <a:gd name="connsiteX189" fmla="*/ 4151301 w 4642135"/>
              <a:gd name="connsiteY189" fmla="*/ 1850901 h 5643471"/>
              <a:gd name="connsiteX190" fmla="*/ 3868043 w 4642135"/>
              <a:gd name="connsiteY190" fmla="*/ 1658458 h 5643471"/>
              <a:gd name="connsiteX191" fmla="*/ 3982644 w 4642135"/>
              <a:gd name="connsiteY191" fmla="*/ 1816305 h 5643471"/>
              <a:gd name="connsiteX192" fmla="*/ 3712360 w 4642135"/>
              <a:gd name="connsiteY192" fmla="*/ 1632511 h 5643471"/>
              <a:gd name="connsiteX193" fmla="*/ 3721009 w 4642135"/>
              <a:gd name="connsiteY193" fmla="*/ 1656297 h 5643471"/>
              <a:gd name="connsiteX194" fmla="*/ 3978320 w 4642135"/>
              <a:gd name="connsiteY194" fmla="*/ 1829278 h 5643471"/>
              <a:gd name="connsiteX195" fmla="*/ 4211845 w 4642135"/>
              <a:gd name="connsiteY195" fmla="*/ 2036856 h 5643471"/>
              <a:gd name="connsiteX196" fmla="*/ 4226979 w 4642135"/>
              <a:gd name="connsiteY196" fmla="*/ 2356872 h 5643471"/>
              <a:gd name="connsiteX197" fmla="*/ 4203196 w 4642135"/>
              <a:gd name="connsiteY197" fmla="*/ 2393629 h 5643471"/>
              <a:gd name="connsiteX198" fmla="*/ 4185898 w 4642135"/>
              <a:gd name="connsiteY198" fmla="*/ 2359033 h 5643471"/>
              <a:gd name="connsiteX199" fmla="*/ 4142652 w 4642135"/>
              <a:gd name="connsiteY199" fmla="*/ 2233621 h 5643471"/>
              <a:gd name="connsiteX200" fmla="*/ 4101568 w 4642135"/>
              <a:gd name="connsiteY200" fmla="*/ 2365521 h 5643471"/>
              <a:gd name="connsiteX201" fmla="*/ 3932911 w 4642135"/>
              <a:gd name="connsiteY201" fmla="*/ 2019558 h 5643471"/>
              <a:gd name="connsiteX202" fmla="*/ 3961022 w 4642135"/>
              <a:gd name="connsiteY202" fmla="*/ 2181727 h 5643471"/>
              <a:gd name="connsiteX203" fmla="*/ 3792365 w 4642135"/>
              <a:gd name="connsiteY203" fmla="*/ 2021719 h 5643471"/>
              <a:gd name="connsiteX204" fmla="*/ 3883180 w 4642135"/>
              <a:gd name="connsiteY204" fmla="*/ 2304977 h 5643471"/>
              <a:gd name="connsiteX205" fmla="*/ 3876692 w 4642135"/>
              <a:gd name="connsiteY205" fmla="*/ 2607695 h 5643471"/>
              <a:gd name="connsiteX206" fmla="*/ 3826961 w 4642135"/>
              <a:gd name="connsiteY206" fmla="*/ 2495257 h 5643471"/>
              <a:gd name="connsiteX207" fmla="*/ 3792365 w 4642135"/>
              <a:gd name="connsiteY207" fmla="*/ 2730943 h 5643471"/>
              <a:gd name="connsiteX208" fmla="*/ 3749119 w 4642135"/>
              <a:gd name="connsiteY208" fmla="*/ 2544988 h 5643471"/>
              <a:gd name="connsiteX209" fmla="*/ 3628032 w 4642135"/>
              <a:gd name="connsiteY209" fmla="*/ 2823922 h 5643471"/>
              <a:gd name="connsiteX210" fmla="*/ 3714523 w 4642135"/>
              <a:gd name="connsiteY210" fmla="*/ 2393629 h 5643471"/>
              <a:gd name="connsiteX211" fmla="*/ 3705874 w 4642135"/>
              <a:gd name="connsiteY211" fmla="*/ 2389305 h 5643471"/>
              <a:gd name="connsiteX212" fmla="*/ 3582623 w 4642135"/>
              <a:gd name="connsiteY212" fmla="*/ 2635803 h 5643471"/>
              <a:gd name="connsiteX213" fmla="*/ 3623708 w 4642135"/>
              <a:gd name="connsiteY213" fmla="*/ 2441199 h 5643471"/>
              <a:gd name="connsiteX214" fmla="*/ 3561001 w 4642135"/>
              <a:gd name="connsiteY214" fmla="*/ 2495257 h 5643471"/>
              <a:gd name="connsiteX215" fmla="*/ 3541542 w 4642135"/>
              <a:gd name="connsiteY215" fmla="*/ 2512555 h 5643471"/>
              <a:gd name="connsiteX216" fmla="*/ 3532892 w 4642135"/>
              <a:gd name="connsiteY216" fmla="*/ 2488769 h 5643471"/>
              <a:gd name="connsiteX217" fmla="*/ 3543703 w 4642135"/>
              <a:gd name="connsiteY217" fmla="*/ 2324437 h 5643471"/>
              <a:gd name="connsiteX218" fmla="*/ 3496133 w 4642135"/>
              <a:gd name="connsiteY218" fmla="*/ 2391468 h 5643471"/>
              <a:gd name="connsiteX219" fmla="*/ 3476673 w 4642135"/>
              <a:gd name="connsiteY219" fmla="*/ 2408766 h 5643471"/>
              <a:gd name="connsiteX220" fmla="*/ 3474510 w 4642135"/>
              <a:gd name="connsiteY220" fmla="*/ 2382819 h 5643471"/>
              <a:gd name="connsiteX221" fmla="*/ 3483159 w 4642135"/>
              <a:gd name="connsiteY221" fmla="*/ 2276867 h 5643471"/>
              <a:gd name="connsiteX222" fmla="*/ 3478835 w 4642135"/>
              <a:gd name="connsiteY222" fmla="*/ 2268218 h 5643471"/>
              <a:gd name="connsiteX223" fmla="*/ 3455051 w 4642135"/>
              <a:gd name="connsiteY223" fmla="*/ 2285516 h 5643471"/>
              <a:gd name="connsiteX224" fmla="*/ 3450726 w 4642135"/>
              <a:gd name="connsiteY224" fmla="*/ 2032532 h 5643471"/>
              <a:gd name="connsiteX225" fmla="*/ 3405318 w 4642135"/>
              <a:gd name="connsiteY225" fmla="*/ 2207674 h 5643471"/>
              <a:gd name="connsiteX226" fmla="*/ 3394507 w 4642135"/>
              <a:gd name="connsiteY226" fmla="*/ 2054154 h 5643471"/>
              <a:gd name="connsiteX227" fmla="*/ 3385858 w 4642135"/>
              <a:gd name="connsiteY227" fmla="*/ 2054154 h 5643471"/>
              <a:gd name="connsiteX228" fmla="*/ 3381534 w 4642135"/>
              <a:gd name="connsiteY228" fmla="*/ 2077938 h 5643471"/>
              <a:gd name="connsiteX229" fmla="*/ 3344774 w 4642135"/>
              <a:gd name="connsiteY229" fmla="*/ 2501743 h 5643471"/>
              <a:gd name="connsiteX230" fmla="*/ 3282069 w 4642135"/>
              <a:gd name="connsiteY230" fmla="*/ 3401246 h 5643471"/>
              <a:gd name="connsiteX231" fmla="*/ 3102600 w 4642135"/>
              <a:gd name="connsiteY231" fmla="*/ 4380755 h 5643471"/>
              <a:gd name="connsiteX232" fmla="*/ 3096114 w 4642135"/>
              <a:gd name="connsiteY232" fmla="*/ 4439135 h 5643471"/>
              <a:gd name="connsiteX233" fmla="*/ 3204228 w 4642135"/>
              <a:gd name="connsiteY233" fmla="*/ 5148359 h 5643471"/>
              <a:gd name="connsiteX234" fmla="*/ 3265706 w 4642135"/>
              <a:gd name="connsiteY234" fmla="*/ 5622240 h 5643471"/>
              <a:gd name="connsiteX235" fmla="*/ 2888326 w 4642135"/>
              <a:gd name="connsiteY235" fmla="*/ 5626736 h 5643471"/>
              <a:gd name="connsiteX236" fmla="*/ 2888241 w 4642135"/>
              <a:gd name="connsiteY236" fmla="*/ 4979826 h 5643471"/>
              <a:gd name="connsiteX237" fmla="*/ 2654078 w 4642135"/>
              <a:gd name="connsiteY237" fmla="*/ 5624022 h 5643471"/>
              <a:gd name="connsiteX238" fmla="*/ 2305744 w 4642135"/>
              <a:gd name="connsiteY238" fmla="*/ 5625924 h 5643471"/>
              <a:gd name="connsiteX239" fmla="*/ 2700418 w 4642135"/>
              <a:gd name="connsiteY239" fmla="*/ 4800235 h 5643471"/>
              <a:gd name="connsiteX240" fmla="*/ 2851777 w 4642135"/>
              <a:gd name="connsiteY240" fmla="*/ 4454272 h 5643471"/>
              <a:gd name="connsiteX241" fmla="*/ 2856101 w 4642135"/>
              <a:gd name="connsiteY241" fmla="*/ 4395889 h 5643471"/>
              <a:gd name="connsiteX242" fmla="*/ 2581495 w 4642135"/>
              <a:gd name="connsiteY242" fmla="*/ 3515847 h 5643471"/>
              <a:gd name="connsiteX243" fmla="*/ 1854973 w 4642135"/>
              <a:gd name="connsiteY243" fmla="*/ 2006584 h 5643471"/>
              <a:gd name="connsiteX244" fmla="*/ 1502522 w 4642135"/>
              <a:gd name="connsiteY244" fmla="*/ 1258440 h 5643471"/>
              <a:gd name="connsiteX245" fmla="*/ 1489548 w 4642135"/>
              <a:gd name="connsiteY245" fmla="*/ 1228168 h 5643471"/>
              <a:gd name="connsiteX246" fmla="*/ 1485224 w 4642135"/>
              <a:gd name="connsiteY246" fmla="*/ 1273574 h 5643471"/>
              <a:gd name="connsiteX247" fmla="*/ 1379274 w 4642135"/>
              <a:gd name="connsiteY247" fmla="*/ 1068160 h 5643471"/>
              <a:gd name="connsiteX248" fmla="*/ 1476574 w 4642135"/>
              <a:gd name="connsiteY248" fmla="*/ 1392500 h 5643471"/>
              <a:gd name="connsiteX249" fmla="*/ 1426843 w 4642135"/>
              <a:gd name="connsiteY249" fmla="*/ 1366553 h 5643471"/>
              <a:gd name="connsiteX250" fmla="*/ 1498197 w 4642135"/>
              <a:gd name="connsiteY250" fmla="*/ 1535210 h 5643471"/>
              <a:gd name="connsiteX251" fmla="*/ 1487387 w 4642135"/>
              <a:gd name="connsiteY251" fmla="*/ 1539535 h 5643471"/>
              <a:gd name="connsiteX252" fmla="*/ 1405221 w 4642135"/>
              <a:gd name="connsiteY252" fmla="*/ 1457368 h 5643471"/>
              <a:gd name="connsiteX253" fmla="*/ 1398733 w 4642135"/>
              <a:gd name="connsiteY253" fmla="*/ 1461693 h 5643471"/>
              <a:gd name="connsiteX254" fmla="*/ 1465764 w 4642135"/>
              <a:gd name="connsiteY254" fmla="*/ 1649809 h 5643471"/>
              <a:gd name="connsiteX255" fmla="*/ 1470089 w 4642135"/>
              <a:gd name="connsiteY255" fmla="*/ 1682244 h 5643471"/>
              <a:gd name="connsiteX256" fmla="*/ 1441978 w 4642135"/>
              <a:gd name="connsiteY256" fmla="*/ 1669271 h 5643471"/>
              <a:gd name="connsiteX257" fmla="*/ 1364137 w 4642135"/>
              <a:gd name="connsiteY257" fmla="*/ 1626025 h 5643471"/>
              <a:gd name="connsiteX258" fmla="*/ 1472250 w 4642135"/>
              <a:gd name="connsiteY258" fmla="*/ 1820629 h 5643471"/>
              <a:gd name="connsiteX259" fmla="*/ 1480899 w 4642135"/>
              <a:gd name="connsiteY259" fmla="*/ 1855226 h 5643471"/>
              <a:gd name="connsiteX260" fmla="*/ 1450627 w 4642135"/>
              <a:gd name="connsiteY260" fmla="*/ 1844413 h 5643471"/>
              <a:gd name="connsiteX261" fmla="*/ 1301432 w 4642135"/>
              <a:gd name="connsiteY261" fmla="*/ 1693054 h 5643471"/>
              <a:gd name="connsiteX262" fmla="*/ 1262511 w 4642135"/>
              <a:gd name="connsiteY262" fmla="*/ 1641160 h 5643471"/>
              <a:gd name="connsiteX263" fmla="*/ 1498197 w 4642135"/>
              <a:gd name="connsiteY263" fmla="*/ 2095236 h 5643471"/>
              <a:gd name="connsiteX264" fmla="*/ 1305756 w 4642135"/>
              <a:gd name="connsiteY264" fmla="*/ 1857387 h 5643471"/>
              <a:gd name="connsiteX265" fmla="*/ 1264672 w 4642135"/>
              <a:gd name="connsiteY265" fmla="*/ 1775221 h 5643471"/>
              <a:gd name="connsiteX266" fmla="*/ 1281970 w 4642135"/>
              <a:gd name="connsiteY266" fmla="*/ 2002260 h 5643471"/>
              <a:gd name="connsiteX267" fmla="*/ 1154398 w 4642135"/>
              <a:gd name="connsiteY267" fmla="*/ 1738463 h 5643471"/>
              <a:gd name="connsiteX268" fmla="*/ 1141424 w 4642135"/>
              <a:gd name="connsiteY268" fmla="*/ 1876848 h 5643471"/>
              <a:gd name="connsiteX269" fmla="*/ 1007363 w 4642135"/>
              <a:gd name="connsiteY269" fmla="*/ 1150326 h 5643471"/>
              <a:gd name="connsiteX270" fmla="*/ 955469 w 4642135"/>
              <a:gd name="connsiteY270" fmla="*/ 1219519 h 5643471"/>
              <a:gd name="connsiteX271" fmla="*/ 923034 w 4642135"/>
              <a:gd name="connsiteY271" fmla="*/ 1295197 h 5643471"/>
              <a:gd name="connsiteX272" fmla="*/ 886276 w 4642135"/>
              <a:gd name="connsiteY272" fmla="*/ 1403311 h 5643471"/>
              <a:gd name="connsiteX273" fmla="*/ 860329 w 4642135"/>
              <a:gd name="connsiteY273" fmla="*/ 1213031 h 5643471"/>
              <a:gd name="connsiteX274" fmla="*/ 806271 w 4642135"/>
              <a:gd name="connsiteY274" fmla="*/ 1669271 h 5643471"/>
              <a:gd name="connsiteX275" fmla="*/ 713295 w 4642135"/>
              <a:gd name="connsiteY275" fmla="*/ 1511424 h 5643471"/>
              <a:gd name="connsiteX276" fmla="*/ 713295 w 4642135"/>
              <a:gd name="connsiteY276" fmla="*/ 1693054 h 5643471"/>
              <a:gd name="connsiteX277" fmla="*/ 704646 w 4642135"/>
              <a:gd name="connsiteY277" fmla="*/ 1719002 h 5643471"/>
              <a:gd name="connsiteX278" fmla="*/ 678699 w 4642135"/>
              <a:gd name="connsiteY278" fmla="*/ 1697379 h 5643471"/>
              <a:gd name="connsiteX279" fmla="*/ 603018 w 4642135"/>
              <a:gd name="connsiteY279" fmla="*/ 1567643 h 5643471"/>
              <a:gd name="connsiteX280" fmla="*/ 568422 w 4642135"/>
              <a:gd name="connsiteY280" fmla="*/ 1468179 h 5643471"/>
              <a:gd name="connsiteX281" fmla="*/ 752216 w 4642135"/>
              <a:gd name="connsiteY281" fmla="*/ 960047 h 5643471"/>
              <a:gd name="connsiteX282" fmla="*/ 920873 w 4642135"/>
              <a:gd name="connsiteY282" fmla="*/ 735171 h 5643471"/>
              <a:gd name="connsiteX283" fmla="*/ 953306 w 4642135"/>
              <a:gd name="connsiteY283" fmla="*/ 683276 h 5643471"/>
              <a:gd name="connsiteX284" fmla="*/ 959793 w 4642135"/>
              <a:gd name="connsiteY284" fmla="*/ 663815 h 5643471"/>
              <a:gd name="connsiteX285" fmla="*/ 942495 w 4642135"/>
              <a:gd name="connsiteY285" fmla="*/ 672464 h 5643471"/>
              <a:gd name="connsiteX286" fmla="*/ 747891 w 4642135"/>
              <a:gd name="connsiteY286" fmla="*/ 938424 h 5643471"/>
              <a:gd name="connsiteX287" fmla="*/ 728430 w 4642135"/>
              <a:gd name="connsiteY287" fmla="*/ 955722 h 5643471"/>
              <a:gd name="connsiteX288" fmla="*/ 817084 w 4642135"/>
              <a:gd name="connsiteY288" fmla="*/ 711385 h 5643471"/>
              <a:gd name="connsiteX289" fmla="*/ 548963 w 4642135"/>
              <a:gd name="connsiteY289" fmla="*/ 1040049 h 5643471"/>
              <a:gd name="connsiteX290" fmla="*/ 672211 w 4642135"/>
              <a:gd name="connsiteY290" fmla="*/ 750306 h 5643471"/>
              <a:gd name="connsiteX291" fmla="*/ 460308 w 4642135"/>
              <a:gd name="connsiteY291" fmla="*/ 979506 h 5643471"/>
              <a:gd name="connsiteX292" fmla="*/ 492744 w 4642135"/>
              <a:gd name="connsiteY292" fmla="*/ 838960 h 5643471"/>
              <a:gd name="connsiteX293" fmla="*/ 345709 w 4642135"/>
              <a:gd name="connsiteY293" fmla="*/ 1046537 h 5643471"/>
              <a:gd name="connsiteX294" fmla="*/ 542475 w 4642135"/>
              <a:gd name="connsiteY294" fmla="*/ 609759 h 5643471"/>
              <a:gd name="connsiteX295" fmla="*/ 466796 w 4642135"/>
              <a:gd name="connsiteY295" fmla="*/ 687601 h 5643471"/>
              <a:gd name="connsiteX296" fmla="*/ 198675 w 4642135"/>
              <a:gd name="connsiteY296" fmla="*/ 1143838 h 5643471"/>
              <a:gd name="connsiteX297" fmla="*/ 172728 w 4642135"/>
              <a:gd name="connsiteY297" fmla="*/ 1176274 h 5643471"/>
              <a:gd name="connsiteX298" fmla="*/ 270029 w 4642135"/>
              <a:gd name="connsiteY298" fmla="*/ 880042 h 5643471"/>
              <a:gd name="connsiteX299" fmla="*/ 449498 w 4642135"/>
              <a:gd name="connsiteY299" fmla="*/ 629219 h 5643471"/>
              <a:gd name="connsiteX300" fmla="*/ 200836 w 4642135"/>
              <a:gd name="connsiteY300" fmla="*/ 849770 h 5643471"/>
              <a:gd name="connsiteX301" fmla="*/ 14881 w 4642135"/>
              <a:gd name="connsiteY301" fmla="*/ 1128704 h 5643471"/>
              <a:gd name="connsiteX302" fmla="*/ 6232 w 4642135"/>
              <a:gd name="connsiteY302" fmla="*/ 1046537 h 5643471"/>
              <a:gd name="connsiteX303" fmla="*/ 32179 w 4642135"/>
              <a:gd name="connsiteY303" fmla="*/ 973020 h 5643471"/>
              <a:gd name="connsiteX304" fmla="*/ 512203 w 4642135"/>
              <a:gd name="connsiteY304" fmla="*/ 501646 h 5643471"/>
              <a:gd name="connsiteX305" fmla="*/ 594369 w 4642135"/>
              <a:gd name="connsiteY305" fmla="*/ 467050 h 5643471"/>
              <a:gd name="connsiteX306" fmla="*/ 168403 w 4642135"/>
              <a:gd name="connsiteY306" fmla="*/ 557865 h 5643471"/>
              <a:gd name="connsiteX307" fmla="*/ 272192 w 4642135"/>
              <a:gd name="connsiteY307" fmla="*/ 488672 h 5643471"/>
              <a:gd name="connsiteX308" fmla="*/ 391116 w 4642135"/>
              <a:gd name="connsiteY308" fmla="*/ 412992 h 5643471"/>
              <a:gd name="connsiteX309" fmla="*/ 525176 w 4642135"/>
              <a:gd name="connsiteY309" fmla="*/ 378396 h 5643471"/>
              <a:gd name="connsiteX310" fmla="*/ 661401 w 4642135"/>
              <a:gd name="connsiteY310" fmla="*/ 363261 h 5643471"/>
              <a:gd name="connsiteX311" fmla="*/ 434361 w 4642135"/>
              <a:gd name="connsiteY311" fmla="*/ 324340 h 5643471"/>
              <a:gd name="connsiteX312" fmla="*/ 507878 w 4642135"/>
              <a:gd name="connsiteY312" fmla="*/ 313527 h 5643471"/>
              <a:gd name="connsiteX313" fmla="*/ 507878 w 4642135"/>
              <a:gd name="connsiteY313" fmla="*/ 309203 h 5643471"/>
              <a:gd name="connsiteX314" fmla="*/ 417063 w 4642135"/>
              <a:gd name="connsiteY314" fmla="*/ 309203 h 5643471"/>
              <a:gd name="connsiteX315" fmla="*/ 881952 w 4642135"/>
              <a:gd name="connsiteY315" fmla="*/ 276770 h 5643471"/>
              <a:gd name="connsiteX316" fmla="*/ 1067907 w 4642135"/>
              <a:gd name="connsiteY316" fmla="*/ 298393 h 5643471"/>
              <a:gd name="connsiteX317" fmla="*/ 1223590 w 4642135"/>
              <a:gd name="connsiteY317" fmla="*/ 371910 h 5643471"/>
              <a:gd name="connsiteX318" fmla="*/ 1258187 w 4642135"/>
              <a:gd name="connsiteY318" fmla="*/ 367585 h 5643471"/>
              <a:gd name="connsiteX319" fmla="*/ 1640907 w 4642135"/>
              <a:gd name="connsiteY319" fmla="*/ 30271 h 5643471"/>
              <a:gd name="connsiteX320" fmla="*/ 1716587 w 4642135"/>
              <a:gd name="connsiteY320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291848 w 4642135"/>
              <a:gd name="connsiteY0" fmla="*/ 1565482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4291848 w 4642135"/>
              <a:gd name="connsiteY4" fmla="*/ 1565482 h 5643471"/>
              <a:gd name="connsiteX5" fmla="*/ 3165036 w 4642135"/>
              <a:gd name="connsiteY5" fmla="*/ 1460611 h 5643471"/>
              <a:gd name="connsiteX6" fmla="*/ 3148009 w 4642135"/>
              <a:gd name="connsiteY6" fmla="*/ 1468179 h 5643471"/>
              <a:gd name="connsiteX7" fmla="*/ 2860426 w 4642135"/>
              <a:gd name="connsiteY7" fmla="*/ 1591429 h 5643471"/>
              <a:gd name="connsiteX8" fmla="*/ 2899347 w 4642135"/>
              <a:gd name="connsiteY8" fmla="*/ 1589266 h 5643471"/>
              <a:gd name="connsiteX9" fmla="*/ 3115574 w 4642135"/>
              <a:gd name="connsiteY9" fmla="*/ 1498450 h 5643471"/>
              <a:gd name="connsiteX10" fmla="*/ 3186930 w 4642135"/>
              <a:gd name="connsiteY10" fmla="*/ 1466017 h 5643471"/>
              <a:gd name="connsiteX11" fmla="*/ 3165036 w 4642135"/>
              <a:gd name="connsiteY11" fmla="*/ 1460611 h 5643471"/>
              <a:gd name="connsiteX12" fmla="*/ 2717716 w 4642135"/>
              <a:gd name="connsiteY12" fmla="*/ 1269250 h 5643471"/>
              <a:gd name="connsiteX13" fmla="*/ 2419323 w 4642135"/>
              <a:gd name="connsiteY13" fmla="*/ 1353579 h 5643471"/>
              <a:gd name="connsiteX14" fmla="*/ 2395539 w 4642135"/>
              <a:gd name="connsiteY14" fmla="*/ 1433582 h 5643471"/>
              <a:gd name="connsiteX15" fmla="*/ 2423648 w 4642135"/>
              <a:gd name="connsiteY15" fmla="*/ 1440070 h 5643471"/>
              <a:gd name="connsiteX16" fmla="*/ 2739339 w 4642135"/>
              <a:gd name="connsiteY16" fmla="*/ 1269250 h 5643471"/>
              <a:gd name="connsiteX17" fmla="*/ 2717716 w 4642135"/>
              <a:gd name="connsiteY17" fmla="*/ 1269250 h 5643471"/>
              <a:gd name="connsiteX18" fmla="*/ 1617123 w 4642135"/>
              <a:gd name="connsiteY18" fmla="*/ 1124379 h 5643471"/>
              <a:gd name="connsiteX19" fmla="*/ 1727398 w 4642135"/>
              <a:gd name="connsiteY19" fmla="*/ 1366553 h 5643471"/>
              <a:gd name="connsiteX20" fmla="*/ 1591176 w 4642135"/>
              <a:gd name="connsiteY20" fmla="*/ 1202221 h 5643471"/>
              <a:gd name="connsiteX21" fmla="*/ 1790104 w 4642135"/>
              <a:gd name="connsiteY21" fmla="*/ 1569806 h 5643471"/>
              <a:gd name="connsiteX22" fmla="*/ 2466893 w 4642135"/>
              <a:gd name="connsiteY22" fmla="*/ 2756890 h 5643471"/>
              <a:gd name="connsiteX23" fmla="*/ 2985838 w 4642135"/>
              <a:gd name="connsiteY23" fmla="*/ 3935327 h 5643471"/>
              <a:gd name="connsiteX24" fmla="*/ 2994487 w 4642135"/>
              <a:gd name="connsiteY24" fmla="*/ 3943976 h 5643471"/>
              <a:gd name="connsiteX25" fmla="*/ 2998811 w 4642135"/>
              <a:gd name="connsiteY25" fmla="*/ 3928839 h 5643471"/>
              <a:gd name="connsiteX26" fmla="*/ 3189091 w 4642135"/>
              <a:gd name="connsiteY26" fmla="*/ 2752566 h 5643471"/>
              <a:gd name="connsiteX27" fmla="*/ 3282069 w 4642135"/>
              <a:gd name="connsiteY27" fmla="*/ 2123347 h 5643471"/>
              <a:gd name="connsiteX28" fmla="*/ 3295043 w 4642135"/>
              <a:gd name="connsiteY28" fmla="*/ 2045505 h 5643471"/>
              <a:gd name="connsiteX29" fmla="*/ 3266932 w 4642135"/>
              <a:gd name="connsiteY29" fmla="*/ 2071452 h 5643471"/>
              <a:gd name="connsiteX30" fmla="*/ 3301529 w 4642135"/>
              <a:gd name="connsiteY30" fmla="*/ 1881173 h 5643471"/>
              <a:gd name="connsiteX31" fmla="*/ 3212877 w 4642135"/>
              <a:gd name="connsiteY31" fmla="*/ 2151455 h 5643471"/>
              <a:gd name="connsiteX32" fmla="*/ 3182605 w 4642135"/>
              <a:gd name="connsiteY32" fmla="*/ 2101724 h 5643471"/>
              <a:gd name="connsiteX33" fmla="*/ 3154494 w 4642135"/>
              <a:gd name="connsiteY33" fmla="*/ 2231460 h 5643471"/>
              <a:gd name="connsiteX34" fmla="*/ 3128547 w 4642135"/>
              <a:gd name="connsiteY34" fmla="*/ 2170917 h 5643471"/>
              <a:gd name="connsiteX35" fmla="*/ 3115574 w 4642135"/>
              <a:gd name="connsiteY35" fmla="*/ 2151455 h 5643471"/>
              <a:gd name="connsiteX36" fmla="*/ 3102600 w 4642135"/>
              <a:gd name="connsiteY36" fmla="*/ 2173078 h 5643471"/>
              <a:gd name="connsiteX37" fmla="*/ 3059355 w 4642135"/>
              <a:gd name="connsiteY37" fmla="*/ 2341735 h 5643471"/>
              <a:gd name="connsiteX38" fmla="*/ 2998811 w 4642135"/>
              <a:gd name="connsiteY38" fmla="*/ 2261732 h 5643471"/>
              <a:gd name="connsiteX39" fmla="*/ 2983676 w 4642135"/>
              <a:gd name="connsiteY39" fmla="*/ 2436875 h 5643471"/>
              <a:gd name="connsiteX40" fmla="*/ 2975027 w 4642135"/>
              <a:gd name="connsiteY40" fmla="*/ 2460661 h 5643471"/>
              <a:gd name="connsiteX41" fmla="*/ 2955566 w 4642135"/>
              <a:gd name="connsiteY41" fmla="*/ 2439038 h 5643471"/>
              <a:gd name="connsiteX42" fmla="*/ 2933943 w 4642135"/>
              <a:gd name="connsiteY42" fmla="*/ 2367682 h 5643471"/>
              <a:gd name="connsiteX43" fmla="*/ 2918808 w 4642135"/>
              <a:gd name="connsiteY43" fmla="*/ 2287679 h 5643471"/>
              <a:gd name="connsiteX44" fmla="*/ 2871238 w 4642135"/>
              <a:gd name="connsiteY44" fmla="*/ 2633642 h 5643471"/>
              <a:gd name="connsiteX45" fmla="*/ 2840967 w 4642135"/>
              <a:gd name="connsiteY45" fmla="*/ 2590397 h 5643471"/>
              <a:gd name="connsiteX46" fmla="*/ 2840967 w 4642135"/>
              <a:gd name="connsiteY46" fmla="*/ 2423901 h 5643471"/>
              <a:gd name="connsiteX47" fmla="*/ 2851777 w 4642135"/>
              <a:gd name="connsiteY47" fmla="*/ 2333086 h 5643471"/>
              <a:gd name="connsiteX48" fmla="*/ 2752313 w 4642135"/>
              <a:gd name="connsiteY48" fmla="*/ 2486608 h 5643471"/>
              <a:gd name="connsiteX49" fmla="*/ 2782584 w 4642135"/>
              <a:gd name="connsiteY49" fmla="*/ 2283355 h 5643471"/>
              <a:gd name="connsiteX50" fmla="*/ 2698257 w 4642135"/>
              <a:gd name="connsiteY50" fmla="*/ 2365521 h 5643471"/>
              <a:gd name="connsiteX51" fmla="*/ 2990162 w 4642135"/>
              <a:gd name="connsiteY51" fmla="*/ 1790358 h 5643471"/>
              <a:gd name="connsiteX52" fmla="*/ 2912320 w 4642135"/>
              <a:gd name="connsiteY52" fmla="*/ 1840089 h 5643471"/>
              <a:gd name="connsiteX53" fmla="*/ 2819344 w 4642135"/>
              <a:gd name="connsiteY53" fmla="*/ 1891983 h 5643471"/>
              <a:gd name="connsiteX54" fmla="*/ 2758800 w 4642135"/>
              <a:gd name="connsiteY54" fmla="*/ 1941716 h 5643471"/>
              <a:gd name="connsiteX55" fmla="*/ 2830154 w 4642135"/>
              <a:gd name="connsiteY55" fmla="*/ 1788194 h 5643471"/>
              <a:gd name="connsiteX56" fmla="*/ 2795558 w 4642135"/>
              <a:gd name="connsiteY56" fmla="*/ 1818466 h 5643471"/>
              <a:gd name="connsiteX57" fmla="*/ 2570682 w 4642135"/>
              <a:gd name="connsiteY57" fmla="*/ 2086587 h 5643471"/>
              <a:gd name="connsiteX58" fmla="*/ 2549059 w 4642135"/>
              <a:gd name="connsiteY58" fmla="*/ 2101724 h 5643471"/>
              <a:gd name="connsiteX59" fmla="*/ 2540410 w 4642135"/>
              <a:gd name="connsiteY59" fmla="*/ 2075777 h 5643471"/>
              <a:gd name="connsiteX60" fmla="*/ 2557708 w 4642135"/>
              <a:gd name="connsiteY60" fmla="*/ 1963339 h 5643471"/>
              <a:gd name="connsiteX61" fmla="*/ 2469057 w 4642135"/>
              <a:gd name="connsiteY61" fmla="*/ 2086587 h 5643471"/>
              <a:gd name="connsiteX62" fmla="*/ 2447434 w 4642135"/>
              <a:gd name="connsiteY62" fmla="*/ 2106049 h 5643471"/>
              <a:gd name="connsiteX63" fmla="*/ 2438785 w 4642135"/>
              <a:gd name="connsiteY63" fmla="*/ 2073614 h 5643471"/>
              <a:gd name="connsiteX64" fmla="*/ 2449595 w 4642135"/>
              <a:gd name="connsiteY64" fmla="*/ 1969825 h 5643471"/>
              <a:gd name="connsiteX65" fmla="*/ 2471218 w 4642135"/>
              <a:gd name="connsiteY65" fmla="*/ 1876848 h 5643471"/>
              <a:gd name="connsiteX66" fmla="*/ 2830154 w 4642135"/>
              <a:gd name="connsiteY66" fmla="*/ 1602239 h 5643471"/>
              <a:gd name="connsiteX67" fmla="*/ 2858265 w 4642135"/>
              <a:gd name="connsiteY67" fmla="*/ 1587104 h 5643471"/>
              <a:gd name="connsiteX68" fmla="*/ 2851777 w 4642135"/>
              <a:gd name="connsiteY68" fmla="*/ 1589266 h 5643471"/>
              <a:gd name="connsiteX69" fmla="*/ 2849616 w 4642135"/>
              <a:gd name="connsiteY69" fmla="*/ 1587104 h 5643471"/>
              <a:gd name="connsiteX70" fmla="*/ 2869075 w 4642135"/>
              <a:gd name="connsiteY70" fmla="*/ 1567643 h 5643471"/>
              <a:gd name="connsiteX71" fmla="*/ 3039895 w 4642135"/>
              <a:gd name="connsiteY71" fmla="*/ 1437907 h 5643471"/>
              <a:gd name="connsiteX72" fmla="*/ 2676634 w 4642135"/>
              <a:gd name="connsiteY72" fmla="*/ 1584941 h 5643471"/>
              <a:gd name="connsiteX73" fmla="*/ 2920969 w 4642135"/>
              <a:gd name="connsiteY73" fmla="*/ 1418448 h 5643471"/>
              <a:gd name="connsiteX74" fmla="*/ 2631226 w 4642135"/>
              <a:gd name="connsiteY74" fmla="*/ 1507099 h 5643471"/>
              <a:gd name="connsiteX75" fmla="*/ 2726365 w 4642135"/>
              <a:gd name="connsiteY75" fmla="*/ 1424933 h 5643471"/>
              <a:gd name="connsiteX76" fmla="*/ 2510139 w 4642135"/>
              <a:gd name="connsiteY76" fmla="*/ 1511424 h 5643471"/>
              <a:gd name="connsiteX77" fmla="*/ 2856101 w 4642135"/>
              <a:gd name="connsiteY77" fmla="*/ 1286548 h 5643471"/>
              <a:gd name="connsiteX78" fmla="*/ 2797721 w 4642135"/>
              <a:gd name="connsiteY78" fmla="*/ 1301685 h 5643471"/>
              <a:gd name="connsiteX79" fmla="*/ 2475542 w 4642135"/>
              <a:gd name="connsiteY79" fmla="*/ 1463854 h 5643471"/>
              <a:gd name="connsiteX80" fmla="*/ 2440946 w 4642135"/>
              <a:gd name="connsiteY80" fmla="*/ 1543859 h 5643471"/>
              <a:gd name="connsiteX81" fmla="*/ 2440946 w 4642135"/>
              <a:gd name="connsiteY81" fmla="*/ 1558994 h 5643471"/>
              <a:gd name="connsiteX82" fmla="*/ 2404189 w 4642135"/>
              <a:gd name="connsiteY82" fmla="*/ 1535210 h 5643471"/>
              <a:gd name="connsiteX83" fmla="*/ 2358780 w 4642135"/>
              <a:gd name="connsiteY83" fmla="*/ 1528722 h 5643471"/>
              <a:gd name="connsiteX84" fmla="*/ 2365268 w 4642135"/>
              <a:gd name="connsiteY84" fmla="*/ 1567643 h 5643471"/>
              <a:gd name="connsiteX85" fmla="*/ 2447434 w 4642135"/>
              <a:gd name="connsiteY85" fmla="*/ 1727651 h 5643471"/>
              <a:gd name="connsiteX86" fmla="*/ 2291751 w 4642135"/>
              <a:gd name="connsiteY86" fmla="*/ 1563318 h 5643471"/>
              <a:gd name="connsiteX87" fmla="*/ 2302561 w 4642135"/>
              <a:gd name="connsiteY87" fmla="*/ 1597915 h 5643471"/>
              <a:gd name="connsiteX88" fmla="*/ 2378241 w 4642135"/>
              <a:gd name="connsiteY88" fmla="*/ 1811980 h 5643471"/>
              <a:gd name="connsiteX89" fmla="*/ 2380402 w 4642135"/>
              <a:gd name="connsiteY89" fmla="*/ 1926579 h 5643471"/>
              <a:gd name="connsiteX90" fmla="*/ 2369592 w 4642135"/>
              <a:gd name="connsiteY90" fmla="*/ 1928743 h 5643471"/>
              <a:gd name="connsiteX91" fmla="*/ 2172825 w 4642135"/>
              <a:gd name="connsiteY91" fmla="*/ 1466017 h 5643471"/>
              <a:gd name="connsiteX92" fmla="*/ 2183637 w 4642135"/>
              <a:gd name="connsiteY92" fmla="*/ 1515748 h 5643471"/>
              <a:gd name="connsiteX93" fmla="*/ 2211746 w 4642135"/>
              <a:gd name="connsiteY93" fmla="*/ 1699542 h 5643471"/>
              <a:gd name="connsiteX94" fmla="*/ 2198772 w 4642135"/>
              <a:gd name="connsiteY94" fmla="*/ 1749273 h 5643471"/>
              <a:gd name="connsiteX95" fmla="*/ 2170664 w 4642135"/>
              <a:gd name="connsiteY95" fmla="*/ 1706028 h 5643471"/>
              <a:gd name="connsiteX96" fmla="*/ 2090659 w 4642135"/>
              <a:gd name="connsiteY96" fmla="*/ 1526561 h 5643471"/>
              <a:gd name="connsiteX97" fmla="*/ 2056062 w 4642135"/>
              <a:gd name="connsiteY97" fmla="*/ 1626025 h 5643471"/>
              <a:gd name="connsiteX98" fmla="*/ 1930651 w 4642135"/>
              <a:gd name="connsiteY98" fmla="*/ 1420609 h 5643471"/>
              <a:gd name="connsiteX99" fmla="*/ 1930651 w 4642135"/>
              <a:gd name="connsiteY99" fmla="*/ 1524398 h 5643471"/>
              <a:gd name="connsiteX100" fmla="*/ 1922002 w 4642135"/>
              <a:gd name="connsiteY100" fmla="*/ 1537371 h 5643471"/>
              <a:gd name="connsiteX101" fmla="*/ 1911191 w 4642135"/>
              <a:gd name="connsiteY101" fmla="*/ 1530885 h 5643471"/>
              <a:gd name="connsiteX102" fmla="*/ 1893893 w 4642135"/>
              <a:gd name="connsiteY102" fmla="*/ 1502775 h 5643471"/>
              <a:gd name="connsiteX103" fmla="*/ 1829025 w 4642135"/>
              <a:gd name="connsiteY103" fmla="*/ 1377363 h 5643471"/>
              <a:gd name="connsiteX104" fmla="*/ 1826862 w 4642135"/>
              <a:gd name="connsiteY104" fmla="*/ 1435746 h 5643471"/>
              <a:gd name="connsiteX105" fmla="*/ 1617123 w 4642135"/>
              <a:gd name="connsiteY105" fmla="*/ 1124379 h 5643471"/>
              <a:gd name="connsiteX106" fmla="*/ 2123094 w 4642135"/>
              <a:gd name="connsiteY106" fmla="*/ 925450 h 5643471"/>
              <a:gd name="connsiteX107" fmla="*/ 2250666 w 4642135"/>
              <a:gd name="connsiteY107" fmla="*/ 1068160 h 5643471"/>
              <a:gd name="connsiteX108" fmla="*/ 1971735 w 4642135"/>
              <a:gd name="connsiteY108" fmla="*/ 968696 h 5643471"/>
              <a:gd name="connsiteX109" fmla="*/ 1978221 w 4642135"/>
              <a:gd name="connsiteY109" fmla="*/ 977345 h 5643471"/>
              <a:gd name="connsiteX110" fmla="*/ 2324183 w 4642135"/>
              <a:gd name="connsiteY110" fmla="*/ 1323308 h 5643471"/>
              <a:gd name="connsiteX111" fmla="*/ 2356619 w 4642135"/>
              <a:gd name="connsiteY111" fmla="*/ 1325469 h 5643471"/>
              <a:gd name="connsiteX112" fmla="*/ 2626901 w 4642135"/>
              <a:gd name="connsiteY112" fmla="*/ 1206545 h 5643471"/>
              <a:gd name="connsiteX113" fmla="*/ 2637713 w 4642135"/>
              <a:gd name="connsiteY113" fmla="*/ 1197896 h 5643471"/>
              <a:gd name="connsiteX114" fmla="*/ 2661497 w 4642135"/>
              <a:gd name="connsiteY114" fmla="*/ 1200057 h 5643471"/>
              <a:gd name="connsiteX115" fmla="*/ 2901510 w 4642135"/>
              <a:gd name="connsiteY115" fmla="*/ 1197896 h 5643471"/>
              <a:gd name="connsiteX116" fmla="*/ 2988001 w 4642135"/>
              <a:gd name="connsiteY116" fmla="*/ 1195733 h 5643471"/>
              <a:gd name="connsiteX117" fmla="*/ 2629064 w 4642135"/>
              <a:gd name="connsiteY117" fmla="*/ 1120055 h 5643471"/>
              <a:gd name="connsiteX118" fmla="*/ 2635550 w 4642135"/>
              <a:gd name="connsiteY118" fmla="*/ 1158975 h 5643471"/>
              <a:gd name="connsiteX119" fmla="*/ 2635550 w 4642135"/>
              <a:gd name="connsiteY119" fmla="*/ 1195733 h 5643471"/>
              <a:gd name="connsiteX120" fmla="*/ 2447434 w 4642135"/>
              <a:gd name="connsiteY120" fmla="*/ 1031400 h 5643471"/>
              <a:gd name="connsiteX121" fmla="*/ 2514463 w 4642135"/>
              <a:gd name="connsiteY121" fmla="*/ 1197896 h 5643471"/>
              <a:gd name="connsiteX122" fmla="*/ 2123094 w 4642135"/>
              <a:gd name="connsiteY122" fmla="*/ 925450 h 5643471"/>
              <a:gd name="connsiteX123" fmla="*/ 1716587 w 4642135"/>
              <a:gd name="connsiteY123" fmla="*/ 0 h 5643471"/>
              <a:gd name="connsiteX124" fmla="*/ 1569553 w 4642135"/>
              <a:gd name="connsiteY124" fmla="*/ 190279 h 5643471"/>
              <a:gd name="connsiteX125" fmla="*/ 1595500 w 4642135"/>
              <a:gd name="connsiteY125" fmla="*/ 170818 h 5643471"/>
              <a:gd name="connsiteX126" fmla="*/ 1887405 w 4642135"/>
              <a:gd name="connsiteY126" fmla="*/ 38921 h 5643471"/>
              <a:gd name="connsiteX127" fmla="*/ 2071199 w 4642135"/>
              <a:gd name="connsiteY127" fmla="*/ 8649 h 5643471"/>
              <a:gd name="connsiteX128" fmla="*/ 1694965 w 4642135"/>
              <a:gd name="connsiteY128" fmla="*/ 224876 h 5643471"/>
              <a:gd name="connsiteX129" fmla="*/ 1798754 w 4642135"/>
              <a:gd name="connsiteY129" fmla="*/ 188116 h 5643471"/>
              <a:gd name="connsiteX130" fmla="*/ 2315534 w 4642135"/>
              <a:gd name="connsiteY130" fmla="*/ 155683 h 5643471"/>
              <a:gd name="connsiteX131" fmla="*/ 2577170 w 4642135"/>
              <a:gd name="connsiteY131" fmla="*/ 250823 h 5643471"/>
              <a:gd name="connsiteX132" fmla="*/ 2644199 w 4642135"/>
              <a:gd name="connsiteY132" fmla="*/ 315691 h 5643471"/>
              <a:gd name="connsiteX133" fmla="*/ 2334996 w 4642135"/>
              <a:gd name="connsiteY133" fmla="*/ 242174 h 5643471"/>
              <a:gd name="connsiteX134" fmla="*/ 2019305 w 4642135"/>
              <a:gd name="connsiteY134" fmla="*/ 240010 h 5643471"/>
              <a:gd name="connsiteX135" fmla="*/ 2304724 w 4642135"/>
              <a:gd name="connsiteY135" fmla="*/ 313527 h 5643471"/>
              <a:gd name="connsiteX136" fmla="*/ 2564196 w 4642135"/>
              <a:gd name="connsiteY136" fmla="*/ 454076 h 5643471"/>
              <a:gd name="connsiteX137" fmla="*/ 1861458 w 4642135"/>
              <a:gd name="connsiteY137" fmla="*/ 287580 h 5643471"/>
              <a:gd name="connsiteX138" fmla="*/ 2337157 w 4642135"/>
              <a:gd name="connsiteY138" fmla="*/ 471374 h 5643471"/>
              <a:gd name="connsiteX139" fmla="*/ 2062550 w 4642135"/>
              <a:gd name="connsiteY139" fmla="*/ 423804 h 5643471"/>
              <a:gd name="connsiteX140" fmla="*/ 2060387 w 4642135"/>
              <a:gd name="connsiteY140" fmla="*/ 428129 h 5643471"/>
              <a:gd name="connsiteX141" fmla="*/ 2196611 w 4642135"/>
              <a:gd name="connsiteY141" fmla="*/ 490833 h 5643471"/>
              <a:gd name="connsiteX142" fmla="*/ 1854973 w 4642135"/>
              <a:gd name="connsiteY142" fmla="*/ 469211 h 5643471"/>
              <a:gd name="connsiteX143" fmla="*/ 2177149 w 4642135"/>
              <a:gd name="connsiteY143" fmla="*/ 594622 h 5643471"/>
              <a:gd name="connsiteX144" fmla="*/ 1779292 w 4642135"/>
              <a:gd name="connsiteY144" fmla="*/ 538403 h 5643471"/>
              <a:gd name="connsiteX145" fmla="*/ 1982545 w 4642135"/>
              <a:gd name="connsiteY145" fmla="*/ 657329 h 5643471"/>
              <a:gd name="connsiteX146" fmla="*/ 1595500 w 4642135"/>
              <a:gd name="connsiteY146" fmla="*/ 581649 h 5643471"/>
              <a:gd name="connsiteX147" fmla="*/ 1630097 w 4642135"/>
              <a:gd name="connsiteY147" fmla="*/ 605435 h 5643471"/>
              <a:gd name="connsiteX148" fmla="*/ 1965247 w 4642135"/>
              <a:gd name="connsiteY148" fmla="*/ 670303 h 5643471"/>
              <a:gd name="connsiteX149" fmla="*/ 2129579 w 4642135"/>
              <a:gd name="connsiteY149" fmla="*/ 683276 h 5643471"/>
              <a:gd name="connsiteX150" fmla="*/ 2458244 w 4642135"/>
              <a:gd name="connsiteY150" fmla="*/ 838960 h 5643471"/>
              <a:gd name="connsiteX151" fmla="*/ 2568521 w 4642135"/>
              <a:gd name="connsiteY151" fmla="*/ 1014102 h 5643471"/>
              <a:gd name="connsiteX152" fmla="*/ 2607442 w 4642135"/>
              <a:gd name="connsiteY152" fmla="*/ 1096268 h 5643471"/>
              <a:gd name="connsiteX153" fmla="*/ 2637713 w 4642135"/>
              <a:gd name="connsiteY153" fmla="*/ 1109242 h 5643471"/>
              <a:gd name="connsiteX154" fmla="*/ 2799882 w 4642135"/>
              <a:gd name="connsiteY154" fmla="*/ 1102756 h 5643471"/>
              <a:gd name="connsiteX155" fmla="*/ 3029083 w 4642135"/>
              <a:gd name="connsiteY155" fmla="*/ 1128704 h 5643471"/>
              <a:gd name="connsiteX156" fmla="*/ 3052869 w 4642135"/>
              <a:gd name="connsiteY156" fmla="*/ 1135189 h 5643471"/>
              <a:gd name="connsiteX157" fmla="*/ 3057193 w 4642135"/>
              <a:gd name="connsiteY157" fmla="*/ 1133028 h 5643471"/>
              <a:gd name="connsiteX158" fmla="*/ 2933943 w 4642135"/>
              <a:gd name="connsiteY158" fmla="*/ 1046537 h 5643471"/>
              <a:gd name="connsiteX159" fmla="*/ 3346937 w 4642135"/>
              <a:gd name="connsiteY159" fmla="*/ 1184923 h 5643471"/>
              <a:gd name="connsiteX160" fmla="*/ 3519919 w 4642135"/>
              <a:gd name="connsiteY160" fmla="*/ 1349255 h 5643471"/>
              <a:gd name="connsiteX161" fmla="*/ 3545866 w 4642135"/>
              <a:gd name="connsiteY161" fmla="*/ 1355741 h 5643471"/>
              <a:gd name="connsiteX162" fmla="*/ 3963183 w 4642135"/>
              <a:gd name="connsiteY162" fmla="*/ 1264925 h 5643471"/>
              <a:gd name="connsiteX163" fmla="*/ 4058322 w 4642135"/>
              <a:gd name="connsiteY163" fmla="*/ 1271413 h 5643471"/>
              <a:gd name="connsiteX164" fmla="*/ 3926425 w 4642135"/>
              <a:gd name="connsiteY164" fmla="*/ 1323308 h 5643471"/>
              <a:gd name="connsiteX165" fmla="*/ 3928586 w 4642135"/>
              <a:gd name="connsiteY165" fmla="*/ 1329793 h 5643471"/>
              <a:gd name="connsiteX166" fmla="*/ 3971832 w 4642135"/>
              <a:gd name="connsiteY166" fmla="*/ 1325469 h 5643471"/>
              <a:gd name="connsiteX167" fmla="*/ 4194547 w 4642135"/>
              <a:gd name="connsiteY167" fmla="*/ 1351416 h 5643471"/>
              <a:gd name="connsiteX168" fmla="*/ 4309146 w 4642135"/>
              <a:gd name="connsiteY168" fmla="*/ 1377363 h 5643471"/>
              <a:gd name="connsiteX169" fmla="*/ 4367528 w 4642135"/>
              <a:gd name="connsiteY169" fmla="*/ 1472503 h 5643471"/>
              <a:gd name="connsiteX170" fmla="*/ 4408610 w 4642135"/>
              <a:gd name="connsiteY170" fmla="*/ 1528722 h 5643471"/>
              <a:gd name="connsiteX171" fmla="*/ 4601053 w 4642135"/>
              <a:gd name="connsiteY171" fmla="*/ 1695218 h 5643471"/>
              <a:gd name="connsiteX172" fmla="*/ 4639974 w 4642135"/>
              <a:gd name="connsiteY172" fmla="*/ 1766572 h 5643471"/>
              <a:gd name="connsiteX173" fmla="*/ 4642135 w 4642135"/>
              <a:gd name="connsiteY173" fmla="*/ 1773059 h 5643471"/>
              <a:gd name="connsiteX174" fmla="*/ 4627000 w 4642135"/>
              <a:gd name="connsiteY174" fmla="*/ 1801168 h 5643471"/>
              <a:gd name="connsiteX175" fmla="*/ 4605378 w 4642135"/>
              <a:gd name="connsiteY175" fmla="*/ 1773059 h 5643471"/>
              <a:gd name="connsiteX176" fmla="*/ 4393475 w 4642135"/>
              <a:gd name="connsiteY176" fmla="*/ 1617376 h 5643471"/>
              <a:gd name="connsiteX177" fmla="*/ 4363204 w 4642135"/>
              <a:gd name="connsiteY177" fmla="*/ 1615213 h 5643471"/>
              <a:gd name="connsiteX178" fmla="*/ 4363204 w 4642135"/>
              <a:gd name="connsiteY178" fmla="*/ 1658458 h 5643471"/>
              <a:gd name="connsiteX179" fmla="*/ 4389151 w 4642135"/>
              <a:gd name="connsiteY179" fmla="*/ 1686569 h 5643471"/>
              <a:gd name="connsiteX180" fmla="*/ 4490776 w 4642135"/>
              <a:gd name="connsiteY180" fmla="*/ 1818466 h 5643471"/>
              <a:gd name="connsiteX181" fmla="*/ 4510238 w 4642135"/>
              <a:gd name="connsiteY181" fmla="*/ 1885497 h 5643471"/>
              <a:gd name="connsiteX182" fmla="*/ 4108056 w 4642135"/>
              <a:gd name="connsiteY182" fmla="*/ 1543859 h 5643471"/>
              <a:gd name="connsiteX183" fmla="*/ 4337256 w 4642135"/>
              <a:gd name="connsiteY183" fmla="*/ 1801168 h 5643471"/>
              <a:gd name="connsiteX184" fmla="*/ 4330768 w 4642135"/>
              <a:gd name="connsiteY184" fmla="*/ 1807656 h 5643471"/>
              <a:gd name="connsiteX185" fmla="*/ 4138328 w 4642135"/>
              <a:gd name="connsiteY185" fmla="*/ 1669271 h 5643471"/>
              <a:gd name="connsiteX186" fmla="*/ 4216169 w 4642135"/>
              <a:gd name="connsiteY186" fmla="*/ 1783870 h 5643471"/>
              <a:gd name="connsiteX187" fmla="*/ 4021565 w 4642135"/>
              <a:gd name="connsiteY187" fmla="*/ 1671432 h 5643471"/>
              <a:gd name="connsiteX188" fmla="*/ 4151301 w 4642135"/>
              <a:gd name="connsiteY188" fmla="*/ 1850901 h 5643471"/>
              <a:gd name="connsiteX189" fmla="*/ 3868043 w 4642135"/>
              <a:gd name="connsiteY189" fmla="*/ 1658458 h 5643471"/>
              <a:gd name="connsiteX190" fmla="*/ 3982644 w 4642135"/>
              <a:gd name="connsiteY190" fmla="*/ 1816305 h 5643471"/>
              <a:gd name="connsiteX191" fmla="*/ 3712360 w 4642135"/>
              <a:gd name="connsiteY191" fmla="*/ 1632511 h 5643471"/>
              <a:gd name="connsiteX192" fmla="*/ 3721009 w 4642135"/>
              <a:gd name="connsiteY192" fmla="*/ 1656297 h 5643471"/>
              <a:gd name="connsiteX193" fmla="*/ 3978320 w 4642135"/>
              <a:gd name="connsiteY193" fmla="*/ 1829278 h 5643471"/>
              <a:gd name="connsiteX194" fmla="*/ 4211845 w 4642135"/>
              <a:gd name="connsiteY194" fmla="*/ 2036856 h 5643471"/>
              <a:gd name="connsiteX195" fmla="*/ 4226979 w 4642135"/>
              <a:gd name="connsiteY195" fmla="*/ 2356872 h 5643471"/>
              <a:gd name="connsiteX196" fmla="*/ 4203196 w 4642135"/>
              <a:gd name="connsiteY196" fmla="*/ 2393629 h 5643471"/>
              <a:gd name="connsiteX197" fmla="*/ 4185898 w 4642135"/>
              <a:gd name="connsiteY197" fmla="*/ 2359033 h 5643471"/>
              <a:gd name="connsiteX198" fmla="*/ 4142652 w 4642135"/>
              <a:gd name="connsiteY198" fmla="*/ 2233621 h 5643471"/>
              <a:gd name="connsiteX199" fmla="*/ 4101568 w 4642135"/>
              <a:gd name="connsiteY199" fmla="*/ 2365521 h 5643471"/>
              <a:gd name="connsiteX200" fmla="*/ 3932911 w 4642135"/>
              <a:gd name="connsiteY200" fmla="*/ 2019558 h 5643471"/>
              <a:gd name="connsiteX201" fmla="*/ 3961022 w 4642135"/>
              <a:gd name="connsiteY201" fmla="*/ 2181727 h 5643471"/>
              <a:gd name="connsiteX202" fmla="*/ 3792365 w 4642135"/>
              <a:gd name="connsiteY202" fmla="*/ 2021719 h 5643471"/>
              <a:gd name="connsiteX203" fmla="*/ 3883180 w 4642135"/>
              <a:gd name="connsiteY203" fmla="*/ 2304977 h 5643471"/>
              <a:gd name="connsiteX204" fmla="*/ 3876692 w 4642135"/>
              <a:gd name="connsiteY204" fmla="*/ 2607695 h 5643471"/>
              <a:gd name="connsiteX205" fmla="*/ 3826961 w 4642135"/>
              <a:gd name="connsiteY205" fmla="*/ 2495257 h 5643471"/>
              <a:gd name="connsiteX206" fmla="*/ 3792365 w 4642135"/>
              <a:gd name="connsiteY206" fmla="*/ 2730943 h 5643471"/>
              <a:gd name="connsiteX207" fmla="*/ 3749119 w 4642135"/>
              <a:gd name="connsiteY207" fmla="*/ 2544988 h 5643471"/>
              <a:gd name="connsiteX208" fmla="*/ 3628032 w 4642135"/>
              <a:gd name="connsiteY208" fmla="*/ 2823922 h 5643471"/>
              <a:gd name="connsiteX209" fmla="*/ 3714523 w 4642135"/>
              <a:gd name="connsiteY209" fmla="*/ 2393629 h 5643471"/>
              <a:gd name="connsiteX210" fmla="*/ 3705874 w 4642135"/>
              <a:gd name="connsiteY210" fmla="*/ 2389305 h 5643471"/>
              <a:gd name="connsiteX211" fmla="*/ 3582623 w 4642135"/>
              <a:gd name="connsiteY211" fmla="*/ 2635803 h 5643471"/>
              <a:gd name="connsiteX212" fmla="*/ 3623708 w 4642135"/>
              <a:gd name="connsiteY212" fmla="*/ 2441199 h 5643471"/>
              <a:gd name="connsiteX213" fmla="*/ 3561001 w 4642135"/>
              <a:gd name="connsiteY213" fmla="*/ 2495257 h 5643471"/>
              <a:gd name="connsiteX214" fmla="*/ 3541542 w 4642135"/>
              <a:gd name="connsiteY214" fmla="*/ 2512555 h 5643471"/>
              <a:gd name="connsiteX215" fmla="*/ 3532892 w 4642135"/>
              <a:gd name="connsiteY215" fmla="*/ 2488769 h 5643471"/>
              <a:gd name="connsiteX216" fmla="*/ 3543703 w 4642135"/>
              <a:gd name="connsiteY216" fmla="*/ 2324437 h 5643471"/>
              <a:gd name="connsiteX217" fmla="*/ 3496133 w 4642135"/>
              <a:gd name="connsiteY217" fmla="*/ 2391468 h 5643471"/>
              <a:gd name="connsiteX218" fmla="*/ 3476673 w 4642135"/>
              <a:gd name="connsiteY218" fmla="*/ 2408766 h 5643471"/>
              <a:gd name="connsiteX219" fmla="*/ 3474510 w 4642135"/>
              <a:gd name="connsiteY219" fmla="*/ 2382819 h 5643471"/>
              <a:gd name="connsiteX220" fmla="*/ 3483159 w 4642135"/>
              <a:gd name="connsiteY220" fmla="*/ 2276867 h 5643471"/>
              <a:gd name="connsiteX221" fmla="*/ 3478835 w 4642135"/>
              <a:gd name="connsiteY221" fmla="*/ 2268218 h 5643471"/>
              <a:gd name="connsiteX222" fmla="*/ 3455051 w 4642135"/>
              <a:gd name="connsiteY222" fmla="*/ 2285516 h 5643471"/>
              <a:gd name="connsiteX223" fmla="*/ 3450726 w 4642135"/>
              <a:gd name="connsiteY223" fmla="*/ 2032532 h 5643471"/>
              <a:gd name="connsiteX224" fmla="*/ 3405318 w 4642135"/>
              <a:gd name="connsiteY224" fmla="*/ 2207674 h 5643471"/>
              <a:gd name="connsiteX225" fmla="*/ 3394507 w 4642135"/>
              <a:gd name="connsiteY225" fmla="*/ 2054154 h 5643471"/>
              <a:gd name="connsiteX226" fmla="*/ 3385858 w 4642135"/>
              <a:gd name="connsiteY226" fmla="*/ 2054154 h 5643471"/>
              <a:gd name="connsiteX227" fmla="*/ 3381534 w 4642135"/>
              <a:gd name="connsiteY227" fmla="*/ 2077938 h 5643471"/>
              <a:gd name="connsiteX228" fmla="*/ 3344774 w 4642135"/>
              <a:gd name="connsiteY228" fmla="*/ 2501743 h 5643471"/>
              <a:gd name="connsiteX229" fmla="*/ 3282069 w 4642135"/>
              <a:gd name="connsiteY229" fmla="*/ 3401246 h 5643471"/>
              <a:gd name="connsiteX230" fmla="*/ 3102600 w 4642135"/>
              <a:gd name="connsiteY230" fmla="*/ 4380755 h 5643471"/>
              <a:gd name="connsiteX231" fmla="*/ 3096114 w 4642135"/>
              <a:gd name="connsiteY231" fmla="*/ 4439135 h 5643471"/>
              <a:gd name="connsiteX232" fmla="*/ 3204228 w 4642135"/>
              <a:gd name="connsiteY232" fmla="*/ 5148359 h 5643471"/>
              <a:gd name="connsiteX233" fmla="*/ 3265706 w 4642135"/>
              <a:gd name="connsiteY233" fmla="*/ 5622240 h 5643471"/>
              <a:gd name="connsiteX234" fmla="*/ 2888326 w 4642135"/>
              <a:gd name="connsiteY234" fmla="*/ 5626736 h 5643471"/>
              <a:gd name="connsiteX235" fmla="*/ 2888241 w 4642135"/>
              <a:gd name="connsiteY235" fmla="*/ 4979826 h 5643471"/>
              <a:gd name="connsiteX236" fmla="*/ 2654078 w 4642135"/>
              <a:gd name="connsiteY236" fmla="*/ 5624022 h 5643471"/>
              <a:gd name="connsiteX237" fmla="*/ 2305744 w 4642135"/>
              <a:gd name="connsiteY237" fmla="*/ 5625924 h 5643471"/>
              <a:gd name="connsiteX238" fmla="*/ 2700418 w 4642135"/>
              <a:gd name="connsiteY238" fmla="*/ 4800235 h 5643471"/>
              <a:gd name="connsiteX239" fmla="*/ 2851777 w 4642135"/>
              <a:gd name="connsiteY239" fmla="*/ 4454272 h 5643471"/>
              <a:gd name="connsiteX240" fmla="*/ 2856101 w 4642135"/>
              <a:gd name="connsiteY240" fmla="*/ 4395889 h 5643471"/>
              <a:gd name="connsiteX241" fmla="*/ 2581495 w 4642135"/>
              <a:gd name="connsiteY241" fmla="*/ 3515847 h 5643471"/>
              <a:gd name="connsiteX242" fmla="*/ 1854973 w 4642135"/>
              <a:gd name="connsiteY242" fmla="*/ 2006584 h 5643471"/>
              <a:gd name="connsiteX243" fmla="*/ 1502522 w 4642135"/>
              <a:gd name="connsiteY243" fmla="*/ 1258440 h 5643471"/>
              <a:gd name="connsiteX244" fmla="*/ 1489548 w 4642135"/>
              <a:gd name="connsiteY244" fmla="*/ 1228168 h 5643471"/>
              <a:gd name="connsiteX245" fmla="*/ 1485224 w 4642135"/>
              <a:gd name="connsiteY245" fmla="*/ 1273574 h 5643471"/>
              <a:gd name="connsiteX246" fmla="*/ 1379274 w 4642135"/>
              <a:gd name="connsiteY246" fmla="*/ 1068160 h 5643471"/>
              <a:gd name="connsiteX247" fmla="*/ 1476574 w 4642135"/>
              <a:gd name="connsiteY247" fmla="*/ 1392500 h 5643471"/>
              <a:gd name="connsiteX248" fmla="*/ 1426843 w 4642135"/>
              <a:gd name="connsiteY248" fmla="*/ 1366553 h 5643471"/>
              <a:gd name="connsiteX249" fmla="*/ 1498197 w 4642135"/>
              <a:gd name="connsiteY249" fmla="*/ 1535210 h 5643471"/>
              <a:gd name="connsiteX250" fmla="*/ 1487387 w 4642135"/>
              <a:gd name="connsiteY250" fmla="*/ 1539535 h 5643471"/>
              <a:gd name="connsiteX251" fmla="*/ 1405221 w 4642135"/>
              <a:gd name="connsiteY251" fmla="*/ 1457368 h 5643471"/>
              <a:gd name="connsiteX252" fmla="*/ 1398733 w 4642135"/>
              <a:gd name="connsiteY252" fmla="*/ 1461693 h 5643471"/>
              <a:gd name="connsiteX253" fmla="*/ 1465764 w 4642135"/>
              <a:gd name="connsiteY253" fmla="*/ 1649809 h 5643471"/>
              <a:gd name="connsiteX254" fmla="*/ 1470089 w 4642135"/>
              <a:gd name="connsiteY254" fmla="*/ 1682244 h 5643471"/>
              <a:gd name="connsiteX255" fmla="*/ 1441978 w 4642135"/>
              <a:gd name="connsiteY255" fmla="*/ 1669271 h 5643471"/>
              <a:gd name="connsiteX256" fmla="*/ 1364137 w 4642135"/>
              <a:gd name="connsiteY256" fmla="*/ 1626025 h 5643471"/>
              <a:gd name="connsiteX257" fmla="*/ 1472250 w 4642135"/>
              <a:gd name="connsiteY257" fmla="*/ 1820629 h 5643471"/>
              <a:gd name="connsiteX258" fmla="*/ 1480899 w 4642135"/>
              <a:gd name="connsiteY258" fmla="*/ 1855226 h 5643471"/>
              <a:gd name="connsiteX259" fmla="*/ 1450627 w 4642135"/>
              <a:gd name="connsiteY259" fmla="*/ 1844413 h 5643471"/>
              <a:gd name="connsiteX260" fmla="*/ 1301432 w 4642135"/>
              <a:gd name="connsiteY260" fmla="*/ 1693054 h 5643471"/>
              <a:gd name="connsiteX261" fmla="*/ 1262511 w 4642135"/>
              <a:gd name="connsiteY261" fmla="*/ 1641160 h 5643471"/>
              <a:gd name="connsiteX262" fmla="*/ 1498197 w 4642135"/>
              <a:gd name="connsiteY262" fmla="*/ 2095236 h 5643471"/>
              <a:gd name="connsiteX263" fmla="*/ 1305756 w 4642135"/>
              <a:gd name="connsiteY263" fmla="*/ 1857387 h 5643471"/>
              <a:gd name="connsiteX264" fmla="*/ 1264672 w 4642135"/>
              <a:gd name="connsiteY264" fmla="*/ 1775221 h 5643471"/>
              <a:gd name="connsiteX265" fmla="*/ 1281970 w 4642135"/>
              <a:gd name="connsiteY265" fmla="*/ 2002260 h 5643471"/>
              <a:gd name="connsiteX266" fmla="*/ 1154398 w 4642135"/>
              <a:gd name="connsiteY266" fmla="*/ 1738463 h 5643471"/>
              <a:gd name="connsiteX267" fmla="*/ 1141424 w 4642135"/>
              <a:gd name="connsiteY267" fmla="*/ 1876848 h 5643471"/>
              <a:gd name="connsiteX268" fmla="*/ 1007363 w 4642135"/>
              <a:gd name="connsiteY268" fmla="*/ 1150326 h 5643471"/>
              <a:gd name="connsiteX269" fmla="*/ 955469 w 4642135"/>
              <a:gd name="connsiteY269" fmla="*/ 1219519 h 5643471"/>
              <a:gd name="connsiteX270" fmla="*/ 923034 w 4642135"/>
              <a:gd name="connsiteY270" fmla="*/ 1295197 h 5643471"/>
              <a:gd name="connsiteX271" fmla="*/ 886276 w 4642135"/>
              <a:gd name="connsiteY271" fmla="*/ 1403311 h 5643471"/>
              <a:gd name="connsiteX272" fmla="*/ 860329 w 4642135"/>
              <a:gd name="connsiteY272" fmla="*/ 1213031 h 5643471"/>
              <a:gd name="connsiteX273" fmla="*/ 806271 w 4642135"/>
              <a:gd name="connsiteY273" fmla="*/ 1669271 h 5643471"/>
              <a:gd name="connsiteX274" fmla="*/ 713295 w 4642135"/>
              <a:gd name="connsiteY274" fmla="*/ 1511424 h 5643471"/>
              <a:gd name="connsiteX275" fmla="*/ 713295 w 4642135"/>
              <a:gd name="connsiteY275" fmla="*/ 1693054 h 5643471"/>
              <a:gd name="connsiteX276" fmla="*/ 704646 w 4642135"/>
              <a:gd name="connsiteY276" fmla="*/ 1719002 h 5643471"/>
              <a:gd name="connsiteX277" fmla="*/ 678699 w 4642135"/>
              <a:gd name="connsiteY277" fmla="*/ 1697379 h 5643471"/>
              <a:gd name="connsiteX278" fmla="*/ 603018 w 4642135"/>
              <a:gd name="connsiteY278" fmla="*/ 1567643 h 5643471"/>
              <a:gd name="connsiteX279" fmla="*/ 568422 w 4642135"/>
              <a:gd name="connsiteY279" fmla="*/ 1468179 h 5643471"/>
              <a:gd name="connsiteX280" fmla="*/ 752216 w 4642135"/>
              <a:gd name="connsiteY280" fmla="*/ 960047 h 5643471"/>
              <a:gd name="connsiteX281" fmla="*/ 920873 w 4642135"/>
              <a:gd name="connsiteY281" fmla="*/ 735171 h 5643471"/>
              <a:gd name="connsiteX282" fmla="*/ 953306 w 4642135"/>
              <a:gd name="connsiteY282" fmla="*/ 683276 h 5643471"/>
              <a:gd name="connsiteX283" fmla="*/ 959793 w 4642135"/>
              <a:gd name="connsiteY283" fmla="*/ 663815 h 5643471"/>
              <a:gd name="connsiteX284" fmla="*/ 942495 w 4642135"/>
              <a:gd name="connsiteY284" fmla="*/ 672464 h 5643471"/>
              <a:gd name="connsiteX285" fmla="*/ 747891 w 4642135"/>
              <a:gd name="connsiteY285" fmla="*/ 938424 h 5643471"/>
              <a:gd name="connsiteX286" fmla="*/ 728430 w 4642135"/>
              <a:gd name="connsiteY286" fmla="*/ 955722 h 5643471"/>
              <a:gd name="connsiteX287" fmla="*/ 817084 w 4642135"/>
              <a:gd name="connsiteY287" fmla="*/ 711385 h 5643471"/>
              <a:gd name="connsiteX288" fmla="*/ 548963 w 4642135"/>
              <a:gd name="connsiteY288" fmla="*/ 1040049 h 5643471"/>
              <a:gd name="connsiteX289" fmla="*/ 672211 w 4642135"/>
              <a:gd name="connsiteY289" fmla="*/ 750306 h 5643471"/>
              <a:gd name="connsiteX290" fmla="*/ 460308 w 4642135"/>
              <a:gd name="connsiteY290" fmla="*/ 979506 h 5643471"/>
              <a:gd name="connsiteX291" fmla="*/ 492744 w 4642135"/>
              <a:gd name="connsiteY291" fmla="*/ 838960 h 5643471"/>
              <a:gd name="connsiteX292" fmla="*/ 345709 w 4642135"/>
              <a:gd name="connsiteY292" fmla="*/ 1046537 h 5643471"/>
              <a:gd name="connsiteX293" fmla="*/ 542475 w 4642135"/>
              <a:gd name="connsiteY293" fmla="*/ 609759 h 5643471"/>
              <a:gd name="connsiteX294" fmla="*/ 466796 w 4642135"/>
              <a:gd name="connsiteY294" fmla="*/ 687601 h 5643471"/>
              <a:gd name="connsiteX295" fmla="*/ 198675 w 4642135"/>
              <a:gd name="connsiteY295" fmla="*/ 1143838 h 5643471"/>
              <a:gd name="connsiteX296" fmla="*/ 172728 w 4642135"/>
              <a:gd name="connsiteY296" fmla="*/ 1176274 h 5643471"/>
              <a:gd name="connsiteX297" fmla="*/ 270029 w 4642135"/>
              <a:gd name="connsiteY297" fmla="*/ 880042 h 5643471"/>
              <a:gd name="connsiteX298" fmla="*/ 449498 w 4642135"/>
              <a:gd name="connsiteY298" fmla="*/ 629219 h 5643471"/>
              <a:gd name="connsiteX299" fmla="*/ 200836 w 4642135"/>
              <a:gd name="connsiteY299" fmla="*/ 849770 h 5643471"/>
              <a:gd name="connsiteX300" fmla="*/ 14881 w 4642135"/>
              <a:gd name="connsiteY300" fmla="*/ 1128704 h 5643471"/>
              <a:gd name="connsiteX301" fmla="*/ 6232 w 4642135"/>
              <a:gd name="connsiteY301" fmla="*/ 1046537 h 5643471"/>
              <a:gd name="connsiteX302" fmla="*/ 32179 w 4642135"/>
              <a:gd name="connsiteY302" fmla="*/ 973020 h 5643471"/>
              <a:gd name="connsiteX303" fmla="*/ 512203 w 4642135"/>
              <a:gd name="connsiteY303" fmla="*/ 501646 h 5643471"/>
              <a:gd name="connsiteX304" fmla="*/ 594369 w 4642135"/>
              <a:gd name="connsiteY304" fmla="*/ 467050 h 5643471"/>
              <a:gd name="connsiteX305" fmla="*/ 168403 w 4642135"/>
              <a:gd name="connsiteY305" fmla="*/ 557865 h 5643471"/>
              <a:gd name="connsiteX306" fmla="*/ 272192 w 4642135"/>
              <a:gd name="connsiteY306" fmla="*/ 488672 h 5643471"/>
              <a:gd name="connsiteX307" fmla="*/ 391116 w 4642135"/>
              <a:gd name="connsiteY307" fmla="*/ 412992 h 5643471"/>
              <a:gd name="connsiteX308" fmla="*/ 525176 w 4642135"/>
              <a:gd name="connsiteY308" fmla="*/ 378396 h 5643471"/>
              <a:gd name="connsiteX309" fmla="*/ 661401 w 4642135"/>
              <a:gd name="connsiteY309" fmla="*/ 363261 h 5643471"/>
              <a:gd name="connsiteX310" fmla="*/ 434361 w 4642135"/>
              <a:gd name="connsiteY310" fmla="*/ 324340 h 5643471"/>
              <a:gd name="connsiteX311" fmla="*/ 507878 w 4642135"/>
              <a:gd name="connsiteY311" fmla="*/ 313527 h 5643471"/>
              <a:gd name="connsiteX312" fmla="*/ 507878 w 4642135"/>
              <a:gd name="connsiteY312" fmla="*/ 309203 h 5643471"/>
              <a:gd name="connsiteX313" fmla="*/ 417063 w 4642135"/>
              <a:gd name="connsiteY313" fmla="*/ 309203 h 5643471"/>
              <a:gd name="connsiteX314" fmla="*/ 881952 w 4642135"/>
              <a:gd name="connsiteY314" fmla="*/ 276770 h 5643471"/>
              <a:gd name="connsiteX315" fmla="*/ 1067907 w 4642135"/>
              <a:gd name="connsiteY315" fmla="*/ 298393 h 5643471"/>
              <a:gd name="connsiteX316" fmla="*/ 1223590 w 4642135"/>
              <a:gd name="connsiteY316" fmla="*/ 371910 h 5643471"/>
              <a:gd name="connsiteX317" fmla="*/ 1258187 w 4642135"/>
              <a:gd name="connsiteY317" fmla="*/ 367585 h 5643471"/>
              <a:gd name="connsiteX318" fmla="*/ 1640907 w 4642135"/>
              <a:gd name="connsiteY318" fmla="*/ 30271 h 5643471"/>
              <a:gd name="connsiteX319" fmla="*/ 1716587 w 4642135"/>
              <a:gd name="connsiteY319" fmla="*/ 0 h 5643471"/>
              <a:gd name="connsiteX0" fmla="*/ 4300497 w 4642135"/>
              <a:gd name="connsiteY0" fmla="*/ 1587104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4300497 w 4642135"/>
              <a:gd name="connsiteY3" fmla="*/ 1587104 h 5643471"/>
              <a:gd name="connsiteX4" fmla="*/ 3165036 w 4642135"/>
              <a:gd name="connsiteY4" fmla="*/ 1460611 h 5643471"/>
              <a:gd name="connsiteX5" fmla="*/ 3148009 w 4642135"/>
              <a:gd name="connsiteY5" fmla="*/ 1468179 h 5643471"/>
              <a:gd name="connsiteX6" fmla="*/ 2860426 w 4642135"/>
              <a:gd name="connsiteY6" fmla="*/ 1591429 h 5643471"/>
              <a:gd name="connsiteX7" fmla="*/ 2899347 w 4642135"/>
              <a:gd name="connsiteY7" fmla="*/ 1589266 h 5643471"/>
              <a:gd name="connsiteX8" fmla="*/ 3115574 w 4642135"/>
              <a:gd name="connsiteY8" fmla="*/ 1498450 h 5643471"/>
              <a:gd name="connsiteX9" fmla="*/ 3186930 w 4642135"/>
              <a:gd name="connsiteY9" fmla="*/ 1466017 h 5643471"/>
              <a:gd name="connsiteX10" fmla="*/ 3165036 w 4642135"/>
              <a:gd name="connsiteY10" fmla="*/ 1460611 h 5643471"/>
              <a:gd name="connsiteX11" fmla="*/ 2717716 w 4642135"/>
              <a:gd name="connsiteY11" fmla="*/ 1269250 h 5643471"/>
              <a:gd name="connsiteX12" fmla="*/ 2419323 w 4642135"/>
              <a:gd name="connsiteY12" fmla="*/ 1353579 h 5643471"/>
              <a:gd name="connsiteX13" fmla="*/ 2395539 w 4642135"/>
              <a:gd name="connsiteY13" fmla="*/ 1433582 h 5643471"/>
              <a:gd name="connsiteX14" fmla="*/ 2423648 w 4642135"/>
              <a:gd name="connsiteY14" fmla="*/ 1440070 h 5643471"/>
              <a:gd name="connsiteX15" fmla="*/ 2739339 w 4642135"/>
              <a:gd name="connsiteY15" fmla="*/ 1269250 h 5643471"/>
              <a:gd name="connsiteX16" fmla="*/ 2717716 w 4642135"/>
              <a:gd name="connsiteY16" fmla="*/ 1269250 h 5643471"/>
              <a:gd name="connsiteX17" fmla="*/ 1617123 w 4642135"/>
              <a:gd name="connsiteY17" fmla="*/ 1124379 h 5643471"/>
              <a:gd name="connsiteX18" fmla="*/ 1727398 w 4642135"/>
              <a:gd name="connsiteY18" fmla="*/ 1366553 h 5643471"/>
              <a:gd name="connsiteX19" fmla="*/ 1591176 w 4642135"/>
              <a:gd name="connsiteY19" fmla="*/ 1202221 h 5643471"/>
              <a:gd name="connsiteX20" fmla="*/ 1790104 w 4642135"/>
              <a:gd name="connsiteY20" fmla="*/ 1569806 h 5643471"/>
              <a:gd name="connsiteX21" fmla="*/ 2466893 w 4642135"/>
              <a:gd name="connsiteY21" fmla="*/ 2756890 h 5643471"/>
              <a:gd name="connsiteX22" fmla="*/ 2985838 w 4642135"/>
              <a:gd name="connsiteY22" fmla="*/ 3935327 h 5643471"/>
              <a:gd name="connsiteX23" fmla="*/ 2994487 w 4642135"/>
              <a:gd name="connsiteY23" fmla="*/ 3943976 h 5643471"/>
              <a:gd name="connsiteX24" fmla="*/ 2998811 w 4642135"/>
              <a:gd name="connsiteY24" fmla="*/ 3928839 h 5643471"/>
              <a:gd name="connsiteX25" fmla="*/ 3189091 w 4642135"/>
              <a:gd name="connsiteY25" fmla="*/ 2752566 h 5643471"/>
              <a:gd name="connsiteX26" fmla="*/ 3282069 w 4642135"/>
              <a:gd name="connsiteY26" fmla="*/ 2123347 h 5643471"/>
              <a:gd name="connsiteX27" fmla="*/ 3295043 w 4642135"/>
              <a:gd name="connsiteY27" fmla="*/ 2045505 h 5643471"/>
              <a:gd name="connsiteX28" fmla="*/ 3266932 w 4642135"/>
              <a:gd name="connsiteY28" fmla="*/ 2071452 h 5643471"/>
              <a:gd name="connsiteX29" fmla="*/ 3301529 w 4642135"/>
              <a:gd name="connsiteY29" fmla="*/ 1881173 h 5643471"/>
              <a:gd name="connsiteX30" fmla="*/ 3212877 w 4642135"/>
              <a:gd name="connsiteY30" fmla="*/ 2151455 h 5643471"/>
              <a:gd name="connsiteX31" fmla="*/ 3182605 w 4642135"/>
              <a:gd name="connsiteY31" fmla="*/ 2101724 h 5643471"/>
              <a:gd name="connsiteX32" fmla="*/ 3154494 w 4642135"/>
              <a:gd name="connsiteY32" fmla="*/ 2231460 h 5643471"/>
              <a:gd name="connsiteX33" fmla="*/ 3128547 w 4642135"/>
              <a:gd name="connsiteY33" fmla="*/ 2170917 h 5643471"/>
              <a:gd name="connsiteX34" fmla="*/ 3115574 w 4642135"/>
              <a:gd name="connsiteY34" fmla="*/ 2151455 h 5643471"/>
              <a:gd name="connsiteX35" fmla="*/ 3102600 w 4642135"/>
              <a:gd name="connsiteY35" fmla="*/ 2173078 h 5643471"/>
              <a:gd name="connsiteX36" fmla="*/ 3059355 w 4642135"/>
              <a:gd name="connsiteY36" fmla="*/ 2341735 h 5643471"/>
              <a:gd name="connsiteX37" fmla="*/ 2998811 w 4642135"/>
              <a:gd name="connsiteY37" fmla="*/ 2261732 h 5643471"/>
              <a:gd name="connsiteX38" fmla="*/ 2983676 w 4642135"/>
              <a:gd name="connsiteY38" fmla="*/ 2436875 h 5643471"/>
              <a:gd name="connsiteX39" fmla="*/ 2975027 w 4642135"/>
              <a:gd name="connsiteY39" fmla="*/ 2460661 h 5643471"/>
              <a:gd name="connsiteX40" fmla="*/ 2955566 w 4642135"/>
              <a:gd name="connsiteY40" fmla="*/ 2439038 h 5643471"/>
              <a:gd name="connsiteX41" fmla="*/ 2933943 w 4642135"/>
              <a:gd name="connsiteY41" fmla="*/ 2367682 h 5643471"/>
              <a:gd name="connsiteX42" fmla="*/ 2918808 w 4642135"/>
              <a:gd name="connsiteY42" fmla="*/ 2287679 h 5643471"/>
              <a:gd name="connsiteX43" fmla="*/ 2871238 w 4642135"/>
              <a:gd name="connsiteY43" fmla="*/ 2633642 h 5643471"/>
              <a:gd name="connsiteX44" fmla="*/ 2840967 w 4642135"/>
              <a:gd name="connsiteY44" fmla="*/ 2590397 h 5643471"/>
              <a:gd name="connsiteX45" fmla="*/ 2840967 w 4642135"/>
              <a:gd name="connsiteY45" fmla="*/ 2423901 h 5643471"/>
              <a:gd name="connsiteX46" fmla="*/ 2851777 w 4642135"/>
              <a:gd name="connsiteY46" fmla="*/ 2333086 h 5643471"/>
              <a:gd name="connsiteX47" fmla="*/ 2752313 w 4642135"/>
              <a:gd name="connsiteY47" fmla="*/ 2486608 h 5643471"/>
              <a:gd name="connsiteX48" fmla="*/ 2782584 w 4642135"/>
              <a:gd name="connsiteY48" fmla="*/ 2283355 h 5643471"/>
              <a:gd name="connsiteX49" fmla="*/ 2698257 w 4642135"/>
              <a:gd name="connsiteY49" fmla="*/ 2365521 h 5643471"/>
              <a:gd name="connsiteX50" fmla="*/ 2990162 w 4642135"/>
              <a:gd name="connsiteY50" fmla="*/ 1790358 h 5643471"/>
              <a:gd name="connsiteX51" fmla="*/ 2912320 w 4642135"/>
              <a:gd name="connsiteY51" fmla="*/ 1840089 h 5643471"/>
              <a:gd name="connsiteX52" fmla="*/ 2819344 w 4642135"/>
              <a:gd name="connsiteY52" fmla="*/ 1891983 h 5643471"/>
              <a:gd name="connsiteX53" fmla="*/ 2758800 w 4642135"/>
              <a:gd name="connsiteY53" fmla="*/ 1941716 h 5643471"/>
              <a:gd name="connsiteX54" fmla="*/ 2830154 w 4642135"/>
              <a:gd name="connsiteY54" fmla="*/ 1788194 h 5643471"/>
              <a:gd name="connsiteX55" fmla="*/ 2795558 w 4642135"/>
              <a:gd name="connsiteY55" fmla="*/ 1818466 h 5643471"/>
              <a:gd name="connsiteX56" fmla="*/ 2570682 w 4642135"/>
              <a:gd name="connsiteY56" fmla="*/ 2086587 h 5643471"/>
              <a:gd name="connsiteX57" fmla="*/ 2549059 w 4642135"/>
              <a:gd name="connsiteY57" fmla="*/ 2101724 h 5643471"/>
              <a:gd name="connsiteX58" fmla="*/ 2540410 w 4642135"/>
              <a:gd name="connsiteY58" fmla="*/ 2075777 h 5643471"/>
              <a:gd name="connsiteX59" fmla="*/ 2557708 w 4642135"/>
              <a:gd name="connsiteY59" fmla="*/ 1963339 h 5643471"/>
              <a:gd name="connsiteX60" fmla="*/ 2469057 w 4642135"/>
              <a:gd name="connsiteY60" fmla="*/ 2086587 h 5643471"/>
              <a:gd name="connsiteX61" fmla="*/ 2447434 w 4642135"/>
              <a:gd name="connsiteY61" fmla="*/ 2106049 h 5643471"/>
              <a:gd name="connsiteX62" fmla="*/ 2438785 w 4642135"/>
              <a:gd name="connsiteY62" fmla="*/ 2073614 h 5643471"/>
              <a:gd name="connsiteX63" fmla="*/ 2449595 w 4642135"/>
              <a:gd name="connsiteY63" fmla="*/ 1969825 h 5643471"/>
              <a:gd name="connsiteX64" fmla="*/ 2471218 w 4642135"/>
              <a:gd name="connsiteY64" fmla="*/ 1876848 h 5643471"/>
              <a:gd name="connsiteX65" fmla="*/ 2830154 w 4642135"/>
              <a:gd name="connsiteY65" fmla="*/ 1602239 h 5643471"/>
              <a:gd name="connsiteX66" fmla="*/ 2858265 w 4642135"/>
              <a:gd name="connsiteY66" fmla="*/ 1587104 h 5643471"/>
              <a:gd name="connsiteX67" fmla="*/ 2851777 w 4642135"/>
              <a:gd name="connsiteY67" fmla="*/ 1589266 h 5643471"/>
              <a:gd name="connsiteX68" fmla="*/ 2849616 w 4642135"/>
              <a:gd name="connsiteY68" fmla="*/ 1587104 h 5643471"/>
              <a:gd name="connsiteX69" fmla="*/ 2869075 w 4642135"/>
              <a:gd name="connsiteY69" fmla="*/ 1567643 h 5643471"/>
              <a:gd name="connsiteX70" fmla="*/ 3039895 w 4642135"/>
              <a:gd name="connsiteY70" fmla="*/ 1437907 h 5643471"/>
              <a:gd name="connsiteX71" fmla="*/ 2676634 w 4642135"/>
              <a:gd name="connsiteY71" fmla="*/ 1584941 h 5643471"/>
              <a:gd name="connsiteX72" fmla="*/ 2920969 w 4642135"/>
              <a:gd name="connsiteY72" fmla="*/ 1418448 h 5643471"/>
              <a:gd name="connsiteX73" fmla="*/ 2631226 w 4642135"/>
              <a:gd name="connsiteY73" fmla="*/ 1507099 h 5643471"/>
              <a:gd name="connsiteX74" fmla="*/ 2726365 w 4642135"/>
              <a:gd name="connsiteY74" fmla="*/ 1424933 h 5643471"/>
              <a:gd name="connsiteX75" fmla="*/ 2510139 w 4642135"/>
              <a:gd name="connsiteY75" fmla="*/ 1511424 h 5643471"/>
              <a:gd name="connsiteX76" fmla="*/ 2856101 w 4642135"/>
              <a:gd name="connsiteY76" fmla="*/ 1286548 h 5643471"/>
              <a:gd name="connsiteX77" fmla="*/ 2797721 w 4642135"/>
              <a:gd name="connsiteY77" fmla="*/ 1301685 h 5643471"/>
              <a:gd name="connsiteX78" fmla="*/ 2475542 w 4642135"/>
              <a:gd name="connsiteY78" fmla="*/ 1463854 h 5643471"/>
              <a:gd name="connsiteX79" fmla="*/ 2440946 w 4642135"/>
              <a:gd name="connsiteY79" fmla="*/ 1543859 h 5643471"/>
              <a:gd name="connsiteX80" fmla="*/ 2440946 w 4642135"/>
              <a:gd name="connsiteY80" fmla="*/ 1558994 h 5643471"/>
              <a:gd name="connsiteX81" fmla="*/ 2404189 w 4642135"/>
              <a:gd name="connsiteY81" fmla="*/ 1535210 h 5643471"/>
              <a:gd name="connsiteX82" fmla="*/ 2358780 w 4642135"/>
              <a:gd name="connsiteY82" fmla="*/ 1528722 h 5643471"/>
              <a:gd name="connsiteX83" fmla="*/ 2365268 w 4642135"/>
              <a:gd name="connsiteY83" fmla="*/ 1567643 h 5643471"/>
              <a:gd name="connsiteX84" fmla="*/ 2447434 w 4642135"/>
              <a:gd name="connsiteY84" fmla="*/ 1727651 h 5643471"/>
              <a:gd name="connsiteX85" fmla="*/ 2291751 w 4642135"/>
              <a:gd name="connsiteY85" fmla="*/ 1563318 h 5643471"/>
              <a:gd name="connsiteX86" fmla="*/ 2302561 w 4642135"/>
              <a:gd name="connsiteY86" fmla="*/ 1597915 h 5643471"/>
              <a:gd name="connsiteX87" fmla="*/ 2378241 w 4642135"/>
              <a:gd name="connsiteY87" fmla="*/ 1811980 h 5643471"/>
              <a:gd name="connsiteX88" fmla="*/ 2380402 w 4642135"/>
              <a:gd name="connsiteY88" fmla="*/ 1926579 h 5643471"/>
              <a:gd name="connsiteX89" fmla="*/ 2369592 w 4642135"/>
              <a:gd name="connsiteY89" fmla="*/ 1928743 h 5643471"/>
              <a:gd name="connsiteX90" fmla="*/ 2172825 w 4642135"/>
              <a:gd name="connsiteY90" fmla="*/ 1466017 h 5643471"/>
              <a:gd name="connsiteX91" fmla="*/ 2183637 w 4642135"/>
              <a:gd name="connsiteY91" fmla="*/ 1515748 h 5643471"/>
              <a:gd name="connsiteX92" fmla="*/ 2211746 w 4642135"/>
              <a:gd name="connsiteY92" fmla="*/ 1699542 h 5643471"/>
              <a:gd name="connsiteX93" fmla="*/ 2198772 w 4642135"/>
              <a:gd name="connsiteY93" fmla="*/ 1749273 h 5643471"/>
              <a:gd name="connsiteX94" fmla="*/ 2170664 w 4642135"/>
              <a:gd name="connsiteY94" fmla="*/ 1706028 h 5643471"/>
              <a:gd name="connsiteX95" fmla="*/ 2090659 w 4642135"/>
              <a:gd name="connsiteY95" fmla="*/ 1526561 h 5643471"/>
              <a:gd name="connsiteX96" fmla="*/ 2056062 w 4642135"/>
              <a:gd name="connsiteY96" fmla="*/ 1626025 h 5643471"/>
              <a:gd name="connsiteX97" fmla="*/ 1930651 w 4642135"/>
              <a:gd name="connsiteY97" fmla="*/ 1420609 h 5643471"/>
              <a:gd name="connsiteX98" fmla="*/ 1930651 w 4642135"/>
              <a:gd name="connsiteY98" fmla="*/ 1524398 h 5643471"/>
              <a:gd name="connsiteX99" fmla="*/ 1922002 w 4642135"/>
              <a:gd name="connsiteY99" fmla="*/ 1537371 h 5643471"/>
              <a:gd name="connsiteX100" fmla="*/ 1911191 w 4642135"/>
              <a:gd name="connsiteY100" fmla="*/ 1530885 h 5643471"/>
              <a:gd name="connsiteX101" fmla="*/ 1893893 w 4642135"/>
              <a:gd name="connsiteY101" fmla="*/ 1502775 h 5643471"/>
              <a:gd name="connsiteX102" fmla="*/ 1829025 w 4642135"/>
              <a:gd name="connsiteY102" fmla="*/ 1377363 h 5643471"/>
              <a:gd name="connsiteX103" fmla="*/ 1826862 w 4642135"/>
              <a:gd name="connsiteY103" fmla="*/ 1435746 h 5643471"/>
              <a:gd name="connsiteX104" fmla="*/ 1617123 w 4642135"/>
              <a:gd name="connsiteY104" fmla="*/ 1124379 h 5643471"/>
              <a:gd name="connsiteX105" fmla="*/ 2123094 w 4642135"/>
              <a:gd name="connsiteY105" fmla="*/ 925450 h 5643471"/>
              <a:gd name="connsiteX106" fmla="*/ 2250666 w 4642135"/>
              <a:gd name="connsiteY106" fmla="*/ 1068160 h 5643471"/>
              <a:gd name="connsiteX107" fmla="*/ 1971735 w 4642135"/>
              <a:gd name="connsiteY107" fmla="*/ 968696 h 5643471"/>
              <a:gd name="connsiteX108" fmla="*/ 1978221 w 4642135"/>
              <a:gd name="connsiteY108" fmla="*/ 977345 h 5643471"/>
              <a:gd name="connsiteX109" fmla="*/ 2324183 w 4642135"/>
              <a:gd name="connsiteY109" fmla="*/ 1323308 h 5643471"/>
              <a:gd name="connsiteX110" fmla="*/ 2356619 w 4642135"/>
              <a:gd name="connsiteY110" fmla="*/ 1325469 h 5643471"/>
              <a:gd name="connsiteX111" fmla="*/ 2626901 w 4642135"/>
              <a:gd name="connsiteY111" fmla="*/ 1206545 h 5643471"/>
              <a:gd name="connsiteX112" fmla="*/ 2637713 w 4642135"/>
              <a:gd name="connsiteY112" fmla="*/ 1197896 h 5643471"/>
              <a:gd name="connsiteX113" fmla="*/ 2661497 w 4642135"/>
              <a:gd name="connsiteY113" fmla="*/ 1200057 h 5643471"/>
              <a:gd name="connsiteX114" fmla="*/ 2901510 w 4642135"/>
              <a:gd name="connsiteY114" fmla="*/ 1197896 h 5643471"/>
              <a:gd name="connsiteX115" fmla="*/ 2988001 w 4642135"/>
              <a:gd name="connsiteY115" fmla="*/ 1195733 h 5643471"/>
              <a:gd name="connsiteX116" fmla="*/ 2629064 w 4642135"/>
              <a:gd name="connsiteY116" fmla="*/ 1120055 h 5643471"/>
              <a:gd name="connsiteX117" fmla="*/ 2635550 w 4642135"/>
              <a:gd name="connsiteY117" fmla="*/ 1158975 h 5643471"/>
              <a:gd name="connsiteX118" fmla="*/ 2635550 w 4642135"/>
              <a:gd name="connsiteY118" fmla="*/ 1195733 h 5643471"/>
              <a:gd name="connsiteX119" fmla="*/ 2447434 w 4642135"/>
              <a:gd name="connsiteY119" fmla="*/ 1031400 h 5643471"/>
              <a:gd name="connsiteX120" fmla="*/ 2514463 w 4642135"/>
              <a:gd name="connsiteY120" fmla="*/ 1197896 h 5643471"/>
              <a:gd name="connsiteX121" fmla="*/ 2123094 w 4642135"/>
              <a:gd name="connsiteY121" fmla="*/ 925450 h 5643471"/>
              <a:gd name="connsiteX122" fmla="*/ 1716587 w 4642135"/>
              <a:gd name="connsiteY122" fmla="*/ 0 h 5643471"/>
              <a:gd name="connsiteX123" fmla="*/ 1569553 w 4642135"/>
              <a:gd name="connsiteY123" fmla="*/ 190279 h 5643471"/>
              <a:gd name="connsiteX124" fmla="*/ 1595500 w 4642135"/>
              <a:gd name="connsiteY124" fmla="*/ 170818 h 5643471"/>
              <a:gd name="connsiteX125" fmla="*/ 1887405 w 4642135"/>
              <a:gd name="connsiteY125" fmla="*/ 38921 h 5643471"/>
              <a:gd name="connsiteX126" fmla="*/ 2071199 w 4642135"/>
              <a:gd name="connsiteY126" fmla="*/ 8649 h 5643471"/>
              <a:gd name="connsiteX127" fmla="*/ 1694965 w 4642135"/>
              <a:gd name="connsiteY127" fmla="*/ 224876 h 5643471"/>
              <a:gd name="connsiteX128" fmla="*/ 1798754 w 4642135"/>
              <a:gd name="connsiteY128" fmla="*/ 188116 h 5643471"/>
              <a:gd name="connsiteX129" fmla="*/ 2315534 w 4642135"/>
              <a:gd name="connsiteY129" fmla="*/ 155683 h 5643471"/>
              <a:gd name="connsiteX130" fmla="*/ 2577170 w 4642135"/>
              <a:gd name="connsiteY130" fmla="*/ 250823 h 5643471"/>
              <a:gd name="connsiteX131" fmla="*/ 2644199 w 4642135"/>
              <a:gd name="connsiteY131" fmla="*/ 315691 h 5643471"/>
              <a:gd name="connsiteX132" fmla="*/ 2334996 w 4642135"/>
              <a:gd name="connsiteY132" fmla="*/ 242174 h 5643471"/>
              <a:gd name="connsiteX133" fmla="*/ 2019305 w 4642135"/>
              <a:gd name="connsiteY133" fmla="*/ 240010 h 5643471"/>
              <a:gd name="connsiteX134" fmla="*/ 2304724 w 4642135"/>
              <a:gd name="connsiteY134" fmla="*/ 313527 h 5643471"/>
              <a:gd name="connsiteX135" fmla="*/ 2564196 w 4642135"/>
              <a:gd name="connsiteY135" fmla="*/ 454076 h 5643471"/>
              <a:gd name="connsiteX136" fmla="*/ 1861458 w 4642135"/>
              <a:gd name="connsiteY136" fmla="*/ 287580 h 5643471"/>
              <a:gd name="connsiteX137" fmla="*/ 2337157 w 4642135"/>
              <a:gd name="connsiteY137" fmla="*/ 471374 h 5643471"/>
              <a:gd name="connsiteX138" fmla="*/ 2062550 w 4642135"/>
              <a:gd name="connsiteY138" fmla="*/ 423804 h 5643471"/>
              <a:gd name="connsiteX139" fmla="*/ 2060387 w 4642135"/>
              <a:gd name="connsiteY139" fmla="*/ 428129 h 5643471"/>
              <a:gd name="connsiteX140" fmla="*/ 2196611 w 4642135"/>
              <a:gd name="connsiteY140" fmla="*/ 490833 h 5643471"/>
              <a:gd name="connsiteX141" fmla="*/ 1854973 w 4642135"/>
              <a:gd name="connsiteY141" fmla="*/ 469211 h 5643471"/>
              <a:gd name="connsiteX142" fmla="*/ 2177149 w 4642135"/>
              <a:gd name="connsiteY142" fmla="*/ 594622 h 5643471"/>
              <a:gd name="connsiteX143" fmla="*/ 1779292 w 4642135"/>
              <a:gd name="connsiteY143" fmla="*/ 538403 h 5643471"/>
              <a:gd name="connsiteX144" fmla="*/ 1982545 w 4642135"/>
              <a:gd name="connsiteY144" fmla="*/ 657329 h 5643471"/>
              <a:gd name="connsiteX145" fmla="*/ 1595500 w 4642135"/>
              <a:gd name="connsiteY145" fmla="*/ 581649 h 5643471"/>
              <a:gd name="connsiteX146" fmla="*/ 1630097 w 4642135"/>
              <a:gd name="connsiteY146" fmla="*/ 605435 h 5643471"/>
              <a:gd name="connsiteX147" fmla="*/ 1965247 w 4642135"/>
              <a:gd name="connsiteY147" fmla="*/ 670303 h 5643471"/>
              <a:gd name="connsiteX148" fmla="*/ 2129579 w 4642135"/>
              <a:gd name="connsiteY148" fmla="*/ 683276 h 5643471"/>
              <a:gd name="connsiteX149" fmla="*/ 2458244 w 4642135"/>
              <a:gd name="connsiteY149" fmla="*/ 838960 h 5643471"/>
              <a:gd name="connsiteX150" fmla="*/ 2568521 w 4642135"/>
              <a:gd name="connsiteY150" fmla="*/ 1014102 h 5643471"/>
              <a:gd name="connsiteX151" fmla="*/ 2607442 w 4642135"/>
              <a:gd name="connsiteY151" fmla="*/ 1096268 h 5643471"/>
              <a:gd name="connsiteX152" fmla="*/ 2637713 w 4642135"/>
              <a:gd name="connsiteY152" fmla="*/ 1109242 h 5643471"/>
              <a:gd name="connsiteX153" fmla="*/ 2799882 w 4642135"/>
              <a:gd name="connsiteY153" fmla="*/ 1102756 h 5643471"/>
              <a:gd name="connsiteX154" fmla="*/ 3029083 w 4642135"/>
              <a:gd name="connsiteY154" fmla="*/ 1128704 h 5643471"/>
              <a:gd name="connsiteX155" fmla="*/ 3052869 w 4642135"/>
              <a:gd name="connsiteY155" fmla="*/ 1135189 h 5643471"/>
              <a:gd name="connsiteX156" fmla="*/ 3057193 w 4642135"/>
              <a:gd name="connsiteY156" fmla="*/ 1133028 h 5643471"/>
              <a:gd name="connsiteX157" fmla="*/ 2933943 w 4642135"/>
              <a:gd name="connsiteY157" fmla="*/ 1046537 h 5643471"/>
              <a:gd name="connsiteX158" fmla="*/ 3346937 w 4642135"/>
              <a:gd name="connsiteY158" fmla="*/ 1184923 h 5643471"/>
              <a:gd name="connsiteX159" fmla="*/ 3519919 w 4642135"/>
              <a:gd name="connsiteY159" fmla="*/ 1349255 h 5643471"/>
              <a:gd name="connsiteX160" fmla="*/ 3545866 w 4642135"/>
              <a:gd name="connsiteY160" fmla="*/ 1355741 h 5643471"/>
              <a:gd name="connsiteX161" fmla="*/ 3963183 w 4642135"/>
              <a:gd name="connsiteY161" fmla="*/ 1264925 h 5643471"/>
              <a:gd name="connsiteX162" fmla="*/ 4058322 w 4642135"/>
              <a:gd name="connsiteY162" fmla="*/ 1271413 h 5643471"/>
              <a:gd name="connsiteX163" fmla="*/ 3926425 w 4642135"/>
              <a:gd name="connsiteY163" fmla="*/ 1323308 h 5643471"/>
              <a:gd name="connsiteX164" fmla="*/ 3928586 w 4642135"/>
              <a:gd name="connsiteY164" fmla="*/ 1329793 h 5643471"/>
              <a:gd name="connsiteX165" fmla="*/ 3971832 w 4642135"/>
              <a:gd name="connsiteY165" fmla="*/ 1325469 h 5643471"/>
              <a:gd name="connsiteX166" fmla="*/ 4194547 w 4642135"/>
              <a:gd name="connsiteY166" fmla="*/ 1351416 h 5643471"/>
              <a:gd name="connsiteX167" fmla="*/ 4309146 w 4642135"/>
              <a:gd name="connsiteY167" fmla="*/ 1377363 h 5643471"/>
              <a:gd name="connsiteX168" fmla="*/ 4367528 w 4642135"/>
              <a:gd name="connsiteY168" fmla="*/ 1472503 h 5643471"/>
              <a:gd name="connsiteX169" fmla="*/ 4408610 w 4642135"/>
              <a:gd name="connsiteY169" fmla="*/ 1528722 h 5643471"/>
              <a:gd name="connsiteX170" fmla="*/ 4601053 w 4642135"/>
              <a:gd name="connsiteY170" fmla="*/ 1695218 h 5643471"/>
              <a:gd name="connsiteX171" fmla="*/ 4639974 w 4642135"/>
              <a:gd name="connsiteY171" fmla="*/ 1766572 h 5643471"/>
              <a:gd name="connsiteX172" fmla="*/ 4642135 w 4642135"/>
              <a:gd name="connsiteY172" fmla="*/ 1773059 h 5643471"/>
              <a:gd name="connsiteX173" fmla="*/ 4627000 w 4642135"/>
              <a:gd name="connsiteY173" fmla="*/ 1801168 h 5643471"/>
              <a:gd name="connsiteX174" fmla="*/ 4605378 w 4642135"/>
              <a:gd name="connsiteY174" fmla="*/ 1773059 h 5643471"/>
              <a:gd name="connsiteX175" fmla="*/ 4393475 w 4642135"/>
              <a:gd name="connsiteY175" fmla="*/ 1617376 h 5643471"/>
              <a:gd name="connsiteX176" fmla="*/ 4363204 w 4642135"/>
              <a:gd name="connsiteY176" fmla="*/ 1615213 h 5643471"/>
              <a:gd name="connsiteX177" fmla="*/ 4363204 w 4642135"/>
              <a:gd name="connsiteY177" fmla="*/ 1658458 h 5643471"/>
              <a:gd name="connsiteX178" fmla="*/ 4389151 w 4642135"/>
              <a:gd name="connsiteY178" fmla="*/ 1686569 h 5643471"/>
              <a:gd name="connsiteX179" fmla="*/ 4490776 w 4642135"/>
              <a:gd name="connsiteY179" fmla="*/ 1818466 h 5643471"/>
              <a:gd name="connsiteX180" fmla="*/ 4510238 w 4642135"/>
              <a:gd name="connsiteY180" fmla="*/ 1885497 h 5643471"/>
              <a:gd name="connsiteX181" fmla="*/ 4108056 w 4642135"/>
              <a:gd name="connsiteY181" fmla="*/ 1543859 h 5643471"/>
              <a:gd name="connsiteX182" fmla="*/ 4337256 w 4642135"/>
              <a:gd name="connsiteY182" fmla="*/ 1801168 h 5643471"/>
              <a:gd name="connsiteX183" fmla="*/ 4330768 w 4642135"/>
              <a:gd name="connsiteY183" fmla="*/ 1807656 h 5643471"/>
              <a:gd name="connsiteX184" fmla="*/ 4138328 w 4642135"/>
              <a:gd name="connsiteY184" fmla="*/ 1669271 h 5643471"/>
              <a:gd name="connsiteX185" fmla="*/ 4216169 w 4642135"/>
              <a:gd name="connsiteY185" fmla="*/ 1783870 h 5643471"/>
              <a:gd name="connsiteX186" fmla="*/ 4021565 w 4642135"/>
              <a:gd name="connsiteY186" fmla="*/ 1671432 h 5643471"/>
              <a:gd name="connsiteX187" fmla="*/ 4151301 w 4642135"/>
              <a:gd name="connsiteY187" fmla="*/ 1850901 h 5643471"/>
              <a:gd name="connsiteX188" fmla="*/ 3868043 w 4642135"/>
              <a:gd name="connsiteY188" fmla="*/ 1658458 h 5643471"/>
              <a:gd name="connsiteX189" fmla="*/ 3982644 w 4642135"/>
              <a:gd name="connsiteY189" fmla="*/ 1816305 h 5643471"/>
              <a:gd name="connsiteX190" fmla="*/ 3712360 w 4642135"/>
              <a:gd name="connsiteY190" fmla="*/ 1632511 h 5643471"/>
              <a:gd name="connsiteX191" fmla="*/ 3721009 w 4642135"/>
              <a:gd name="connsiteY191" fmla="*/ 1656297 h 5643471"/>
              <a:gd name="connsiteX192" fmla="*/ 3978320 w 4642135"/>
              <a:gd name="connsiteY192" fmla="*/ 1829278 h 5643471"/>
              <a:gd name="connsiteX193" fmla="*/ 4211845 w 4642135"/>
              <a:gd name="connsiteY193" fmla="*/ 2036856 h 5643471"/>
              <a:gd name="connsiteX194" fmla="*/ 4226979 w 4642135"/>
              <a:gd name="connsiteY194" fmla="*/ 2356872 h 5643471"/>
              <a:gd name="connsiteX195" fmla="*/ 4203196 w 4642135"/>
              <a:gd name="connsiteY195" fmla="*/ 2393629 h 5643471"/>
              <a:gd name="connsiteX196" fmla="*/ 4185898 w 4642135"/>
              <a:gd name="connsiteY196" fmla="*/ 2359033 h 5643471"/>
              <a:gd name="connsiteX197" fmla="*/ 4142652 w 4642135"/>
              <a:gd name="connsiteY197" fmla="*/ 2233621 h 5643471"/>
              <a:gd name="connsiteX198" fmla="*/ 4101568 w 4642135"/>
              <a:gd name="connsiteY198" fmla="*/ 2365521 h 5643471"/>
              <a:gd name="connsiteX199" fmla="*/ 3932911 w 4642135"/>
              <a:gd name="connsiteY199" fmla="*/ 2019558 h 5643471"/>
              <a:gd name="connsiteX200" fmla="*/ 3961022 w 4642135"/>
              <a:gd name="connsiteY200" fmla="*/ 2181727 h 5643471"/>
              <a:gd name="connsiteX201" fmla="*/ 3792365 w 4642135"/>
              <a:gd name="connsiteY201" fmla="*/ 2021719 h 5643471"/>
              <a:gd name="connsiteX202" fmla="*/ 3883180 w 4642135"/>
              <a:gd name="connsiteY202" fmla="*/ 2304977 h 5643471"/>
              <a:gd name="connsiteX203" fmla="*/ 3876692 w 4642135"/>
              <a:gd name="connsiteY203" fmla="*/ 2607695 h 5643471"/>
              <a:gd name="connsiteX204" fmla="*/ 3826961 w 4642135"/>
              <a:gd name="connsiteY204" fmla="*/ 2495257 h 5643471"/>
              <a:gd name="connsiteX205" fmla="*/ 3792365 w 4642135"/>
              <a:gd name="connsiteY205" fmla="*/ 2730943 h 5643471"/>
              <a:gd name="connsiteX206" fmla="*/ 3749119 w 4642135"/>
              <a:gd name="connsiteY206" fmla="*/ 2544988 h 5643471"/>
              <a:gd name="connsiteX207" fmla="*/ 3628032 w 4642135"/>
              <a:gd name="connsiteY207" fmla="*/ 2823922 h 5643471"/>
              <a:gd name="connsiteX208" fmla="*/ 3714523 w 4642135"/>
              <a:gd name="connsiteY208" fmla="*/ 2393629 h 5643471"/>
              <a:gd name="connsiteX209" fmla="*/ 3705874 w 4642135"/>
              <a:gd name="connsiteY209" fmla="*/ 2389305 h 5643471"/>
              <a:gd name="connsiteX210" fmla="*/ 3582623 w 4642135"/>
              <a:gd name="connsiteY210" fmla="*/ 2635803 h 5643471"/>
              <a:gd name="connsiteX211" fmla="*/ 3623708 w 4642135"/>
              <a:gd name="connsiteY211" fmla="*/ 2441199 h 5643471"/>
              <a:gd name="connsiteX212" fmla="*/ 3561001 w 4642135"/>
              <a:gd name="connsiteY212" fmla="*/ 2495257 h 5643471"/>
              <a:gd name="connsiteX213" fmla="*/ 3541542 w 4642135"/>
              <a:gd name="connsiteY213" fmla="*/ 2512555 h 5643471"/>
              <a:gd name="connsiteX214" fmla="*/ 3532892 w 4642135"/>
              <a:gd name="connsiteY214" fmla="*/ 2488769 h 5643471"/>
              <a:gd name="connsiteX215" fmla="*/ 3543703 w 4642135"/>
              <a:gd name="connsiteY215" fmla="*/ 2324437 h 5643471"/>
              <a:gd name="connsiteX216" fmla="*/ 3496133 w 4642135"/>
              <a:gd name="connsiteY216" fmla="*/ 2391468 h 5643471"/>
              <a:gd name="connsiteX217" fmla="*/ 3476673 w 4642135"/>
              <a:gd name="connsiteY217" fmla="*/ 2408766 h 5643471"/>
              <a:gd name="connsiteX218" fmla="*/ 3474510 w 4642135"/>
              <a:gd name="connsiteY218" fmla="*/ 2382819 h 5643471"/>
              <a:gd name="connsiteX219" fmla="*/ 3483159 w 4642135"/>
              <a:gd name="connsiteY219" fmla="*/ 2276867 h 5643471"/>
              <a:gd name="connsiteX220" fmla="*/ 3478835 w 4642135"/>
              <a:gd name="connsiteY220" fmla="*/ 2268218 h 5643471"/>
              <a:gd name="connsiteX221" fmla="*/ 3455051 w 4642135"/>
              <a:gd name="connsiteY221" fmla="*/ 2285516 h 5643471"/>
              <a:gd name="connsiteX222" fmla="*/ 3450726 w 4642135"/>
              <a:gd name="connsiteY222" fmla="*/ 2032532 h 5643471"/>
              <a:gd name="connsiteX223" fmla="*/ 3405318 w 4642135"/>
              <a:gd name="connsiteY223" fmla="*/ 2207674 h 5643471"/>
              <a:gd name="connsiteX224" fmla="*/ 3394507 w 4642135"/>
              <a:gd name="connsiteY224" fmla="*/ 2054154 h 5643471"/>
              <a:gd name="connsiteX225" fmla="*/ 3385858 w 4642135"/>
              <a:gd name="connsiteY225" fmla="*/ 2054154 h 5643471"/>
              <a:gd name="connsiteX226" fmla="*/ 3381534 w 4642135"/>
              <a:gd name="connsiteY226" fmla="*/ 2077938 h 5643471"/>
              <a:gd name="connsiteX227" fmla="*/ 3344774 w 4642135"/>
              <a:gd name="connsiteY227" fmla="*/ 2501743 h 5643471"/>
              <a:gd name="connsiteX228" fmla="*/ 3282069 w 4642135"/>
              <a:gd name="connsiteY228" fmla="*/ 3401246 h 5643471"/>
              <a:gd name="connsiteX229" fmla="*/ 3102600 w 4642135"/>
              <a:gd name="connsiteY229" fmla="*/ 4380755 h 5643471"/>
              <a:gd name="connsiteX230" fmla="*/ 3096114 w 4642135"/>
              <a:gd name="connsiteY230" fmla="*/ 4439135 h 5643471"/>
              <a:gd name="connsiteX231" fmla="*/ 3204228 w 4642135"/>
              <a:gd name="connsiteY231" fmla="*/ 5148359 h 5643471"/>
              <a:gd name="connsiteX232" fmla="*/ 3265706 w 4642135"/>
              <a:gd name="connsiteY232" fmla="*/ 5622240 h 5643471"/>
              <a:gd name="connsiteX233" fmla="*/ 2888326 w 4642135"/>
              <a:gd name="connsiteY233" fmla="*/ 5626736 h 5643471"/>
              <a:gd name="connsiteX234" fmla="*/ 2888241 w 4642135"/>
              <a:gd name="connsiteY234" fmla="*/ 4979826 h 5643471"/>
              <a:gd name="connsiteX235" fmla="*/ 2654078 w 4642135"/>
              <a:gd name="connsiteY235" fmla="*/ 5624022 h 5643471"/>
              <a:gd name="connsiteX236" fmla="*/ 2305744 w 4642135"/>
              <a:gd name="connsiteY236" fmla="*/ 5625924 h 5643471"/>
              <a:gd name="connsiteX237" fmla="*/ 2700418 w 4642135"/>
              <a:gd name="connsiteY237" fmla="*/ 4800235 h 5643471"/>
              <a:gd name="connsiteX238" fmla="*/ 2851777 w 4642135"/>
              <a:gd name="connsiteY238" fmla="*/ 4454272 h 5643471"/>
              <a:gd name="connsiteX239" fmla="*/ 2856101 w 4642135"/>
              <a:gd name="connsiteY239" fmla="*/ 4395889 h 5643471"/>
              <a:gd name="connsiteX240" fmla="*/ 2581495 w 4642135"/>
              <a:gd name="connsiteY240" fmla="*/ 3515847 h 5643471"/>
              <a:gd name="connsiteX241" fmla="*/ 1854973 w 4642135"/>
              <a:gd name="connsiteY241" fmla="*/ 2006584 h 5643471"/>
              <a:gd name="connsiteX242" fmla="*/ 1502522 w 4642135"/>
              <a:gd name="connsiteY242" fmla="*/ 1258440 h 5643471"/>
              <a:gd name="connsiteX243" fmla="*/ 1489548 w 4642135"/>
              <a:gd name="connsiteY243" fmla="*/ 1228168 h 5643471"/>
              <a:gd name="connsiteX244" fmla="*/ 1485224 w 4642135"/>
              <a:gd name="connsiteY244" fmla="*/ 1273574 h 5643471"/>
              <a:gd name="connsiteX245" fmla="*/ 1379274 w 4642135"/>
              <a:gd name="connsiteY245" fmla="*/ 1068160 h 5643471"/>
              <a:gd name="connsiteX246" fmla="*/ 1476574 w 4642135"/>
              <a:gd name="connsiteY246" fmla="*/ 1392500 h 5643471"/>
              <a:gd name="connsiteX247" fmla="*/ 1426843 w 4642135"/>
              <a:gd name="connsiteY247" fmla="*/ 1366553 h 5643471"/>
              <a:gd name="connsiteX248" fmla="*/ 1498197 w 4642135"/>
              <a:gd name="connsiteY248" fmla="*/ 1535210 h 5643471"/>
              <a:gd name="connsiteX249" fmla="*/ 1487387 w 4642135"/>
              <a:gd name="connsiteY249" fmla="*/ 1539535 h 5643471"/>
              <a:gd name="connsiteX250" fmla="*/ 1405221 w 4642135"/>
              <a:gd name="connsiteY250" fmla="*/ 1457368 h 5643471"/>
              <a:gd name="connsiteX251" fmla="*/ 1398733 w 4642135"/>
              <a:gd name="connsiteY251" fmla="*/ 1461693 h 5643471"/>
              <a:gd name="connsiteX252" fmla="*/ 1465764 w 4642135"/>
              <a:gd name="connsiteY252" fmla="*/ 1649809 h 5643471"/>
              <a:gd name="connsiteX253" fmla="*/ 1470089 w 4642135"/>
              <a:gd name="connsiteY253" fmla="*/ 1682244 h 5643471"/>
              <a:gd name="connsiteX254" fmla="*/ 1441978 w 4642135"/>
              <a:gd name="connsiteY254" fmla="*/ 1669271 h 5643471"/>
              <a:gd name="connsiteX255" fmla="*/ 1364137 w 4642135"/>
              <a:gd name="connsiteY255" fmla="*/ 1626025 h 5643471"/>
              <a:gd name="connsiteX256" fmla="*/ 1472250 w 4642135"/>
              <a:gd name="connsiteY256" fmla="*/ 1820629 h 5643471"/>
              <a:gd name="connsiteX257" fmla="*/ 1480899 w 4642135"/>
              <a:gd name="connsiteY257" fmla="*/ 1855226 h 5643471"/>
              <a:gd name="connsiteX258" fmla="*/ 1450627 w 4642135"/>
              <a:gd name="connsiteY258" fmla="*/ 1844413 h 5643471"/>
              <a:gd name="connsiteX259" fmla="*/ 1301432 w 4642135"/>
              <a:gd name="connsiteY259" fmla="*/ 1693054 h 5643471"/>
              <a:gd name="connsiteX260" fmla="*/ 1262511 w 4642135"/>
              <a:gd name="connsiteY260" fmla="*/ 1641160 h 5643471"/>
              <a:gd name="connsiteX261" fmla="*/ 1498197 w 4642135"/>
              <a:gd name="connsiteY261" fmla="*/ 2095236 h 5643471"/>
              <a:gd name="connsiteX262" fmla="*/ 1305756 w 4642135"/>
              <a:gd name="connsiteY262" fmla="*/ 1857387 h 5643471"/>
              <a:gd name="connsiteX263" fmla="*/ 1264672 w 4642135"/>
              <a:gd name="connsiteY263" fmla="*/ 1775221 h 5643471"/>
              <a:gd name="connsiteX264" fmla="*/ 1281970 w 4642135"/>
              <a:gd name="connsiteY264" fmla="*/ 2002260 h 5643471"/>
              <a:gd name="connsiteX265" fmla="*/ 1154398 w 4642135"/>
              <a:gd name="connsiteY265" fmla="*/ 1738463 h 5643471"/>
              <a:gd name="connsiteX266" fmla="*/ 1141424 w 4642135"/>
              <a:gd name="connsiteY266" fmla="*/ 1876848 h 5643471"/>
              <a:gd name="connsiteX267" fmla="*/ 1007363 w 4642135"/>
              <a:gd name="connsiteY267" fmla="*/ 1150326 h 5643471"/>
              <a:gd name="connsiteX268" fmla="*/ 955469 w 4642135"/>
              <a:gd name="connsiteY268" fmla="*/ 1219519 h 5643471"/>
              <a:gd name="connsiteX269" fmla="*/ 923034 w 4642135"/>
              <a:gd name="connsiteY269" fmla="*/ 1295197 h 5643471"/>
              <a:gd name="connsiteX270" fmla="*/ 886276 w 4642135"/>
              <a:gd name="connsiteY270" fmla="*/ 1403311 h 5643471"/>
              <a:gd name="connsiteX271" fmla="*/ 860329 w 4642135"/>
              <a:gd name="connsiteY271" fmla="*/ 1213031 h 5643471"/>
              <a:gd name="connsiteX272" fmla="*/ 806271 w 4642135"/>
              <a:gd name="connsiteY272" fmla="*/ 1669271 h 5643471"/>
              <a:gd name="connsiteX273" fmla="*/ 713295 w 4642135"/>
              <a:gd name="connsiteY273" fmla="*/ 1511424 h 5643471"/>
              <a:gd name="connsiteX274" fmla="*/ 713295 w 4642135"/>
              <a:gd name="connsiteY274" fmla="*/ 1693054 h 5643471"/>
              <a:gd name="connsiteX275" fmla="*/ 704646 w 4642135"/>
              <a:gd name="connsiteY275" fmla="*/ 1719002 h 5643471"/>
              <a:gd name="connsiteX276" fmla="*/ 678699 w 4642135"/>
              <a:gd name="connsiteY276" fmla="*/ 1697379 h 5643471"/>
              <a:gd name="connsiteX277" fmla="*/ 603018 w 4642135"/>
              <a:gd name="connsiteY277" fmla="*/ 1567643 h 5643471"/>
              <a:gd name="connsiteX278" fmla="*/ 568422 w 4642135"/>
              <a:gd name="connsiteY278" fmla="*/ 1468179 h 5643471"/>
              <a:gd name="connsiteX279" fmla="*/ 752216 w 4642135"/>
              <a:gd name="connsiteY279" fmla="*/ 960047 h 5643471"/>
              <a:gd name="connsiteX280" fmla="*/ 920873 w 4642135"/>
              <a:gd name="connsiteY280" fmla="*/ 735171 h 5643471"/>
              <a:gd name="connsiteX281" fmla="*/ 953306 w 4642135"/>
              <a:gd name="connsiteY281" fmla="*/ 683276 h 5643471"/>
              <a:gd name="connsiteX282" fmla="*/ 959793 w 4642135"/>
              <a:gd name="connsiteY282" fmla="*/ 663815 h 5643471"/>
              <a:gd name="connsiteX283" fmla="*/ 942495 w 4642135"/>
              <a:gd name="connsiteY283" fmla="*/ 672464 h 5643471"/>
              <a:gd name="connsiteX284" fmla="*/ 747891 w 4642135"/>
              <a:gd name="connsiteY284" fmla="*/ 938424 h 5643471"/>
              <a:gd name="connsiteX285" fmla="*/ 728430 w 4642135"/>
              <a:gd name="connsiteY285" fmla="*/ 955722 h 5643471"/>
              <a:gd name="connsiteX286" fmla="*/ 817084 w 4642135"/>
              <a:gd name="connsiteY286" fmla="*/ 711385 h 5643471"/>
              <a:gd name="connsiteX287" fmla="*/ 548963 w 4642135"/>
              <a:gd name="connsiteY287" fmla="*/ 1040049 h 5643471"/>
              <a:gd name="connsiteX288" fmla="*/ 672211 w 4642135"/>
              <a:gd name="connsiteY288" fmla="*/ 750306 h 5643471"/>
              <a:gd name="connsiteX289" fmla="*/ 460308 w 4642135"/>
              <a:gd name="connsiteY289" fmla="*/ 979506 h 5643471"/>
              <a:gd name="connsiteX290" fmla="*/ 492744 w 4642135"/>
              <a:gd name="connsiteY290" fmla="*/ 838960 h 5643471"/>
              <a:gd name="connsiteX291" fmla="*/ 345709 w 4642135"/>
              <a:gd name="connsiteY291" fmla="*/ 1046537 h 5643471"/>
              <a:gd name="connsiteX292" fmla="*/ 542475 w 4642135"/>
              <a:gd name="connsiteY292" fmla="*/ 609759 h 5643471"/>
              <a:gd name="connsiteX293" fmla="*/ 466796 w 4642135"/>
              <a:gd name="connsiteY293" fmla="*/ 687601 h 5643471"/>
              <a:gd name="connsiteX294" fmla="*/ 198675 w 4642135"/>
              <a:gd name="connsiteY294" fmla="*/ 1143838 h 5643471"/>
              <a:gd name="connsiteX295" fmla="*/ 172728 w 4642135"/>
              <a:gd name="connsiteY295" fmla="*/ 1176274 h 5643471"/>
              <a:gd name="connsiteX296" fmla="*/ 270029 w 4642135"/>
              <a:gd name="connsiteY296" fmla="*/ 880042 h 5643471"/>
              <a:gd name="connsiteX297" fmla="*/ 449498 w 4642135"/>
              <a:gd name="connsiteY297" fmla="*/ 629219 h 5643471"/>
              <a:gd name="connsiteX298" fmla="*/ 200836 w 4642135"/>
              <a:gd name="connsiteY298" fmla="*/ 849770 h 5643471"/>
              <a:gd name="connsiteX299" fmla="*/ 14881 w 4642135"/>
              <a:gd name="connsiteY299" fmla="*/ 1128704 h 5643471"/>
              <a:gd name="connsiteX300" fmla="*/ 6232 w 4642135"/>
              <a:gd name="connsiteY300" fmla="*/ 1046537 h 5643471"/>
              <a:gd name="connsiteX301" fmla="*/ 32179 w 4642135"/>
              <a:gd name="connsiteY301" fmla="*/ 973020 h 5643471"/>
              <a:gd name="connsiteX302" fmla="*/ 512203 w 4642135"/>
              <a:gd name="connsiteY302" fmla="*/ 501646 h 5643471"/>
              <a:gd name="connsiteX303" fmla="*/ 594369 w 4642135"/>
              <a:gd name="connsiteY303" fmla="*/ 467050 h 5643471"/>
              <a:gd name="connsiteX304" fmla="*/ 168403 w 4642135"/>
              <a:gd name="connsiteY304" fmla="*/ 557865 h 5643471"/>
              <a:gd name="connsiteX305" fmla="*/ 272192 w 4642135"/>
              <a:gd name="connsiteY305" fmla="*/ 488672 h 5643471"/>
              <a:gd name="connsiteX306" fmla="*/ 391116 w 4642135"/>
              <a:gd name="connsiteY306" fmla="*/ 412992 h 5643471"/>
              <a:gd name="connsiteX307" fmla="*/ 525176 w 4642135"/>
              <a:gd name="connsiteY307" fmla="*/ 378396 h 5643471"/>
              <a:gd name="connsiteX308" fmla="*/ 661401 w 4642135"/>
              <a:gd name="connsiteY308" fmla="*/ 363261 h 5643471"/>
              <a:gd name="connsiteX309" fmla="*/ 434361 w 4642135"/>
              <a:gd name="connsiteY309" fmla="*/ 324340 h 5643471"/>
              <a:gd name="connsiteX310" fmla="*/ 507878 w 4642135"/>
              <a:gd name="connsiteY310" fmla="*/ 313527 h 5643471"/>
              <a:gd name="connsiteX311" fmla="*/ 507878 w 4642135"/>
              <a:gd name="connsiteY311" fmla="*/ 309203 h 5643471"/>
              <a:gd name="connsiteX312" fmla="*/ 417063 w 4642135"/>
              <a:gd name="connsiteY312" fmla="*/ 309203 h 5643471"/>
              <a:gd name="connsiteX313" fmla="*/ 881952 w 4642135"/>
              <a:gd name="connsiteY313" fmla="*/ 276770 h 5643471"/>
              <a:gd name="connsiteX314" fmla="*/ 1067907 w 4642135"/>
              <a:gd name="connsiteY314" fmla="*/ 298393 h 5643471"/>
              <a:gd name="connsiteX315" fmla="*/ 1223590 w 4642135"/>
              <a:gd name="connsiteY315" fmla="*/ 371910 h 5643471"/>
              <a:gd name="connsiteX316" fmla="*/ 1258187 w 4642135"/>
              <a:gd name="connsiteY316" fmla="*/ 367585 h 5643471"/>
              <a:gd name="connsiteX317" fmla="*/ 1640907 w 4642135"/>
              <a:gd name="connsiteY317" fmla="*/ 30271 h 5643471"/>
              <a:gd name="connsiteX318" fmla="*/ 1716587 w 4642135"/>
              <a:gd name="connsiteY318" fmla="*/ 0 h 5643471"/>
              <a:gd name="connsiteX0" fmla="*/ 4281037 w 4642135"/>
              <a:gd name="connsiteY0" fmla="*/ 1582780 h 5643471"/>
              <a:gd name="connsiteX1" fmla="*/ 4211845 w 4642135"/>
              <a:gd name="connsiteY1" fmla="*/ 1535210 h 5643471"/>
              <a:gd name="connsiteX2" fmla="*/ 4281037 w 4642135"/>
              <a:gd name="connsiteY2" fmla="*/ 1582780 h 5643471"/>
              <a:gd name="connsiteX3" fmla="*/ 3165036 w 4642135"/>
              <a:gd name="connsiteY3" fmla="*/ 1460611 h 5643471"/>
              <a:gd name="connsiteX4" fmla="*/ 3148009 w 4642135"/>
              <a:gd name="connsiteY4" fmla="*/ 1468179 h 5643471"/>
              <a:gd name="connsiteX5" fmla="*/ 2860426 w 4642135"/>
              <a:gd name="connsiteY5" fmla="*/ 1591429 h 5643471"/>
              <a:gd name="connsiteX6" fmla="*/ 2899347 w 4642135"/>
              <a:gd name="connsiteY6" fmla="*/ 1589266 h 5643471"/>
              <a:gd name="connsiteX7" fmla="*/ 3115574 w 4642135"/>
              <a:gd name="connsiteY7" fmla="*/ 1498450 h 5643471"/>
              <a:gd name="connsiteX8" fmla="*/ 3186930 w 4642135"/>
              <a:gd name="connsiteY8" fmla="*/ 1466017 h 5643471"/>
              <a:gd name="connsiteX9" fmla="*/ 3165036 w 4642135"/>
              <a:gd name="connsiteY9" fmla="*/ 1460611 h 5643471"/>
              <a:gd name="connsiteX10" fmla="*/ 2717716 w 4642135"/>
              <a:gd name="connsiteY10" fmla="*/ 1269250 h 5643471"/>
              <a:gd name="connsiteX11" fmla="*/ 2419323 w 4642135"/>
              <a:gd name="connsiteY11" fmla="*/ 1353579 h 5643471"/>
              <a:gd name="connsiteX12" fmla="*/ 2395539 w 4642135"/>
              <a:gd name="connsiteY12" fmla="*/ 1433582 h 5643471"/>
              <a:gd name="connsiteX13" fmla="*/ 2423648 w 4642135"/>
              <a:gd name="connsiteY13" fmla="*/ 1440070 h 5643471"/>
              <a:gd name="connsiteX14" fmla="*/ 2739339 w 4642135"/>
              <a:gd name="connsiteY14" fmla="*/ 1269250 h 5643471"/>
              <a:gd name="connsiteX15" fmla="*/ 2717716 w 4642135"/>
              <a:gd name="connsiteY15" fmla="*/ 1269250 h 5643471"/>
              <a:gd name="connsiteX16" fmla="*/ 1617123 w 4642135"/>
              <a:gd name="connsiteY16" fmla="*/ 1124379 h 5643471"/>
              <a:gd name="connsiteX17" fmla="*/ 1727398 w 4642135"/>
              <a:gd name="connsiteY17" fmla="*/ 1366553 h 5643471"/>
              <a:gd name="connsiteX18" fmla="*/ 1591176 w 4642135"/>
              <a:gd name="connsiteY18" fmla="*/ 1202221 h 5643471"/>
              <a:gd name="connsiteX19" fmla="*/ 1790104 w 4642135"/>
              <a:gd name="connsiteY19" fmla="*/ 1569806 h 5643471"/>
              <a:gd name="connsiteX20" fmla="*/ 2466893 w 4642135"/>
              <a:gd name="connsiteY20" fmla="*/ 2756890 h 5643471"/>
              <a:gd name="connsiteX21" fmla="*/ 2985838 w 4642135"/>
              <a:gd name="connsiteY21" fmla="*/ 3935327 h 5643471"/>
              <a:gd name="connsiteX22" fmla="*/ 2994487 w 4642135"/>
              <a:gd name="connsiteY22" fmla="*/ 3943976 h 5643471"/>
              <a:gd name="connsiteX23" fmla="*/ 2998811 w 4642135"/>
              <a:gd name="connsiteY23" fmla="*/ 3928839 h 5643471"/>
              <a:gd name="connsiteX24" fmla="*/ 3189091 w 4642135"/>
              <a:gd name="connsiteY24" fmla="*/ 2752566 h 5643471"/>
              <a:gd name="connsiteX25" fmla="*/ 3282069 w 4642135"/>
              <a:gd name="connsiteY25" fmla="*/ 2123347 h 5643471"/>
              <a:gd name="connsiteX26" fmla="*/ 3295043 w 4642135"/>
              <a:gd name="connsiteY26" fmla="*/ 2045505 h 5643471"/>
              <a:gd name="connsiteX27" fmla="*/ 3266932 w 4642135"/>
              <a:gd name="connsiteY27" fmla="*/ 2071452 h 5643471"/>
              <a:gd name="connsiteX28" fmla="*/ 3301529 w 4642135"/>
              <a:gd name="connsiteY28" fmla="*/ 1881173 h 5643471"/>
              <a:gd name="connsiteX29" fmla="*/ 3212877 w 4642135"/>
              <a:gd name="connsiteY29" fmla="*/ 2151455 h 5643471"/>
              <a:gd name="connsiteX30" fmla="*/ 3182605 w 4642135"/>
              <a:gd name="connsiteY30" fmla="*/ 2101724 h 5643471"/>
              <a:gd name="connsiteX31" fmla="*/ 3154494 w 4642135"/>
              <a:gd name="connsiteY31" fmla="*/ 2231460 h 5643471"/>
              <a:gd name="connsiteX32" fmla="*/ 3128547 w 4642135"/>
              <a:gd name="connsiteY32" fmla="*/ 2170917 h 5643471"/>
              <a:gd name="connsiteX33" fmla="*/ 3115574 w 4642135"/>
              <a:gd name="connsiteY33" fmla="*/ 2151455 h 5643471"/>
              <a:gd name="connsiteX34" fmla="*/ 3102600 w 4642135"/>
              <a:gd name="connsiteY34" fmla="*/ 2173078 h 5643471"/>
              <a:gd name="connsiteX35" fmla="*/ 3059355 w 4642135"/>
              <a:gd name="connsiteY35" fmla="*/ 2341735 h 5643471"/>
              <a:gd name="connsiteX36" fmla="*/ 2998811 w 4642135"/>
              <a:gd name="connsiteY36" fmla="*/ 2261732 h 5643471"/>
              <a:gd name="connsiteX37" fmla="*/ 2983676 w 4642135"/>
              <a:gd name="connsiteY37" fmla="*/ 2436875 h 5643471"/>
              <a:gd name="connsiteX38" fmla="*/ 2975027 w 4642135"/>
              <a:gd name="connsiteY38" fmla="*/ 2460661 h 5643471"/>
              <a:gd name="connsiteX39" fmla="*/ 2955566 w 4642135"/>
              <a:gd name="connsiteY39" fmla="*/ 2439038 h 5643471"/>
              <a:gd name="connsiteX40" fmla="*/ 2933943 w 4642135"/>
              <a:gd name="connsiteY40" fmla="*/ 2367682 h 5643471"/>
              <a:gd name="connsiteX41" fmla="*/ 2918808 w 4642135"/>
              <a:gd name="connsiteY41" fmla="*/ 2287679 h 5643471"/>
              <a:gd name="connsiteX42" fmla="*/ 2871238 w 4642135"/>
              <a:gd name="connsiteY42" fmla="*/ 2633642 h 5643471"/>
              <a:gd name="connsiteX43" fmla="*/ 2840967 w 4642135"/>
              <a:gd name="connsiteY43" fmla="*/ 2590397 h 5643471"/>
              <a:gd name="connsiteX44" fmla="*/ 2840967 w 4642135"/>
              <a:gd name="connsiteY44" fmla="*/ 2423901 h 5643471"/>
              <a:gd name="connsiteX45" fmla="*/ 2851777 w 4642135"/>
              <a:gd name="connsiteY45" fmla="*/ 2333086 h 5643471"/>
              <a:gd name="connsiteX46" fmla="*/ 2752313 w 4642135"/>
              <a:gd name="connsiteY46" fmla="*/ 2486608 h 5643471"/>
              <a:gd name="connsiteX47" fmla="*/ 2782584 w 4642135"/>
              <a:gd name="connsiteY47" fmla="*/ 2283355 h 5643471"/>
              <a:gd name="connsiteX48" fmla="*/ 2698257 w 4642135"/>
              <a:gd name="connsiteY48" fmla="*/ 2365521 h 5643471"/>
              <a:gd name="connsiteX49" fmla="*/ 2990162 w 4642135"/>
              <a:gd name="connsiteY49" fmla="*/ 1790358 h 5643471"/>
              <a:gd name="connsiteX50" fmla="*/ 2912320 w 4642135"/>
              <a:gd name="connsiteY50" fmla="*/ 1840089 h 5643471"/>
              <a:gd name="connsiteX51" fmla="*/ 2819344 w 4642135"/>
              <a:gd name="connsiteY51" fmla="*/ 1891983 h 5643471"/>
              <a:gd name="connsiteX52" fmla="*/ 2758800 w 4642135"/>
              <a:gd name="connsiteY52" fmla="*/ 1941716 h 5643471"/>
              <a:gd name="connsiteX53" fmla="*/ 2830154 w 4642135"/>
              <a:gd name="connsiteY53" fmla="*/ 1788194 h 5643471"/>
              <a:gd name="connsiteX54" fmla="*/ 2795558 w 4642135"/>
              <a:gd name="connsiteY54" fmla="*/ 1818466 h 5643471"/>
              <a:gd name="connsiteX55" fmla="*/ 2570682 w 4642135"/>
              <a:gd name="connsiteY55" fmla="*/ 2086587 h 5643471"/>
              <a:gd name="connsiteX56" fmla="*/ 2549059 w 4642135"/>
              <a:gd name="connsiteY56" fmla="*/ 2101724 h 5643471"/>
              <a:gd name="connsiteX57" fmla="*/ 2540410 w 4642135"/>
              <a:gd name="connsiteY57" fmla="*/ 2075777 h 5643471"/>
              <a:gd name="connsiteX58" fmla="*/ 2557708 w 4642135"/>
              <a:gd name="connsiteY58" fmla="*/ 1963339 h 5643471"/>
              <a:gd name="connsiteX59" fmla="*/ 2469057 w 4642135"/>
              <a:gd name="connsiteY59" fmla="*/ 2086587 h 5643471"/>
              <a:gd name="connsiteX60" fmla="*/ 2447434 w 4642135"/>
              <a:gd name="connsiteY60" fmla="*/ 2106049 h 5643471"/>
              <a:gd name="connsiteX61" fmla="*/ 2438785 w 4642135"/>
              <a:gd name="connsiteY61" fmla="*/ 2073614 h 5643471"/>
              <a:gd name="connsiteX62" fmla="*/ 2449595 w 4642135"/>
              <a:gd name="connsiteY62" fmla="*/ 1969825 h 5643471"/>
              <a:gd name="connsiteX63" fmla="*/ 2471218 w 4642135"/>
              <a:gd name="connsiteY63" fmla="*/ 1876848 h 5643471"/>
              <a:gd name="connsiteX64" fmla="*/ 2830154 w 4642135"/>
              <a:gd name="connsiteY64" fmla="*/ 1602239 h 5643471"/>
              <a:gd name="connsiteX65" fmla="*/ 2858265 w 4642135"/>
              <a:gd name="connsiteY65" fmla="*/ 1587104 h 5643471"/>
              <a:gd name="connsiteX66" fmla="*/ 2851777 w 4642135"/>
              <a:gd name="connsiteY66" fmla="*/ 1589266 h 5643471"/>
              <a:gd name="connsiteX67" fmla="*/ 2849616 w 4642135"/>
              <a:gd name="connsiteY67" fmla="*/ 1587104 h 5643471"/>
              <a:gd name="connsiteX68" fmla="*/ 2869075 w 4642135"/>
              <a:gd name="connsiteY68" fmla="*/ 1567643 h 5643471"/>
              <a:gd name="connsiteX69" fmla="*/ 3039895 w 4642135"/>
              <a:gd name="connsiteY69" fmla="*/ 1437907 h 5643471"/>
              <a:gd name="connsiteX70" fmla="*/ 2676634 w 4642135"/>
              <a:gd name="connsiteY70" fmla="*/ 1584941 h 5643471"/>
              <a:gd name="connsiteX71" fmla="*/ 2920969 w 4642135"/>
              <a:gd name="connsiteY71" fmla="*/ 1418448 h 5643471"/>
              <a:gd name="connsiteX72" fmla="*/ 2631226 w 4642135"/>
              <a:gd name="connsiteY72" fmla="*/ 1507099 h 5643471"/>
              <a:gd name="connsiteX73" fmla="*/ 2726365 w 4642135"/>
              <a:gd name="connsiteY73" fmla="*/ 1424933 h 5643471"/>
              <a:gd name="connsiteX74" fmla="*/ 2510139 w 4642135"/>
              <a:gd name="connsiteY74" fmla="*/ 1511424 h 5643471"/>
              <a:gd name="connsiteX75" fmla="*/ 2856101 w 4642135"/>
              <a:gd name="connsiteY75" fmla="*/ 1286548 h 5643471"/>
              <a:gd name="connsiteX76" fmla="*/ 2797721 w 4642135"/>
              <a:gd name="connsiteY76" fmla="*/ 1301685 h 5643471"/>
              <a:gd name="connsiteX77" fmla="*/ 2475542 w 4642135"/>
              <a:gd name="connsiteY77" fmla="*/ 1463854 h 5643471"/>
              <a:gd name="connsiteX78" fmla="*/ 2440946 w 4642135"/>
              <a:gd name="connsiteY78" fmla="*/ 1543859 h 5643471"/>
              <a:gd name="connsiteX79" fmla="*/ 2440946 w 4642135"/>
              <a:gd name="connsiteY79" fmla="*/ 1558994 h 5643471"/>
              <a:gd name="connsiteX80" fmla="*/ 2404189 w 4642135"/>
              <a:gd name="connsiteY80" fmla="*/ 1535210 h 5643471"/>
              <a:gd name="connsiteX81" fmla="*/ 2358780 w 4642135"/>
              <a:gd name="connsiteY81" fmla="*/ 1528722 h 5643471"/>
              <a:gd name="connsiteX82" fmla="*/ 2365268 w 4642135"/>
              <a:gd name="connsiteY82" fmla="*/ 1567643 h 5643471"/>
              <a:gd name="connsiteX83" fmla="*/ 2447434 w 4642135"/>
              <a:gd name="connsiteY83" fmla="*/ 1727651 h 5643471"/>
              <a:gd name="connsiteX84" fmla="*/ 2291751 w 4642135"/>
              <a:gd name="connsiteY84" fmla="*/ 1563318 h 5643471"/>
              <a:gd name="connsiteX85" fmla="*/ 2302561 w 4642135"/>
              <a:gd name="connsiteY85" fmla="*/ 1597915 h 5643471"/>
              <a:gd name="connsiteX86" fmla="*/ 2378241 w 4642135"/>
              <a:gd name="connsiteY86" fmla="*/ 1811980 h 5643471"/>
              <a:gd name="connsiteX87" fmla="*/ 2380402 w 4642135"/>
              <a:gd name="connsiteY87" fmla="*/ 1926579 h 5643471"/>
              <a:gd name="connsiteX88" fmla="*/ 2369592 w 4642135"/>
              <a:gd name="connsiteY88" fmla="*/ 1928743 h 5643471"/>
              <a:gd name="connsiteX89" fmla="*/ 2172825 w 4642135"/>
              <a:gd name="connsiteY89" fmla="*/ 1466017 h 5643471"/>
              <a:gd name="connsiteX90" fmla="*/ 2183637 w 4642135"/>
              <a:gd name="connsiteY90" fmla="*/ 1515748 h 5643471"/>
              <a:gd name="connsiteX91" fmla="*/ 2211746 w 4642135"/>
              <a:gd name="connsiteY91" fmla="*/ 1699542 h 5643471"/>
              <a:gd name="connsiteX92" fmla="*/ 2198772 w 4642135"/>
              <a:gd name="connsiteY92" fmla="*/ 1749273 h 5643471"/>
              <a:gd name="connsiteX93" fmla="*/ 2170664 w 4642135"/>
              <a:gd name="connsiteY93" fmla="*/ 1706028 h 5643471"/>
              <a:gd name="connsiteX94" fmla="*/ 2090659 w 4642135"/>
              <a:gd name="connsiteY94" fmla="*/ 1526561 h 5643471"/>
              <a:gd name="connsiteX95" fmla="*/ 2056062 w 4642135"/>
              <a:gd name="connsiteY95" fmla="*/ 1626025 h 5643471"/>
              <a:gd name="connsiteX96" fmla="*/ 1930651 w 4642135"/>
              <a:gd name="connsiteY96" fmla="*/ 1420609 h 5643471"/>
              <a:gd name="connsiteX97" fmla="*/ 1930651 w 4642135"/>
              <a:gd name="connsiteY97" fmla="*/ 1524398 h 5643471"/>
              <a:gd name="connsiteX98" fmla="*/ 1922002 w 4642135"/>
              <a:gd name="connsiteY98" fmla="*/ 1537371 h 5643471"/>
              <a:gd name="connsiteX99" fmla="*/ 1911191 w 4642135"/>
              <a:gd name="connsiteY99" fmla="*/ 1530885 h 5643471"/>
              <a:gd name="connsiteX100" fmla="*/ 1893893 w 4642135"/>
              <a:gd name="connsiteY100" fmla="*/ 1502775 h 5643471"/>
              <a:gd name="connsiteX101" fmla="*/ 1829025 w 4642135"/>
              <a:gd name="connsiteY101" fmla="*/ 1377363 h 5643471"/>
              <a:gd name="connsiteX102" fmla="*/ 1826862 w 4642135"/>
              <a:gd name="connsiteY102" fmla="*/ 1435746 h 5643471"/>
              <a:gd name="connsiteX103" fmla="*/ 1617123 w 4642135"/>
              <a:gd name="connsiteY103" fmla="*/ 1124379 h 5643471"/>
              <a:gd name="connsiteX104" fmla="*/ 2123094 w 4642135"/>
              <a:gd name="connsiteY104" fmla="*/ 925450 h 5643471"/>
              <a:gd name="connsiteX105" fmla="*/ 2250666 w 4642135"/>
              <a:gd name="connsiteY105" fmla="*/ 1068160 h 5643471"/>
              <a:gd name="connsiteX106" fmla="*/ 1971735 w 4642135"/>
              <a:gd name="connsiteY106" fmla="*/ 968696 h 5643471"/>
              <a:gd name="connsiteX107" fmla="*/ 1978221 w 4642135"/>
              <a:gd name="connsiteY107" fmla="*/ 977345 h 5643471"/>
              <a:gd name="connsiteX108" fmla="*/ 2324183 w 4642135"/>
              <a:gd name="connsiteY108" fmla="*/ 1323308 h 5643471"/>
              <a:gd name="connsiteX109" fmla="*/ 2356619 w 4642135"/>
              <a:gd name="connsiteY109" fmla="*/ 1325469 h 5643471"/>
              <a:gd name="connsiteX110" fmla="*/ 2626901 w 4642135"/>
              <a:gd name="connsiteY110" fmla="*/ 1206545 h 5643471"/>
              <a:gd name="connsiteX111" fmla="*/ 2637713 w 4642135"/>
              <a:gd name="connsiteY111" fmla="*/ 1197896 h 5643471"/>
              <a:gd name="connsiteX112" fmla="*/ 2661497 w 4642135"/>
              <a:gd name="connsiteY112" fmla="*/ 1200057 h 5643471"/>
              <a:gd name="connsiteX113" fmla="*/ 2901510 w 4642135"/>
              <a:gd name="connsiteY113" fmla="*/ 1197896 h 5643471"/>
              <a:gd name="connsiteX114" fmla="*/ 2988001 w 4642135"/>
              <a:gd name="connsiteY114" fmla="*/ 1195733 h 5643471"/>
              <a:gd name="connsiteX115" fmla="*/ 2629064 w 4642135"/>
              <a:gd name="connsiteY115" fmla="*/ 1120055 h 5643471"/>
              <a:gd name="connsiteX116" fmla="*/ 2635550 w 4642135"/>
              <a:gd name="connsiteY116" fmla="*/ 1158975 h 5643471"/>
              <a:gd name="connsiteX117" fmla="*/ 2635550 w 4642135"/>
              <a:gd name="connsiteY117" fmla="*/ 1195733 h 5643471"/>
              <a:gd name="connsiteX118" fmla="*/ 2447434 w 4642135"/>
              <a:gd name="connsiteY118" fmla="*/ 1031400 h 5643471"/>
              <a:gd name="connsiteX119" fmla="*/ 2514463 w 4642135"/>
              <a:gd name="connsiteY119" fmla="*/ 1197896 h 5643471"/>
              <a:gd name="connsiteX120" fmla="*/ 2123094 w 4642135"/>
              <a:gd name="connsiteY120" fmla="*/ 925450 h 5643471"/>
              <a:gd name="connsiteX121" fmla="*/ 1716587 w 4642135"/>
              <a:gd name="connsiteY121" fmla="*/ 0 h 5643471"/>
              <a:gd name="connsiteX122" fmla="*/ 1569553 w 4642135"/>
              <a:gd name="connsiteY122" fmla="*/ 190279 h 5643471"/>
              <a:gd name="connsiteX123" fmla="*/ 1595500 w 4642135"/>
              <a:gd name="connsiteY123" fmla="*/ 170818 h 5643471"/>
              <a:gd name="connsiteX124" fmla="*/ 1887405 w 4642135"/>
              <a:gd name="connsiteY124" fmla="*/ 38921 h 5643471"/>
              <a:gd name="connsiteX125" fmla="*/ 2071199 w 4642135"/>
              <a:gd name="connsiteY125" fmla="*/ 8649 h 5643471"/>
              <a:gd name="connsiteX126" fmla="*/ 1694965 w 4642135"/>
              <a:gd name="connsiteY126" fmla="*/ 224876 h 5643471"/>
              <a:gd name="connsiteX127" fmla="*/ 1798754 w 4642135"/>
              <a:gd name="connsiteY127" fmla="*/ 188116 h 5643471"/>
              <a:gd name="connsiteX128" fmla="*/ 2315534 w 4642135"/>
              <a:gd name="connsiteY128" fmla="*/ 155683 h 5643471"/>
              <a:gd name="connsiteX129" fmla="*/ 2577170 w 4642135"/>
              <a:gd name="connsiteY129" fmla="*/ 250823 h 5643471"/>
              <a:gd name="connsiteX130" fmla="*/ 2644199 w 4642135"/>
              <a:gd name="connsiteY130" fmla="*/ 315691 h 5643471"/>
              <a:gd name="connsiteX131" fmla="*/ 2334996 w 4642135"/>
              <a:gd name="connsiteY131" fmla="*/ 242174 h 5643471"/>
              <a:gd name="connsiteX132" fmla="*/ 2019305 w 4642135"/>
              <a:gd name="connsiteY132" fmla="*/ 240010 h 5643471"/>
              <a:gd name="connsiteX133" fmla="*/ 2304724 w 4642135"/>
              <a:gd name="connsiteY133" fmla="*/ 313527 h 5643471"/>
              <a:gd name="connsiteX134" fmla="*/ 2564196 w 4642135"/>
              <a:gd name="connsiteY134" fmla="*/ 454076 h 5643471"/>
              <a:gd name="connsiteX135" fmla="*/ 1861458 w 4642135"/>
              <a:gd name="connsiteY135" fmla="*/ 287580 h 5643471"/>
              <a:gd name="connsiteX136" fmla="*/ 2337157 w 4642135"/>
              <a:gd name="connsiteY136" fmla="*/ 471374 h 5643471"/>
              <a:gd name="connsiteX137" fmla="*/ 2062550 w 4642135"/>
              <a:gd name="connsiteY137" fmla="*/ 423804 h 5643471"/>
              <a:gd name="connsiteX138" fmla="*/ 2060387 w 4642135"/>
              <a:gd name="connsiteY138" fmla="*/ 428129 h 5643471"/>
              <a:gd name="connsiteX139" fmla="*/ 2196611 w 4642135"/>
              <a:gd name="connsiteY139" fmla="*/ 490833 h 5643471"/>
              <a:gd name="connsiteX140" fmla="*/ 1854973 w 4642135"/>
              <a:gd name="connsiteY140" fmla="*/ 469211 h 5643471"/>
              <a:gd name="connsiteX141" fmla="*/ 2177149 w 4642135"/>
              <a:gd name="connsiteY141" fmla="*/ 594622 h 5643471"/>
              <a:gd name="connsiteX142" fmla="*/ 1779292 w 4642135"/>
              <a:gd name="connsiteY142" fmla="*/ 538403 h 5643471"/>
              <a:gd name="connsiteX143" fmla="*/ 1982545 w 4642135"/>
              <a:gd name="connsiteY143" fmla="*/ 657329 h 5643471"/>
              <a:gd name="connsiteX144" fmla="*/ 1595500 w 4642135"/>
              <a:gd name="connsiteY144" fmla="*/ 581649 h 5643471"/>
              <a:gd name="connsiteX145" fmla="*/ 1630097 w 4642135"/>
              <a:gd name="connsiteY145" fmla="*/ 605435 h 5643471"/>
              <a:gd name="connsiteX146" fmla="*/ 1965247 w 4642135"/>
              <a:gd name="connsiteY146" fmla="*/ 670303 h 5643471"/>
              <a:gd name="connsiteX147" fmla="*/ 2129579 w 4642135"/>
              <a:gd name="connsiteY147" fmla="*/ 683276 h 5643471"/>
              <a:gd name="connsiteX148" fmla="*/ 2458244 w 4642135"/>
              <a:gd name="connsiteY148" fmla="*/ 838960 h 5643471"/>
              <a:gd name="connsiteX149" fmla="*/ 2568521 w 4642135"/>
              <a:gd name="connsiteY149" fmla="*/ 1014102 h 5643471"/>
              <a:gd name="connsiteX150" fmla="*/ 2607442 w 4642135"/>
              <a:gd name="connsiteY150" fmla="*/ 1096268 h 5643471"/>
              <a:gd name="connsiteX151" fmla="*/ 2637713 w 4642135"/>
              <a:gd name="connsiteY151" fmla="*/ 1109242 h 5643471"/>
              <a:gd name="connsiteX152" fmla="*/ 2799882 w 4642135"/>
              <a:gd name="connsiteY152" fmla="*/ 1102756 h 5643471"/>
              <a:gd name="connsiteX153" fmla="*/ 3029083 w 4642135"/>
              <a:gd name="connsiteY153" fmla="*/ 1128704 h 5643471"/>
              <a:gd name="connsiteX154" fmla="*/ 3052869 w 4642135"/>
              <a:gd name="connsiteY154" fmla="*/ 1135189 h 5643471"/>
              <a:gd name="connsiteX155" fmla="*/ 3057193 w 4642135"/>
              <a:gd name="connsiteY155" fmla="*/ 1133028 h 5643471"/>
              <a:gd name="connsiteX156" fmla="*/ 2933943 w 4642135"/>
              <a:gd name="connsiteY156" fmla="*/ 1046537 h 5643471"/>
              <a:gd name="connsiteX157" fmla="*/ 3346937 w 4642135"/>
              <a:gd name="connsiteY157" fmla="*/ 1184923 h 5643471"/>
              <a:gd name="connsiteX158" fmla="*/ 3519919 w 4642135"/>
              <a:gd name="connsiteY158" fmla="*/ 1349255 h 5643471"/>
              <a:gd name="connsiteX159" fmla="*/ 3545866 w 4642135"/>
              <a:gd name="connsiteY159" fmla="*/ 1355741 h 5643471"/>
              <a:gd name="connsiteX160" fmla="*/ 3963183 w 4642135"/>
              <a:gd name="connsiteY160" fmla="*/ 1264925 h 5643471"/>
              <a:gd name="connsiteX161" fmla="*/ 4058322 w 4642135"/>
              <a:gd name="connsiteY161" fmla="*/ 1271413 h 5643471"/>
              <a:gd name="connsiteX162" fmla="*/ 3926425 w 4642135"/>
              <a:gd name="connsiteY162" fmla="*/ 1323308 h 5643471"/>
              <a:gd name="connsiteX163" fmla="*/ 3928586 w 4642135"/>
              <a:gd name="connsiteY163" fmla="*/ 1329793 h 5643471"/>
              <a:gd name="connsiteX164" fmla="*/ 3971832 w 4642135"/>
              <a:gd name="connsiteY164" fmla="*/ 1325469 h 5643471"/>
              <a:gd name="connsiteX165" fmla="*/ 4194547 w 4642135"/>
              <a:gd name="connsiteY165" fmla="*/ 1351416 h 5643471"/>
              <a:gd name="connsiteX166" fmla="*/ 4309146 w 4642135"/>
              <a:gd name="connsiteY166" fmla="*/ 1377363 h 5643471"/>
              <a:gd name="connsiteX167" fmla="*/ 4367528 w 4642135"/>
              <a:gd name="connsiteY167" fmla="*/ 1472503 h 5643471"/>
              <a:gd name="connsiteX168" fmla="*/ 4408610 w 4642135"/>
              <a:gd name="connsiteY168" fmla="*/ 1528722 h 5643471"/>
              <a:gd name="connsiteX169" fmla="*/ 4601053 w 4642135"/>
              <a:gd name="connsiteY169" fmla="*/ 1695218 h 5643471"/>
              <a:gd name="connsiteX170" fmla="*/ 4639974 w 4642135"/>
              <a:gd name="connsiteY170" fmla="*/ 1766572 h 5643471"/>
              <a:gd name="connsiteX171" fmla="*/ 4642135 w 4642135"/>
              <a:gd name="connsiteY171" fmla="*/ 1773059 h 5643471"/>
              <a:gd name="connsiteX172" fmla="*/ 4627000 w 4642135"/>
              <a:gd name="connsiteY172" fmla="*/ 1801168 h 5643471"/>
              <a:gd name="connsiteX173" fmla="*/ 4605378 w 4642135"/>
              <a:gd name="connsiteY173" fmla="*/ 1773059 h 5643471"/>
              <a:gd name="connsiteX174" fmla="*/ 4393475 w 4642135"/>
              <a:gd name="connsiteY174" fmla="*/ 1617376 h 5643471"/>
              <a:gd name="connsiteX175" fmla="*/ 4363204 w 4642135"/>
              <a:gd name="connsiteY175" fmla="*/ 1615213 h 5643471"/>
              <a:gd name="connsiteX176" fmla="*/ 4363204 w 4642135"/>
              <a:gd name="connsiteY176" fmla="*/ 1658458 h 5643471"/>
              <a:gd name="connsiteX177" fmla="*/ 4389151 w 4642135"/>
              <a:gd name="connsiteY177" fmla="*/ 1686569 h 5643471"/>
              <a:gd name="connsiteX178" fmla="*/ 4490776 w 4642135"/>
              <a:gd name="connsiteY178" fmla="*/ 1818466 h 5643471"/>
              <a:gd name="connsiteX179" fmla="*/ 4510238 w 4642135"/>
              <a:gd name="connsiteY179" fmla="*/ 1885497 h 5643471"/>
              <a:gd name="connsiteX180" fmla="*/ 4108056 w 4642135"/>
              <a:gd name="connsiteY180" fmla="*/ 1543859 h 5643471"/>
              <a:gd name="connsiteX181" fmla="*/ 4337256 w 4642135"/>
              <a:gd name="connsiteY181" fmla="*/ 1801168 h 5643471"/>
              <a:gd name="connsiteX182" fmla="*/ 4330768 w 4642135"/>
              <a:gd name="connsiteY182" fmla="*/ 1807656 h 5643471"/>
              <a:gd name="connsiteX183" fmla="*/ 4138328 w 4642135"/>
              <a:gd name="connsiteY183" fmla="*/ 1669271 h 5643471"/>
              <a:gd name="connsiteX184" fmla="*/ 4216169 w 4642135"/>
              <a:gd name="connsiteY184" fmla="*/ 1783870 h 5643471"/>
              <a:gd name="connsiteX185" fmla="*/ 4021565 w 4642135"/>
              <a:gd name="connsiteY185" fmla="*/ 1671432 h 5643471"/>
              <a:gd name="connsiteX186" fmla="*/ 4151301 w 4642135"/>
              <a:gd name="connsiteY186" fmla="*/ 1850901 h 5643471"/>
              <a:gd name="connsiteX187" fmla="*/ 3868043 w 4642135"/>
              <a:gd name="connsiteY187" fmla="*/ 1658458 h 5643471"/>
              <a:gd name="connsiteX188" fmla="*/ 3982644 w 4642135"/>
              <a:gd name="connsiteY188" fmla="*/ 1816305 h 5643471"/>
              <a:gd name="connsiteX189" fmla="*/ 3712360 w 4642135"/>
              <a:gd name="connsiteY189" fmla="*/ 1632511 h 5643471"/>
              <a:gd name="connsiteX190" fmla="*/ 3721009 w 4642135"/>
              <a:gd name="connsiteY190" fmla="*/ 1656297 h 5643471"/>
              <a:gd name="connsiteX191" fmla="*/ 3978320 w 4642135"/>
              <a:gd name="connsiteY191" fmla="*/ 1829278 h 5643471"/>
              <a:gd name="connsiteX192" fmla="*/ 4211845 w 4642135"/>
              <a:gd name="connsiteY192" fmla="*/ 2036856 h 5643471"/>
              <a:gd name="connsiteX193" fmla="*/ 4226979 w 4642135"/>
              <a:gd name="connsiteY193" fmla="*/ 2356872 h 5643471"/>
              <a:gd name="connsiteX194" fmla="*/ 4203196 w 4642135"/>
              <a:gd name="connsiteY194" fmla="*/ 2393629 h 5643471"/>
              <a:gd name="connsiteX195" fmla="*/ 4185898 w 4642135"/>
              <a:gd name="connsiteY195" fmla="*/ 2359033 h 5643471"/>
              <a:gd name="connsiteX196" fmla="*/ 4142652 w 4642135"/>
              <a:gd name="connsiteY196" fmla="*/ 2233621 h 5643471"/>
              <a:gd name="connsiteX197" fmla="*/ 4101568 w 4642135"/>
              <a:gd name="connsiteY197" fmla="*/ 2365521 h 5643471"/>
              <a:gd name="connsiteX198" fmla="*/ 3932911 w 4642135"/>
              <a:gd name="connsiteY198" fmla="*/ 2019558 h 5643471"/>
              <a:gd name="connsiteX199" fmla="*/ 3961022 w 4642135"/>
              <a:gd name="connsiteY199" fmla="*/ 2181727 h 5643471"/>
              <a:gd name="connsiteX200" fmla="*/ 3792365 w 4642135"/>
              <a:gd name="connsiteY200" fmla="*/ 2021719 h 5643471"/>
              <a:gd name="connsiteX201" fmla="*/ 3883180 w 4642135"/>
              <a:gd name="connsiteY201" fmla="*/ 2304977 h 5643471"/>
              <a:gd name="connsiteX202" fmla="*/ 3876692 w 4642135"/>
              <a:gd name="connsiteY202" fmla="*/ 2607695 h 5643471"/>
              <a:gd name="connsiteX203" fmla="*/ 3826961 w 4642135"/>
              <a:gd name="connsiteY203" fmla="*/ 2495257 h 5643471"/>
              <a:gd name="connsiteX204" fmla="*/ 3792365 w 4642135"/>
              <a:gd name="connsiteY204" fmla="*/ 2730943 h 5643471"/>
              <a:gd name="connsiteX205" fmla="*/ 3749119 w 4642135"/>
              <a:gd name="connsiteY205" fmla="*/ 2544988 h 5643471"/>
              <a:gd name="connsiteX206" fmla="*/ 3628032 w 4642135"/>
              <a:gd name="connsiteY206" fmla="*/ 2823922 h 5643471"/>
              <a:gd name="connsiteX207" fmla="*/ 3714523 w 4642135"/>
              <a:gd name="connsiteY207" fmla="*/ 2393629 h 5643471"/>
              <a:gd name="connsiteX208" fmla="*/ 3705874 w 4642135"/>
              <a:gd name="connsiteY208" fmla="*/ 2389305 h 5643471"/>
              <a:gd name="connsiteX209" fmla="*/ 3582623 w 4642135"/>
              <a:gd name="connsiteY209" fmla="*/ 2635803 h 5643471"/>
              <a:gd name="connsiteX210" fmla="*/ 3623708 w 4642135"/>
              <a:gd name="connsiteY210" fmla="*/ 2441199 h 5643471"/>
              <a:gd name="connsiteX211" fmla="*/ 3561001 w 4642135"/>
              <a:gd name="connsiteY211" fmla="*/ 2495257 h 5643471"/>
              <a:gd name="connsiteX212" fmla="*/ 3541542 w 4642135"/>
              <a:gd name="connsiteY212" fmla="*/ 2512555 h 5643471"/>
              <a:gd name="connsiteX213" fmla="*/ 3532892 w 4642135"/>
              <a:gd name="connsiteY213" fmla="*/ 2488769 h 5643471"/>
              <a:gd name="connsiteX214" fmla="*/ 3543703 w 4642135"/>
              <a:gd name="connsiteY214" fmla="*/ 2324437 h 5643471"/>
              <a:gd name="connsiteX215" fmla="*/ 3496133 w 4642135"/>
              <a:gd name="connsiteY215" fmla="*/ 2391468 h 5643471"/>
              <a:gd name="connsiteX216" fmla="*/ 3476673 w 4642135"/>
              <a:gd name="connsiteY216" fmla="*/ 2408766 h 5643471"/>
              <a:gd name="connsiteX217" fmla="*/ 3474510 w 4642135"/>
              <a:gd name="connsiteY217" fmla="*/ 2382819 h 5643471"/>
              <a:gd name="connsiteX218" fmla="*/ 3483159 w 4642135"/>
              <a:gd name="connsiteY218" fmla="*/ 2276867 h 5643471"/>
              <a:gd name="connsiteX219" fmla="*/ 3478835 w 4642135"/>
              <a:gd name="connsiteY219" fmla="*/ 2268218 h 5643471"/>
              <a:gd name="connsiteX220" fmla="*/ 3455051 w 4642135"/>
              <a:gd name="connsiteY220" fmla="*/ 2285516 h 5643471"/>
              <a:gd name="connsiteX221" fmla="*/ 3450726 w 4642135"/>
              <a:gd name="connsiteY221" fmla="*/ 2032532 h 5643471"/>
              <a:gd name="connsiteX222" fmla="*/ 3405318 w 4642135"/>
              <a:gd name="connsiteY222" fmla="*/ 2207674 h 5643471"/>
              <a:gd name="connsiteX223" fmla="*/ 3394507 w 4642135"/>
              <a:gd name="connsiteY223" fmla="*/ 2054154 h 5643471"/>
              <a:gd name="connsiteX224" fmla="*/ 3385858 w 4642135"/>
              <a:gd name="connsiteY224" fmla="*/ 2054154 h 5643471"/>
              <a:gd name="connsiteX225" fmla="*/ 3381534 w 4642135"/>
              <a:gd name="connsiteY225" fmla="*/ 2077938 h 5643471"/>
              <a:gd name="connsiteX226" fmla="*/ 3344774 w 4642135"/>
              <a:gd name="connsiteY226" fmla="*/ 2501743 h 5643471"/>
              <a:gd name="connsiteX227" fmla="*/ 3282069 w 4642135"/>
              <a:gd name="connsiteY227" fmla="*/ 3401246 h 5643471"/>
              <a:gd name="connsiteX228" fmla="*/ 3102600 w 4642135"/>
              <a:gd name="connsiteY228" fmla="*/ 4380755 h 5643471"/>
              <a:gd name="connsiteX229" fmla="*/ 3096114 w 4642135"/>
              <a:gd name="connsiteY229" fmla="*/ 4439135 h 5643471"/>
              <a:gd name="connsiteX230" fmla="*/ 3204228 w 4642135"/>
              <a:gd name="connsiteY230" fmla="*/ 5148359 h 5643471"/>
              <a:gd name="connsiteX231" fmla="*/ 3265706 w 4642135"/>
              <a:gd name="connsiteY231" fmla="*/ 5622240 h 5643471"/>
              <a:gd name="connsiteX232" fmla="*/ 2888326 w 4642135"/>
              <a:gd name="connsiteY232" fmla="*/ 5626736 h 5643471"/>
              <a:gd name="connsiteX233" fmla="*/ 2888241 w 4642135"/>
              <a:gd name="connsiteY233" fmla="*/ 4979826 h 5643471"/>
              <a:gd name="connsiteX234" fmla="*/ 2654078 w 4642135"/>
              <a:gd name="connsiteY234" fmla="*/ 5624022 h 5643471"/>
              <a:gd name="connsiteX235" fmla="*/ 2305744 w 4642135"/>
              <a:gd name="connsiteY235" fmla="*/ 5625924 h 5643471"/>
              <a:gd name="connsiteX236" fmla="*/ 2700418 w 4642135"/>
              <a:gd name="connsiteY236" fmla="*/ 4800235 h 5643471"/>
              <a:gd name="connsiteX237" fmla="*/ 2851777 w 4642135"/>
              <a:gd name="connsiteY237" fmla="*/ 4454272 h 5643471"/>
              <a:gd name="connsiteX238" fmla="*/ 2856101 w 4642135"/>
              <a:gd name="connsiteY238" fmla="*/ 4395889 h 5643471"/>
              <a:gd name="connsiteX239" fmla="*/ 2581495 w 4642135"/>
              <a:gd name="connsiteY239" fmla="*/ 3515847 h 5643471"/>
              <a:gd name="connsiteX240" fmla="*/ 1854973 w 4642135"/>
              <a:gd name="connsiteY240" fmla="*/ 2006584 h 5643471"/>
              <a:gd name="connsiteX241" fmla="*/ 1502522 w 4642135"/>
              <a:gd name="connsiteY241" fmla="*/ 1258440 h 5643471"/>
              <a:gd name="connsiteX242" fmla="*/ 1489548 w 4642135"/>
              <a:gd name="connsiteY242" fmla="*/ 1228168 h 5643471"/>
              <a:gd name="connsiteX243" fmla="*/ 1485224 w 4642135"/>
              <a:gd name="connsiteY243" fmla="*/ 1273574 h 5643471"/>
              <a:gd name="connsiteX244" fmla="*/ 1379274 w 4642135"/>
              <a:gd name="connsiteY244" fmla="*/ 1068160 h 5643471"/>
              <a:gd name="connsiteX245" fmla="*/ 1476574 w 4642135"/>
              <a:gd name="connsiteY245" fmla="*/ 1392500 h 5643471"/>
              <a:gd name="connsiteX246" fmla="*/ 1426843 w 4642135"/>
              <a:gd name="connsiteY246" fmla="*/ 1366553 h 5643471"/>
              <a:gd name="connsiteX247" fmla="*/ 1498197 w 4642135"/>
              <a:gd name="connsiteY247" fmla="*/ 1535210 h 5643471"/>
              <a:gd name="connsiteX248" fmla="*/ 1487387 w 4642135"/>
              <a:gd name="connsiteY248" fmla="*/ 1539535 h 5643471"/>
              <a:gd name="connsiteX249" fmla="*/ 1405221 w 4642135"/>
              <a:gd name="connsiteY249" fmla="*/ 1457368 h 5643471"/>
              <a:gd name="connsiteX250" fmla="*/ 1398733 w 4642135"/>
              <a:gd name="connsiteY250" fmla="*/ 1461693 h 5643471"/>
              <a:gd name="connsiteX251" fmla="*/ 1465764 w 4642135"/>
              <a:gd name="connsiteY251" fmla="*/ 1649809 h 5643471"/>
              <a:gd name="connsiteX252" fmla="*/ 1470089 w 4642135"/>
              <a:gd name="connsiteY252" fmla="*/ 1682244 h 5643471"/>
              <a:gd name="connsiteX253" fmla="*/ 1441978 w 4642135"/>
              <a:gd name="connsiteY253" fmla="*/ 1669271 h 5643471"/>
              <a:gd name="connsiteX254" fmla="*/ 1364137 w 4642135"/>
              <a:gd name="connsiteY254" fmla="*/ 1626025 h 5643471"/>
              <a:gd name="connsiteX255" fmla="*/ 1472250 w 4642135"/>
              <a:gd name="connsiteY255" fmla="*/ 1820629 h 5643471"/>
              <a:gd name="connsiteX256" fmla="*/ 1480899 w 4642135"/>
              <a:gd name="connsiteY256" fmla="*/ 1855226 h 5643471"/>
              <a:gd name="connsiteX257" fmla="*/ 1450627 w 4642135"/>
              <a:gd name="connsiteY257" fmla="*/ 1844413 h 5643471"/>
              <a:gd name="connsiteX258" fmla="*/ 1301432 w 4642135"/>
              <a:gd name="connsiteY258" fmla="*/ 1693054 h 5643471"/>
              <a:gd name="connsiteX259" fmla="*/ 1262511 w 4642135"/>
              <a:gd name="connsiteY259" fmla="*/ 1641160 h 5643471"/>
              <a:gd name="connsiteX260" fmla="*/ 1498197 w 4642135"/>
              <a:gd name="connsiteY260" fmla="*/ 2095236 h 5643471"/>
              <a:gd name="connsiteX261" fmla="*/ 1305756 w 4642135"/>
              <a:gd name="connsiteY261" fmla="*/ 1857387 h 5643471"/>
              <a:gd name="connsiteX262" fmla="*/ 1264672 w 4642135"/>
              <a:gd name="connsiteY262" fmla="*/ 1775221 h 5643471"/>
              <a:gd name="connsiteX263" fmla="*/ 1281970 w 4642135"/>
              <a:gd name="connsiteY263" fmla="*/ 2002260 h 5643471"/>
              <a:gd name="connsiteX264" fmla="*/ 1154398 w 4642135"/>
              <a:gd name="connsiteY264" fmla="*/ 1738463 h 5643471"/>
              <a:gd name="connsiteX265" fmla="*/ 1141424 w 4642135"/>
              <a:gd name="connsiteY265" fmla="*/ 1876848 h 5643471"/>
              <a:gd name="connsiteX266" fmla="*/ 1007363 w 4642135"/>
              <a:gd name="connsiteY266" fmla="*/ 1150326 h 5643471"/>
              <a:gd name="connsiteX267" fmla="*/ 955469 w 4642135"/>
              <a:gd name="connsiteY267" fmla="*/ 1219519 h 5643471"/>
              <a:gd name="connsiteX268" fmla="*/ 923034 w 4642135"/>
              <a:gd name="connsiteY268" fmla="*/ 1295197 h 5643471"/>
              <a:gd name="connsiteX269" fmla="*/ 886276 w 4642135"/>
              <a:gd name="connsiteY269" fmla="*/ 1403311 h 5643471"/>
              <a:gd name="connsiteX270" fmla="*/ 860329 w 4642135"/>
              <a:gd name="connsiteY270" fmla="*/ 1213031 h 5643471"/>
              <a:gd name="connsiteX271" fmla="*/ 806271 w 4642135"/>
              <a:gd name="connsiteY271" fmla="*/ 1669271 h 5643471"/>
              <a:gd name="connsiteX272" fmla="*/ 713295 w 4642135"/>
              <a:gd name="connsiteY272" fmla="*/ 1511424 h 5643471"/>
              <a:gd name="connsiteX273" fmla="*/ 713295 w 4642135"/>
              <a:gd name="connsiteY273" fmla="*/ 1693054 h 5643471"/>
              <a:gd name="connsiteX274" fmla="*/ 704646 w 4642135"/>
              <a:gd name="connsiteY274" fmla="*/ 1719002 h 5643471"/>
              <a:gd name="connsiteX275" fmla="*/ 678699 w 4642135"/>
              <a:gd name="connsiteY275" fmla="*/ 1697379 h 5643471"/>
              <a:gd name="connsiteX276" fmla="*/ 603018 w 4642135"/>
              <a:gd name="connsiteY276" fmla="*/ 1567643 h 5643471"/>
              <a:gd name="connsiteX277" fmla="*/ 568422 w 4642135"/>
              <a:gd name="connsiteY277" fmla="*/ 1468179 h 5643471"/>
              <a:gd name="connsiteX278" fmla="*/ 752216 w 4642135"/>
              <a:gd name="connsiteY278" fmla="*/ 960047 h 5643471"/>
              <a:gd name="connsiteX279" fmla="*/ 920873 w 4642135"/>
              <a:gd name="connsiteY279" fmla="*/ 735171 h 5643471"/>
              <a:gd name="connsiteX280" fmla="*/ 953306 w 4642135"/>
              <a:gd name="connsiteY280" fmla="*/ 683276 h 5643471"/>
              <a:gd name="connsiteX281" fmla="*/ 959793 w 4642135"/>
              <a:gd name="connsiteY281" fmla="*/ 663815 h 5643471"/>
              <a:gd name="connsiteX282" fmla="*/ 942495 w 4642135"/>
              <a:gd name="connsiteY282" fmla="*/ 672464 h 5643471"/>
              <a:gd name="connsiteX283" fmla="*/ 747891 w 4642135"/>
              <a:gd name="connsiteY283" fmla="*/ 938424 h 5643471"/>
              <a:gd name="connsiteX284" fmla="*/ 728430 w 4642135"/>
              <a:gd name="connsiteY284" fmla="*/ 955722 h 5643471"/>
              <a:gd name="connsiteX285" fmla="*/ 817084 w 4642135"/>
              <a:gd name="connsiteY285" fmla="*/ 711385 h 5643471"/>
              <a:gd name="connsiteX286" fmla="*/ 548963 w 4642135"/>
              <a:gd name="connsiteY286" fmla="*/ 1040049 h 5643471"/>
              <a:gd name="connsiteX287" fmla="*/ 672211 w 4642135"/>
              <a:gd name="connsiteY287" fmla="*/ 750306 h 5643471"/>
              <a:gd name="connsiteX288" fmla="*/ 460308 w 4642135"/>
              <a:gd name="connsiteY288" fmla="*/ 979506 h 5643471"/>
              <a:gd name="connsiteX289" fmla="*/ 492744 w 4642135"/>
              <a:gd name="connsiteY289" fmla="*/ 838960 h 5643471"/>
              <a:gd name="connsiteX290" fmla="*/ 345709 w 4642135"/>
              <a:gd name="connsiteY290" fmla="*/ 1046537 h 5643471"/>
              <a:gd name="connsiteX291" fmla="*/ 542475 w 4642135"/>
              <a:gd name="connsiteY291" fmla="*/ 609759 h 5643471"/>
              <a:gd name="connsiteX292" fmla="*/ 466796 w 4642135"/>
              <a:gd name="connsiteY292" fmla="*/ 687601 h 5643471"/>
              <a:gd name="connsiteX293" fmla="*/ 198675 w 4642135"/>
              <a:gd name="connsiteY293" fmla="*/ 1143838 h 5643471"/>
              <a:gd name="connsiteX294" fmla="*/ 172728 w 4642135"/>
              <a:gd name="connsiteY294" fmla="*/ 1176274 h 5643471"/>
              <a:gd name="connsiteX295" fmla="*/ 270029 w 4642135"/>
              <a:gd name="connsiteY295" fmla="*/ 880042 h 5643471"/>
              <a:gd name="connsiteX296" fmla="*/ 449498 w 4642135"/>
              <a:gd name="connsiteY296" fmla="*/ 629219 h 5643471"/>
              <a:gd name="connsiteX297" fmla="*/ 200836 w 4642135"/>
              <a:gd name="connsiteY297" fmla="*/ 849770 h 5643471"/>
              <a:gd name="connsiteX298" fmla="*/ 14881 w 4642135"/>
              <a:gd name="connsiteY298" fmla="*/ 1128704 h 5643471"/>
              <a:gd name="connsiteX299" fmla="*/ 6232 w 4642135"/>
              <a:gd name="connsiteY299" fmla="*/ 1046537 h 5643471"/>
              <a:gd name="connsiteX300" fmla="*/ 32179 w 4642135"/>
              <a:gd name="connsiteY300" fmla="*/ 973020 h 5643471"/>
              <a:gd name="connsiteX301" fmla="*/ 512203 w 4642135"/>
              <a:gd name="connsiteY301" fmla="*/ 501646 h 5643471"/>
              <a:gd name="connsiteX302" fmla="*/ 594369 w 4642135"/>
              <a:gd name="connsiteY302" fmla="*/ 467050 h 5643471"/>
              <a:gd name="connsiteX303" fmla="*/ 168403 w 4642135"/>
              <a:gd name="connsiteY303" fmla="*/ 557865 h 5643471"/>
              <a:gd name="connsiteX304" fmla="*/ 272192 w 4642135"/>
              <a:gd name="connsiteY304" fmla="*/ 488672 h 5643471"/>
              <a:gd name="connsiteX305" fmla="*/ 391116 w 4642135"/>
              <a:gd name="connsiteY305" fmla="*/ 412992 h 5643471"/>
              <a:gd name="connsiteX306" fmla="*/ 525176 w 4642135"/>
              <a:gd name="connsiteY306" fmla="*/ 378396 h 5643471"/>
              <a:gd name="connsiteX307" fmla="*/ 661401 w 4642135"/>
              <a:gd name="connsiteY307" fmla="*/ 363261 h 5643471"/>
              <a:gd name="connsiteX308" fmla="*/ 434361 w 4642135"/>
              <a:gd name="connsiteY308" fmla="*/ 324340 h 5643471"/>
              <a:gd name="connsiteX309" fmla="*/ 507878 w 4642135"/>
              <a:gd name="connsiteY309" fmla="*/ 313527 h 5643471"/>
              <a:gd name="connsiteX310" fmla="*/ 507878 w 4642135"/>
              <a:gd name="connsiteY310" fmla="*/ 309203 h 5643471"/>
              <a:gd name="connsiteX311" fmla="*/ 417063 w 4642135"/>
              <a:gd name="connsiteY311" fmla="*/ 309203 h 5643471"/>
              <a:gd name="connsiteX312" fmla="*/ 881952 w 4642135"/>
              <a:gd name="connsiteY312" fmla="*/ 276770 h 5643471"/>
              <a:gd name="connsiteX313" fmla="*/ 1067907 w 4642135"/>
              <a:gd name="connsiteY313" fmla="*/ 298393 h 5643471"/>
              <a:gd name="connsiteX314" fmla="*/ 1223590 w 4642135"/>
              <a:gd name="connsiteY314" fmla="*/ 371910 h 5643471"/>
              <a:gd name="connsiteX315" fmla="*/ 1258187 w 4642135"/>
              <a:gd name="connsiteY315" fmla="*/ 367585 h 5643471"/>
              <a:gd name="connsiteX316" fmla="*/ 1640907 w 4642135"/>
              <a:gd name="connsiteY316" fmla="*/ 30271 h 5643471"/>
              <a:gd name="connsiteX317" fmla="*/ 1716587 w 4642135"/>
              <a:gd name="connsiteY317" fmla="*/ 0 h 5643471"/>
              <a:gd name="connsiteX0" fmla="*/ 3165036 w 4642135"/>
              <a:gd name="connsiteY0" fmla="*/ 1460611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3165036 w 4642135"/>
              <a:gd name="connsiteY6" fmla="*/ 1460611 h 5643471"/>
              <a:gd name="connsiteX7" fmla="*/ 2717716 w 4642135"/>
              <a:gd name="connsiteY7" fmla="*/ 1269250 h 5643471"/>
              <a:gd name="connsiteX8" fmla="*/ 2419323 w 4642135"/>
              <a:gd name="connsiteY8" fmla="*/ 1353579 h 5643471"/>
              <a:gd name="connsiteX9" fmla="*/ 2395539 w 4642135"/>
              <a:gd name="connsiteY9" fmla="*/ 1433582 h 5643471"/>
              <a:gd name="connsiteX10" fmla="*/ 2423648 w 4642135"/>
              <a:gd name="connsiteY10" fmla="*/ 1440070 h 5643471"/>
              <a:gd name="connsiteX11" fmla="*/ 2739339 w 4642135"/>
              <a:gd name="connsiteY11" fmla="*/ 1269250 h 5643471"/>
              <a:gd name="connsiteX12" fmla="*/ 2717716 w 4642135"/>
              <a:gd name="connsiteY12" fmla="*/ 1269250 h 5643471"/>
              <a:gd name="connsiteX13" fmla="*/ 1617123 w 4642135"/>
              <a:gd name="connsiteY13" fmla="*/ 1124379 h 5643471"/>
              <a:gd name="connsiteX14" fmla="*/ 1727398 w 4642135"/>
              <a:gd name="connsiteY14" fmla="*/ 1366553 h 5643471"/>
              <a:gd name="connsiteX15" fmla="*/ 1591176 w 4642135"/>
              <a:gd name="connsiteY15" fmla="*/ 1202221 h 5643471"/>
              <a:gd name="connsiteX16" fmla="*/ 1790104 w 4642135"/>
              <a:gd name="connsiteY16" fmla="*/ 1569806 h 5643471"/>
              <a:gd name="connsiteX17" fmla="*/ 2466893 w 4642135"/>
              <a:gd name="connsiteY17" fmla="*/ 2756890 h 5643471"/>
              <a:gd name="connsiteX18" fmla="*/ 2985838 w 4642135"/>
              <a:gd name="connsiteY18" fmla="*/ 3935327 h 5643471"/>
              <a:gd name="connsiteX19" fmla="*/ 2994487 w 4642135"/>
              <a:gd name="connsiteY19" fmla="*/ 3943976 h 5643471"/>
              <a:gd name="connsiteX20" fmla="*/ 2998811 w 4642135"/>
              <a:gd name="connsiteY20" fmla="*/ 3928839 h 5643471"/>
              <a:gd name="connsiteX21" fmla="*/ 3189091 w 4642135"/>
              <a:gd name="connsiteY21" fmla="*/ 2752566 h 5643471"/>
              <a:gd name="connsiteX22" fmla="*/ 3282069 w 4642135"/>
              <a:gd name="connsiteY22" fmla="*/ 2123347 h 5643471"/>
              <a:gd name="connsiteX23" fmla="*/ 3295043 w 4642135"/>
              <a:gd name="connsiteY23" fmla="*/ 2045505 h 5643471"/>
              <a:gd name="connsiteX24" fmla="*/ 3266932 w 4642135"/>
              <a:gd name="connsiteY24" fmla="*/ 2071452 h 5643471"/>
              <a:gd name="connsiteX25" fmla="*/ 3301529 w 4642135"/>
              <a:gd name="connsiteY25" fmla="*/ 1881173 h 5643471"/>
              <a:gd name="connsiteX26" fmla="*/ 3212877 w 4642135"/>
              <a:gd name="connsiteY26" fmla="*/ 2151455 h 5643471"/>
              <a:gd name="connsiteX27" fmla="*/ 3182605 w 4642135"/>
              <a:gd name="connsiteY27" fmla="*/ 2101724 h 5643471"/>
              <a:gd name="connsiteX28" fmla="*/ 3154494 w 4642135"/>
              <a:gd name="connsiteY28" fmla="*/ 2231460 h 5643471"/>
              <a:gd name="connsiteX29" fmla="*/ 3128547 w 4642135"/>
              <a:gd name="connsiteY29" fmla="*/ 2170917 h 5643471"/>
              <a:gd name="connsiteX30" fmla="*/ 3115574 w 4642135"/>
              <a:gd name="connsiteY30" fmla="*/ 2151455 h 5643471"/>
              <a:gd name="connsiteX31" fmla="*/ 3102600 w 4642135"/>
              <a:gd name="connsiteY31" fmla="*/ 2173078 h 5643471"/>
              <a:gd name="connsiteX32" fmla="*/ 3059355 w 4642135"/>
              <a:gd name="connsiteY32" fmla="*/ 2341735 h 5643471"/>
              <a:gd name="connsiteX33" fmla="*/ 2998811 w 4642135"/>
              <a:gd name="connsiteY33" fmla="*/ 2261732 h 5643471"/>
              <a:gd name="connsiteX34" fmla="*/ 2983676 w 4642135"/>
              <a:gd name="connsiteY34" fmla="*/ 2436875 h 5643471"/>
              <a:gd name="connsiteX35" fmla="*/ 2975027 w 4642135"/>
              <a:gd name="connsiteY35" fmla="*/ 2460661 h 5643471"/>
              <a:gd name="connsiteX36" fmla="*/ 2955566 w 4642135"/>
              <a:gd name="connsiteY36" fmla="*/ 2439038 h 5643471"/>
              <a:gd name="connsiteX37" fmla="*/ 2933943 w 4642135"/>
              <a:gd name="connsiteY37" fmla="*/ 2367682 h 5643471"/>
              <a:gd name="connsiteX38" fmla="*/ 2918808 w 4642135"/>
              <a:gd name="connsiteY38" fmla="*/ 2287679 h 5643471"/>
              <a:gd name="connsiteX39" fmla="*/ 2871238 w 4642135"/>
              <a:gd name="connsiteY39" fmla="*/ 2633642 h 5643471"/>
              <a:gd name="connsiteX40" fmla="*/ 2840967 w 4642135"/>
              <a:gd name="connsiteY40" fmla="*/ 2590397 h 5643471"/>
              <a:gd name="connsiteX41" fmla="*/ 2840967 w 4642135"/>
              <a:gd name="connsiteY41" fmla="*/ 2423901 h 5643471"/>
              <a:gd name="connsiteX42" fmla="*/ 2851777 w 4642135"/>
              <a:gd name="connsiteY42" fmla="*/ 2333086 h 5643471"/>
              <a:gd name="connsiteX43" fmla="*/ 2752313 w 4642135"/>
              <a:gd name="connsiteY43" fmla="*/ 2486608 h 5643471"/>
              <a:gd name="connsiteX44" fmla="*/ 2782584 w 4642135"/>
              <a:gd name="connsiteY44" fmla="*/ 2283355 h 5643471"/>
              <a:gd name="connsiteX45" fmla="*/ 2698257 w 4642135"/>
              <a:gd name="connsiteY45" fmla="*/ 2365521 h 5643471"/>
              <a:gd name="connsiteX46" fmla="*/ 2990162 w 4642135"/>
              <a:gd name="connsiteY46" fmla="*/ 1790358 h 5643471"/>
              <a:gd name="connsiteX47" fmla="*/ 2912320 w 4642135"/>
              <a:gd name="connsiteY47" fmla="*/ 1840089 h 5643471"/>
              <a:gd name="connsiteX48" fmla="*/ 2819344 w 4642135"/>
              <a:gd name="connsiteY48" fmla="*/ 1891983 h 5643471"/>
              <a:gd name="connsiteX49" fmla="*/ 2758800 w 4642135"/>
              <a:gd name="connsiteY49" fmla="*/ 1941716 h 5643471"/>
              <a:gd name="connsiteX50" fmla="*/ 2830154 w 4642135"/>
              <a:gd name="connsiteY50" fmla="*/ 1788194 h 5643471"/>
              <a:gd name="connsiteX51" fmla="*/ 2795558 w 4642135"/>
              <a:gd name="connsiteY51" fmla="*/ 1818466 h 5643471"/>
              <a:gd name="connsiteX52" fmla="*/ 2570682 w 4642135"/>
              <a:gd name="connsiteY52" fmla="*/ 2086587 h 5643471"/>
              <a:gd name="connsiteX53" fmla="*/ 2549059 w 4642135"/>
              <a:gd name="connsiteY53" fmla="*/ 2101724 h 5643471"/>
              <a:gd name="connsiteX54" fmla="*/ 2540410 w 4642135"/>
              <a:gd name="connsiteY54" fmla="*/ 2075777 h 5643471"/>
              <a:gd name="connsiteX55" fmla="*/ 2557708 w 4642135"/>
              <a:gd name="connsiteY55" fmla="*/ 1963339 h 5643471"/>
              <a:gd name="connsiteX56" fmla="*/ 2469057 w 4642135"/>
              <a:gd name="connsiteY56" fmla="*/ 2086587 h 5643471"/>
              <a:gd name="connsiteX57" fmla="*/ 2447434 w 4642135"/>
              <a:gd name="connsiteY57" fmla="*/ 2106049 h 5643471"/>
              <a:gd name="connsiteX58" fmla="*/ 2438785 w 4642135"/>
              <a:gd name="connsiteY58" fmla="*/ 2073614 h 5643471"/>
              <a:gd name="connsiteX59" fmla="*/ 2449595 w 4642135"/>
              <a:gd name="connsiteY59" fmla="*/ 1969825 h 5643471"/>
              <a:gd name="connsiteX60" fmla="*/ 2471218 w 4642135"/>
              <a:gd name="connsiteY60" fmla="*/ 1876848 h 5643471"/>
              <a:gd name="connsiteX61" fmla="*/ 2830154 w 4642135"/>
              <a:gd name="connsiteY61" fmla="*/ 1602239 h 5643471"/>
              <a:gd name="connsiteX62" fmla="*/ 2858265 w 4642135"/>
              <a:gd name="connsiteY62" fmla="*/ 1587104 h 5643471"/>
              <a:gd name="connsiteX63" fmla="*/ 2851777 w 4642135"/>
              <a:gd name="connsiteY63" fmla="*/ 1589266 h 5643471"/>
              <a:gd name="connsiteX64" fmla="*/ 2849616 w 4642135"/>
              <a:gd name="connsiteY64" fmla="*/ 1587104 h 5643471"/>
              <a:gd name="connsiteX65" fmla="*/ 2869075 w 4642135"/>
              <a:gd name="connsiteY65" fmla="*/ 1567643 h 5643471"/>
              <a:gd name="connsiteX66" fmla="*/ 3039895 w 4642135"/>
              <a:gd name="connsiteY66" fmla="*/ 1437907 h 5643471"/>
              <a:gd name="connsiteX67" fmla="*/ 2676634 w 4642135"/>
              <a:gd name="connsiteY67" fmla="*/ 1584941 h 5643471"/>
              <a:gd name="connsiteX68" fmla="*/ 2920969 w 4642135"/>
              <a:gd name="connsiteY68" fmla="*/ 1418448 h 5643471"/>
              <a:gd name="connsiteX69" fmla="*/ 2631226 w 4642135"/>
              <a:gd name="connsiteY69" fmla="*/ 1507099 h 5643471"/>
              <a:gd name="connsiteX70" fmla="*/ 2726365 w 4642135"/>
              <a:gd name="connsiteY70" fmla="*/ 1424933 h 5643471"/>
              <a:gd name="connsiteX71" fmla="*/ 2510139 w 4642135"/>
              <a:gd name="connsiteY71" fmla="*/ 1511424 h 5643471"/>
              <a:gd name="connsiteX72" fmla="*/ 2856101 w 4642135"/>
              <a:gd name="connsiteY72" fmla="*/ 1286548 h 5643471"/>
              <a:gd name="connsiteX73" fmla="*/ 2797721 w 4642135"/>
              <a:gd name="connsiteY73" fmla="*/ 1301685 h 5643471"/>
              <a:gd name="connsiteX74" fmla="*/ 2475542 w 4642135"/>
              <a:gd name="connsiteY74" fmla="*/ 1463854 h 5643471"/>
              <a:gd name="connsiteX75" fmla="*/ 2440946 w 4642135"/>
              <a:gd name="connsiteY75" fmla="*/ 1543859 h 5643471"/>
              <a:gd name="connsiteX76" fmla="*/ 2440946 w 4642135"/>
              <a:gd name="connsiteY76" fmla="*/ 1558994 h 5643471"/>
              <a:gd name="connsiteX77" fmla="*/ 2404189 w 4642135"/>
              <a:gd name="connsiteY77" fmla="*/ 1535210 h 5643471"/>
              <a:gd name="connsiteX78" fmla="*/ 2358780 w 4642135"/>
              <a:gd name="connsiteY78" fmla="*/ 1528722 h 5643471"/>
              <a:gd name="connsiteX79" fmla="*/ 2365268 w 4642135"/>
              <a:gd name="connsiteY79" fmla="*/ 1567643 h 5643471"/>
              <a:gd name="connsiteX80" fmla="*/ 2447434 w 4642135"/>
              <a:gd name="connsiteY80" fmla="*/ 1727651 h 5643471"/>
              <a:gd name="connsiteX81" fmla="*/ 2291751 w 4642135"/>
              <a:gd name="connsiteY81" fmla="*/ 1563318 h 5643471"/>
              <a:gd name="connsiteX82" fmla="*/ 2302561 w 4642135"/>
              <a:gd name="connsiteY82" fmla="*/ 1597915 h 5643471"/>
              <a:gd name="connsiteX83" fmla="*/ 2378241 w 4642135"/>
              <a:gd name="connsiteY83" fmla="*/ 1811980 h 5643471"/>
              <a:gd name="connsiteX84" fmla="*/ 2380402 w 4642135"/>
              <a:gd name="connsiteY84" fmla="*/ 1926579 h 5643471"/>
              <a:gd name="connsiteX85" fmla="*/ 2369592 w 4642135"/>
              <a:gd name="connsiteY85" fmla="*/ 1928743 h 5643471"/>
              <a:gd name="connsiteX86" fmla="*/ 2172825 w 4642135"/>
              <a:gd name="connsiteY86" fmla="*/ 1466017 h 5643471"/>
              <a:gd name="connsiteX87" fmla="*/ 2183637 w 4642135"/>
              <a:gd name="connsiteY87" fmla="*/ 1515748 h 5643471"/>
              <a:gd name="connsiteX88" fmla="*/ 2211746 w 4642135"/>
              <a:gd name="connsiteY88" fmla="*/ 1699542 h 5643471"/>
              <a:gd name="connsiteX89" fmla="*/ 2198772 w 4642135"/>
              <a:gd name="connsiteY89" fmla="*/ 1749273 h 5643471"/>
              <a:gd name="connsiteX90" fmla="*/ 2170664 w 4642135"/>
              <a:gd name="connsiteY90" fmla="*/ 1706028 h 5643471"/>
              <a:gd name="connsiteX91" fmla="*/ 2090659 w 4642135"/>
              <a:gd name="connsiteY91" fmla="*/ 1526561 h 5643471"/>
              <a:gd name="connsiteX92" fmla="*/ 2056062 w 4642135"/>
              <a:gd name="connsiteY92" fmla="*/ 1626025 h 5643471"/>
              <a:gd name="connsiteX93" fmla="*/ 1930651 w 4642135"/>
              <a:gd name="connsiteY93" fmla="*/ 1420609 h 5643471"/>
              <a:gd name="connsiteX94" fmla="*/ 1930651 w 4642135"/>
              <a:gd name="connsiteY94" fmla="*/ 1524398 h 5643471"/>
              <a:gd name="connsiteX95" fmla="*/ 1922002 w 4642135"/>
              <a:gd name="connsiteY95" fmla="*/ 1537371 h 5643471"/>
              <a:gd name="connsiteX96" fmla="*/ 1911191 w 4642135"/>
              <a:gd name="connsiteY96" fmla="*/ 1530885 h 5643471"/>
              <a:gd name="connsiteX97" fmla="*/ 1893893 w 4642135"/>
              <a:gd name="connsiteY97" fmla="*/ 1502775 h 5643471"/>
              <a:gd name="connsiteX98" fmla="*/ 1829025 w 4642135"/>
              <a:gd name="connsiteY98" fmla="*/ 1377363 h 5643471"/>
              <a:gd name="connsiteX99" fmla="*/ 1826862 w 4642135"/>
              <a:gd name="connsiteY99" fmla="*/ 1435746 h 5643471"/>
              <a:gd name="connsiteX100" fmla="*/ 1617123 w 4642135"/>
              <a:gd name="connsiteY100" fmla="*/ 1124379 h 5643471"/>
              <a:gd name="connsiteX101" fmla="*/ 2123094 w 4642135"/>
              <a:gd name="connsiteY101" fmla="*/ 925450 h 5643471"/>
              <a:gd name="connsiteX102" fmla="*/ 2250666 w 4642135"/>
              <a:gd name="connsiteY102" fmla="*/ 1068160 h 5643471"/>
              <a:gd name="connsiteX103" fmla="*/ 1971735 w 4642135"/>
              <a:gd name="connsiteY103" fmla="*/ 968696 h 5643471"/>
              <a:gd name="connsiteX104" fmla="*/ 1978221 w 4642135"/>
              <a:gd name="connsiteY104" fmla="*/ 977345 h 5643471"/>
              <a:gd name="connsiteX105" fmla="*/ 2324183 w 4642135"/>
              <a:gd name="connsiteY105" fmla="*/ 1323308 h 5643471"/>
              <a:gd name="connsiteX106" fmla="*/ 2356619 w 4642135"/>
              <a:gd name="connsiteY106" fmla="*/ 1325469 h 5643471"/>
              <a:gd name="connsiteX107" fmla="*/ 2626901 w 4642135"/>
              <a:gd name="connsiteY107" fmla="*/ 1206545 h 5643471"/>
              <a:gd name="connsiteX108" fmla="*/ 2637713 w 4642135"/>
              <a:gd name="connsiteY108" fmla="*/ 1197896 h 5643471"/>
              <a:gd name="connsiteX109" fmla="*/ 2661497 w 4642135"/>
              <a:gd name="connsiteY109" fmla="*/ 1200057 h 5643471"/>
              <a:gd name="connsiteX110" fmla="*/ 2901510 w 4642135"/>
              <a:gd name="connsiteY110" fmla="*/ 1197896 h 5643471"/>
              <a:gd name="connsiteX111" fmla="*/ 2988001 w 4642135"/>
              <a:gd name="connsiteY111" fmla="*/ 1195733 h 5643471"/>
              <a:gd name="connsiteX112" fmla="*/ 2629064 w 4642135"/>
              <a:gd name="connsiteY112" fmla="*/ 1120055 h 5643471"/>
              <a:gd name="connsiteX113" fmla="*/ 2635550 w 4642135"/>
              <a:gd name="connsiteY113" fmla="*/ 1158975 h 5643471"/>
              <a:gd name="connsiteX114" fmla="*/ 2635550 w 4642135"/>
              <a:gd name="connsiteY114" fmla="*/ 1195733 h 5643471"/>
              <a:gd name="connsiteX115" fmla="*/ 2447434 w 4642135"/>
              <a:gd name="connsiteY115" fmla="*/ 1031400 h 5643471"/>
              <a:gd name="connsiteX116" fmla="*/ 2514463 w 4642135"/>
              <a:gd name="connsiteY116" fmla="*/ 1197896 h 5643471"/>
              <a:gd name="connsiteX117" fmla="*/ 2123094 w 4642135"/>
              <a:gd name="connsiteY117" fmla="*/ 925450 h 5643471"/>
              <a:gd name="connsiteX118" fmla="*/ 1716587 w 4642135"/>
              <a:gd name="connsiteY118" fmla="*/ 0 h 5643471"/>
              <a:gd name="connsiteX119" fmla="*/ 1569553 w 4642135"/>
              <a:gd name="connsiteY119" fmla="*/ 190279 h 5643471"/>
              <a:gd name="connsiteX120" fmla="*/ 1595500 w 4642135"/>
              <a:gd name="connsiteY120" fmla="*/ 170818 h 5643471"/>
              <a:gd name="connsiteX121" fmla="*/ 1887405 w 4642135"/>
              <a:gd name="connsiteY121" fmla="*/ 38921 h 5643471"/>
              <a:gd name="connsiteX122" fmla="*/ 2071199 w 4642135"/>
              <a:gd name="connsiteY122" fmla="*/ 8649 h 5643471"/>
              <a:gd name="connsiteX123" fmla="*/ 1694965 w 4642135"/>
              <a:gd name="connsiteY123" fmla="*/ 224876 h 5643471"/>
              <a:gd name="connsiteX124" fmla="*/ 1798754 w 4642135"/>
              <a:gd name="connsiteY124" fmla="*/ 188116 h 5643471"/>
              <a:gd name="connsiteX125" fmla="*/ 2315534 w 4642135"/>
              <a:gd name="connsiteY125" fmla="*/ 155683 h 5643471"/>
              <a:gd name="connsiteX126" fmla="*/ 2577170 w 4642135"/>
              <a:gd name="connsiteY126" fmla="*/ 250823 h 5643471"/>
              <a:gd name="connsiteX127" fmla="*/ 2644199 w 4642135"/>
              <a:gd name="connsiteY127" fmla="*/ 315691 h 5643471"/>
              <a:gd name="connsiteX128" fmla="*/ 2334996 w 4642135"/>
              <a:gd name="connsiteY128" fmla="*/ 242174 h 5643471"/>
              <a:gd name="connsiteX129" fmla="*/ 2019305 w 4642135"/>
              <a:gd name="connsiteY129" fmla="*/ 240010 h 5643471"/>
              <a:gd name="connsiteX130" fmla="*/ 2304724 w 4642135"/>
              <a:gd name="connsiteY130" fmla="*/ 313527 h 5643471"/>
              <a:gd name="connsiteX131" fmla="*/ 2564196 w 4642135"/>
              <a:gd name="connsiteY131" fmla="*/ 454076 h 5643471"/>
              <a:gd name="connsiteX132" fmla="*/ 1861458 w 4642135"/>
              <a:gd name="connsiteY132" fmla="*/ 287580 h 5643471"/>
              <a:gd name="connsiteX133" fmla="*/ 2337157 w 4642135"/>
              <a:gd name="connsiteY133" fmla="*/ 471374 h 5643471"/>
              <a:gd name="connsiteX134" fmla="*/ 2062550 w 4642135"/>
              <a:gd name="connsiteY134" fmla="*/ 423804 h 5643471"/>
              <a:gd name="connsiteX135" fmla="*/ 2060387 w 4642135"/>
              <a:gd name="connsiteY135" fmla="*/ 428129 h 5643471"/>
              <a:gd name="connsiteX136" fmla="*/ 2196611 w 4642135"/>
              <a:gd name="connsiteY136" fmla="*/ 490833 h 5643471"/>
              <a:gd name="connsiteX137" fmla="*/ 1854973 w 4642135"/>
              <a:gd name="connsiteY137" fmla="*/ 469211 h 5643471"/>
              <a:gd name="connsiteX138" fmla="*/ 2177149 w 4642135"/>
              <a:gd name="connsiteY138" fmla="*/ 594622 h 5643471"/>
              <a:gd name="connsiteX139" fmla="*/ 1779292 w 4642135"/>
              <a:gd name="connsiteY139" fmla="*/ 538403 h 5643471"/>
              <a:gd name="connsiteX140" fmla="*/ 1982545 w 4642135"/>
              <a:gd name="connsiteY140" fmla="*/ 657329 h 5643471"/>
              <a:gd name="connsiteX141" fmla="*/ 1595500 w 4642135"/>
              <a:gd name="connsiteY141" fmla="*/ 581649 h 5643471"/>
              <a:gd name="connsiteX142" fmla="*/ 1630097 w 4642135"/>
              <a:gd name="connsiteY142" fmla="*/ 605435 h 5643471"/>
              <a:gd name="connsiteX143" fmla="*/ 1965247 w 4642135"/>
              <a:gd name="connsiteY143" fmla="*/ 670303 h 5643471"/>
              <a:gd name="connsiteX144" fmla="*/ 2129579 w 4642135"/>
              <a:gd name="connsiteY144" fmla="*/ 683276 h 5643471"/>
              <a:gd name="connsiteX145" fmla="*/ 2458244 w 4642135"/>
              <a:gd name="connsiteY145" fmla="*/ 838960 h 5643471"/>
              <a:gd name="connsiteX146" fmla="*/ 2568521 w 4642135"/>
              <a:gd name="connsiteY146" fmla="*/ 1014102 h 5643471"/>
              <a:gd name="connsiteX147" fmla="*/ 2607442 w 4642135"/>
              <a:gd name="connsiteY147" fmla="*/ 1096268 h 5643471"/>
              <a:gd name="connsiteX148" fmla="*/ 2637713 w 4642135"/>
              <a:gd name="connsiteY148" fmla="*/ 1109242 h 5643471"/>
              <a:gd name="connsiteX149" fmla="*/ 2799882 w 4642135"/>
              <a:gd name="connsiteY149" fmla="*/ 1102756 h 5643471"/>
              <a:gd name="connsiteX150" fmla="*/ 3029083 w 4642135"/>
              <a:gd name="connsiteY150" fmla="*/ 1128704 h 5643471"/>
              <a:gd name="connsiteX151" fmla="*/ 3052869 w 4642135"/>
              <a:gd name="connsiteY151" fmla="*/ 1135189 h 5643471"/>
              <a:gd name="connsiteX152" fmla="*/ 3057193 w 4642135"/>
              <a:gd name="connsiteY152" fmla="*/ 1133028 h 5643471"/>
              <a:gd name="connsiteX153" fmla="*/ 2933943 w 4642135"/>
              <a:gd name="connsiteY153" fmla="*/ 1046537 h 5643471"/>
              <a:gd name="connsiteX154" fmla="*/ 3346937 w 4642135"/>
              <a:gd name="connsiteY154" fmla="*/ 1184923 h 5643471"/>
              <a:gd name="connsiteX155" fmla="*/ 3519919 w 4642135"/>
              <a:gd name="connsiteY155" fmla="*/ 1349255 h 5643471"/>
              <a:gd name="connsiteX156" fmla="*/ 3545866 w 4642135"/>
              <a:gd name="connsiteY156" fmla="*/ 1355741 h 5643471"/>
              <a:gd name="connsiteX157" fmla="*/ 3963183 w 4642135"/>
              <a:gd name="connsiteY157" fmla="*/ 1264925 h 5643471"/>
              <a:gd name="connsiteX158" fmla="*/ 4058322 w 4642135"/>
              <a:gd name="connsiteY158" fmla="*/ 1271413 h 5643471"/>
              <a:gd name="connsiteX159" fmla="*/ 3926425 w 4642135"/>
              <a:gd name="connsiteY159" fmla="*/ 1323308 h 5643471"/>
              <a:gd name="connsiteX160" fmla="*/ 3928586 w 4642135"/>
              <a:gd name="connsiteY160" fmla="*/ 1329793 h 5643471"/>
              <a:gd name="connsiteX161" fmla="*/ 3971832 w 4642135"/>
              <a:gd name="connsiteY161" fmla="*/ 1325469 h 5643471"/>
              <a:gd name="connsiteX162" fmla="*/ 4194547 w 4642135"/>
              <a:gd name="connsiteY162" fmla="*/ 1351416 h 5643471"/>
              <a:gd name="connsiteX163" fmla="*/ 4309146 w 4642135"/>
              <a:gd name="connsiteY163" fmla="*/ 1377363 h 5643471"/>
              <a:gd name="connsiteX164" fmla="*/ 4367528 w 4642135"/>
              <a:gd name="connsiteY164" fmla="*/ 1472503 h 5643471"/>
              <a:gd name="connsiteX165" fmla="*/ 4408610 w 4642135"/>
              <a:gd name="connsiteY165" fmla="*/ 1528722 h 5643471"/>
              <a:gd name="connsiteX166" fmla="*/ 4601053 w 4642135"/>
              <a:gd name="connsiteY166" fmla="*/ 1695218 h 5643471"/>
              <a:gd name="connsiteX167" fmla="*/ 4639974 w 4642135"/>
              <a:gd name="connsiteY167" fmla="*/ 1766572 h 5643471"/>
              <a:gd name="connsiteX168" fmla="*/ 4642135 w 4642135"/>
              <a:gd name="connsiteY168" fmla="*/ 1773059 h 5643471"/>
              <a:gd name="connsiteX169" fmla="*/ 4627000 w 4642135"/>
              <a:gd name="connsiteY169" fmla="*/ 1801168 h 5643471"/>
              <a:gd name="connsiteX170" fmla="*/ 4605378 w 4642135"/>
              <a:gd name="connsiteY170" fmla="*/ 1773059 h 5643471"/>
              <a:gd name="connsiteX171" fmla="*/ 4393475 w 4642135"/>
              <a:gd name="connsiteY171" fmla="*/ 1617376 h 5643471"/>
              <a:gd name="connsiteX172" fmla="*/ 4363204 w 4642135"/>
              <a:gd name="connsiteY172" fmla="*/ 1615213 h 5643471"/>
              <a:gd name="connsiteX173" fmla="*/ 4363204 w 4642135"/>
              <a:gd name="connsiteY173" fmla="*/ 1658458 h 5643471"/>
              <a:gd name="connsiteX174" fmla="*/ 4389151 w 4642135"/>
              <a:gd name="connsiteY174" fmla="*/ 1686569 h 5643471"/>
              <a:gd name="connsiteX175" fmla="*/ 4490776 w 4642135"/>
              <a:gd name="connsiteY175" fmla="*/ 1818466 h 5643471"/>
              <a:gd name="connsiteX176" fmla="*/ 4510238 w 4642135"/>
              <a:gd name="connsiteY176" fmla="*/ 1885497 h 5643471"/>
              <a:gd name="connsiteX177" fmla="*/ 4108056 w 4642135"/>
              <a:gd name="connsiteY177" fmla="*/ 1543859 h 5643471"/>
              <a:gd name="connsiteX178" fmla="*/ 4337256 w 4642135"/>
              <a:gd name="connsiteY178" fmla="*/ 1801168 h 5643471"/>
              <a:gd name="connsiteX179" fmla="*/ 4330768 w 4642135"/>
              <a:gd name="connsiteY179" fmla="*/ 1807656 h 5643471"/>
              <a:gd name="connsiteX180" fmla="*/ 4138328 w 4642135"/>
              <a:gd name="connsiteY180" fmla="*/ 1669271 h 5643471"/>
              <a:gd name="connsiteX181" fmla="*/ 4216169 w 4642135"/>
              <a:gd name="connsiteY181" fmla="*/ 1783870 h 5643471"/>
              <a:gd name="connsiteX182" fmla="*/ 4021565 w 4642135"/>
              <a:gd name="connsiteY182" fmla="*/ 1671432 h 5643471"/>
              <a:gd name="connsiteX183" fmla="*/ 4151301 w 4642135"/>
              <a:gd name="connsiteY183" fmla="*/ 1850901 h 5643471"/>
              <a:gd name="connsiteX184" fmla="*/ 3868043 w 4642135"/>
              <a:gd name="connsiteY184" fmla="*/ 1658458 h 5643471"/>
              <a:gd name="connsiteX185" fmla="*/ 3982644 w 4642135"/>
              <a:gd name="connsiteY185" fmla="*/ 1816305 h 5643471"/>
              <a:gd name="connsiteX186" fmla="*/ 3712360 w 4642135"/>
              <a:gd name="connsiteY186" fmla="*/ 1632511 h 5643471"/>
              <a:gd name="connsiteX187" fmla="*/ 3721009 w 4642135"/>
              <a:gd name="connsiteY187" fmla="*/ 1656297 h 5643471"/>
              <a:gd name="connsiteX188" fmla="*/ 3978320 w 4642135"/>
              <a:gd name="connsiteY188" fmla="*/ 1829278 h 5643471"/>
              <a:gd name="connsiteX189" fmla="*/ 4211845 w 4642135"/>
              <a:gd name="connsiteY189" fmla="*/ 2036856 h 5643471"/>
              <a:gd name="connsiteX190" fmla="*/ 4226979 w 4642135"/>
              <a:gd name="connsiteY190" fmla="*/ 2356872 h 5643471"/>
              <a:gd name="connsiteX191" fmla="*/ 4203196 w 4642135"/>
              <a:gd name="connsiteY191" fmla="*/ 2393629 h 5643471"/>
              <a:gd name="connsiteX192" fmla="*/ 4185898 w 4642135"/>
              <a:gd name="connsiteY192" fmla="*/ 2359033 h 5643471"/>
              <a:gd name="connsiteX193" fmla="*/ 4142652 w 4642135"/>
              <a:gd name="connsiteY193" fmla="*/ 2233621 h 5643471"/>
              <a:gd name="connsiteX194" fmla="*/ 4101568 w 4642135"/>
              <a:gd name="connsiteY194" fmla="*/ 2365521 h 5643471"/>
              <a:gd name="connsiteX195" fmla="*/ 3932911 w 4642135"/>
              <a:gd name="connsiteY195" fmla="*/ 2019558 h 5643471"/>
              <a:gd name="connsiteX196" fmla="*/ 3961022 w 4642135"/>
              <a:gd name="connsiteY196" fmla="*/ 2181727 h 5643471"/>
              <a:gd name="connsiteX197" fmla="*/ 3792365 w 4642135"/>
              <a:gd name="connsiteY197" fmla="*/ 2021719 h 5643471"/>
              <a:gd name="connsiteX198" fmla="*/ 3883180 w 4642135"/>
              <a:gd name="connsiteY198" fmla="*/ 2304977 h 5643471"/>
              <a:gd name="connsiteX199" fmla="*/ 3876692 w 4642135"/>
              <a:gd name="connsiteY199" fmla="*/ 2607695 h 5643471"/>
              <a:gd name="connsiteX200" fmla="*/ 3826961 w 4642135"/>
              <a:gd name="connsiteY200" fmla="*/ 2495257 h 5643471"/>
              <a:gd name="connsiteX201" fmla="*/ 3792365 w 4642135"/>
              <a:gd name="connsiteY201" fmla="*/ 2730943 h 5643471"/>
              <a:gd name="connsiteX202" fmla="*/ 3749119 w 4642135"/>
              <a:gd name="connsiteY202" fmla="*/ 2544988 h 5643471"/>
              <a:gd name="connsiteX203" fmla="*/ 3628032 w 4642135"/>
              <a:gd name="connsiteY203" fmla="*/ 2823922 h 5643471"/>
              <a:gd name="connsiteX204" fmla="*/ 3714523 w 4642135"/>
              <a:gd name="connsiteY204" fmla="*/ 2393629 h 5643471"/>
              <a:gd name="connsiteX205" fmla="*/ 3705874 w 4642135"/>
              <a:gd name="connsiteY205" fmla="*/ 2389305 h 5643471"/>
              <a:gd name="connsiteX206" fmla="*/ 3582623 w 4642135"/>
              <a:gd name="connsiteY206" fmla="*/ 2635803 h 5643471"/>
              <a:gd name="connsiteX207" fmla="*/ 3623708 w 4642135"/>
              <a:gd name="connsiteY207" fmla="*/ 2441199 h 5643471"/>
              <a:gd name="connsiteX208" fmla="*/ 3561001 w 4642135"/>
              <a:gd name="connsiteY208" fmla="*/ 2495257 h 5643471"/>
              <a:gd name="connsiteX209" fmla="*/ 3541542 w 4642135"/>
              <a:gd name="connsiteY209" fmla="*/ 2512555 h 5643471"/>
              <a:gd name="connsiteX210" fmla="*/ 3532892 w 4642135"/>
              <a:gd name="connsiteY210" fmla="*/ 2488769 h 5643471"/>
              <a:gd name="connsiteX211" fmla="*/ 3543703 w 4642135"/>
              <a:gd name="connsiteY211" fmla="*/ 2324437 h 5643471"/>
              <a:gd name="connsiteX212" fmla="*/ 3496133 w 4642135"/>
              <a:gd name="connsiteY212" fmla="*/ 2391468 h 5643471"/>
              <a:gd name="connsiteX213" fmla="*/ 3476673 w 4642135"/>
              <a:gd name="connsiteY213" fmla="*/ 2408766 h 5643471"/>
              <a:gd name="connsiteX214" fmla="*/ 3474510 w 4642135"/>
              <a:gd name="connsiteY214" fmla="*/ 2382819 h 5643471"/>
              <a:gd name="connsiteX215" fmla="*/ 3483159 w 4642135"/>
              <a:gd name="connsiteY215" fmla="*/ 2276867 h 5643471"/>
              <a:gd name="connsiteX216" fmla="*/ 3478835 w 4642135"/>
              <a:gd name="connsiteY216" fmla="*/ 2268218 h 5643471"/>
              <a:gd name="connsiteX217" fmla="*/ 3455051 w 4642135"/>
              <a:gd name="connsiteY217" fmla="*/ 2285516 h 5643471"/>
              <a:gd name="connsiteX218" fmla="*/ 3450726 w 4642135"/>
              <a:gd name="connsiteY218" fmla="*/ 2032532 h 5643471"/>
              <a:gd name="connsiteX219" fmla="*/ 3405318 w 4642135"/>
              <a:gd name="connsiteY219" fmla="*/ 2207674 h 5643471"/>
              <a:gd name="connsiteX220" fmla="*/ 3394507 w 4642135"/>
              <a:gd name="connsiteY220" fmla="*/ 2054154 h 5643471"/>
              <a:gd name="connsiteX221" fmla="*/ 3385858 w 4642135"/>
              <a:gd name="connsiteY221" fmla="*/ 2054154 h 5643471"/>
              <a:gd name="connsiteX222" fmla="*/ 3381534 w 4642135"/>
              <a:gd name="connsiteY222" fmla="*/ 2077938 h 5643471"/>
              <a:gd name="connsiteX223" fmla="*/ 3344774 w 4642135"/>
              <a:gd name="connsiteY223" fmla="*/ 2501743 h 5643471"/>
              <a:gd name="connsiteX224" fmla="*/ 3282069 w 4642135"/>
              <a:gd name="connsiteY224" fmla="*/ 3401246 h 5643471"/>
              <a:gd name="connsiteX225" fmla="*/ 3102600 w 4642135"/>
              <a:gd name="connsiteY225" fmla="*/ 4380755 h 5643471"/>
              <a:gd name="connsiteX226" fmla="*/ 3096114 w 4642135"/>
              <a:gd name="connsiteY226" fmla="*/ 4439135 h 5643471"/>
              <a:gd name="connsiteX227" fmla="*/ 3204228 w 4642135"/>
              <a:gd name="connsiteY227" fmla="*/ 5148359 h 5643471"/>
              <a:gd name="connsiteX228" fmla="*/ 3265706 w 4642135"/>
              <a:gd name="connsiteY228" fmla="*/ 5622240 h 5643471"/>
              <a:gd name="connsiteX229" fmla="*/ 2888326 w 4642135"/>
              <a:gd name="connsiteY229" fmla="*/ 5626736 h 5643471"/>
              <a:gd name="connsiteX230" fmla="*/ 2888241 w 4642135"/>
              <a:gd name="connsiteY230" fmla="*/ 4979826 h 5643471"/>
              <a:gd name="connsiteX231" fmla="*/ 2654078 w 4642135"/>
              <a:gd name="connsiteY231" fmla="*/ 5624022 h 5643471"/>
              <a:gd name="connsiteX232" fmla="*/ 2305744 w 4642135"/>
              <a:gd name="connsiteY232" fmla="*/ 5625924 h 5643471"/>
              <a:gd name="connsiteX233" fmla="*/ 2700418 w 4642135"/>
              <a:gd name="connsiteY233" fmla="*/ 4800235 h 5643471"/>
              <a:gd name="connsiteX234" fmla="*/ 2851777 w 4642135"/>
              <a:gd name="connsiteY234" fmla="*/ 4454272 h 5643471"/>
              <a:gd name="connsiteX235" fmla="*/ 2856101 w 4642135"/>
              <a:gd name="connsiteY235" fmla="*/ 4395889 h 5643471"/>
              <a:gd name="connsiteX236" fmla="*/ 2581495 w 4642135"/>
              <a:gd name="connsiteY236" fmla="*/ 3515847 h 5643471"/>
              <a:gd name="connsiteX237" fmla="*/ 1854973 w 4642135"/>
              <a:gd name="connsiteY237" fmla="*/ 2006584 h 5643471"/>
              <a:gd name="connsiteX238" fmla="*/ 1502522 w 4642135"/>
              <a:gd name="connsiteY238" fmla="*/ 1258440 h 5643471"/>
              <a:gd name="connsiteX239" fmla="*/ 1489548 w 4642135"/>
              <a:gd name="connsiteY239" fmla="*/ 1228168 h 5643471"/>
              <a:gd name="connsiteX240" fmla="*/ 1485224 w 4642135"/>
              <a:gd name="connsiteY240" fmla="*/ 1273574 h 5643471"/>
              <a:gd name="connsiteX241" fmla="*/ 1379274 w 4642135"/>
              <a:gd name="connsiteY241" fmla="*/ 1068160 h 5643471"/>
              <a:gd name="connsiteX242" fmla="*/ 1476574 w 4642135"/>
              <a:gd name="connsiteY242" fmla="*/ 1392500 h 5643471"/>
              <a:gd name="connsiteX243" fmla="*/ 1426843 w 4642135"/>
              <a:gd name="connsiteY243" fmla="*/ 1366553 h 5643471"/>
              <a:gd name="connsiteX244" fmla="*/ 1498197 w 4642135"/>
              <a:gd name="connsiteY244" fmla="*/ 1535210 h 5643471"/>
              <a:gd name="connsiteX245" fmla="*/ 1487387 w 4642135"/>
              <a:gd name="connsiteY245" fmla="*/ 1539535 h 5643471"/>
              <a:gd name="connsiteX246" fmla="*/ 1405221 w 4642135"/>
              <a:gd name="connsiteY246" fmla="*/ 1457368 h 5643471"/>
              <a:gd name="connsiteX247" fmla="*/ 1398733 w 4642135"/>
              <a:gd name="connsiteY247" fmla="*/ 1461693 h 5643471"/>
              <a:gd name="connsiteX248" fmla="*/ 1465764 w 4642135"/>
              <a:gd name="connsiteY248" fmla="*/ 1649809 h 5643471"/>
              <a:gd name="connsiteX249" fmla="*/ 1470089 w 4642135"/>
              <a:gd name="connsiteY249" fmla="*/ 1682244 h 5643471"/>
              <a:gd name="connsiteX250" fmla="*/ 1441978 w 4642135"/>
              <a:gd name="connsiteY250" fmla="*/ 1669271 h 5643471"/>
              <a:gd name="connsiteX251" fmla="*/ 1364137 w 4642135"/>
              <a:gd name="connsiteY251" fmla="*/ 1626025 h 5643471"/>
              <a:gd name="connsiteX252" fmla="*/ 1472250 w 4642135"/>
              <a:gd name="connsiteY252" fmla="*/ 1820629 h 5643471"/>
              <a:gd name="connsiteX253" fmla="*/ 1480899 w 4642135"/>
              <a:gd name="connsiteY253" fmla="*/ 1855226 h 5643471"/>
              <a:gd name="connsiteX254" fmla="*/ 1450627 w 4642135"/>
              <a:gd name="connsiteY254" fmla="*/ 1844413 h 5643471"/>
              <a:gd name="connsiteX255" fmla="*/ 1301432 w 4642135"/>
              <a:gd name="connsiteY255" fmla="*/ 1693054 h 5643471"/>
              <a:gd name="connsiteX256" fmla="*/ 1262511 w 4642135"/>
              <a:gd name="connsiteY256" fmla="*/ 1641160 h 5643471"/>
              <a:gd name="connsiteX257" fmla="*/ 1498197 w 4642135"/>
              <a:gd name="connsiteY257" fmla="*/ 2095236 h 5643471"/>
              <a:gd name="connsiteX258" fmla="*/ 1305756 w 4642135"/>
              <a:gd name="connsiteY258" fmla="*/ 1857387 h 5643471"/>
              <a:gd name="connsiteX259" fmla="*/ 1264672 w 4642135"/>
              <a:gd name="connsiteY259" fmla="*/ 1775221 h 5643471"/>
              <a:gd name="connsiteX260" fmla="*/ 1281970 w 4642135"/>
              <a:gd name="connsiteY260" fmla="*/ 2002260 h 5643471"/>
              <a:gd name="connsiteX261" fmla="*/ 1154398 w 4642135"/>
              <a:gd name="connsiteY261" fmla="*/ 1738463 h 5643471"/>
              <a:gd name="connsiteX262" fmla="*/ 1141424 w 4642135"/>
              <a:gd name="connsiteY262" fmla="*/ 1876848 h 5643471"/>
              <a:gd name="connsiteX263" fmla="*/ 1007363 w 4642135"/>
              <a:gd name="connsiteY263" fmla="*/ 1150326 h 5643471"/>
              <a:gd name="connsiteX264" fmla="*/ 955469 w 4642135"/>
              <a:gd name="connsiteY264" fmla="*/ 1219519 h 5643471"/>
              <a:gd name="connsiteX265" fmla="*/ 923034 w 4642135"/>
              <a:gd name="connsiteY265" fmla="*/ 1295197 h 5643471"/>
              <a:gd name="connsiteX266" fmla="*/ 886276 w 4642135"/>
              <a:gd name="connsiteY266" fmla="*/ 1403311 h 5643471"/>
              <a:gd name="connsiteX267" fmla="*/ 860329 w 4642135"/>
              <a:gd name="connsiteY267" fmla="*/ 1213031 h 5643471"/>
              <a:gd name="connsiteX268" fmla="*/ 806271 w 4642135"/>
              <a:gd name="connsiteY268" fmla="*/ 1669271 h 5643471"/>
              <a:gd name="connsiteX269" fmla="*/ 713295 w 4642135"/>
              <a:gd name="connsiteY269" fmla="*/ 1511424 h 5643471"/>
              <a:gd name="connsiteX270" fmla="*/ 713295 w 4642135"/>
              <a:gd name="connsiteY270" fmla="*/ 1693054 h 5643471"/>
              <a:gd name="connsiteX271" fmla="*/ 704646 w 4642135"/>
              <a:gd name="connsiteY271" fmla="*/ 1719002 h 5643471"/>
              <a:gd name="connsiteX272" fmla="*/ 678699 w 4642135"/>
              <a:gd name="connsiteY272" fmla="*/ 1697379 h 5643471"/>
              <a:gd name="connsiteX273" fmla="*/ 603018 w 4642135"/>
              <a:gd name="connsiteY273" fmla="*/ 1567643 h 5643471"/>
              <a:gd name="connsiteX274" fmla="*/ 568422 w 4642135"/>
              <a:gd name="connsiteY274" fmla="*/ 1468179 h 5643471"/>
              <a:gd name="connsiteX275" fmla="*/ 752216 w 4642135"/>
              <a:gd name="connsiteY275" fmla="*/ 960047 h 5643471"/>
              <a:gd name="connsiteX276" fmla="*/ 920873 w 4642135"/>
              <a:gd name="connsiteY276" fmla="*/ 735171 h 5643471"/>
              <a:gd name="connsiteX277" fmla="*/ 953306 w 4642135"/>
              <a:gd name="connsiteY277" fmla="*/ 683276 h 5643471"/>
              <a:gd name="connsiteX278" fmla="*/ 959793 w 4642135"/>
              <a:gd name="connsiteY278" fmla="*/ 663815 h 5643471"/>
              <a:gd name="connsiteX279" fmla="*/ 942495 w 4642135"/>
              <a:gd name="connsiteY279" fmla="*/ 672464 h 5643471"/>
              <a:gd name="connsiteX280" fmla="*/ 747891 w 4642135"/>
              <a:gd name="connsiteY280" fmla="*/ 938424 h 5643471"/>
              <a:gd name="connsiteX281" fmla="*/ 728430 w 4642135"/>
              <a:gd name="connsiteY281" fmla="*/ 955722 h 5643471"/>
              <a:gd name="connsiteX282" fmla="*/ 817084 w 4642135"/>
              <a:gd name="connsiteY282" fmla="*/ 711385 h 5643471"/>
              <a:gd name="connsiteX283" fmla="*/ 548963 w 4642135"/>
              <a:gd name="connsiteY283" fmla="*/ 1040049 h 5643471"/>
              <a:gd name="connsiteX284" fmla="*/ 672211 w 4642135"/>
              <a:gd name="connsiteY284" fmla="*/ 750306 h 5643471"/>
              <a:gd name="connsiteX285" fmla="*/ 460308 w 4642135"/>
              <a:gd name="connsiteY285" fmla="*/ 979506 h 5643471"/>
              <a:gd name="connsiteX286" fmla="*/ 492744 w 4642135"/>
              <a:gd name="connsiteY286" fmla="*/ 838960 h 5643471"/>
              <a:gd name="connsiteX287" fmla="*/ 345709 w 4642135"/>
              <a:gd name="connsiteY287" fmla="*/ 1046537 h 5643471"/>
              <a:gd name="connsiteX288" fmla="*/ 542475 w 4642135"/>
              <a:gd name="connsiteY288" fmla="*/ 609759 h 5643471"/>
              <a:gd name="connsiteX289" fmla="*/ 466796 w 4642135"/>
              <a:gd name="connsiteY289" fmla="*/ 687601 h 5643471"/>
              <a:gd name="connsiteX290" fmla="*/ 198675 w 4642135"/>
              <a:gd name="connsiteY290" fmla="*/ 1143838 h 5643471"/>
              <a:gd name="connsiteX291" fmla="*/ 172728 w 4642135"/>
              <a:gd name="connsiteY291" fmla="*/ 1176274 h 5643471"/>
              <a:gd name="connsiteX292" fmla="*/ 270029 w 4642135"/>
              <a:gd name="connsiteY292" fmla="*/ 880042 h 5643471"/>
              <a:gd name="connsiteX293" fmla="*/ 449498 w 4642135"/>
              <a:gd name="connsiteY293" fmla="*/ 629219 h 5643471"/>
              <a:gd name="connsiteX294" fmla="*/ 200836 w 4642135"/>
              <a:gd name="connsiteY294" fmla="*/ 849770 h 5643471"/>
              <a:gd name="connsiteX295" fmla="*/ 14881 w 4642135"/>
              <a:gd name="connsiteY295" fmla="*/ 1128704 h 5643471"/>
              <a:gd name="connsiteX296" fmla="*/ 6232 w 4642135"/>
              <a:gd name="connsiteY296" fmla="*/ 1046537 h 5643471"/>
              <a:gd name="connsiteX297" fmla="*/ 32179 w 4642135"/>
              <a:gd name="connsiteY297" fmla="*/ 973020 h 5643471"/>
              <a:gd name="connsiteX298" fmla="*/ 512203 w 4642135"/>
              <a:gd name="connsiteY298" fmla="*/ 501646 h 5643471"/>
              <a:gd name="connsiteX299" fmla="*/ 594369 w 4642135"/>
              <a:gd name="connsiteY299" fmla="*/ 467050 h 5643471"/>
              <a:gd name="connsiteX300" fmla="*/ 168403 w 4642135"/>
              <a:gd name="connsiteY300" fmla="*/ 557865 h 5643471"/>
              <a:gd name="connsiteX301" fmla="*/ 272192 w 4642135"/>
              <a:gd name="connsiteY301" fmla="*/ 488672 h 5643471"/>
              <a:gd name="connsiteX302" fmla="*/ 391116 w 4642135"/>
              <a:gd name="connsiteY302" fmla="*/ 412992 h 5643471"/>
              <a:gd name="connsiteX303" fmla="*/ 525176 w 4642135"/>
              <a:gd name="connsiteY303" fmla="*/ 378396 h 5643471"/>
              <a:gd name="connsiteX304" fmla="*/ 661401 w 4642135"/>
              <a:gd name="connsiteY304" fmla="*/ 363261 h 5643471"/>
              <a:gd name="connsiteX305" fmla="*/ 434361 w 4642135"/>
              <a:gd name="connsiteY305" fmla="*/ 324340 h 5643471"/>
              <a:gd name="connsiteX306" fmla="*/ 507878 w 4642135"/>
              <a:gd name="connsiteY306" fmla="*/ 313527 h 5643471"/>
              <a:gd name="connsiteX307" fmla="*/ 507878 w 4642135"/>
              <a:gd name="connsiteY307" fmla="*/ 309203 h 5643471"/>
              <a:gd name="connsiteX308" fmla="*/ 417063 w 4642135"/>
              <a:gd name="connsiteY308" fmla="*/ 309203 h 5643471"/>
              <a:gd name="connsiteX309" fmla="*/ 881952 w 4642135"/>
              <a:gd name="connsiteY309" fmla="*/ 276770 h 5643471"/>
              <a:gd name="connsiteX310" fmla="*/ 1067907 w 4642135"/>
              <a:gd name="connsiteY310" fmla="*/ 298393 h 5643471"/>
              <a:gd name="connsiteX311" fmla="*/ 1223590 w 4642135"/>
              <a:gd name="connsiteY311" fmla="*/ 371910 h 5643471"/>
              <a:gd name="connsiteX312" fmla="*/ 1258187 w 4642135"/>
              <a:gd name="connsiteY312" fmla="*/ 367585 h 5643471"/>
              <a:gd name="connsiteX313" fmla="*/ 1640907 w 4642135"/>
              <a:gd name="connsiteY313" fmla="*/ 30271 h 5643471"/>
              <a:gd name="connsiteX314" fmla="*/ 1716587 w 4642135"/>
              <a:gd name="connsiteY314" fmla="*/ 0 h 5643471"/>
              <a:gd name="connsiteX0" fmla="*/ 3186930 w 4642135"/>
              <a:gd name="connsiteY0" fmla="*/ 1466017 h 5643471"/>
              <a:gd name="connsiteX1" fmla="*/ 3148009 w 4642135"/>
              <a:gd name="connsiteY1" fmla="*/ 1468179 h 5643471"/>
              <a:gd name="connsiteX2" fmla="*/ 2860426 w 4642135"/>
              <a:gd name="connsiteY2" fmla="*/ 1591429 h 5643471"/>
              <a:gd name="connsiteX3" fmla="*/ 2899347 w 4642135"/>
              <a:gd name="connsiteY3" fmla="*/ 1589266 h 5643471"/>
              <a:gd name="connsiteX4" fmla="*/ 3115574 w 4642135"/>
              <a:gd name="connsiteY4" fmla="*/ 1498450 h 5643471"/>
              <a:gd name="connsiteX5" fmla="*/ 3186930 w 4642135"/>
              <a:gd name="connsiteY5" fmla="*/ 1466017 h 5643471"/>
              <a:gd name="connsiteX6" fmla="*/ 2717716 w 4642135"/>
              <a:gd name="connsiteY6" fmla="*/ 1269250 h 5643471"/>
              <a:gd name="connsiteX7" fmla="*/ 2419323 w 4642135"/>
              <a:gd name="connsiteY7" fmla="*/ 1353579 h 5643471"/>
              <a:gd name="connsiteX8" fmla="*/ 2395539 w 4642135"/>
              <a:gd name="connsiteY8" fmla="*/ 1433582 h 5643471"/>
              <a:gd name="connsiteX9" fmla="*/ 2423648 w 4642135"/>
              <a:gd name="connsiteY9" fmla="*/ 1440070 h 5643471"/>
              <a:gd name="connsiteX10" fmla="*/ 2739339 w 4642135"/>
              <a:gd name="connsiteY10" fmla="*/ 1269250 h 5643471"/>
              <a:gd name="connsiteX11" fmla="*/ 2717716 w 4642135"/>
              <a:gd name="connsiteY11" fmla="*/ 1269250 h 5643471"/>
              <a:gd name="connsiteX12" fmla="*/ 1617123 w 4642135"/>
              <a:gd name="connsiteY12" fmla="*/ 1124379 h 5643471"/>
              <a:gd name="connsiteX13" fmla="*/ 1727398 w 4642135"/>
              <a:gd name="connsiteY13" fmla="*/ 1366553 h 5643471"/>
              <a:gd name="connsiteX14" fmla="*/ 1591176 w 4642135"/>
              <a:gd name="connsiteY14" fmla="*/ 1202221 h 5643471"/>
              <a:gd name="connsiteX15" fmla="*/ 1790104 w 4642135"/>
              <a:gd name="connsiteY15" fmla="*/ 1569806 h 5643471"/>
              <a:gd name="connsiteX16" fmla="*/ 2466893 w 4642135"/>
              <a:gd name="connsiteY16" fmla="*/ 2756890 h 5643471"/>
              <a:gd name="connsiteX17" fmla="*/ 2985838 w 4642135"/>
              <a:gd name="connsiteY17" fmla="*/ 3935327 h 5643471"/>
              <a:gd name="connsiteX18" fmla="*/ 2994487 w 4642135"/>
              <a:gd name="connsiteY18" fmla="*/ 3943976 h 5643471"/>
              <a:gd name="connsiteX19" fmla="*/ 2998811 w 4642135"/>
              <a:gd name="connsiteY19" fmla="*/ 3928839 h 5643471"/>
              <a:gd name="connsiteX20" fmla="*/ 3189091 w 4642135"/>
              <a:gd name="connsiteY20" fmla="*/ 2752566 h 5643471"/>
              <a:gd name="connsiteX21" fmla="*/ 3282069 w 4642135"/>
              <a:gd name="connsiteY21" fmla="*/ 2123347 h 5643471"/>
              <a:gd name="connsiteX22" fmla="*/ 3295043 w 4642135"/>
              <a:gd name="connsiteY22" fmla="*/ 2045505 h 5643471"/>
              <a:gd name="connsiteX23" fmla="*/ 3266932 w 4642135"/>
              <a:gd name="connsiteY23" fmla="*/ 2071452 h 5643471"/>
              <a:gd name="connsiteX24" fmla="*/ 3301529 w 4642135"/>
              <a:gd name="connsiteY24" fmla="*/ 1881173 h 5643471"/>
              <a:gd name="connsiteX25" fmla="*/ 3212877 w 4642135"/>
              <a:gd name="connsiteY25" fmla="*/ 2151455 h 5643471"/>
              <a:gd name="connsiteX26" fmla="*/ 3182605 w 4642135"/>
              <a:gd name="connsiteY26" fmla="*/ 2101724 h 5643471"/>
              <a:gd name="connsiteX27" fmla="*/ 3154494 w 4642135"/>
              <a:gd name="connsiteY27" fmla="*/ 2231460 h 5643471"/>
              <a:gd name="connsiteX28" fmla="*/ 3128547 w 4642135"/>
              <a:gd name="connsiteY28" fmla="*/ 2170917 h 5643471"/>
              <a:gd name="connsiteX29" fmla="*/ 3115574 w 4642135"/>
              <a:gd name="connsiteY29" fmla="*/ 2151455 h 5643471"/>
              <a:gd name="connsiteX30" fmla="*/ 3102600 w 4642135"/>
              <a:gd name="connsiteY30" fmla="*/ 2173078 h 5643471"/>
              <a:gd name="connsiteX31" fmla="*/ 3059355 w 4642135"/>
              <a:gd name="connsiteY31" fmla="*/ 2341735 h 5643471"/>
              <a:gd name="connsiteX32" fmla="*/ 2998811 w 4642135"/>
              <a:gd name="connsiteY32" fmla="*/ 2261732 h 5643471"/>
              <a:gd name="connsiteX33" fmla="*/ 2983676 w 4642135"/>
              <a:gd name="connsiteY33" fmla="*/ 2436875 h 5643471"/>
              <a:gd name="connsiteX34" fmla="*/ 2975027 w 4642135"/>
              <a:gd name="connsiteY34" fmla="*/ 2460661 h 5643471"/>
              <a:gd name="connsiteX35" fmla="*/ 2955566 w 4642135"/>
              <a:gd name="connsiteY35" fmla="*/ 2439038 h 5643471"/>
              <a:gd name="connsiteX36" fmla="*/ 2933943 w 4642135"/>
              <a:gd name="connsiteY36" fmla="*/ 2367682 h 5643471"/>
              <a:gd name="connsiteX37" fmla="*/ 2918808 w 4642135"/>
              <a:gd name="connsiteY37" fmla="*/ 2287679 h 5643471"/>
              <a:gd name="connsiteX38" fmla="*/ 2871238 w 4642135"/>
              <a:gd name="connsiteY38" fmla="*/ 2633642 h 5643471"/>
              <a:gd name="connsiteX39" fmla="*/ 2840967 w 4642135"/>
              <a:gd name="connsiteY39" fmla="*/ 2590397 h 5643471"/>
              <a:gd name="connsiteX40" fmla="*/ 2840967 w 4642135"/>
              <a:gd name="connsiteY40" fmla="*/ 2423901 h 5643471"/>
              <a:gd name="connsiteX41" fmla="*/ 2851777 w 4642135"/>
              <a:gd name="connsiteY41" fmla="*/ 2333086 h 5643471"/>
              <a:gd name="connsiteX42" fmla="*/ 2752313 w 4642135"/>
              <a:gd name="connsiteY42" fmla="*/ 2486608 h 5643471"/>
              <a:gd name="connsiteX43" fmla="*/ 2782584 w 4642135"/>
              <a:gd name="connsiteY43" fmla="*/ 2283355 h 5643471"/>
              <a:gd name="connsiteX44" fmla="*/ 2698257 w 4642135"/>
              <a:gd name="connsiteY44" fmla="*/ 2365521 h 5643471"/>
              <a:gd name="connsiteX45" fmla="*/ 2990162 w 4642135"/>
              <a:gd name="connsiteY45" fmla="*/ 1790358 h 5643471"/>
              <a:gd name="connsiteX46" fmla="*/ 2912320 w 4642135"/>
              <a:gd name="connsiteY46" fmla="*/ 1840089 h 5643471"/>
              <a:gd name="connsiteX47" fmla="*/ 2819344 w 4642135"/>
              <a:gd name="connsiteY47" fmla="*/ 1891983 h 5643471"/>
              <a:gd name="connsiteX48" fmla="*/ 2758800 w 4642135"/>
              <a:gd name="connsiteY48" fmla="*/ 1941716 h 5643471"/>
              <a:gd name="connsiteX49" fmla="*/ 2830154 w 4642135"/>
              <a:gd name="connsiteY49" fmla="*/ 1788194 h 5643471"/>
              <a:gd name="connsiteX50" fmla="*/ 2795558 w 4642135"/>
              <a:gd name="connsiteY50" fmla="*/ 1818466 h 5643471"/>
              <a:gd name="connsiteX51" fmla="*/ 2570682 w 4642135"/>
              <a:gd name="connsiteY51" fmla="*/ 2086587 h 5643471"/>
              <a:gd name="connsiteX52" fmla="*/ 2549059 w 4642135"/>
              <a:gd name="connsiteY52" fmla="*/ 2101724 h 5643471"/>
              <a:gd name="connsiteX53" fmla="*/ 2540410 w 4642135"/>
              <a:gd name="connsiteY53" fmla="*/ 2075777 h 5643471"/>
              <a:gd name="connsiteX54" fmla="*/ 2557708 w 4642135"/>
              <a:gd name="connsiteY54" fmla="*/ 1963339 h 5643471"/>
              <a:gd name="connsiteX55" fmla="*/ 2469057 w 4642135"/>
              <a:gd name="connsiteY55" fmla="*/ 2086587 h 5643471"/>
              <a:gd name="connsiteX56" fmla="*/ 2447434 w 4642135"/>
              <a:gd name="connsiteY56" fmla="*/ 2106049 h 5643471"/>
              <a:gd name="connsiteX57" fmla="*/ 2438785 w 4642135"/>
              <a:gd name="connsiteY57" fmla="*/ 2073614 h 5643471"/>
              <a:gd name="connsiteX58" fmla="*/ 2449595 w 4642135"/>
              <a:gd name="connsiteY58" fmla="*/ 1969825 h 5643471"/>
              <a:gd name="connsiteX59" fmla="*/ 2471218 w 4642135"/>
              <a:gd name="connsiteY59" fmla="*/ 1876848 h 5643471"/>
              <a:gd name="connsiteX60" fmla="*/ 2830154 w 4642135"/>
              <a:gd name="connsiteY60" fmla="*/ 1602239 h 5643471"/>
              <a:gd name="connsiteX61" fmla="*/ 2858265 w 4642135"/>
              <a:gd name="connsiteY61" fmla="*/ 1587104 h 5643471"/>
              <a:gd name="connsiteX62" fmla="*/ 2851777 w 4642135"/>
              <a:gd name="connsiteY62" fmla="*/ 1589266 h 5643471"/>
              <a:gd name="connsiteX63" fmla="*/ 2849616 w 4642135"/>
              <a:gd name="connsiteY63" fmla="*/ 1587104 h 5643471"/>
              <a:gd name="connsiteX64" fmla="*/ 2869075 w 4642135"/>
              <a:gd name="connsiteY64" fmla="*/ 1567643 h 5643471"/>
              <a:gd name="connsiteX65" fmla="*/ 3039895 w 4642135"/>
              <a:gd name="connsiteY65" fmla="*/ 1437907 h 5643471"/>
              <a:gd name="connsiteX66" fmla="*/ 2676634 w 4642135"/>
              <a:gd name="connsiteY66" fmla="*/ 1584941 h 5643471"/>
              <a:gd name="connsiteX67" fmla="*/ 2920969 w 4642135"/>
              <a:gd name="connsiteY67" fmla="*/ 1418448 h 5643471"/>
              <a:gd name="connsiteX68" fmla="*/ 2631226 w 4642135"/>
              <a:gd name="connsiteY68" fmla="*/ 1507099 h 5643471"/>
              <a:gd name="connsiteX69" fmla="*/ 2726365 w 4642135"/>
              <a:gd name="connsiteY69" fmla="*/ 1424933 h 5643471"/>
              <a:gd name="connsiteX70" fmla="*/ 2510139 w 4642135"/>
              <a:gd name="connsiteY70" fmla="*/ 1511424 h 5643471"/>
              <a:gd name="connsiteX71" fmla="*/ 2856101 w 4642135"/>
              <a:gd name="connsiteY71" fmla="*/ 1286548 h 5643471"/>
              <a:gd name="connsiteX72" fmla="*/ 2797721 w 4642135"/>
              <a:gd name="connsiteY72" fmla="*/ 1301685 h 5643471"/>
              <a:gd name="connsiteX73" fmla="*/ 2475542 w 4642135"/>
              <a:gd name="connsiteY73" fmla="*/ 1463854 h 5643471"/>
              <a:gd name="connsiteX74" fmla="*/ 2440946 w 4642135"/>
              <a:gd name="connsiteY74" fmla="*/ 1543859 h 5643471"/>
              <a:gd name="connsiteX75" fmla="*/ 2440946 w 4642135"/>
              <a:gd name="connsiteY75" fmla="*/ 1558994 h 5643471"/>
              <a:gd name="connsiteX76" fmla="*/ 2404189 w 4642135"/>
              <a:gd name="connsiteY76" fmla="*/ 1535210 h 5643471"/>
              <a:gd name="connsiteX77" fmla="*/ 2358780 w 4642135"/>
              <a:gd name="connsiteY77" fmla="*/ 1528722 h 5643471"/>
              <a:gd name="connsiteX78" fmla="*/ 2365268 w 4642135"/>
              <a:gd name="connsiteY78" fmla="*/ 1567643 h 5643471"/>
              <a:gd name="connsiteX79" fmla="*/ 2447434 w 4642135"/>
              <a:gd name="connsiteY79" fmla="*/ 1727651 h 5643471"/>
              <a:gd name="connsiteX80" fmla="*/ 2291751 w 4642135"/>
              <a:gd name="connsiteY80" fmla="*/ 1563318 h 5643471"/>
              <a:gd name="connsiteX81" fmla="*/ 2302561 w 4642135"/>
              <a:gd name="connsiteY81" fmla="*/ 1597915 h 5643471"/>
              <a:gd name="connsiteX82" fmla="*/ 2378241 w 4642135"/>
              <a:gd name="connsiteY82" fmla="*/ 1811980 h 5643471"/>
              <a:gd name="connsiteX83" fmla="*/ 2380402 w 4642135"/>
              <a:gd name="connsiteY83" fmla="*/ 1926579 h 5643471"/>
              <a:gd name="connsiteX84" fmla="*/ 2369592 w 4642135"/>
              <a:gd name="connsiteY84" fmla="*/ 1928743 h 5643471"/>
              <a:gd name="connsiteX85" fmla="*/ 2172825 w 4642135"/>
              <a:gd name="connsiteY85" fmla="*/ 1466017 h 5643471"/>
              <a:gd name="connsiteX86" fmla="*/ 2183637 w 4642135"/>
              <a:gd name="connsiteY86" fmla="*/ 1515748 h 5643471"/>
              <a:gd name="connsiteX87" fmla="*/ 2211746 w 4642135"/>
              <a:gd name="connsiteY87" fmla="*/ 1699542 h 5643471"/>
              <a:gd name="connsiteX88" fmla="*/ 2198772 w 4642135"/>
              <a:gd name="connsiteY88" fmla="*/ 1749273 h 5643471"/>
              <a:gd name="connsiteX89" fmla="*/ 2170664 w 4642135"/>
              <a:gd name="connsiteY89" fmla="*/ 1706028 h 5643471"/>
              <a:gd name="connsiteX90" fmla="*/ 2090659 w 4642135"/>
              <a:gd name="connsiteY90" fmla="*/ 1526561 h 5643471"/>
              <a:gd name="connsiteX91" fmla="*/ 2056062 w 4642135"/>
              <a:gd name="connsiteY91" fmla="*/ 1626025 h 5643471"/>
              <a:gd name="connsiteX92" fmla="*/ 1930651 w 4642135"/>
              <a:gd name="connsiteY92" fmla="*/ 1420609 h 5643471"/>
              <a:gd name="connsiteX93" fmla="*/ 1930651 w 4642135"/>
              <a:gd name="connsiteY93" fmla="*/ 1524398 h 5643471"/>
              <a:gd name="connsiteX94" fmla="*/ 1922002 w 4642135"/>
              <a:gd name="connsiteY94" fmla="*/ 1537371 h 5643471"/>
              <a:gd name="connsiteX95" fmla="*/ 1911191 w 4642135"/>
              <a:gd name="connsiteY95" fmla="*/ 1530885 h 5643471"/>
              <a:gd name="connsiteX96" fmla="*/ 1893893 w 4642135"/>
              <a:gd name="connsiteY96" fmla="*/ 1502775 h 5643471"/>
              <a:gd name="connsiteX97" fmla="*/ 1829025 w 4642135"/>
              <a:gd name="connsiteY97" fmla="*/ 1377363 h 5643471"/>
              <a:gd name="connsiteX98" fmla="*/ 1826862 w 4642135"/>
              <a:gd name="connsiteY98" fmla="*/ 1435746 h 5643471"/>
              <a:gd name="connsiteX99" fmla="*/ 1617123 w 4642135"/>
              <a:gd name="connsiteY99" fmla="*/ 1124379 h 5643471"/>
              <a:gd name="connsiteX100" fmla="*/ 2123094 w 4642135"/>
              <a:gd name="connsiteY100" fmla="*/ 925450 h 5643471"/>
              <a:gd name="connsiteX101" fmla="*/ 2250666 w 4642135"/>
              <a:gd name="connsiteY101" fmla="*/ 1068160 h 5643471"/>
              <a:gd name="connsiteX102" fmla="*/ 1971735 w 4642135"/>
              <a:gd name="connsiteY102" fmla="*/ 968696 h 5643471"/>
              <a:gd name="connsiteX103" fmla="*/ 1978221 w 4642135"/>
              <a:gd name="connsiteY103" fmla="*/ 977345 h 5643471"/>
              <a:gd name="connsiteX104" fmla="*/ 2324183 w 4642135"/>
              <a:gd name="connsiteY104" fmla="*/ 1323308 h 5643471"/>
              <a:gd name="connsiteX105" fmla="*/ 2356619 w 4642135"/>
              <a:gd name="connsiteY105" fmla="*/ 1325469 h 5643471"/>
              <a:gd name="connsiteX106" fmla="*/ 2626901 w 4642135"/>
              <a:gd name="connsiteY106" fmla="*/ 1206545 h 5643471"/>
              <a:gd name="connsiteX107" fmla="*/ 2637713 w 4642135"/>
              <a:gd name="connsiteY107" fmla="*/ 1197896 h 5643471"/>
              <a:gd name="connsiteX108" fmla="*/ 2661497 w 4642135"/>
              <a:gd name="connsiteY108" fmla="*/ 1200057 h 5643471"/>
              <a:gd name="connsiteX109" fmla="*/ 2901510 w 4642135"/>
              <a:gd name="connsiteY109" fmla="*/ 1197896 h 5643471"/>
              <a:gd name="connsiteX110" fmla="*/ 2988001 w 4642135"/>
              <a:gd name="connsiteY110" fmla="*/ 1195733 h 5643471"/>
              <a:gd name="connsiteX111" fmla="*/ 2629064 w 4642135"/>
              <a:gd name="connsiteY111" fmla="*/ 1120055 h 5643471"/>
              <a:gd name="connsiteX112" fmla="*/ 2635550 w 4642135"/>
              <a:gd name="connsiteY112" fmla="*/ 1158975 h 5643471"/>
              <a:gd name="connsiteX113" fmla="*/ 2635550 w 4642135"/>
              <a:gd name="connsiteY113" fmla="*/ 1195733 h 5643471"/>
              <a:gd name="connsiteX114" fmla="*/ 2447434 w 4642135"/>
              <a:gd name="connsiteY114" fmla="*/ 1031400 h 5643471"/>
              <a:gd name="connsiteX115" fmla="*/ 2514463 w 4642135"/>
              <a:gd name="connsiteY115" fmla="*/ 1197896 h 5643471"/>
              <a:gd name="connsiteX116" fmla="*/ 2123094 w 4642135"/>
              <a:gd name="connsiteY116" fmla="*/ 925450 h 5643471"/>
              <a:gd name="connsiteX117" fmla="*/ 1716587 w 4642135"/>
              <a:gd name="connsiteY117" fmla="*/ 0 h 5643471"/>
              <a:gd name="connsiteX118" fmla="*/ 1569553 w 4642135"/>
              <a:gd name="connsiteY118" fmla="*/ 190279 h 5643471"/>
              <a:gd name="connsiteX119" fmla="*/ 1595500 w 4642135"/>
              <a:gd name="connsiteY119" fmla="*/ 170818 h 5643471"/>
              <a:gd name="connsiteX120" fmla="*/ 1887405 w 4642135"/>
              <a:gd name="connsiteY120" fmla="*/ 38921 h 5643471"/>
              <a:gd name="connsiteX121" fmla="*/ 2071199 w 4642135"/>
              <a:gd name="connsiteY121" fmla="*/ 8649 h 5643471"/>
              <a:gd name="connsiteX122" fmla="*/ 1694965 w 4642135"/>
              <a:gd name="connsiteY122" fmla="*/ 224876 h 5643471"/>
              <a:gd name="connsiteX123" fmla="*/ 1798754 w 4642135"/>
              <a:gd name="connsiteY123" fmla="*/ 188116 h 5643471"/>
              <a:gd name="connsiteX124" fmla="*/ 2315534 w 4642135"/>
              <a:gd name="connsiteY124" fmla="*/ 155683 h 5643471"/>
              <a:gd name="connsiteX125" fmla="*/ 2577170 w 4642135"/>
              <a:gd name="connsiteY125" fmla="*/ 250823 h 5643471"/>
              <a:gd name="connsiteX126" fmla="*/ 2644199 w 4642135"/>
              <a:gd name="connsiteY126" fmla="*/ 315691 h 5643471"/>
              <a:gd name="connsiteX127" fmla="*/ 2334996 w 4642135"/>
              <a:gd name="connsiteY127" fmla="*/ 242174 h 5643471"/>
              <a:gd name="connsiteX128" fmla="*/ 2019305 w 4642135"/>
              <a:gd name="connsiteY128" fmla="*/ 240010 h 5643471"/>
              <a:gd name="connsiteX129" fmla="*/ 2304724 w 4642135"/>
              <a:gd name="connsiteY129" fmla="*/ 313527 h 5643471"/>
              <a:gd name="connsiteX130" fmla="*/ 2564196 w 4642135"/>
              <a:gd name="connsiteY130" fmla="*/ 454076 h 5643471"/>
              <a:gd name="connsiteX131" fmla="*/ 1861458 w 4642135"/>
              <a:gd name="connsiteY131" fmla="*/ 287580 h 5643471"/>
              <a:gd name="connsiteX132" fmla="*/ 2337157 w 4642135"/>
              <a:gd name="connsiteY132" fmla="*/ 471374 h 5643471"/>
              <a:gd name="connsiteX133" fmla="*/ 2062550 w 4642135"/>
              <a:gd name="connsiteY133" fmla="*/ 423804 h 5643471"/>
              <a:gd name="connsiteX134" fmla="*/ 2060387 w 4642135"/>
              <a:gd name="connsiteY134" fmla="*/ 428129 h 5643471"/>
              <a:gd name="connsiteX135" fmla="*/ 2196611 w 4642135"/>
              <a:gd name="connsiteY135" fmla="*/ 490833 h 5643471"/>
              <a:gd name="connsiteX136" fmla="*/ 1854973 w 4642135"/>
              <a:gd name="connsiteY136" fmla="*/ 469211 h 5643471"/>
              <a:gd name="connsiteX137" fmla="*/ 2177149 w 4642135"/>
              <a:gd name="connsiteY137" fmla="*/ 594622 h 5643471"/>
              <a:gd name="connsiteX138" fmla="*/ 1779292 w 4642135"/>
              <a:gd name="connsiteY138" fmla="*/ 538403 h 5643471"/>
              <a:gd name="connsiteX139" fmla="*/ 1982545 w 4642135"/>
              <a:gd name="connsiteY139" fmla="*/ 657329 h 5643471"/>
              <a:gd name="connsiteX140" fmla="*/ 1595500 w 4642135"/>
              <a:gd name="connsiteY140" fmla="*/ 581649 h 5643471"/>
              <a:gd name="connsiteX141" fmla="*/ 1630097 w 4642135"/>
              <a:gd name="connsiteY141" fmla="*/ 605435 h 5643471"/>
              <a:gd name="connsiteX142" fmla="*/ 1965247 w 4642135"/>
              <a:gd name="connsiteY142" fmla="*/ 670303 h 5643471"/>
              <a:gd name="connsiteX143" fmla="*/ 2129579 w 4642135"/>
              <a:gd name="connsiteY143" fmla="*/ 683276 h 5643471"/>
              <a:gd name="connsiteX144" fmla="*/ 2458244 w 4642135"/>
              <a:gd name="connsiteY144" fmla="*/ 838960 h 5643471"/>
              <a:gd name="connsiteX145" fmla="*/ 2568521 w 4642135"/>
              <a:gd name="connsiteY145" fmla="*/ 1014102 h 5643471"/>
              <a:gd name="connsiteX146" fmla="*/ 2607442 w 4642135"/>
              <a:gd name="connsiteY146" fmla="*/ 1096268 h 5643471"/>
              <a:gd name="connsiteX147" fmla="*/ 2637713 w 4642135"/>
              <a:gd name="connsiteY147" fmla="*/ 1109242 h 5643471"/>
              <a:gd name="connsiteX148" fmla="*/ 2799882 w 4642135"/>
              <a:gd name="connsiteY148" fmla="*/ 1102756 h 5643471"/>
              <a:gd name="connsiteX149" fmla="*/ 3029083 w 4642135"/>
              <a:gd name="connsiteY149" fmla="*/ 1128704 h 5643471"/>
              <a:gd name="connsiteX150" fmla="*/ 3052869 w 4642135"/>
              <a:gd name="connsiteY150" fmla="*/ 1135189 h 5643471"/>
              <a:gd name="connsiteX151" fmla="*/ 3057193 w 4642135"/>
              <a:gd name="connsiteY151" fmla="*/ 1133028 h 5643471"/>
              <a:gd name="connsiteX152" fmla="*/ 2933943 w 4642135"/>
              <a:gd name="connsiteY152" fmla="*/ 1046537 h 5643471"/>
              <a:gd name="connsiteX153" fmla="*/ 3346937 w 4642135"/>
              <a:gd name="connsiteY153" fmla="*/ 1184923 h 5643471"/>
              <a:gd name="connsiteX154" fmla="*/ 3519919 w 4642135"/>
              <a:gd name="connsiteY154" fmla="*/ 1349255 h 5643471"/>
              <a:gd name="connsiteX155" fmla="*/ 3545866 w 4642135"/>
              <a:gd name="connsiteY155" fmla="*/ 1355741 h 5643471"/>
              <a:gd name="connsiteX156" fmla="*/ 3963183 w 4642135"/>
              <a:gd name="connsiteY156" fmla="*/ 1264925 h 5643471"/>
              <a:gd name="connsiteX157" fmla="*/ 4058322 w 4642135"/>
              <a:gd name="connsiteY157" fmla="*/ 1271413 h 5643471"/>
              <a:gd name="connsiteX158" fmla="*/ 3926425 w 4642135"/>
              <a:gd name="connsiteY158" fmla="*/ 1323308 h 5643471"/>
              <a:gd name="connsiteX159" fmla="*/ 3928586 w 4642135"/>
              <a:gd name="connsiteY159" fmla="*/ 1329793 h 5643471"/>
              <a:gd name="connsiteX160" fmla="*/ 3971832 w 4642135"/>
              <a:gd name="connsiteY160" fmla="*/ 1325469 h 5643471"/>
              <a:gd name="connsiteX161" fmla="*/ 4194547 w 4642135"/>
              <a:gd name="connsiteY161" fmla="*/ 1351416 h 5643471"/>
              <a:gd name="connsiteX162" fmla="*/ 4309146 w 4642135"/>
              <a:gd name="connsiteY162" fmla="*/ 1377363 h 5643471"/>
              <a:gd name="connsiteX163" fmla="*/ 4367528 w 4642135"/>
              <a:gd name="connsiteY163" fmla="*/ 1472503 h 5643471"/>
              <a:gd name="connsiteX164" fmla="*/ 4408610 w 4642135"/>
              <a:gd name="connsiteY164" fmla="*/ 1528722 h 5643471"/>
              <a:gd name="connsiteX165" fmla="*/ 4601053 w 4642135"/>
              <a:gd name="connsiteY165" fmla="*/ 1695218 h 5643471"/>
              <a:gd name="connsiteX166" fmla="*/ 4639974 w 4642135"/>
              <a:gd name="connsiteY166" fmla="*/ 1766572 h 5643471"/>
              <a:gd name="connsiteX167" fmla="*/ 4642135 w 4642135"/>
              <a:gd name="connsiteY167" fmla="*/ 1773059 h 5643471"/>
              <a:gd name="connsiteX168" fmla="*/ 4627000 w 4642135"/>
              <a:gd name="connsiteY168" fmla="*/ 1801168 h 5643471"/>
              <a:gd name="connsiteX169" fmla="*/ 4605378 w 4642135"/>
              <a:gd name="connsiteY169" fmla="*/ 1773059 h 5643471"/>
              <a:gd name="connsiteX170" fmla="*/ 4393475 w 4642135"/>
              <a:gd name="connsiteY170" fmla="*/ 1617376 h 5643471"/>
              <a:gd name="connsiteX171" fmla="*/ 4363204 w 4642135"/>
              <a:gd name="connsiteY171" fmla="*/ 1615213 h 5643471"/>
              <a:gd name="connsiteX172" fmla="*/ 4363204 w 4642135"/>
              <a:gd name="connsiteY172" fmla="*/ 1658458 h 5643471"/>
              <a:gd name="connsiteX173" fmla="*/ 4389151 w 4642135"/>
              <a:gd name="connsiteY173" fmla="*/ 1686569 h 5643471"/>
              <a:gd name="connsiteX174" fmla="*/ 4490776 w 4642135"/>
              <a:gd name="connsiteY174" fmla="*/ 1818466 h 5643471"/>
              <a:gd name="connsiteX175" fmla="*/ 4510238 w 4642135"/>
              <a:gd name="connsiteY175" fmla="*/ 1885497 h 5643471"/>
              <a:gd name="connsiteX176" fmla="*/ 4108056 w 4642135"/>
              <a:gd name="connsiteY176" fmla="*/ 1543859 h 5643471"/>
              <a:gd name="connsiteX177" fmla="*/ 4337256 w 4642135"/>
              <a:gd name="connsiteY177" fmla="*/ 1801168 h 5643471"/>
              <a:gd name="connsiteX178" fmla="*/ 4330768 w 4642135"/>
              <a:gd name="connsiteY178" fmla="*/ 1807656 h 5643471"/>
              <a:gd name="connsiteX179" fmla="*/ 4138328 w 4642135"/>
              <a:gd name="connsiteY179" fmla="*/ 1669271 h 5643471"/>
              <a:gd name="connsiteX180" fmla="*/ 4216169 w 4642135"/>
              <a:gd name="connsiteY180" fmla="*/ 1783870 h 5643471"/>
              <a:gd name="connsiteX181" fmla="*/ 4021565 w 4642135"/>
              <a:gd name="connsiteY181" fmla="*/ 1671432 h 5643471"/>
              <a:gd name="connsiteX182" fmla="*/ 4151301 w 4642135"/>
              <a:gd name="connsiteY182" fmla="*/ 1850901 h 5643471"/>
              <a:gd name="connsiteX183" fmla="*/ 3868043 w 4642135"/>
              <a:gd name="connsiteY183" fmla="*/ 1658458 h 5643471"/>
              <a:gd name="connsiteX184" fmla="*/ 3982644 w 4642135"/>
              <a:gd name="connsiteY184" fmla="*/ 1816305 h 5643471"/>
              <a:gd name="connsiteX185" fmla="*/ 3712360 w 4642135"/>
              <a:gd name="connsiteY185" fmla="*/ 1632511 h 5643471"/>
              <a:gd name="connsiteX186" fmla="*/ 3721009 w 4642135"/>
              <a:gd name="connsiteY186" fmla="*/ 1656297 h 5643471"/>
              <a:gd name="connsiteX187" fmla="*/ 3978320 w 4642135"/>
              <a:gd name="connsiteY187" fmla="*/ 1829278 h 5643471"/>
              <a:gd name="connsiteX188" fmla="*/ 4211845 w 4642135"/>
              <a:gd name="connsiteY188" fmla="*/ 2036856 h 5643471"/>
              <a:gd name="connsiteX189" fmla="*/ 4226979 w 4642135"/>
              <a:gd name="connsiteY189" fmla="*/ 2356872 h 5643471"/>
              <a:gd name="connsiteX190" fmla="*/ 4203196 w 4642135"/>
              <a:gd name="connsiteY190" fmla="*/ 2393629 h 5643471"/>
              <a:gd name="connsiteX191" fmla="*/ 4185898 w 4642135"/>
              <a:gd name="connsiteY191" fmla="*/ 2359033 h 5643471"/>
              <a:gd name="connsiteX192" fmla="*/ 4142652 w 4642135"/>
              <a:gd name="connsiteY192" fmla="*/ 2233621 h 5643471"/>
              <a:gd name="connsiteX193" fmla="*/ 4101568 w 4642135"/>
              <a:gd name="connsiteY193" fmla="*/ 2365521 h 5643471"/>
              <a:gd name="connsiteX194" fmla="*/ 3932911 w 4642135"/>
              <a:gd name="connsiteY194" fmla="*/ 2019558 h 5643471"/>
              <a:gd name="connsiteX195" fmla="*/ 3961022 w 4642135"/>
              <a:gd name="connsiteY195" fmla="*/ 2181727 h 5643471"/>
              <a:gd name="connsiteX196" fmla="*/ 3792365 w 4642135"/>
              <a:gd name="connsiteY196" fmla="*/ 2021719 h 5643471"/>
              <a:gd name="connsiteX197" fmla="*/ 3883180 w 4642135"/>
              <a:gd name="connsiteY197" fmla="*/ 2304977 h 5643471"/>
              <a:gd name="connsiteX198" fmla="*/ 3876692 w 4642135"/>
              <a:gd name="connsiteY198" fmla="*/ 2607695 h 5643471"/>
              <a:gd name="connsiteX199" fmla="*/ 3826961 w 4642135"/>
              <a:gd name="connsiteY199" fmla="*/ 2495257 h 5643471"/>
              <a:gd name="connsiteX200" fmla="*/ 3792365 w 4642135"/>
              <a:gd name="connsiteY200" fmla="*/ 2730943 h 5643471"/>
              <a:gd name="connsiteX201" fmla="*/ 3749119 w 4642135"/>
              <a:gd name="connsiteY201" fmla="*/ 2544988 h 5643471"/>
              <a:gd name="connsiteX202" fmla="*/ 3628032 w 4642135"/>
              <a:gd name="connsiteY202" fmla="*/ 2823922 h 5643471"/>
              <a:gd name="connsiteX203" fmla="*/ 3714523 w 4642135"/>
              <a:gd name="connsiteY203" fmla="*/ 2393629 h 5643471"/>
              <a:gd name="connsiteX204" fmla="*/ 3705874 w 4642135"/>
              <a:gd name="connsiteY204" fmla="*/ 2389305 h 5643471"/>
              <a:gd name="connsiteX205" fmla="*/ 3582623 w 4642135"/>
              <a:gd name="connsiteY205" fmla="*/ 2635803 h 5643471"/>
              <a:gd name="connsiteX206" fmla="*/ 3623708 w 4642135"/>
              <a:gd name="connsiteY206" fmla="*/ 2441199 h 5643471"/>
              <a:gd name="connsiteX207" fmla="*/ 3561001 w 4642135"/>
              <a:gd name="connsiteY207" fmla="*/ 2495257 h 5643471"/>
              <a:gd name="connsiteX208" fmla="*/ 3541542 w 4642135"/>
              <a:gd name="connsiteY208" fmla="*/ 2512555 h 5643471"/>
              <a:gd name="connsiteX209" fmla="*/ 3532892 w 4642135"/>
              <a:gd name="connsiteY209" fmla="*/ 2488769 h 5643471"/>
              <a:gd name="connsiteX210" fmla="*/ 3543703 w 4642135"/>
              <a:gd name="connsiteY210" fmla="*/ 2324437 h 5643471"/>
              <a:gd name="connsiteX211" fmla="*/ 3496133 w 4642135"/>
              <a:gd name="connsiteY211" fmla="*/ 2391468 h 5643471"/>
              <a:gd name="connsiteX212" fmla="*/ 3476673 w 4642135"/>
              <a:gd name="connsiteY212" fmla="*/ 2408766 h 5643471"/>
              <a:gd name="connsiteX213" fmla="*/ 3474510 w 4642135"/>
              <a:gd name="connsiteY213" fmla="*/ 2382819 h 5643471"/>
              <a:gd name="connsiteX214" fmla="*/ 3483159 w 4642135"/>
              <a:gd name="connsiteY214" fmla="*/ 2276867 h 5643471"/>
              <a:gd name="connsiteX215" fmla="*/ 3478835 w 4642135"/>
              <a:gd name="connsiteY215" fmla="*/ 2268218 h 5643471"/>
              <a:gd name="connsiteX216" fmla="*/ 3455051 w 4642135"/>
              <a:gd name="connsiteY216" fmla="*/ 2285516 h 5643471"/>
              <a:gd name="connsiteX217" fmla="*/ 3450726 w 4642135"/>
              <a:gd name="connsiteY217" fmla="*/ 2032532 h 5643471"/>
              <a:gd name="connsiteX218" fmla="*/ 3405318 w 4642135"/>
              <a:gd name="connsiteY218" fmla="*/ 2207674 h 5643471"/>
              <a:gd name="connsiteX219" fmla="*/ 3394507 w 4642135"/>
              <a:gd name="connsiteY219" fmla="*/ 2054154 h 5643471"/>
              <a:gd name="connsiteX220" fmla="*/ 3385858 w 4642135"/>
              <a:gd name="connsiteY220" fmla="*/ 2054154 h 5643471"/>
              <a:gd name="connsiteX221" fmla="*/ 3381534 w 4642135"/>
              <a:gd name="connsiteY221" fmla="*/ 2077938 h 5643471"/>
              <a:gd name="connsiteX222" fmla="*/ 3344774 w 4642135"/>
              <a:gd name="connsiteY222" fmla="*/ 2501743 h 5643471"/>
              <a:gd name="connsiteX223" fmla="*/ 3282069 w 4642135"/>
              <a:gd name="connsiteY223" fmla="*/ 3401246 h 5643471"/>
              <a:gd name="connsiteX224" fmla="*/ 3102600 w 4642135"/>
              <a:gd name="connsiteY224" fmla="*/ 4380755 h 5643471"/>
              <a:gd name="connsiteX225" fmla="*/ 3096114 w 4642135"/>
              <a:gd name="connsiteY225" fmla="*/ 4439135 h 5643471"/>
              <a:gd name="connsiteX226" fmla="*/ 3204228 w 4642135"/>
              <a:gd name="connsiteY226" fmla="*/ 5148359 h 5643471"/>
              <a:gd name="connsiteX227" fmla="*/ 3265706 w 4642135"/>
              <a:gd name="connsiteY227" fmla="*/ 5622240 h 5643471"/>
              <a:gd name="connsiteX228" fmla="*/ 2888326 w 4642135"/>
              <a:gd name="connsiteY228" fmla="*/ 5626736 h 5643471"/>
              <a:gd name="connsiteX229" fmla="*/ 2888241 w 4642135"/>
              <a:gd name="connsiteY229" fmla="*/ 4979826 h 5643471"/>
              <a:gd name="connsiteX230" fmla="*/ 2654078 w 4642135"/>
              <a:gd name="connsiteY230" fmla="*/ 5624022 h 5643471"/>
              <a:gd name="connsiteX231" fmla="*/ 2305744 w 4642135"/>
              <a:gd name="connsiteY231" fmla="*/ 5625924 h 5643471"/>
              <a:gd name="connsiteX232" fmla="*/ 2700418 w 4642135"/>
              <a:gd name="connsiteY232" fmla="*/ 4800235 h 5643471"/>
              <a:gd name="connsiteX233" fmla="*/ 2851777 w 4642135"/>
              <a:gd name="connsiteY233" fmla="*/ 4454272 h 5643471"/>
              <a:gd name="connsiteX234" fmla="*/ 2856101 w 4642135"/>
              <a:gd name="connsiteY234" fmla="*/ 4395889 h 5643471"/>
              <a:gd name="connsiteX235" fmla="*/ 2581495 w 4642135"/>
              <a:gd name="connsiteY235" fmla="*/ 3515847 h 5643471"/>
              <a:gd name="connsiteX236" fmla="*/ 1854973 w 4642135"/>
              <a:gd name="connsiteY236" fmla="*/ 2006584 h 5643471"/>
              <a:gd name="connsiteX237" fmla="*/ 1502522 w 4642135"/>
              <a:gd name="connsiteY237" fmla="*/ 1258440 h 5643471"/>
              <a:gd name="connsiteX238" fmla="*/ 1489548 w 4642135"/>
              <a:gd name="connsiteY238" fmla="*/ 1228168 h 5643471"/>
              <a:gd name="connsiteX239" fmla="*/ 1485224 w 4642135"/>
              <a:gd name="connsiteY239" fmla="*/ 1273574 h 5643471"/>
              <a:gd name="connsiteX240" fmla="*/ 1379274 w 4642135"/>
              <a:gd name="connsiteY240" fmla="*/ 1068160 h 5643471"/>
              <a:gd name="connsiteX241" fmla="*/ 1476574 w 4642135"/>
              <a:gd name="connsiteY241" fmla="*/ 1392500 h 5643471"/>
              <a:gd name="connsiteX242" fmla="*/ 1426843 w 4642135"/>
              <a:gd name="connsiteY242" fmla="*/ 1366553 h 5643471"/>
              <a:gd name="connsiteX243" fmla="*/ 1498197 w 4642135"/>
              <a:gd name="connsiteY243" fmla="*/ 1535210 h 5643471"/>
              <a:gd name="connsiteX244" fmla="*/ 1487387 w 4642135"/>
              <a:gd name="connsiteY244" fmla="*/ 1539535 h 5643471"/>
              <a:gd name="connsiteX245" fmla="*/ 1405221 w 4642135"/>
              <a:gd name="connsiteY245" fmla="*/ 1457368 h 5643471"/>
              <a:gd name="connsiteX246" fmla="*/ 1398733 w 4642135"/>
              <a:gd name="connsiteY246" fmla="*/ 1461693 h 5643471"/>
              <a:gd name="connsiteX247" fmla="*/ 1465764 w 4642135"/>
              <a:gd name="connsiteY247" fmla="*/ 1649809 h 5643471"/>
              <a:gd name="connsiteX248" fmla="*/ 1470089 w 4642135"/>
              <a:gd name="connsiteY248" fmla="*/ 1682244 h 5643471"/>
              <a:gd name="connsiteX249" fmla="*/ 1441978 w 4642135"/>
              <a:gd name="connsiteY249" fmla="*/ 1669271 h 5643471"/>
              <a:gd name="connsiteX250" fmla="*/ 1364137 w 4642135"/>
              <a:gd name="connsiteY250" fmla="*/ 1626025 h 5643471"/>
              <a:gd name="connsiteX251" fmla="*/ 1472250 w 4642135"/>
              <a:gd name="connsiteY251" fmla="*/ 1820629 h 5643471"/>
              <a:gd name="connsiteX252" fmla="*/ 1480899 w 4642135"/>
              <a:gd name="connsiteY252" fmla="*/ 1855226 h 5643471"/>
              <a:gd name="connsiteX253" fmla="*/ 1450627 w 4642135"/>
              <a:gd name="connsiteY253" fmla="*/ 1844413 h 5643471"/>
              <a:gd name="connsiteX254" fmla="*/ 1301432 w 4642135"/>
              <a:gd name="connsiteY254" fmla="*/ 1693054 h 5643471"/>
              <a:gd name="connsiteX255" fmla="*/ 1262511 w 4642135"/>
              <a:gd name="connsiteY255" fmla="*/ 1641160 h 5643471"/>
              <a:gd name="connsiteX256" fmla="*/ 1498197 w 4642135"/>
              <a:gd name="connsiteY256" fmla="*/ 2095236 h 5643471"/>
              <a:gd name="connsiteX257" fmla="*/ 1305756 w 4642135"/>
              <a:gd name="connsiteY257" fmla="*/ 1857387 h 5643471"/>
              <a:gd name="connsiteX258" fmla="*/ 1264672 w 4642135"/>
              <a:gd name="connsiteY258" fmla="*/ 1775221 h 5643471"/>
              <a:gd name="connsiteX259" fmla="*/ 1281970 w 4642135"/>
              <a:gd name="connsiteY259" fmla="*/ 2002260 h 5643471"/>
              <a:gd name="connsiteX260" fmla="*/ 1154398 w 4642135"/>
              <a:gd name="connsiteY260" fmla="*/ 1738463 h 5643471"/>
              <a:gd name="connsiteX261" fmla="*/ 1141424 w 4642135"/>
              <a:gd name="connsiteY261" fmla="*/ 1876848 h 5643471"/>
              <a:gd name="connsiteX262" fmla="*/ 1007363 w 4642135"/>
              <a:gd name="connsiteY262" fmla="*/ 1150326 h 5643471"/>
              <a:gd name="connsiteX263" fmla="*/ 955469 w 4642135"/>
              <a:gd name="connsiteY263" fmla="*/ 1219519 h 5643471"/>
              <a:gd name="connsiteX264" fmla="*/ 923034 w 4642135"/>
              <a:gd name="connsiteY264" fmla="*/ 1295197 h 5643471"/>
              <a:gd name="connsiteX265" fmla="*/ 886276 w 4642135"/>
              <a:gd name="connsiteY265" fmla="*/ 1403311 h 5643471"/>
              <a:gd name="connsiteX266" fmla="*/ 860329 w 4642135"/>
              <a:gd name="connsiteY266" fmla="*/ 1213031 h 5643471"/>
              <a:gd name="connsiteX267" fmla="*/ 806271 w 4642135"/>
              <a:gd name="connsiteY267" fmla="*/ 1669271 h 5643471"/>
              <a:gd name="connsiteX268" fmla="*/ 713295 w 4642135"/>
              <a:gd name="connsiteY268" fmla="*/ 1511424 h 5643471"/>
              <a:gd name="connsiteX269" fmla="*/ 713295 w 4642135"/>
              <a:gd name="connsiteY269" fmla="*/ 1693054 h 5643471"/>
              <a:gd name="connsiteX270" fmla="*/ 704646 w 4642135"/>
              <a:gd name="connsiteY270" fmla="*/ 1719002 h 5643471"/>
              <a:gd name="connsiteX271" fmla="*/ 678699 w 4642135"/>
              <a:gd name="connsiteY271" fmla="*/ 1697379 h 5643471"/>
              <a:gd name="connsiteX272" fmla="*/ 603018 w 4642135"/>
              <a:gd name="connsiteY272" fmla="*/ 1567643 h 5643471"/>
              <a:gd name="connsiteX273" fmla="*/ 568422 w 4642135"/>
              <a:gd name="connsiteY273" fmla="*/ 1468179 h 5643471"/>
              <a:gd name="connsiteX274" fmla="*/ 752216 w 4642135"/>
              <a:gd name="connsiteY274" fmla="*/ 960047 h 5643471"/>
              <a:gd name="connsiteX275" fmla="*/ 920873 w 4642135"/>
              <a:gd name="connsiteY275" fmla="*/ 735171 h 5643471"/>
              <a:gd name="connsiteX276" fmla="*/ 953306 w 4642135"/>
              <a:gd name="connsiteY276" fmla="*/ 683276 h 5643471"/>
              <a:gd name="connsiteX277" fmla="*/ 959793 w 4642135"/>
              <a:gd name="connsiteY277" fmla="*/ 663815 h 5643471"/>
              <a:gd name="connsiteX278" fmla="*/ 942495 w 4642135"/>
              <a:gd name="connsiteY278" fmla="*/ 672464 h 5643471"/>
              <a:gd name="connsiteX279" fmla="*/ 747891 w 4642135"/>
              <a:gd name="connsiteY279" fmla="*/ 938424 h 5643471"/>
              <a:gd name="connsiteX280" fmla="*/ 728430 w 4642135"/>
              <a:gd name="connsiteY280" fmla="*/ 955722 h 5643471"/>
              <a:gd name="connsiteX281" fmla="*/ 817084 w 4642135"/>
              <a:gd name="connsiteY281" fmla="*/ 711385 h 5643471"/>
              <a:gd name="connsiteX282" fmla="*/ 548963 w 4642135"/>
              <a:gd name="connsiteY282" fmla="*/ 1040049 h 5643471"/>
              <a:gd name="connsiteX283" fmla="*/ 672211 w 4642135"/>
              <a:gd name="connsiteY283" fmla="*/ 750306 h 5643471"/>
              <a:gd name="connsiteX284" fmla="*/ 460308 w 4642135"/>
              <a:gd name="connsiteY284" fmla="*/ 979506 h 5643471"/>
              <a:gd name="connsiteX285" fmla="*/ 492744 w 4642135"/>
              <a:gd name="connsiteY285" fmla="*/ 838960 h 5643471"/>
              <a:gd name="connsiteX286" fmla="*/ 345709 w 4642135"/>
              <a:gd name="connsiteY286" fmla="*/ 1046537 h 5643471"/>
              <a:gd name="connsiteX287" fmla="*/ 542475 w 4642135"/>
              <a:gd name="connsiteY287" fmla="*/ 609759 h 5643471"/>
              <a:gd name="connsiteX288" fmla="*/ 466796 w 4642135"/>
              <a:gd name="connsiteY288" fmla="*/ 687601 h 5643471"/>
              <a:gd name="connsiteX289" fmla="*/ 198675 w 4642135"/>
              <a:gd name="connsiteY289" fmla="*/ 1143838 h 5643471"/>
              <a:gd name="connsiteX290" fmla="*/ 172728 w 4642135"/>
              <a:gd name="connsiteY290" fmla="*/ 1176274 h 5643471"/>
              <a:gd name="connsiteX291" fmla="*/ 270029 w 4642135"/>
              <a:gd name="connsiteY291" fmla="*/ 880042 h 5643471"/>
              <a:gd name="connsiteX292" fmla="*/ 449498 w 4642135"/>
              <a:gd name="connsiteY292" fmla="*/ 629219 h 5643471"/>
              <a:gd name="connsiteX293" fmla="*/ 200836 w 4642135"/>
              <a:gd name="connsiteY293" fmla="*/ 849770 h 5643471"/>
              <a:gd name="connsiteX294" fmla="*/ 14881 w 4642135"/>
              <a:gd name="connsiteY294" fmla="*/ 1128704 h 5643471"/>
              <a:gd name="connsiteX295" fmla="*/ 6232 w 4642135"/>
              <a:gd name="connsiteY295" fmla="*/ 1046537 h 5643471"/>
              <a:gd name="connsiteX296" fmla="*/ 32179 w 4642135"/>
              <a:gd name="connsiteY296" fmla="*/ 973020 h 5643471"/>
              <a:gd name="connsiteX297" fmla="*/ 512203 w 4642135"/>
              <a:gd name="connsiteY297" fmla="*/ 501646 h 5643471"/>
              <a:gd name="connsiteX298" fmla="*/ 594369 w 4642135"/>
              <a:gd name="connsiteY298" fmla="*/ 467050 h 5643471"/>
              <a:gd name="connsiteX299" fmla="*/ 168403 w 4642135"/>
              <a:gd name="connsiteY299" fmla="*/ 557865 h 5643471"/>
              <a:gd name="connsiteX300" fmla="*/ 272192 w 4642135"/>
              <a:gd name="connsiteY300" fmla="*/ 488672 h 5643471"/>
              <a:gd name="connsiteX301" fmla="*/ 391116 w 4642135"/>
              <a:gd name="connsiteY301" fmla="*/ 412992 h 5643471"/>
              <a:gd name="connsiteX302" fmla="*/ 525176 w 4642135"/>
              <a:gd name="connsiteY302" fmla="*/ 378396 h 5643471"/>
              <a:gd name="connsiteX303" fmla="*/ 661401 w 4642135"/>
              <a:gd name="connsiteY303" fmla="*/ 363261 h 5643471"/>
              <a:gd name="connsiteX304" fmla="*/ 434361 w 4642135"/>
              <a:gd name="connsiteY304" fmla="*/ 324340 h 5643471"/>
              <a:gd name="connsiteX305" fmla="*/ 507878 w 4642135"/>
              <a:gd name="connsiteY305" fmla="*/ 313527 h 5643471"/>
              <a:gd name="connsiteX306" fmla="*/ 507878 w 4642135"/>
              <a:gd name="connsiteY306" fmla="*/ 309203 h 5643471"/>
              <a:gd name="connsiteX307" fmla="*/ 417063 w 4642135"/>
              <a:gd name="connsiteY307" fmla="*/ 309203 h 5643471"/>
              <a:gd name="connsiteX308" fmla="*/ 881952 w 4642135"/>
              <a:gd name="connsiteY308" fmla="*/ 276770 h 5643471"/>
              <a:gd name="connsiteX309" fmla="*/ 1067907 w 4642135"/>
              <a:gd name="connsiteY309" fmla="*/ 298393 h 5643471"/>
              <a:gd name="connsiteX310" fmla="*/ 1223590 w 4642135"/>
              <a:gd name="connsiteY310" fmla="*/ 371910 h 5643471"/>
              <a:gd name="connsiteX311" fmla="*/ 1258187 w 4642135"/>
              <a:gd name="connsiteY311" fmla="*/ 367585 h 5643471"/>
              <a:gd name="connsiteX312" fmla="*/ 1640907 w 4642135"/>
              <a:gd name="connsiteY312" fmla="*/ 30271 h 5643471"/>
              <a:gd name="connsiteX313" fmla="*/ 1716587 w 4642135"/>
              <a:gd name="connsiteY313" fmla="*/ 0 h 564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4642135" h="5643471">
                <a:moveTo>
                  <a:pt x="3186930" y="1466017"/>
                </a:moveTo>
                <a:cubicBezTo>
                  <a:pt x="3192336" y="1460972"/>
                  <a:pt x="3202426" y="1447277"/>
                  <a:pt x="3148009" y="1468179"/>
                </a:cubicBezTo>
                <a:cubicBezTo>
                  <a:pt x="3093592" y="1489081"/>
                  <a:pt x="2956287" y="1550346"/>
                  <a:pt x="2860426" y="1591429"/>
                </a:cubicBezTo>
                <a:cubicBezTo>
                  <a:pt x="2873400" y="1602239"/>
                  <a:pt x="2886373" y="1593590"/>
                  <a:pt x="2899347" y="1589266"/>
                </a:cubicBezTo>
                <a:cubicBezTo>
                  <a:pt x="2972864" y="1561157"/>
                  <a:pt x="3050706" y="1543859"/>
                  <a:pt x="3115574" y="1498450"/>
                </a:cubicBezTo>
                <a:cubicBezTo>
                  <a:pt x="3137196" y="1485477"/>
                  <a:pt x="3163143" y="1483316"/>
                  <a:pt x="3186930" y="1466017"/>
                </a:cubicBezTo>
                <a:close/>
                <a:moveTo>
                  <a:pt x="2717716" y="1269250"/>
                </a:moveTo>
                <a:cubicBezTo>
                  <a:pt x="2618252" y="1299522"/>
                  <a:pt x="2514463" y="1310334"/>
                  <a:pt x="2419323" y="1353579"/>
                </a:cubicBezTo>
                <a:cubicBezTo>
                  <a:pt x="2350131" y="1383851"/>
                  <a:pt x="2360943" y="1364390"/>
                  <a:pt x="2395539" y="1433582"/>
                </a:cubicBezTo>
                <a:cubicBezTo>
                  <a:pt x="2404189" y="1446556"/>
                  <a:pt x="2410674" y="1448719"/>
                  <a:pt x="2423648" y="1440070"/>
                </a:cubicBezTo>
                <a:cubicBezTo>
                  <a:pt x="2525276" y="1377363"/>
                  <a:pt x="2624740" y="1310334"/>
                  <a:pt x="2739339" y="1269250"/>
                </a:cubicBezTo>
                <a:lnTo>
                  <a:pt x="2717716" y="1269250"/>
                </a:lnTo>
                <a:close/>
                <a:moveTo>
                  <a:pt x="1617123" y="1124379"/>
                </a:moveTo>
                <a:cubicBezTo>
                  <a:pt x="1653880" y="1204382"/>
                  <a:pt x="1690640" y="1286548"/>
                  <a:pt x="1727398" y="1366553"/>
                </a:cubicBezTo>
                <a:cubicBezTo>
                  <a:pt x="1675503" y="1314659"/>
                  <a:pt x="1636582" y="1256276"/>
                  <a:pt x="1591176" y="1202221"/>
                </a:cubicBezTo>
                <a:cubicBezTo>
                  <a:pt x="1653880" y="1327632"/>
                  <a:pt x="1723073" y="1448719"/>
                  <a:pt x="1790104" y="1569806"/>
                </a:cubicBezTo>
                <a:cubicBezTo>
                  <a:pt x="2012817" y="1967664"/>
                  <a:pt x="2250666" y="2356872"/>
                  <a:pt x="2466893" y="2756890"/>
                </a:cubicBezTo>
                <a:cubicBezTo>
                  <a:pt x="2670146" y="3135288"/>
                  <a:pt x="2862589" y="3520172"/>
                  <a:pt x="2985838" y="3935327"/>
                </a:cubicBezTo>
                <a:lnTo>
                  <a:pt x="2994487" y="3943976"/>
                </a:lnTo>
                <a:cubicBezTo>
                  <a:pt x="2996650" y="3937488"/>
                  <a:pt x="2998811" y="3933164"/>
                  <a:pt x="2998811" y="3928839"/>
                </a:cubicBezTo>
                <a:cubicBezTo>
                  <a:pt x="3078816" y="3539631"/>
                  <a:pt x="3137196" y="3146098"/>
                  <a:pt x="3189091" y="2752566"/>
                </a:cubicBezTo>
                <a:cubicBezTo>
                  <a:pt x="3217201" y="2542827"/>
                  <a:pt x="3228012" y="2328761"/>
                  <a:pt x="3282069" y="2123347"/>
                </a:cubicBezTo>
                <a:cubicBezTo>
                  <a:pt x="3290718" y="2099561"/>
                  <a:pt x="3299368" y="2073614"/>
                  <a:pt x="3295043" y="2045505"/>
                </a:cubicBezTo>
                <a:cubicBezTo>
                  <a:pt x="3279906" y="2049830"/>
                  <a:pt x="3286394" y="2071452"/>
                  <a:pt x="3266932" y="2071452"/>
                </a:cubicBezTo>
                <a:cubicBezTo>
                  <a:pt x="3277745" y="2006584"/>
                  <a:pt x="3290718" y="1943878"/>
                  <a:pt x="3301529" y="1881173"/>
                </a:cubicBezTo>
                <a:cubicBezTo>
                  <a:pt x="3260447" y="1967664"/>
                  <a:pt x="3234499" y="2058479"/>
                  <a:pt x="3212877" y="2151455"/>
                </a:cubicBezTo>
                <a:cubicBezTo>
                  <a:pt x="3191254" y="2136320"/>
                  <a:pt x="3202064" y="2112534"/>
                  <a:pt x="3182605" y="2101724"/>
                </a:cubicBezTo>
                <a:cubicBezTo>
                  <a:pt x="3173956" y="2147131"/>
                  <a:pt x="3163143" y="2188215"/>
                  <a:pt x="3154494" y="2231460"/>
                </a:cubicBezTo>
                <a:cubicBezTo>
                  <a:pt x="3141521" y="2209838"/>
                  <a:pt x="3135035" y="2190376"/>
                  <a:pt x="3128547" y="2170917"/>
                </a:cubicBezTo>
                <a:cubicBezTo>
                  <a:pt x="3126386" y="2162268"/>
                  <a:pt x="3126386" y="2151455"/>
                  <a:pt x="3115574" y="2151455"/>
                </a:cubicBezTo>
                <a:cubicBezTo>
                  <a:pt x="3100439" y="2151455"/>
                  <a:pt x="3104763" y="2164429"/>
                  <a:pt x="3102600" y="2173078"/>
                </a:cubicBezTo>
                <a:cubicBezTo>
                  <a:pt x="3091790" y="2229297"/>
                  <a:pt x="3080977" y="2283355"/>
                  <a:pt x="3059355" y="2341735"/>
                </a:cubicBezTo>
                <a:cubicBezTo>
                  <a:pt x="3042056" y="2309302"/>
                  <a:pt x="3022597" y="2285516"/>
                  <a:pt x="2998811" y="2261732"/>
                </a:cubicBezTo>
                <a:cubicBezTo>
                  <a:pt x="2994487" y="2322275"/>
                  <a:pt x="2990162" y="2378494"/>
                  <a:pt x="2983676" y="2436875"/>
                </a:cubicBezTo>
                <a:cubicBezTo>
                  <a:pt x="2983676" y="2445524"/>
                  <a:pt x="2985838" y="2458497"/>
                  <a:pt x="2975027" y="2460661"/>
                </a:cubicBezTo>
                <a:cubicBezTo>
                  <a:pt x="2959890" y="2462822"/>
                  <a:pt x="2959890" y="2447687"/>
                  <a:pt x="2955566" y="2439038"/>
                </a:cubicBezTo>
                <a:cubicBezTo>
                  <a:pt x="2944756" y="2415252"/>
                  <a:pt x="2938268" y="2391468"/>
                  <a:pt x="2933943" y="2367682"/>
                </a:cubicBezTo>
                <a:cubicBezTo>
                  <a:pt x="2929619" y="2339574"/>
                  <a:pt x="2923133" y="2313626"/>
                  <a:pt x="2918808" y="2287679"/>
                </a:cubicBezTo>
                <a:cubicBezTo>
                  <a:pt x="2901510" y="2402278"/>
                  <a:pt x="2892861" y="2516880"/>
                  <a:pt x="2871238" y="2633642"/>
                </a:cubicBezTo>
                <a:cubicBezTo>
                  <a:pt x="2851777" y="2620668"/>
                  <a:pt x="2843128" y="2609856"/>
                  <a:pt x="2840967" y="2590397"/>
                </a:cubicBezTo>
                <a:cubicBezTo>
                  <a:pt x="2836642" y="2534178"/>
                  <a:pt x="2832318" y="2480120"/>
                  <a:pt x="2840967" y="2423901"/>
                </a:cubicBezTo>
                <a:cubicBezTo>
                  <a:pt x="2845291" y="2393629"/>
                  <a:pt x="2847452" y="2363357"/>
                  <a:pt x="2851777" y="2333086"/>
                </a:cubicBezTo>
                <a:cubicBezTo>
                  <a:pt x="2819344" y="2384980"/>
                  <a:pt x="2793397" y="2436875"/>
                  <a:pt x="2752313" y="2486608"/>
                </a:cubicBezTo>
                <a:cubicBezTo>
                  <a:pt x="2763125" y="2417415"/>
                  <a:pt x="2771774" y="2352547"/>
                  <a:pt x="2782584" y="2283355"/>
                </a:cubicBezTo>
                <a:cubicBezTo>
                  <a:pt x="2754476" y="2313626"/>
                  <a:pt x="2735014" y="2343898"/>
                  <a:pt x="2698257" y="2365521"/>
                </a:cubicBezTo>
                <a:cubicBezTo>
                  <a:pt x="2719880" y="2131996"/>
                  <a:pt x="2836642" y="1952527"/>
                  <a:pt x="2990162" y="1790358"/>
                </a:cubicBezTo>
                <a:cubicBezTo>
                  <a:pt x="2964215" y="1807656"/>
                  <a:pt x="2944756" y="1837928"/>
                  <a:pt x="2912320" y="1840089"/>
                </a:cubicBezTo>
                <a:cubicBezTo>
                  <a:pt x="2871238" y="1842252"/>
                  <a:pt x="2847452" y="1868199"/>
                  <a:pt x="2819344" y="1891983"/>
                </a:cubicBezTo>
                <a:cubicBezTo>
                  <a:pt x="2797721" y="1909281"/>
                  <a:pt x="2778260" y="1924418"/>
                  <a:pt x="2758800" y="1941716"/>
                </a:cubicBezTo>
                <a:cubicBezTo>
                  <a:pt x="2773935" y="1885497"/>
                  <a:pt x="2806370" y="1840089"/>
                  <a:pt x="2830154" y="1788194"/>
                </a:cubicBezTo>
                <a:cubicBezTo>
                  <a:pt x="2815019" y="1794682"/>
                  <a:pt x="2806370" y="1807656"/>
                  <a:pt x="2795558" y="1818466"/>
                </a:cubicBezTo>
                <a:cubicBezTo>
                  <a:pt x="2713392" y="1902796"/>
                  <a:pt x="2642038" y="1993611"/>
                  <a:pt x="2570682" y="2086587"/>
                </a:cubicBezTo>
                <a:cubicBezTo>
                  <a:pt x="2564196" y="2093075"/>
                  <a:pt x="2559872" y="2103885"/>
                  <a:pt x="2549059" y="2101724"/>
                </a:cubicBezTo>
                <a:cubicBezTo>
                  <a:pt x="2536086" y="2097400"/>
                  <a:pt x="2542574" y="2084426"/>
                  <a:pt x="2540410" y="2075777"/>
                </a:cubicBezTo>
                <a:cubicBezTo>
                  <a:pt x="2536086" y="2036856"/>
                  <a:pt x="2549059" y="2000097"/>
                  <a:pt x="2557708" y="1963339"/>
                </a:cubicBezTo>
                <a:cubicBezTo>
                  <a:pt x="2527437" y="2004421"/>
                  <a:pt x="2499328" y="2045505"/>
                  <a:pt x="2469057" y="2086587"/>
                </a:cubicBezTo>
                <a:cubicBezTo>
                  <a:pt x="2462569" y="2095236"/>
                  <a:pt x="2460407" y="2110373"/>
                  <a:pt x="2447434" y="2106049"/>
                </a:cubicBezTo>
                <a:cubicBezTo>
                  <a:pt x="2432297" y="2101724"/>
                  <a:pt x="2434460" y="2086587"/>
                  <a:pt x="2438785" y="2073614"/>
                </a:cubicBezTo>
                <a:cubicBezTo>
                  <a:pt x="2451758" y="2041181"/>
                  <a:pt x="2456083" y="2004421"/>
                  <a:pt x="2449595" y="1969825"/>
                </a:cubicBezTo>
                <a:cubicBezTo>
                  <a:pt x="2443109" y="1935228"/>
                  <a:pt x="2453920" y="1904957"/>
                  <a:pt x="2471218" y="1876848"/>
                </a:cubicBezTo>
                <a:cubicBezTo>
                  <a:pt x="2553384" y="1738463"/>
                  <a:pt x="2676634" y="1649809"/>
                  <a:pt x="2830154" y="1602239"/>
                </a:cubicBezTo>
                <a:cubicBezTo>
                  <a:pt x="2840967" y="1600078"/>
                  <a:pt x="2853940" y="1602239"/>
                  <a:pt x="2858265" y="1587104"/>
                </a:cubicBezTo>
                <a:cubicBezTo>
                  <a:pt x="2856101" y="1587104"/>
                  <a:pt x="2853940" y="1589266"/>
                  <a:pt x="2851777" y="1589266"/>
                </a:cubicBezTo>
                <a:lnTo>
                  <a:pt x="2849616" y="1587104"/>
                </a:lnTo>
                <a:cubicBezTo>
                  <a:pt x="2847452" y="1571967"/>
                  <a:pt x="2862589" y="1571967"/>
                  <a:pt x="2869075" y="1567643"/>
                </a:cubicBezTo>
                <a:cubicBezTo>
                  <a:pt x="2927457" y="1528722"/>
                  <a:pt x="2985838" y="1487640"/>
                  <a:pt x="3039895" y="1437907"/>
                </a:cubicBezTo>
                <a:lnTo>
                  <a:pt x="2676634" y="1584941"/>
                </a:lnTo>
                <a:cubicBezTo>
                  <a:pt x="2750151" y="1507099"/>
                  <a:pt x="2836642" y="1466017"/>
                  <a:pt x="2920969" y="1418448"/>
                </a:cubicBezTo>
                <a:cubicBezTo>
                  <a:pt x="2825830" y="1446556"/>
                  <a:pt x="2735014" y="1483316"/>
                  <a:pt x="2631226" y="1507099"/>
                </a:cubicBezTo>
                <a:cubicBezTo>
                  <a:pt x="2663661" y="1472503"/>
                  <a:pt x="2698257" y="1453044"/>
                  <a:pt x="2726365" y="1424933"/>
                </a:cubicBezTo>
                <a:cubicBezTo>
                  <a:pt x="2652848" y="1453044"/>
                  <a:pt x="2581495" y="1483316"/>
                  <a:pt x="2510139" y="1511424"/>
                </a:cubicBezTo>
                <a:cubicBezTo>
                  <a:pt x="2622576" y="1431421"/>
                  <a:pt x="2726365" y="1340606"/>
                  <a:pt x="2856101" y="1286548"/>
                </a:cubicBezTo>
                <a:cubicBezTo>
                  <a:pt x="2832318" y="1284387"/>
                  <a:pt x="2815019" y="1293036"/>
                  <a:pt x="2797721" y="1301685"/>
                </a:cubicBezTo>
                <a:cubicBezTo>
                  <a:pt x="2687445" y="1349255"/>
                  <a:pt x="2581495" y="1407635"/>
                  <a:pt x="2475542" y="1463854"/>
                </a:cubicBezTo>
                <a:cubicBezTo>
                  <a:pt x="2425811" y="1489801"/>
                  <a:pt x="2427972" y="1489801"/>
                  <a:pt x="2440946" y="1543859"/>
                </a:cubicBezTo>
                <a:lnTo>
                  <a:pt x="2440946" y="1558994"/>
                </a:lnTo>
                <a:cubicBezTo>
                  <a:pt x="2425811" y="1554669"/>
                  <a:pt x="2414999" y="1543859"/>
                  <a:pt x="2404189" y="1535210"/>
                </a:cubicBezTo>
                <a:cubicBezTo>
                  <a:pt x="2391215" y="1524398"/>
                  <a:pt x="2378241" y="1511424"/>
                  <a:pt x="2358780" y="1528722"/>
                </a:cubicBezTo>
                <a:cubicBezTo>
                  <a:pt x="2341482" y="1543859"/>
                  <a:pt x="2358780" y="1556833"/>
                  <a:pt x="2365268" y="1567643"/>
                </a:cubicBezTo>
                <a:cubicBezTo>
                  <a:pt x="2391215" y="1621701"/>
                  <a:pt x="2419323" y="1673595"/>
                  <a:pt x="2447434" y="1727651"/>
                </a:cubicBezTo>
                <a:cubicBezTo>
                  <a:pt x="2386890" y="1680081"/>
                  <a:pt x="2339320" y="1621701"/>
                  <a:pt x="2291751" y="1563318"/>
                </a:cubicBezTo>
                <a:cubicBezTo>
                  <a:pt x="2293912" y="1576292"/>
                  <a:pt x="2298236" y="1587104"/>
                  <a:pt x="2302561" y="1597915"/>
                </a:cubicBezTo>
                <a:cubicBezTo>
                  <a:pt x="2330671" y="1669271"/>
                  <a:pt x="2358780" y="1738463"/>
                  <a:pt x="2378241" y="1811980"/>
                </a:cubicBezTo>
                <a:cubicBezTo>
                  <a:pt x="2389052" y="1850901"/>
                  <a:pt x="2371753" y="1887659"/>
                  <a:pt x="2380402" y="1926579"/>
                </a:cubicBezTo>
                <a:cubicBezTo>
                  <a:pt x="2376078" y="1926579"/>
                  <a:pt x="2373917" y="1928743"/>
                  <a:pt x="2369592" y="1928743"/>
                </a:cubicBezTo>
                <a:cubicBezTo>
                  <a:pt x="2304724" y="1777384"/>
                  <a:pt x="2239856" y="1626025"/>
                  <a:pt x="2172825" y="1466017"/>
                </a:cubicBezTo>
                <a:cubicBezTo>
                  <a:pt x="2170664" y="1489801"/>
                  <a:pt x="2179313" y="1502775"/>
                  <a:pt x="2183637" y="1515748"/>
                </a:cubicBezTo>
                <a:cubicBezTo>
                  <a:pt x="2203096" y="1576292"/>
                  <a:pt x="2220395" y="1634674"/>
                  <a:pt x="2211746" y="1699542"/>
                </a:cubicBezTo>
                <a:cubicBezTo>
                  <a:pt x="2209584" y="1716841"/>
                  <a:pt x="2211746" y="1747112"/>
                  <a:pt x="2198772" y="1749273"/>
                </a:cubicBezTo>
                <a:cubicBezTo>
                  <a:pt x="2179313" y="1751437"/>
                  <a:pt x="2177149" y="1721165"/>
                  <a:pt x="2170664" y="1706028"/>
                </a:cubicBezTo>
                <a:cubicBezTo>
                  <a:pt x="2144716" y="1647648"/>
                  <a:pt x="2118769" y="1587104"/>
                  <a:pt x="2090659" y="1526561"/>
                </a:cubicBezTo>
                <a:cubicBezTo>
                  <a:pt x="2073360" y="1558994"/>
                  <a:pt x="2066875" y="1589266"/>
                  <a:pt x="2056062" y="1626025"/>
                </a:cubicBezTo>
                <a:cubicBezTo>
                  <a:pt x="2012817" y="1556833"/>
                  <a:pt x="1973896" y="1491965"/>
                  <a:pt x="1930651" y="1420609"/>
                </a:cubicBezTo>
                <a:lnTo>
                  <a:pt x="1930651" y="1524398"/>
                </a:lnTo>
                <a:cubicBezTo>
                  <a:pt x="1930651" y="1528722"/>
                  <a:pt x="1928490" y="1537371"/>
                  <a:pt x="1922002" y="1537371"/>
                </a:cubicBezTo>
                <a:cubicBezTo>
                  <a:pt x="1917677" y="1539535"/>
                  <a:pt x="1913353" y="1535210"/>
                  <a:pt x="1911191" y="1530885"/>
                </a:cubicBezTo>
                <a:cubicBezTo>
                  <a:pt x="1904704" y="1522236"/>
                  <a:pt x="1898218" y="1511424"/>
                  <a:pt x="1893893" y="1502775"/>
                </a:cubicBezTo>
                <a:cubicBezTo>
                  <a:pt x="1872271" y="1461693"/>
                  <a:pt x="1850648" y="1420609"/>
                  <a:pt x="1829025" y="1377363"/>
                </a:cubicBezTo>
                <a:cubicBezTo>
                  <a:pt x="1818213" y="1396825"/>
                  <a:pt x="1831186" y="1411960"/>
                  <a:pt x="1826862" y="1435746"/>
                </a:cubicBezTo>
                <a:cubicBezTo>
                  <a:pt x="1766318" y="1323308"/>
                  <a:pt x="1694965" y="1221680"/>
                  <a:pt x="1617123" y="1124379"/>
                </a:cubicBezTo>
                <a:close/>
                <a:moveTo>
                  <a:pt x="2123094" y="925450"/>
                </a:moveTo>
                <a:cubicBezTo>
                  <a:pt x="2164176" y="968696"/>
                  <a:pt x="2207421" y="1009778"/>
                  <a:pt x="2250666" y="1068160"/>
                </a:cubicBezTo>
                <a:cubicBezTo>
                  <a:pt x="2153365" y="1031400"/>
                  <a:pt x="2073360" y="973020"/>
                  <a:pt x="1971735" y="968696"/>
                </a:cubicBezTo>
                <a:cubicBezTo>
                  <a:pt x="1973896" y="973020"/>
                  <a:pt x="1976060" y="975181"/>
                  <a:pt x="1978221" y="977345"/>
                </a:cubicBezTo>
                <a:cubicBezTo>
                  <a:pt x="2107957" y="1078970"/>
                  <a:pt x="2226883" y="1189247"/>
                  <a:pt x="2324183" y="1323308"/>
                </a:cubicBezTo>
                <a:cubicBezTo>
                  <a:pt x="2337157" y="1338442"/>
                  <a:pt x="2345806" y="1331957"/>
                  <a:pt x="2356619" y="1325469"/>
                </a:cubicBezTo>
                <a:cubicBezTo>
                  <a:pt x="2440946" y="1271413"/>
                  <a:pt x="2529600" y="1228168"/>
                  <a:pt x="2626901" y="1206545"/>
                </a:cubicBezTo>
                <a:cubicBezTo>
                  <a:pt x="2631226" y="1204382"/>
                  <a:pt x="2633389" y="1200057"/>
                  <a:pt x="2637713" y="1197896"/>
                </a:cubicBezTo>
                <a:cubicBezTo>
                  <a:pt x="2646363" y="1200057"/>
                  <a:pt x="2652848" y="1202221"/>
                  <a:pt x="2661497" y="1200057"/>
                </a:cubicBezTo>
                <a:cubicBezTo>
                  <a:pt x="2741502" y="1187084"/>
                  <a:pt x="2821505" y="1189247"/>
                  <a:pt x="2901510" y="1197896"/>
                </a:cubicBezTo>
                <a:cubicBezTo>
                  <a:pt x="2929619" y="1202221"/>
                  <a:pt x="2957729" y="1193572"/>
                  <a:pt x="2988001" y="1195733"/>
                </a:cubicBezTo>
                <a:cubicBezTo>
                  <a:pt x="2869075" y="1163300"/>
                  <a:pt x="2752313" y="1128704"/>
                  <a:pt x="2629064" y="1120055"/>
                </a:cubicBezTo>
                <a:cubicBezTo>
                  <a:pt x="2626901" y="1137353"/>
                  <a:pt x="2644199" y="1154651"/>
                  <a:pt x="2635550" y="1158975"/>
                </a:cubicBezTo>
                <a:cubicBezTo>
                  <a:pt x="2603117" y="1174110"/>
                  <a:pt x="2639875" y="1184923"/>
                  <a:pt x="2635550" y="1195733"/>
                </a:cubicBezTo>
                <a:cubicBezTo>
                  <a:pt x="2572845" y="1139514"/>
                  <a:pt x="2516626" y="1078970"/>
                  <a:pt x="2447434" y="1031400"/>
                </a:cubicBezTo>
                <a:cubicBezTo>
                  <a:pt x="2477706" y="1081134"/>
                  <a:pt x="2512302" y="1128704"/>
                  <a:pt x="2514463" y="1197896"/>
                </a:cubicBezTo>
                <a:cubicBezTo>
                  <a:pt x="2376078" y="1109242"/>
                  <a:pt x="2261479" y="998967"/>
                  <a:pt x="2123094" y="925450"/>
                </a:cubicBezTo>
                <a:close/>
                <a:moveTo>
                  <a:pt x="1716587" y="0"/>
                </a:moveTo>
                <a:cubicBezTo>
                  <a:pt x="1664693" y="60543"/>
                  <a:pt x="1612798" y="121087"/>
                  <a:pt x="1569553" y="190279"/>
                </a:cubicBezTo>
                <a:lnTo>
                  <a:pt x="1595500" y="170818"/>
                </a:lnTo>
                <a:cubicBezTo>
                  <a:pt x="1679828" y="99464"/>
                  <a:pt x="1772806" y="47570"/>
                  <a:pt x="1887405" y="38921"/>
                </a:cubicBezTo>
                <a:cubicBezTo>
                  <a:pt x="1950112" y="32433"/>
                  <a:pt x="2008492" y="17298"/>
                  <a:pt x="2071199" y="8649"/>
                </a:cubicBezTo>
                <a:cubicBezTo>
                  <a:pt x="1937139" y="67029"/>
                  <a:pt x="1813888" y="142709"/>
                  <a:pt x="1694965" y="224876"/>
                </a:cubicBezTo>
                <a:cubicBezTo>
                  <a:pt x="1729561" y="211902"/>
                  <a:pt x="1764157" y="201090"/>
                  <a:pt x="1798754" y="188116"/>
                </a:cubicBezTo>
                <a:cubicBezTo>
                  <a:pt x="1967410" y="121087"/>
                  <a:pt x="2142553" y="101625"/>
                  <a:pt x="2315534" y="155683"/>
                </a:cubicBezTo>
                <a:cubicBezTo>
                  <a:pt x="2402025" y="183791"/>
                  <a:pt x="2497165" y="201090"/>
                  <a:pt x="2577170" y="250823"/>
                </a:cubicBezTo>
                <a:cubicBezTo>
                  <a:pt x="2603117" y="268121"/>
                  <a:pt x="2626901" y="281095"/>
                  <a:pt x="2644199" y="315691"/>
                </a:cubicBezTo>
                <a:cubicBezTo>
                  <a:pt x="2533925" y="298393"/>
                  <a:pt x="2436621" y="257308"/>
                  <a:pt x="2334996" y="242174"/>
                </a:cubicBezTo>
                <a:cubicBezTo>
                  <a:pt x="2229044" y="227037"/>
                  <a:pt x="2125255" y="242174"/>
                  <a:pt x="2019305" y="240010"/>
                </a:cubicBezTo>
                <a:cubicBezTo>
                  <a:pt x="2116606" y="255147"/>
                  <a:pt x="2211746" y="278931"/>
                  <a:pt x="2304724" y="313527"/>
                </a:cubicBezTo>
                <a:cubicBezTo>
                  <a:pt x="2397701" y="348124"/>
                  <a:pt x="2488516" y="384883"/>
                  <a:pt x="2564196" y="454076"/>
                </a:cubicBezTo>
                <a:cubicBezTo>
                  <a:pt x="2332833" y="382720"/>
                  <a:pt x="2101471" y="322177"/>
                  <a:pt x="1861458" y="287580"/>
                </a:cubicBezTo>
                <a:cubicBezTo>
                  <a:pt x="2032278" y="320015"/>
                  <a:pt x="2181474" y="404343"/>
                  <a:pt x="2337157" y="471374"/>
                </a:cubicBezTo>
                <a:lnTo>
                  <a:pt x="2062550" y="423804"/>
                </a:lnTo>
                <a:cubicBezTo>
                  <a:pt x="2062550" y="423804"/>
                  <a:pt x="2060387" y="425965"/>
                  <a:pt x="2060387" y="428129"/>
                </a:cubicBezTo>
                <a:cubicBezTo>
                  <a:pt x="2105796" y="449751"/>
                  <a:pt x="2151202" y="469211"/>
                  <a:pt x="2196611" y="490833"/>
                </a:cubicBezTo>
                <a:cubicBezTo>
                  <a:pt x="2082009" y="495158"/>
                  <a:pt x="1969572" y="482184"/>
                  <a:pt x="1854973" y="469211"/>
                </a:cubicBezTo>
                <a:cubicBezTo>
                  <a:pt x="1965247" y="501646"/>
                  <a:pt x="2077685" y="527593"/>
                  <a:pt x="2177149" y="594622"/>
                </a:cubicBezTo>
                <a:cubicBezTo>
                  <a:pt x="2045252" y="577324"/>
                  <a:pt x="1911191" y="557865"/>
                  <a:pt x="1779292" y="538403"/>
                </a:cubicBezTo>
                <a:cubicBezTo>
                  <a:pt x="1844160" y="583812"/>
                  <a:pt x="1913353" y="618408"/>
                  <a:pt x="1982545" y="657329"/>
                </a:cubicBezTo>
                <a:lnTo>
                  <a:pt x="1595500" y="581649"/>
                </a:lnTo>
                <a:cubicBezTo>
                  <a:pt x="1604149" y="603271"/>
                  <a:pt x="1619284" y="601110"/>
                  <a:pt x="1630097" y="605435"/>
                </a:cubicBezTo>
                <a:cubicBezTo>
                  <a:pt x="1738210" y="642192"/>
                  <a:pt x="1852809" y="650841"/>
                  <a:pt x="1965247" y="670303"/>
                </a:cubicBezTo>
                <a:cubicBezTo>
                  <a:pt x="2017141" y="678952"/>
                  <a:pt x="2075524" y="672464"/>
                  <a:pt x="2129579" y="683276"/>
                </a:cubicBezTo>
                <a:cubicBezTo>
                  <a:pt x="2250666" y="709224"/>
                  <a:pt x="2360943" y="761118"/>
                  <a:pt x="2458244" y="838960"/>
                </a:cubicBezTo>
                <a:cubicBezTo>
                  <a:pt x="2514463" y="884366"/>
                  <a:pt x="2553384" y="940585"/>
                  <a:pt x="2568521" y="1014102"/>
                </a:cubicBezTo>
                <a:cubicBezTo>
                  <a:pt x="2575007" y="1044374"/>
                  <a:pt x="2592305" y="1070321"/>
                  <a:pt x="2607442" y="1096268"/>
                </a:cubicBezTo>
                <a:cubicBezTo>
                  <a:pt x="2616091" y="1111405"/>
                  <a:pt x="2626901" y="1109242"/>
                  <a:pt x="2637713" y="1109242"/>
                </a:cubicBezTo>
                <a:cubicBezTo>
                  <a:pt x="2691769" y="1109242"/>
                  <a:pt x="2745827" y="1111405"/>
                  <a:pt x="2799882" y="1102756"/>
                </a:cubicBezTo>
                <a:cubicBezTo>
                  <a:pt x="2879888" y="1089783"/>
                  <a:pt x="2955566" y="1102756"/>
                  <a:pt x="3029083" y="1128704"/>
                </a:cubicBezTo>
                <a:cubicBezTo>
                  <a:pt x="3037732" y="1130865"/>
                  <a:pt x="3044220" y="1133028"/>
                  <a:pt x="3052869" y="1135189"/>
                </a:cubicBezTo>
                <a:cubicBezTo>
                  <a:pt x="3052869" y="1135189"/>
                  <a:pt x="3055030" y="1135189"/>
                  <a:pt x="3057193" y="1133028"/>
                </a:cubicBezTo>
                <a:cubicBezTo>
                  <a:pt x="3020434" y="1098432"/>
                  <a:pt x="2977188" y="1076809"/>
                  <a:pt x="2933943" y="1046537"/>
                </a:cubicBezTo>
                <a:cubicBezTo>
                  <a:pt x="3085302" y="1059511"/>
                  <a:pt x="3217201" y="1120055"/>
                  <a:pt x="3346937" y="1184923"/>
                </a:cubicBezTo>
                <a:cubicBezTo>
                  <a:pt x="3420455" y="1221680"/>
                  <a:pt x="3487484" y="1269250"/>
                  <a:pt x="3519919" y="1349255"/>
                </a:cubicBezTo>
                <a:cubicBezTo>
                  <a:pt x="3526405" y="1362229"/>
                  <a:pt x="3535054" y="1360065"/>
                  <a:pt x="3545866" y="1355741"/>
                </a:cubicBezTo>
                <a:cubicBezTo>
                  <a:pt x="3682088" y="1308171"/>
                  <a:pt x="3820473" y="1280062"/>
                  <a:pt x="3963183" y="1264925"/>
                </a:cubicBezTo>
                <a:cubicBezTo>
                  <a:pt x="3993454" y="1260601"/>
                  <a:pt x="4025890" y="1262764"/>
                  <a:pt x="4058322" y="1271413"/>
                </a:cubicBezTo>
                <a:lnTo>
                  <a:pt x="3926425" y="1323308"/>
                </a:lnTo>
                <a:cubicBezTo>
                  <a:pt x="3928586" y="1325469"/>
                  <a:pt x="3928586" y="1327632"/>
                  <a:pt x="3928586" y="1329793"/>
                </a:cubicBezTo>
                <a:cubicBezTo>
                  <a:pt x="3943723" y="1327632"/>
                  <a:pt x="3956697" y="1327632"/>
                  <a:pt x="3971832" y="1325469"/>
                </a:cubicBezTo>
                <a:cubicBezTo>
                  <a:pt x="4047512" y="1314659"/>
                  <a:pt x="4121029" y="1331957"/>
                  <a:pt x="4194547" y="1351416"/>
                </a:cubicBezTo>
                <a:cubicBezTo>
                  <a:pt x="4226979" y="1360065"/>
                  <a:pt x="4302660" y="1375202"/>
                  <a:pt x="4309146" y="1377363"/>
                </a:cubicBezTo>
                <a:cubicBezTo>
                  <a:pt x="4309146" y="1377363"/>
                  <a:pt x="4339417" y="1429258"/>
                  <a:pt x="4367528" y="1472503"/>
                </a:cubicBezTo>
                <a:cubicBezTo>
                  <a:pt x="4384826" y="1500614"/>
                  <a:pt x="4402124" y="1524398"/>
                  <a:pt x="4408610" y="1528722"/>
                </a:cubicBezTo>
                <a:cubicBezTo>
                  <a:pt x="4482127" y="1571967"/>
                  <a:pt x="4538346" y="1636835"/>
                  <a:pt x="4601053" y="1695218"/>
                </a:cubicBezTo>
                <a:cubicBezTo>
                  <a:pt x="4620512" y="1714677"/>
                  <a:pt x="4631325" y="1740624"/>
                  <a:pt x="4639974" y="1766572"/>
                </a:cubicBezTo>
                <a:cubicBezTo>
                  <a:pt x="4639974" y="1768735"/>
                  <a:pt x="4642135" y="1770896"/>
                  <a:pt x="4642135" y="1773059"/>
                </a:cubicBezTo>
                <a:lnTo>
                  <a:pt x="4627000" y="1801168"/>
                </a:lnTo>
                <a:cubicBezTo>
                  <a:pt x="4618351" y="1790358"/>
                  <a:pt x="4611863" y="1781709"/>
                  <a:pt x="4605378" y="1773059"/>
                </a:cubicBezTo>
                <a:cubicBezTo>
                  <a:pt x="4549159" y="1701703"/>
                  <a:pt x="4475641" y="1651972"/>
                  <a:pt x="4393475" y="1617376"/>
                </a:cubicBezTo>
                <a:cubicBezTo>
                  <a:pt x="4382663" y="1613052"/>
                  <a:pt x="4371853" y="1597915"/>
                  <a:pt x="4363204" y="1615213"/>
                </a:cubicBezTo>
                <a:cubicBezTo>
                  <a:pt x="4356716" y="1628186"/>
                  <a:pt x="4348067" y="1643323"/>
                  <a:pt x="4363204" y="1658458"/>
                </a:cubicBezTo>
                <a:cubicBezTo>
                  <a:pt x="4371853" y="1667107"/>
                  <a:pt x="4380502" y="1677920"/>
                  <a:pt x="4389151" y="1686569"/>
                </a:cubicBezTo>
                <a:cubicBezTo>
                  <a:pt x="4428072" y="1727651"/>
                  <a:pt x="4464829" y="1768735"/>
                  <a:pt x="4490776" y="1818466"/>
                </a:cubicBezTo>
                <a:cubicBezTo>
                  <a:pt x="4501589" y="1837928"/>
                  <a:pt x="4512399" y="1855226"/>
                  <a:pt x="4510238" y="1885497"/>
                </a:cubicBezTo>
                <a:cubicBezTo>
                  <a:pt x="4389151" y="1749273"/>
                  <a:pt x="4250766" y="1643323"/>
                  <a:pt x="4108056" y="1543859"/>
                </a:cubicBezTo>
                <a:cubicBezTo>
                  <a:pt x="4188059" y="1626025"/>
                  <a:pt x="4265900" y="1710353"/>
                  <a:pt x="4337256" y="1801168"/>
                </a:cubicBezTo>
                <a:lnTo>
                  <a:pt x="4330768" y="1807656"/>
                </a:lnTo>
                <a:cubicBezTo>
                  <a:pt x="4268064" y="1760086"/>
                  <a:pt x="4203196" y="1714677"/>
                  <a:pt x="4138328" y="1669271"/>
                </a:cubicBezTo>
                <a:cubicBezTo>
                  <a:pt x="4162111" y="1706028"/>
                  <a:pt x="4190222" y="1738463"/>
                  <a:pt x="4216169" y="1783870"/>
                </a:cubicBezTo>
                <a:lnTo>
                  <a:pt x="4021565" y="1671432"/>
                </a:lnTo>
                <a:cubicBezTo>
                  <a:pt x="4064810" y="1729814"/>
                  <a:pt x="4114541" y="1779545"/>
                  <a:pt x="4151301" y="1850901"/>
                </a:cubicBezTo>
                <a:lnTo>
                  <a:pt x="3868043" y="1658458"/>
                </a:lnTo>
                <a:cubicBezTo>
                  <a:pt x="3898315" y="1716841"/>
                  <a:pt x="3939399" y="1766572"/>
                  <a:pt x="3982644" y="1816305"/>
                </a:cubicBezTo>
                <a:cubicBezTo>
                  <a:pt x="3887504" y="1764410"/>
                  <a:pt x="3803175" y="1695218"/>
                  <a:pt x="3712360" y="1632511"/>
                </a:cubicBezTo>
                <a:cubicBezTo>
                  <a:pt x="3710198" y="1647648"/>
                  <a:pt x="3716684" y="1651972"/>
                  <a:pt x="3721009" y="1656297"/>
                </a:cubicBezTo>
                <a:cubicBezTo>
                  <a:pt x="3798850" y="1725490"/>
                  <a:pt x="3885341" y="1783870"/>
                  <a:pt x="3978320" y="1829278"/>
                </a:cubicBezTo>
                <a:cubicBezTo>
                  <a:pt x="4075621" y="1879009"/>
                  <a:pt x="4157787" y="1941716"/>
                  <a:pt x="4211845" y="2036856"/>
                </a:cubicBezTo>
                <a:cubicBezTo>
                  <a:pt x="4270225" y="2140645"/>
                  <a:pt x="4259415" y="2248758"/>
                  <a:pt x="4226979" y="2356872"/>
                </a:cubicBezTo>
                <a:cubicBezTo>
                  <a:pt x="4222655" y="2372006"/>
                  <a:pt x="4220494" y="2393629"/>
                  <a:pt x="4203196" y="2393629"/>
                </a:cubicBezTo>
                <a:cubicBezTo>
                  <a:pt x="4185898" y="2395793"/>
                  <a:pt x="4190222" y="2372006"/>
                  <a:pt x="4185898" y="2359033"/>
                </a:cubicBezTo>
                <a:cubicBezTo>
                  <a:pt x="4170760" y="2317951"/>
                  <a:pt x="4157787" y="2274706"/>
                  <a:pt x="4142652" y="2233621"/>
                </a:cubicBezTo>
                <a:cubicBezTo>
                  <a:pt x="4140489" y="2281191"/>
                  <a:pt x="4138328" y="2322275"/>
                  <a:pt x="4101568" y="2365521"/>
                </a:cubicBezTo>
                <a:cubicBezTo>
                  <a:pt x="4043188" y="2246595"/>
                  <a:pt x="3989130" y="2134157"/>
                  <a:pt x="3932911" y="2019558"/>
                </a:cubicBezTo>
                <a:cubicBezTo>
                  <a:pt x="3943723" y="2073614"/>
                  <a:pt x="3961022" y="2125508"/>
                  <a:pt x="3961022" y="2181727"/>
                </a:cubicBezTo>
                <a:cubicBezTo>
                  <a:pt x="3909127" y="2123347"/>
                  <a:pt x="3872367" y="2051991"/>
                  <a:pt x="3792365" y="2021719"/>
                </a:cubicBezTo>
                <a:cubicBezTo>
                  <a:pt x="3833447" y="2112534"/>
                  <a:pt x="3868043" y="2205513"/>
                  <a:pt x="3883180" y="2304977"/>
                </a:cubicBezTo>
                <a:cubicBezTo>
                  <a:pt x="3898315" y="2404442"/>
                  <a:pt x="3904803" y="2503906"/>
                  <a:pt x="3876692" y="2607695"/>
                </a:cubicBezTo>
                <a:cubicBezTo>
                  <a:pt x="3852908" y="2573099"/>
                  <a:pt x="3848584" y="2534178"/>
                  <a:pt x="3826961" y="2495257"/>
                </a:cubicBezTo>
                <a:cubicBezTo>
                  <a:pt x="3794526" y="2573099"/>
                  <a:pt x="3807499" y="2648777"/>
                  <a:pt x="3792365" y="2730943"/>
                </a:cubicBezTo>
                <a:cubicBezTo>
                  <a:pt x="3757768" y="2670399"/>
                  <a:pt x="3757768" y="2609856"/>
                  <a:pt x="3749119" y="2544988"/>
                </a:cubicBezTo>
                <a:cubicBezTo>
                  <a:pt x="3716684" y="2644452"/>
                  <a:pt x="3729658" y="2754729"/>
                  <a:pt x="3628032" y="2823922"/>
                </a:cubicBezTo>
                <a:cubicBezTo>
                  <a:pt x="3658304" y="2676887"/>
                  <a:pt x="3686412" y="2536339"/>
                  <a:pt x="3714523" y="2393629"/>
                </a:cubicBezTo>
                <a:cubicBezTo>
                  <a:pt x="3712360" y="2391468"/>
                  <a:pt x="3708035" y="2391468"/>
                  <a:pt x="3705874" y="2389305"/>
                </a:cubicBezTo>
                <a:cubicBezTo>
                  <a:pt x="3686412" y="2482283"/>
                  <a:pt x="3677763" y="2579584"/>
                  <a:pt x="3582623" y="2635803"/>
                </a:cubicBezTo>
                <a:cubicBezTo>
                  <a:pt x="3589111" y="2568774"/>
                  <a:pt x="3606410" y="2508231"/>
                  <a:pt x="3623708" y="2441199"/>
                </a:cubicBezTo>
                <a:cubicBezTo>
                  <a:pt x="3595597" y="2456336"/>
                  <a:pt x="3576138" y="2473634"/>
                  <a:pt x="3561001" y="2495257"/>
                </a:cubicBezTo>
                <a:cubicBezTo>
                  <a:pt x="3556676" y="2503906"/>
                  <a:pt x="3554515" y="2516880"/>
                  <a:pt x="3541542" y="2512555"/>
                </a:cubicBezTo>
                <a:cubicBezTo>
                  <a:pt x="3528568" y="2510392"/>
                  <a:pt x="3532892" y="2497418"/>
                  <a:pt x="3532892" y="2488769"/>
                </a:cubicBezTo>
                <a:cubicBezTo>
                  <a:pt x="3535054" y="2439038"/>
                  <a:pt x="3539378" y="2387144"/>
                  <a:pt x="3543703" y="2324437"/>
                </a:cubicBezTo>
                <a:cubicBezTo>
                  <a:pt x="3524243" y="2352547"/>
                  <a:pt x="3511270" y="2372006"/>
                  <a:pt x="3496133" y="2391468"/>
                </a:cubicBezTo>
                <a:cubicBezTo>
                  <a:pt x="3491808" y="2397954"/>
                  <a:pt x="3491808" y="2415252"/>
                  <a:pt x="3476673" y="2408766"/>
                </a:cubicBezTo>
                <a:cubicBezTo>
                  <a:pt x="3465861" y="2402278"/>
                  <a:pt x="3472349" y="2391468"/>
                  <a:pt x="3474510" y="2382819"/>
                </a:cubicBezTo>
                <a:cubicBezTo>
                  <a:pt x="3478835" y="2348223"/>
                  <a:pt x="3485323" y="2311463"/>
                  <a:pt x="3483159" y="2276867"/>
                </a:cubicBezTo>
                <a:cubicBezTo>
                  <a:pt x="3483159" y="2272542"/>
                  <a:pt x="3480998" y="2270381"/>
                  <a:pt x="3478835" y="2268218"/>
                </a:cubicBezTo>
                <a:cubicBezTo>
                  <a:pt x="3468024" y="2270381"/>
                  <a:pt x="3468024" y="2287679"/>
                  <a:pt x="3455051" y="2285516"/>
                </a:cubicBezTo>
                <a:cubicBezTo>
                  <a:pt x="3461536" y="2201188"/>
                  <a:pt x="3463700" y="2116859"/>
                  <a:pt x="3450726" y="2032532"/>
                </a:cubicBezTo>
                <a:cubicBezTo>
                  <a:pt x="3435589" y="2090912"/>
                  <a:pt x="3426940" y="2151455"/>
                  <a:pt x="3405318" y="2207674"/>
                </a:cubicBezTo>
                <a:cubicBezTo>
                  <a:pt x="3400993" y="2157943"/>
                  <a:pt x="3398832" y="2106049"/>
                  <a:pt x="3394507" y="2054154"/>
                </a:cubicBezTo>
                <a:lnTo>
                  <a:pt x="3385858" y="2054154"/>
                </a:lnTo>
                <a:cubicBezTo>
                  <a:pt x="3383695" y="2062803"/>
                  <a:pt x="3381534" y="2069289"/>
                  <a:pt x="3381534" y="2077938"/>
                </a:cubicBezTo>
                <a:cubicBezTo>
                  <a:pt x="3368560" y="2220648"/>
                  <a:pt x="3357748" y="2361196"/>
                  <a:pt x="3344774" y="2501743"/>
                </a:cubicBezTo>
                <a:cubicBezTo>
                  <a:pt x="3316666" y="2800136"/>
                  <a:pt x="3303692" y="3100692"/>
                  <a:pt x="3282069" y="3401246"/>
                </a:cubicBezTo>
                <a:cubicBezTo>
                  <a:pt x="3256122" y="3734235"/>
                  <a:pt x="3199903" y="4060739"/>
                  <a:pt x="3102600" y="4380755"/>
                </a:cubicBezTo>
                <a:cubicBezTo>
                  <a:pt x="3096114" y="4400214"/>
                  <a:pt x="3093951" y="4419675"/>
                  <a:pt x="3096114" y="4439135"/>
                </a:cubicBezTo>
                <a:cubicBezTo>
                  <a:pt x="3128547" y="4674823"/>
                  <a:pt x="3165307" y="4912673"/>
                  <a:pt x="3204228" y="5148359"/>
                </a:cubicBezTo>
                <a:cubicBezTo>
                  <a:pt x="3225850" y="5282419"/>
                  <a:pt x="3267867" y="5486016"/>
                  <a:pt x="3265706" y="5622240"/>
                </a:cubicBezTo>
                <a:cubicBezTo>
                  <a:pt x="3178867" y="5646340"/>
                  <a:pt x="3026568" y="5652679"/>
                  <a:pt x="2888326" y="5626736"/>
                </a:cubicBezTo>
                <a:cubicBezTo>
                  <a:pt x="2892650" y="5466728"/>
                  <a:pt x="2895662" y="5230230"/>
                  <a:pt x="2888241" y="4979826"/>
                </a:cubicBezTo>
                <a:cubicBezTo>
                  <a:pt x="2820806" y="5160168"/>
                  <a:pt x="2743048" y="5318162"/>
                  <a:pt x="2654078" y="5624022"/>
                </a:cubicBezTo>
                <a:cubicBezTo>
                  <a:pt x="2554020" y="5619776"/>
                  <a:pt x="2356918" y="5629168"/>
                  <a:pt x="2305744" y="5625924"/>
                </a:cubicBezTo>
                <a:cubicBezTo>
                  <a:pt x="2386479" y="5478196"/>
                  <a:pt x="2609413" y="4995510"/>
                  <a:pt x="2700418" y="4800235"/>
                </a:cubicBezTo>
                <a:cubicBezTo>
                  <a:pt x="2754476" y="4685633"/>
                  <a:pt x="2810695" y="4573195"/>
                  <a:pt x="2851777" y="4454272"/>
                </a:cubicBezTo>
                <a:cubicBezTo>
                  <a:pt x="2858265" y="4434810"/>
                  <a:pt x="2860426" y="4417512"/>
                  <a:pt x="2856101" y="4395889"/>
                </a:cubicBezTo>
                <a:cubicBezTo>
                  <a:pt x="2799882" y="4091011"/>
                  <a:pt x="2698257" y="3801267"/>
                  <a:pt x="2581495" y="3515847"/>
                </a:cubicBezTo>
                <a:cubicBezTo>
                  <a:pt x="2369592" y="2999064"/>
                  <a:pt x="2123094" y="2497418"/>
                  <a:pt x="1854973" y="2006584"/>
                </a:cubicBezTo>
                <a:cubicBezTo>
                  <a:pt x="1720912" y="1764410"/>
                  <a:pt x="1606311" y="1513587"/>
                  <a:pt x="1502522" y="1258440"/>
                </a:cubicBezTo>
                <a:cubicBezTo>
                  <a:pt x="1498197" y="1249791"/>
                  <a:pt x="1496036" y="1243303"/>
                  <a:pt x="1489548" y="1228168"/>
                </a:cubicBezTo>
                <a:cubicBezTo>
                  <a:pt x="1483062" y="1245466"/>
                  <a:pt x="1487387" y="1258440"/>
                  <a:pt x="1485224" y="1273574"/>
                </a:cubicBezTo>
                <a:cubicBezTo>
                  <a:pt x="1450627" y="1204382"/>
                  <a:pt x="1413870" y="1137353"/>
                  <a:pt x="1379274" y="1068160"/>
                </a:cubicBezTo>
                <a:cubicBezTo>
                  <a:pt x="1400896" y="1178435"/>
                  <a:pt x="1431168" y="1286548"/>
                  <a:pt x="1476574" y="1392500"/>
                </a:cubicBezTo>
                <a:cubicBezTo>
                  <a:pt x="1452791" y="1392500"/>
                  <a:pt x="1448466" y="1366553"/>
                  <a:pt x="1426843" y="1366553"/>
                </a:cubicBezTo>
                <a:lnTo>
                  <a:pt x="1498197" y="1535210"/>
                </a:lnTo>
                <a:cubicBezTo>
                  <a:pt x="1493873" y="1535210"/>
                  <a:pt x="1491711" y="1537371"/>
                  <a:pt x="1487387" y="1539535"/>
                </a:cubicBezTo>
                <a:cubicBezTo>
                  <a:pt x="1459276" y="1513587"/>
                  <a:pt x="1433329" y="1485477"/>
                  <a:pt x="1405221" y="1457368"/>
                </a:cubicBezTo>
                <a:cubicBezTo>
                  <a:pt x="1403057" y="1459529"/>
                  <a:pt x="1400896" y="1459529"/>
                  <a:pt x="1398733" y="1461693"/>
                </a:cubicBezTo>
                <a:cubicBezTo>
                  <a:pt x="1420355" y="1524398"/>
                  <a:pt x="1444142" y="1587104"/>
                  <a:pt x="1465764" y="1649809"/>
                </a:cubicBezTo>
                <a:cubicBezTo>
                  <a:pt x="1470089" y="1660622"/>
                  <a:pt x="1480899" y="1673595"/>
                  <a:pt x="1470089" y="1682244"/>
                </a:cubicBezTo>
                <a:cubicBezTo>
                  <a:pt x="1457115" y="1693054"/>
                  <a:pt x="1450627" y="1675756"/>
                  <a:pt x="1441978" y="1669271"/>
                </a:cubicBezTo>
                <a:cubicBezTo>
                  <a:pt x="1418194" y="1651972"/>
                  <a:pt x="1394408" y="1638999"/>
                  <a:pt x="1364137" y="1626025"/>
                </a:cubicBezTo>
                <a:cubicBezTo>
                  <a:pt x="1403057" y="1693054"/>
                  <a:pt x="1437654" y="1755761"/>
                  <a:pt x="1472250" y="1820629"/>
                </a:cubicBezTo>
                <a:cubicBezTo>
                  <a:pt x="1478738" y="1831440"/>
                  <a:pt x="1493873" y="1844413"/>
                  <a:pt x="1480899" y="1855226"/>
                </a:cubicBezTo>
                <a:cubicBezTo>
                  <a:pt x="1470089" y="1866036"/>
                  <a:pt x="1459276" y="1848738"/>
                  <a:pt x="1450627" y="1844413"/>
                </a:cubicBezTo>
                <a:cubicBezTo>
                  <a:pt x="1385759" y="1809817"/>
                  <a:pt x="1340353" y="1755761"/>
                  <a:pt x="1301432" y="1693054"/>
                </a:cubicBezTo>
                <a:cubicBezTo>
                  <a:pt x="1290619" y="1673595"/>
                  <a:pt x="1277646" y="1656297"/>
                  <a:pt x="1262511" y="1641160"/>
                </a:cubicBezTo>
                <a:cubicBezTo>
                  <a:pt x="1338189" y="1792519"/>
                  <a:pt x="1422519" y="1939553"/>
                  <a:pt x="1498197" y="2095236"/>
                </a:cubicBezTo>
                <a:cubicBezTo>
                  <a:pt x="1394408" y="2041181"/>
                  <a:pt x="1351163" y="1950365"/>
                  <a:pt x="1305756" y="1857387"/>
                </a:cubicBezTo>
                <a:cubicBezTo>
                  <a:pt x="1292783" y="1829278"/>
                  <a:pt x="1279809" y="1801168"/>
                  <a:pt x="1264672" y="1775221"/>
                </a:cubicBezTo>
                <a:cubicBezTo>
                  <a:pt x="1273321" y="1850901"/>
                  <a:pt x="1290619" y="1924418"/>
                  <a:pt x="1281970" y="2002260"/>
                </a:cubicBezTo>
                <a:cubicBezTo>
                  <a:pt x="1247374" y="1913606"/>
                  <a:pt x="1197643" y="1831440"/>
                  <a:pt x="1154398" y="1738463"/>
                </a:cubicBezTo>
                <a:cubicBezTo>
                  <a:pt x="1150073" y="1788194"/>
                  <a:pt x="1160883" y="1833603"/>
                  <a:pt x="1141424" y="1876848"/>
                </a:cubicBezTo>
                <a:cubicBezTo>
                  <a:pt x="1005200" y="1654134"/>
                  <a:pt x="985741" y="1407635"/>
                  <a:pt x="1007363" y="1150326"/>
                </a:cubicBezTo>
                <a:cubicBezTo>
                  <a:pt x="985741" y="1171949"/>
                  <a:pt x="979253" y="1204382"/>
                  <a:pt x="955469" y="1219519"/>
                </a:cubicBezTo>
                <a:cubicBezTo>
                  <a:pt x="927358" y="1238978"/>
                  <a:pt x="929522" y="1269250"/>
                  <a:pt x="923034" y="1295197"/>
                </a:cubicBezTo>
                <a:cubicBezTo>
                  <a:pt x="914385" y="1329793"/>
                  <a:pt x="907899" y="1366553"/>
                  <a:pt x="886276" y="1403311"/>
                </a:cubicBezTo>
                <a:cubicBezTo>
                  <a:pt x="866815" y="1338442"/>
                  <a:pt x="864654" y="1275738"/>
                  <a:pt x="860329" y="1213031"/>
                </a:cubicBezTo>
                <a:cubicBezTo>
                  <a:pt x="830057" y="1364390"/>
                  <a:pt x="814920" y="1515748"/>
                  <a:pt x="806271" y="1669271"/>
                </a:cubicBezTo>
                <a:cubicBezTo>
                  <a:pt x="750052" y="1628186"/>
                  <a:pt x="734918" y="1569806"/>
                  <a:pt x="713295" y="1511424"/>
                </a:cubicBezTo>
                <a:lnTo>
                  <a:pt x="713295" y="1693054"/>
                </a:lnTo>
                <a:cubicBezTo>
                  <a:pt x="713295" y="1701703"/>
                  <a:pt x="721944" y="1714677"/>
                  <a:pt x="704646" y="1719002"/>
                </a:cubicBezTo>
                <a:cubicBezTo>
                  <a:pt x="685184" y="1723326"/>
                  <a:pt x="683023" y="1708191"/>
                  <a:pt x="678699" y="1697379"/>
                </a:cubicBezTo>
                <a:cubicBezTo>
                  <a:pt x="663562" y="1649809"/>
                  <a:pt x="635453" y="1606564"/>
                  <a:pt x="603018" y="1567643"/>
                </a:cubicBezTo>
                <a:cubicBezTo>
                  <a:pt x="579234" y="1537371"/>
                  <a:pt x="572746" y="1502775"/>
                  <a:pt x="568422" y="1468179"/>
                </a:cubicBezTo>
                <a:cubicBezTo>
                  <a:pt x="538150" y="1267089"/>
                  <a:pt x="600857" y="1100593"/>
                  <a:pt x="752216" y="960047"/>
                </a:cubicBezTo>
                <a:cubicBezTo>
                  <a:pt x="821408" y="897340"/>
                  <a:pt x="884113" y="825986"/>
                  <a:pt x="920873" y="735171"/>
                </a:cubicBezTo>
                <a:cubicBezTo>
                  <a:pt x="929522" y="715709"/>
                  <a:pt x="942495" y="700574"/>
                  <a:pt x="953306" y="683276"/>
                </a:cubicBezTo>
                <a:cubicBezTo>
                  <a:pt x="957630" y="676788"/>
                  <a:pt x="968443" y="672464"/>
                  <a:pt x="959793" y="663815"/>
                </a:cubicBezTo>
                <a:cubicBezTo>
                  <a:pt x="951144" y="655166"/>
                  <a:pt x="946820" y="665978"/>
                  <a:pt x="942495" y="672464"/>
                </a:cubicBezTo>
                <a:cubicBezTo>
                  <a:pt x="873303" y="758955"/>
                  <a:pt x="808435" y="845445"/>
                  <a:pt x="747891" y="938424"/>
                </a:cubicBezTo>
                <a:cubicBezTo>
                  <a:pt x="743567" y="944910"/>
                  <a:pt x="739242" y="951398"/>
                  <a:pt x="728430" y="955722"/>
                </a:cubicBezTo>
                <a:cubicBezTo>
                  <a:pt x="758701" y="873556"/>
                  <a:pt x="786812" y="793551"/>
                  <a:pt x="817084" y="711385"/>
                </a:cubicBezTo>
                <a:cubicBezTo>
                  <a:pt x="724105" y="819498"/>
                  <a:pt x="648427" y="938424"/>
                  <a:pt x="548963" y="1040049"/>
                </a:cubicBezTo>
                <a:cubicBezTo>
                  <a:pt x="566261" y="934099"/>
                  <a:pt x="620316" y="843284"/>
                  <a:pt x="672211" y="750306"/>
                </a:cubicBezTo>
                <a:cubicBezTo>
                  <a:pt x="605182" y="825986"/>
                  <a:pt x="538150" y="903828"/>
                  <a:pt x="460308" y="979506"/>
                </a:cubicBezTo>
                <a:cubicBezTo>
                  <a:pt x="466796" y="927612"/>
                  <a:pt x="488419" y="886530"/>
                  <a:pt x="492744" y="838960"/>
                </a:cubicBezTo>
                <a:cubicBezTo>
                  <a:pt x="443010" y="908152"/>
                  <a:pt x="395440" y="977345"/>
                  <a:pt x="345709" y="1046537"/>
                </a:cubicBezTo>
                <a:cubicBezTo>
                  <a:pt x="350034" y="988155"/>
                  <a:pt x="471121" y="717873"/>
                  <a:pt x="542475" y="609759"/>
                </a:cubicBezTo>
                <a:cubicBezTo>
                  <a:pt x="505717" y="633543"/>
                  <a:pt x="486256" y="661654"/>
                  <a:pt x="466796" y="687601"/>
                </a:cubicBezTo>
                <a:cubicBezTo>
                  <a:pt x="356520" y="828147"/>
                  <a:pt x="276517" y="983830"/>
                  <a:pt x="198675" y="1143838"/>
                </a:cubicBezTo>
                <a:cubicBezTo>
                  <a:pt x="194351" y="1154651"/>
                  <a:pt x="192187" y="1169786"/>
                  <a:pt x="172728" y="1176274"/>
                </a:cubicBezTo>
                <a:cubicBezTo>
                  <a:pt x="170564" y="1063836"/>
                  <a:pt x="224622" y="973020"/>
                  <a:pt x="270029" y="880042"/>
                </a:cubicBezTo>
                <a:cubicBezTo>
                  <a:pt x="315438" y="787065"/>
                  <a:pt x="371657" y="700574"/>
                  <a:pt x="449498" y="629219"/>
                </a:cubicBezTo>
                <a:cubicBezTo>
                  <a:pt x="354358" y="689762"/>
                  <a:pt x="283002" y="776253"/>
                  <a:pt x="200836" y="849770"/>
                </a:cubicBezTo>
                <a:cubicBezTo>
                  <a:pt x="116509" y="925450"/>
                  <a:pt x="86237" y="1040049"/>
                  <a:pt x="14881" y="1128704"/>
                </a:cubicBezTo>
                <a:cubicBezTo>
                  <a:pt x="-6741" y="1100593"/>
                  <a:pt x="-254" y="1072485"/>
                  <a:pt x="6232" y="1046537"/>
                </a:cubicBezTo>
                <a:cubicBezTo>
                  <a:pt x="12720" y="1020590"/>
                  <a:pt x="23530" y="996804"/>
                  <a:pt x="32179" y="973020"/>
                </a:cubicBezTo>
                <a:cubicBezTo>
                  <a:pt x="118670" y="741656"/>
                  <a:pt x="276517" y="581649"/>
                  <a:pt x="512203" y="501646"/>
                </a:cubicBezTo>
                <a:cubicBezTo>
                  <a:pt x="538150" y="492997"/>
                  <a:pt x="566261" y="480023"/>
                  <a:pt x="594369" y="467050"/>
                </a:cubicBezTo>
                <a:cubicBezTo>
                  <a:pt x="451659" y="488672"/>
                  <a:pt x="306789" y="510295"/>
                  <a:pt x="168403" y="557865"/>
                </a:cubicBezTo>
                <a:cubicBezTo>
                  <a:pt x="194351" y="521105"/>
                  <a:pt x="237596" y="510295"/>
                  <a:pt x="272192" y="488672"/>
                </a:cubicBezTo>
                <a:cubicBezTo>
                  <a:pt x="311113" y="462725"/>
                  <a:pt x="350034" y="434614"/>
                  <a:pt x="391116" y="412992"/>
                </a:cubicBezTo>
                <a:cubicBezTo>
                  <a:pt x="432200" y="389208"/>
                  <a:pt x="479770" y="382720"/>
                  <a:pt x="525176" y="378396"/>
                </a:cubicBezTo>
                <a:cubicBezTo>
                  <a:pt x="570585" y="374071"/>
                  <a:pt x="615992" y="369746"/>
                  <a:pt x="661401" y="363261"/>
                </a:cubicBezTo>
                <a:cubicBezTo>
                  <a:pt x="585720" y="345963"/>
                  <a:pt x="510042" y="332989"/>
                  <a:pt x="434361" y="324340"/>
                </a:cubicBezTo>
                <a:cubicBezTo>
                  <a:pt x="458147" y="322177"/>
                  <a:pt x="484094" y="317852"/>
                  <a:pt x="507878" y="313527"/>
                </a:cubicBezTo>
                <a:lnTo>
                  <a:pt x="507878" y="309203"/>
                </a:lnTo>
                <a:lnTo>
                  <a:pt x="417063" y="309203"/>
                </a:lnTo>
                <a:cubicBezTo>
                  <a:pt x="572746" y="281095"/>
                  <a:pt x="726269" y="263796"/>
                  <a:pt x="881952" y="276770"/>
                </a:cubicBezTo>
                <a:cubicBezTo>
                  <a:pt x="944656" y="281095"/>
                  <a:pt x="1007363" y="281095"/>
                  <a:pt x="1067907" y="298393"/>
                </a:cubicBezTo>
                <a:cubicBezTo>
                  <a:pt x="1124126" y="313527"/>
                  <a:pt x="1178181" y="335150"/>
                  <a:pt x="1223590" y="371910"/>
                </a:cubicBezTo>
                <a:cubicBezTo>
                  <a:pt x="1238725" y="382720"/>
                  <a:pt x="1247374" y="387045"/>
                  <a:pt x="1258187" y="367585"/>
                </a:cubicBezTo>
                <a:cubicBezTo>
                  <a:pt x="1349002" y="216227"/>
                  <a:pt x="1500361" y="129736"/>
                  <a:pt x="1640907" y="30271"/>
                </a:cubicBezTo>
                <a:cubicBezTo>
                  <a:pt x="1660368" y="15134"/>
                  <a:pt x="1694965" y="21622"/>
                  <a:pt x="1716587" y="0"/>
                </a:cubicBez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grpSp>
        <p:nvGrpSpPr>
          <p:cNvPr id="83" name="Graphic 102">
            <a:extLst>
              <a:ext uri="{FF2B5EF4-FFF2-40B4-BE49-F238E27FC236}">
                <a16:creationId xmlns:a16="http://schemas.microsoft.com/office/drawing/2014/main" id="{96B28B51-FFE3-4BE1-9B49-54A3595E2848}"/>
              </a:ext>
            </a:extLst>
          </p:cNvPr>
          <p:cNvGrpSpPr/>
          <p:nvPr/>
        </p:nvGrpSpPr>
        <p:grpSpPr>
          <a:xfrm rot="21041732">
            <a:off x="1602584" y="3954485"/>
            <a:ext cx="876517" cy="2646406"/>
            <a:chOff x="10774954" y="2152021"/>
            <a:chExt cx="990600" cy="299085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548F243-0F97-44F8-85F2-4ADCC8553513}"/>
                </a:ext>
              </a:extLst>
            </p:cNvPr>
            <p:cNvSpPr/>
            <p:nvPr/>
          </p:nvSpPr>
          <p:spPr>
            <a:xfrm>
              <a:off x="10768103" y="2144833"/>
              <a:ext cx="1000125" cy="3000375"/>
            </a:xfrm>
            <a:custGeom>
              <a:avLst/>
              <a:gdLst>
                <a:gd name="connsiteX0" fmla="*/ 986021 w 1000125"/>
                <a:gd name="connsiteY0" fmla="*/ 1143521 h 3000375"/>
                <a:gd name="connsiteX1" fmla="*/ 605974 w 1000125"/>
                <a:gd name="connsiteY1" fmla="*/ 98628 h 3000375"/>
                <a:gd name="connsiteX2" fmla="*/ 544061 w 1000125"/>
                <a:gd name="connsiteY2" fmla="*/ 32906 h 3000375"/>
                <a:gd name="connsiteX3" fmla="*/ 460241 w 1000125"/>
                <a:gd name="connsiteY3" fmla="*/ 32906 h 3000375"/>
                <a:gd name="connsiteX4" fmla="*/ 300221 w 1000125"/>
                <a:gd name="connsiteY4" fmla="*/ 224358 h 3000375"/>
                <a:gd name="connsiteX5" fmla="*/ 23044 w 1000125"/>
                <a:gd name="connsiteY5" fmla="*/ 1020648 h 3000375"/>
                <a:gd name="connsiteX6" fmla="*/ 25901 w 1000125"/>
                <a:gd name="connsiteY6" fmla="*/ 1635011 h 3000375"/>
                <a:gd name="connsiteX7" fmla="*/ 56381 w 1000125"/>
                <a:gd name="connsiteY7" fmla="*/ 1875993 h 3000375"/>
                <a:gd name="connsiteX8" fmla="*/ 199256 w 1000125"/>
                <a:gd name="connsiteY8" fmla="*/ 2526551 h 3000375"/>
                <a:gd name="connsiteX9" fmla="*/ 330701 w 1000125"/>
                <a:gd name="connsiteY9" fmla="*/ 2922791 h 3000375"/>
                <a:gd name="connsiteX10" fmla="*/ 458336 w 1000125"/>
                <a:gd name="connsiteY10" fmla="*/ 2957081 h 3000375"/>
                <a:gd name="connsiteX11" fmla="*/ 543109 w 1000125"/>
                <a:gd name="connsiteY11" fmla="*/ 2956128 h 3000375"/>
                <a:gd name="connsiteX12" fmla="*/ 669791 w 1000125"/>
                <a:gd name="connsiteY12" fmla="*/ 2925648 h 3000375"/>
                <a:gd name="connsiteX13" fmla="*/ 960304 w 1000125"/>
                <a:gd name="connsiteY13" fmla="*/ 1739786 h 3000375"/>
                <a:gd name="connsiteX14" fmla="*/ 987926 w 1000125"/>
                <a:gd name="connsiteY14" fmla="*/ 1519758 h 3000375"/>
                <a:gd name="connsiteX15" fmla="*/ 986021 w 1000125"/>
                <a:gd name="connsiteY15" fmla="*/ 1143521 h 300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125" h="3000375">
                  <a:moveTo>
                    <a:pt x="986021" y="1143521"/>
                  </a:moveTo>
                  <a:cubicBezTo>
                    <a:pt x="957446" y="759663"/>
                    <a:pt x="857434" y="401523"/>
                    <a:pt x="605974" y="98628"/>
                  </a:cubicBezTo>
                  <a:cubicBezTo>
                    <a:pt x="599306" y="91008"/>
                    <a:pt x="558349" y="47193"/>
                    <a:pt x="544061" y="32906"/>
                  </a:cubicBezTo>
                  <a:cubicBezTo>
                    <a:pt x="516439" y="1473"/>
                    <a:pt x="493579" y="-4242"/>
                    <a:pt x="460241" y="32906"/>
                  </a:cubicBezTo>
                  <a:cubicBezTo>
                    <a:pt x="404044" y="94818"/>
                    <a:pt x="350704" y="158636"/>
                    <a:pt x="300221" y="224358"/>
                  </a:cubicBezTo>
                  <a:cubicBezTo>
                    <a:pt x="137344" y="465341"/>
                    <a:pt x="57334" y="739661"/>
                    <a:pt x="23044" y="1020648"/>
                  </a:cubicBezTo>
                  <a:cubicBezTo>
                    <a:pt x="-1721" y="1222578"/>
                    <a:pt x="4946" y="1430223"/>
                    <a:pt x="25901" y="1635011"/>
                  </a:cubicBezTo>
                  <a:cubicBezTo>
                    <a:pt x="34474" y="1722641"/>
                    <a:pt x="54476" y="1854086"/>
                    <a:pt x="56381" y="1875993"/>
                  </a:cubicBezTo>
                  <a:cubicBezTo>
                    <a:pt x="84956" y="2096973"/>
                    <a:pt x="137344" y="2313191"/>
                    <a:pt x="199256" y="2526551"/>
                  </a:cubicBezTo>
                  <a:cubicBezTo>
                    <a:pt x="204019" y="2543696"/>
                    <a:pt x="292601" y="2819921"/>
                    <a:pt x="330701" y="2922791"/>
                  </a:cubicBezTo>
                  <a:cubicBezTo>
                    <a:pt x="362134" y="3006611"/>
                    <a:pt x="393566" y="3016136"/>
                    <a:pt x="458336" y="2957081"/>
                  </a:cubicBezTo>
                  <a:cubicBezTo>
                    <a:pt x="490721" y="2927553"/>
                    <a:pt x="507866" y="2920886"/>
                    <a:pt x="543109" y="2956128"/>
                  </a:cubicBezTo>
                  <a:cubicBezTo>
                    <a:pt x="606926" y="3018993"/>
                    <a:pt x="637406" y="3007563"/>
                    <a:pt x="669791" y="2925648"/>
                  </a:cubicBezTo>
                  <a:cubicBezTo>
                    <a:pt x="751706" y="2721813"/>
                    <a:pt x="932681" y="2004581"/>
                    <a:pt x="960304" y="1739786"/>
                  </a:cubicBezTo>
                  <a:cubicBezTo>
                    <a:pt x="962209" y="1724546"/>
                    <a:pt x="983164" y="1576908"/>
                    <a:pt x="987926" y="1519758"/>
                  </a:cubicBezTo>
                  <a:cubicBezTo>
                    <a:pt x="997451" y="1386408"/>
                    <a:pt x="991736" y="1233056"/>
                    <a:pt x="986021" y="114352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37939D-807B-4F7C-85B5-F6FEF32EEC87}"/>
                </a:ext>
              </a:extLst>
            </p:cNvPr>
            <p:cNvSpPr/>
            <p:nvPr/>
          </p:nvSpPr>
          <p:spPr>
            <a:xfrm>
              <a:off x="11013555" y="2213898"/>
              <a:ext cx="400050" cy="323850"/>
            </a:xfrm>
            <a:custGeom>
              <a:avLst/>
              <a:gdLst>
                <a:gd name="connsiteX0" fmla="*/ 399574 w 400050"/>
                <a:gd name="connsiteY0" fmla="*/ 155293 h 323850"/>
                <a:gd name="connsiteX1" fmla="*/ 7144 w 400050"/>
                <a:gd name="connsiteY1" fmla="*/ 321028 h 323850"/>
                <a:gd name="connsiteX2" fmla="*/ 224314 w 400050"/>
                <a:gd name="connsiteY2" fmla="*/ 20991 h 323850"/>
                <a:gd name="connsiteX3" fmla="*/ 274796 w 400050"/>
                <a:gd name="connsiteY3" fmla="*/ 21943 h 323850"/>
                <a:gd name="connsiteX4" fmla="*/ 399574 w 400050"/>
                <a:gd name="connsiteY4" fmla="*/ 15529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323850">
                  <a:moveTo>
                    <a:pt x="399574" y="155293"/>
                  </a:moveTo>
                  <a:cubicBezTo>
                    <a:pt x="229076" y="147673"/>
                    <a:pt x="119539" y="234351"/>
                    <a:pt x="7144" y="321028"/>
                  </a:cubicBezTo>
                  <a:cubicBezTo>
                    <a:pt x="59531" y="204823"/>
                    <a:pt x="137636" y="109573"/>
                    <a:pt x="224314" y="20991"/>
                  </a:cubicBezTo>
                  <a:cubicBezTo>
                    <a:pt x="243364" y="988"/>
                    <a:pt x="258604" y="3846"/>
                    <a:pt x="274796" y="21943"/>
                  </a:cubicBezTo>
                  <a:cubicBezTo>
                    <a:pt x="312896" y="62901"/>
                    <a:pt x="350996" y="102906"/>
                    <a:pt x="399574" y="1552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DB46FA7-C229-4AF5-90EF-05873AFBD9E8}"/>
                </a:ext>
              </a:extLst>
            </p:cNvPr>
            <p:cNvSpPr/>
            <p:nvPr/>
          </p:nvSpPr>
          <p:spPr>
            <a:xfrm>
              <a:off x="10976408" y="4610900"/>
              <a:ext cx="504825" cy="466725"/>
            </a:xfrm>
            <a:custGeom>
              <a:avLst/>
              <a:gdLst>
                <a:gd name="connsiteX0" fmla="*/ 499586 w 504825"/>
                <a:gd name="connsiteY0" fmla="*/ 250031 h 466725"/>
                <a:gd name="connsiteX1" fmla="*/ 448151 w 504825"/>
                <a:gd name="connsiteY1" fmla="*/ 393859 h 466725"/>
                <a:gd name="connsiteX2" fmla="*/ 328136 w 504825"/>
                <a:gd name="connsiteY2" fmla="*/ 422434 h 466725"/>
                <a:gd name="connsiteX3" fmla="*/ 250984 w 504825"/>
                <a:gd name="connsiteY3" fmla="*/ 421481 h 466725"/>
                <a:gd name="connsiteX4" fmla="*/ 128111 w 504825"/>
                <a:gd name="connsiteY4" fmla="*/ 389096 h 466725"/>
                <a:gd name="connsiteX5" fmla="*/ 7144 w 504825"/>
                <a:gd name="connsiteY5" fmla="*/ 7144 h 466725"/>
                <a:gd name="connsiteX6" fmla="*/ 117634 w 504825"/>
                <a:gd name="connsiteY6" fmla="*/ 190024 h 466725"/>
                <a:gd name="connsiteX7" fmla="*/ 499586 w 504825"/>
                <a:gd name="connsiteY7" fmla="*/ 25003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825" h="466725">
                  <a:moveTo>
                    <a:pt x="499586" y="250031"/>
                  </a:moveTo>
                  <a:cubicBezTo>
                    <a:pt x="479584" y="307181"/>
                    <a:pt x="465296" y="350996"/>
                    <a:pt x="448151" y="393859"/>
                  </a:cubicBezTo>
                  <a:cubicBezTo>
                    <a:pt x="416719" y="474821"/>
                    <a:pt x="389096" y="483394"/>
                    <a:pt x="328136" y="422434"/>
                  </a:cubicBezTo>
                  <a:cubicBezTo>
                    <a:pt x="297656" y="391954"/>
                    <a:pt x="283369" y="390049"/>
                    <a:pt x="250984" y="421481"/>
                  </a:cubicBezTo>
                  <a:cubicBezTo>
                    <a:pt x="185261" y="485299"/>
                    <a:pt x="159544" y="477679"/>
                    <a:pt x="128111" y="389096"/>
                  </a:cubicBezTo>
                  <a:cubicBezTo>
                    <a:pt x="83344" y="263366"/>
                    <a:pt x="41434" y="136684"/>
                    <a:pt x="7144" y="7144"/>
                  </a:cubicBezTo>
                  <a:cubicBezTo>
                    <a:pt x="47149" y="67151"/>
                    <a:pt x="73819" y="133826"/>
                    <a:pt x="117634" y="190024"/>
                  </a:cubicBezTo>
                  <a:cubicBezTo>
                    <a:pt x="232886" y="337661"/>
                    <a:pt x="334804" y="376714"/>
                    <a:pt x="499586" y="25003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1C57BDC-F20B-473A-A6EA-25FBECD1F95E}"/>
                </a:ext>
              </a:extLst>
            </p:cNvPr>
            <p:cNvSpPr/>
            <p:nvPr/>
          </p:nvSpPr>
          <p:spPr>
            <a:xfrm>
              <a:off x="10837686" y="2603421"/>
              <a:ext cx="857250" cy="2152650"/>
            </a:xfrm>
            <a:custGeom>
              <a:avLst/>
              <a:gdLst>
                <a:gd name="connsiteX0" fmla="*/ 642118 w 857250"/>
                <a:gd name="connsiteY0" fmla="*/ 1887940 h 2152650"/>
                <a:gd name="connsiteX1" fmla="*/ 577348 w 857250"/>
                <a:gd name="connsiteY1" fmla="*/ 1922230 h 2152650"/>
                <a:gd name="connsiteX2" fmla="*/ 564013 w 857250"/>
                <a:gd name="connsiteY2" fmla="*/ 1852698 h 2152650"/>
                <a:gd name="connsiteX3" fmla="*/ 563061 w 857250"/>
                <a:gd name="connsiteY3" fmla="*/ 346795 h 2152650"/>
                <a:gd name="connsiteX4" fmla="*/ 567823 w 857250"/>
                <a:gd name="connsiteY4" fmla="*/ 136293 h 2152650"/>
                <a:gd name="connsiteX5" fmla="*/ 778326 w 857250"/>
                <a:gd name="connsiteY5" fmla="*/ 324888 h 2152650"/>
                <a:gd name="connsiteX6" fmla="*/ 852621 w 857250"/>
                <a:gd name="connsiteY6" fmla="*/ 505863 h 2152650"/>
                <a:gd name="connsiteX7" fmla="*/ 800233 w 857250"/>
                <a:gd name="connsiteY7" fmla="*/ 195348 h 2152650"/>
                <a:gd name="connsiteX8" fmla="*/ 561156 w 857250"/>
                <a:gd name="connsiteY8" fmla="*/ 11515 h 2152650"/>
                <a:gd name="connsiteX9" fmla="*/ 417328 w 857250"/>
                <a:gd name="connsiteY9" fmla="*/ 14373 h 2152650"/>
                <a:gd name="connsiteX10" fmla="*/ 10611 w 857250"/>
                <a:gd name="connsiteY10" fmla="*/ 440140 h 2152650"/>
                <a:gd name="connsiteX11" fmla="*/ 68713 w 857250"/>
                <a:gd name="connsiteY11" fmla="*/ 660168 h 2152650"/>
                <a:gd name="connsiteX12" fmla="*/ 67761 w 857250"/>
                <a:gd name="connsiteY12" fmla="*/ 447760 h 2152650"/>
                <a:gd name="connsiteX13" fmla="*/ 428758 w 857250"/>
                <a:gd name="connsiteY13" fmla="*/ 139150 h 2152650"/>
                <a:gd name="connsiteX14" fmla="*/ 420186 w 857250"/>
                <a:gd name="connsiteY14" fmla="*/ 1959378 h 2152650"/>
                <a:gd name="connsiteX15" fmla="*/ 424948 w 857250"/>
                <a:gd name="connsiteY15" fmla="*/ 1964140 h 2152650"/>
                <a:gd name="connsiteX16" fmla="*/ 420186 w 857250"/>
                <a:gd name="connsiteY16" fmla="*/ 1959378 h 2152650"/>
                <a:gd name="connsiteX17" fmla="*/ 223971 w 857250"/>
                <a:gd name="connsiteY17" fmla="*/ 1807930 h 2152650"/>
                <a:gd name="connsiteX18" fmla="*/ 8706 w 857250"/>
                <a:gd name="connsiteY18" fmla="*/ 1375495 h 2152650"/>
                <a:gd name="connsiteX19" fmla="*/ 294456 w 857250"/>
                <a:gd name="connsiteY19" fmla="*/ 2047008 h 2152650"/>
                <a:gd name="connsiteX20" fmla="*/ 401136 w 857250"/>
                <a:gd name="connsiteY20" fmla="*/ 2134638 h 2152650"/>
                <a:gd name="connsiteX21" fmla="*/ 531628 w 857250"/>
                <a:gd name="connsiteY21" fmla="*/ 2137495 h 2152650"/>
                <a:gd name="connsiteX22" fmla="*/ 778326 w 857250"/>
                <a:gd name="connsiteY22" fmla="*/ 1730778 h 2152650"/>
                <a:gd name="connsiteX23" fmla="*/ 642118 w 857250"/>
                <a:gd name="connsiteY23" fmla="*/ 1887940 h 2152650"/>
                <a:gd name="connsiteX24" fmla="*/ 423996 w 857250"/>
                <a:gd name="connsiteY24" fmla="*/ 2084155 h 2152650"/>
                <a:gd name="connsiteX25" fmla="*/ 424948 w 857250"/>
                <a:gd name="connsiteY25" fmla="*/ 2062248 h 2152650"/>
                <a:gd name="connsiteX26" fmla="*/ 423996 w 857250"/>
                <a:gd name="connsiteY26" fmla="*/ 2084155 h 215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57250" h="2152650">
                  <a:moveTo>
                    <a:pt x="642118" y="1887940"/>
                  </a:moveTo>
                  <a:cubicBezTo>
                    <a:pt x="622116" y="1903180"/>
                    <a:pt x="601161" y="1930803"/>
                    <a:pt x="577348" y="1922230"/>
                  </a:cubicBezTo>
                  <a:cubicBezTo>
                    <a:pt x="548773" y="1911753"/>
                    <a:pt x="564013" y="1876510"/>
                    <a:pt x="564013" y="1852698"/>
                  </a:cubicBezTo>
                  <a:cubicBezTo>
                    <a:pt x="563061" y="1352635"/>
                    <a:pt x="563061" y="347748"/>
                    <a:pt x="563061" y="346795"/>
                  </a:cubicBezTo>
                  <a:cubicBezTo>
                    <a:pt x="563061" y="339175"/>
                    <a:pt x="554488" y="134388"/>
                    <a:pt x="567823" y="136293"/>
                  </a:cubicBezTo>
                  <a:cubicBezTo>
                    <a:pt x="629736" y="143913"/>
                    <a:pt x="718318" y="202015"/>
                    <a:pt x="778326" y="324888"/>
                  </a:cubicBezTo>
                  <a:cubicBezTo>
                    <a:pt x="808806" y="387753"/>
                    <a:pt x="828808" y="440140"/>
                    <a:pt x="852621" y="505863"/>
                  </a:cubicBezTo>
                  <a:cubicBezTo>
                    <a:pt x="855478" y="385848"/>
                    <a:pt x="839286" y="305838"/>
                    <a:pt x="800233" y="195348"/>
                  </a:cubicBezTo>
                  <a:cubicBezTo>
                    <a:pt x="751656" y="60093"/>
                    <a:pt x="593541" y="19135"/>
                    <a:pt x="561156" y="11515"/>
                  </a:cubicBezTo>
                  <a:cubicBezTo>
                    <a:pt x="521151" y="2943"/>
                    <a:pt x="449713" y="8658"/>
                    <a:pt x="417328" y="14373"/>
                  </a:cubicBezTo>
                  <a:cubicBezTo>
                    <a:pt x="184918" y="65808"/>
                    <a:pt x="45853" y="208683"/>
                    <a:pt x="10611" y="440140"/>
                  </a:cubicBezTo>
                  <a:cubicBezTo>
                    <a:pt x="-819" y="516340"/>
                    <a:pt x="15373" y="596350"/>
                    <a:pt x="68713" y="660168"/>
                  </a:cubicBezTo>
                  <a:cubicBezTo>
                    <a:pt x="54426" y="586825"/>
                    <a:pt x="51568" y="520150"/>
                    <a:pt x="67761" y="447760"/>
                  </a:cubicBezTo>
                  <a:cubicBezTo>
                    <a:pt x="105861" y="275358"/>
                    <a:pt x="263976" y="138198"/>
                    <a:pt x="428758" y="139150"/>
                  </a:cubicBezTo>
                  <a:cubicBezTo>
                    <a:pt x="428758" y="183918"/>
                    <a:pt x="421138" y="1513608"/>
                    <a:pt x="420186" y="1959378"/>
                  </a:cubicBezTo>
                  <a:cubicBezTo>
                    <a:pt x="421138" y="1961283"/>
                    <a:pt x="423043" y="1963188"/>
                    <a:pt x="424948" y="1964140"/>
                  </a:cubicBezTo>
                  <a:cubicBezTo>
                    <a:pt x="423043" y="1962235"/>
                    <a:pt x="422091" y="1960330"/>
                    <a:pt x="420186" y="1959378"/>
                  </a:cubicBezTo>
                  <a:cubicBezTo>
                    <a:pt x="329698" y="1941280"/>
                    <a:pt x="276358" y="1875558"/>
                    <a:pt x="223971" y="1807930"/>
                  </a:cubicBezTo>
                  <a:cubicBezTo>
                    <a:pt x="123006" y="1678390"/>
                    <a:pt x="73476" y="1523133"/>
                    <a:pt x="8706" y="1375495"/>
                  </a:cubicBezTo>
                  <a:cubicBezTo>
                    <a:pt x="38233" y="1626955"/>
                    <a:pt x="146818" y="1846030"/>
                    <a:pt x="294456" y="2047008"/>
                  </a:cubicBezTo>
                  <a:cubicBezTo>
                    <a:pt x="322078" y="2084155"/>
                    <a:pt x="359226" y="2112730"/>
                    <a:pt x="401136" y="2134638"/>
                  </a:cubicBezTo>
                  <a:cubicBezTo>
                    <a:pt x="443998" y="2160355"/>
                    <a:pt x="487813" y="2155593"/>
                    <a:pt x="531628" y="2137495"/>
                  </a:cubicBezTo>
                  <a:cubicBezTo>
                    <a:pt x="707841" y="2058438"/>
                    <a:pt x="755466" y="1902228"/>
                    <a:pt x="778326" y="1730778"/>
                  </a:cubicBezTo>
                  <a:cubicBezTo>
                    <a:pt x="730701" y="1782213"/>
                    <a:pt x="697363" y="1845078"/>
                    <a:pt x="642118" y="1887940"/>
                  </a:cubicBezTo>
                  <a:close/>
                  <a:moveTo>
                    <a:pt x="423996" y="2084155"/>
                  </a:moveTo>
                  <a:cubicBezTo>
                    <a:pt x="424948" y="2077488"/>
                    <a:pt x="424948" y="2069868"/>
                    <a:pt x="424948" y="2062248"/>
                  </a:cubicBezTo>
                  <a:cubicBezTo>
                    <a:pt x="425901" y="2069868"/>
                    <a:pt x="424948" y="2077488"/>
                    <a:pt x="423996" y="208415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CC1C1033-3D05-4304-9E54-6EEAB8C73205}"/>
              </a:ext>
            </a:extLst>
          </p:cNvPr>
          <p:cNvSpPr/>
          <p:nvPr/>
        </p:nvSpPr>
        <p:spPr>
          <a:xfrm rot="20440996">
            <a:off x="4085447" y="3063817"/>
            <a:ext cx="111462" cy="365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7060D-74B0-496C-B64F-53C9FEAF7CC9}"/>
              </a:ext>
            </a:extLst>
          </p:cNvPr>
          <p:cNvSpPr/>
          <p:nvPr/>
        </p:nvSpPr>
        <p:spPr>
          <a:xfrm>
            <a:off x="3206130" y="1838263"/>
            <a:ext cx="1037889" cy="432454"/>
          </a:xfrm>
          <a:custGeom>
            <a:avLst/>
            <a:gdLst>
              <a:gd name="connsiteX0" fmla="*/ 10954 w 457200"/>
              <a:gd name="connsiteY0" fmla="*/ 30004 h 190500"/>
              <a:gd name="connsiteX1" fmla="*/ 163354 w 457200"/>
              <a:gd name="connsiteY1" fmla="*/ 182404 h 190500"/>
              <a:gd name="connsiteX2" fmla="*/ 177641 w 457200"/>
              <a:gd name="connsiteY2" fmla="*/ 183356 h 190500"/>
              <a:gd name="connsiteX3" fmla="*/ 296704 w 457200"/>
              <a:gd name="connsiteY3" fmla="*/ 130969 h 190500"/>
              <a:gd name="connsiteX4" fmla="*/ 301466 w 457200"/>
              <a:gd name="connsiteY4" fmla="*/ 127159 h 190500"/>
              <a:gd name="connsiteX5" fmla="*/ 311944 w 457200"/>
              <a:gd name="connsiteY5" fmla="*/ 128111 h 190500"/>
              <a:gd name="connsiteX6" fmla="*/ 417671 w 457200"/>
              <a:gd name="connsiteY6" fmla="*/ 127159 h 190500"/>
              <a:gd name="connsiteX7" fmla="*/ 455771 w 457200"/>
              <a:gd name="connsiteY7" fmla="*/ 126206 h 190500"/>
              <a:gd name="connsiteX8" fmla="*/ 297656 w 457200"/>
              <a:gd name="connsiteY8" fmla="*/ 92869 h 190500"/>
              <a:gd name="connsiteX9" fmla="*/ 300514 w 457200"/>
              <a:gd name="connsiteY9" fmla="*/ 110014 h 190500"/>
              <a:gd name="connsiteX10" fmla="*/ 300514 w 457200"/>
              <a:gd name="connsiteY10" fmla="*/ 126206 h 190500"/>
              <a:gd name="connsiteX11" fmla="*/ 217646 w 457200"/>
              <a:gd name="connsiteY11" fmla="*/ 53816 h 190500"/>
              <a:gd name="connsiteX12" fmla="*/ 247174 w 457200"/>
              <a:gd name="connsiteY12" fmla="*/ 127159 h 190500"/>
              <a:gd name="connsiteX13" fmla="*/ 74771 w 457200"/>
              <a:gd name="connsiteY13" fmla="*/ 7144 h 190500"/>
              <a:gd name="connsiteX14" fmla="*/ 130016 w 457200"/>
              <a:gd name="connsiteY14" fmla="*/ 69056 h 190500"/>
              <a:gd name="connsiteX15" fmla="*/ 7144 w 457200"/>
              <a:gd name="connsiteY15" fmla="*/ 25241 h 190500"/>
              <a:gd name="connsiteX16" fmla="*/ 10954 w 457200"/>
              <a:gd name="connsiteY16" fmla="*/ 30004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" h="190500">
                <a:moveTo>
                  <a:pt x="10954" y="30004"/>
                </a:moveTo>
                <a:cubicBezTo>
                  <a:pt x="68104" y="73819"/>
                  <a:pt x="121444" y="123349"/>
                  <a:pt x="163354" y="182404"/>
                </a:cubicBezTo>
                <a:cubicBezTo>
                  <a:pt x="168116" y="189071"/>
                  <a:pt x="171926" y="187166"/>
                  <a:pt x="177641" y="183356"/>
                </a:cubicBezTo>
                <a:cubicBezTo>
                  <a:pt x="214789" y="159544"/>
                  <a:pt x="253841" y="140494"/>
                  <a:pt x="296704" y="130969"/>
                </a:cubicBezTo>
                <a:cubicBezTo>
                  <a:pt x="298609" y="130969"/>
                  <a:pt x="299561" y="129064"/>
                  <a:pt x="301466" y="127159"/>
                </a:cubicBezTo>
                <a:cubicBezTo>
                  <a:pt x="305276" y="127159"/>
                  <a:pt x="309086" y="128111"/>
                  <a:pt x="311944" y="128111"/>
                </a:cubicBezTo>
                <a:cubicBezTo>
                  <a:pt x="347186" y="123349"/>
                  <a:pt x="382429" y="123349"/>
                  <a:pt x="417671" y="127159"/>
                </a:cubicBezTo>
                <a:cubicBezTo>
                  <a:pt x="430054" y="128111"/>
                  <a:pt x="442436" y="124301"/>
                  <a:pt x="455771" y="126206"/>
                </a:cubicBezTo>
                <a:cubicBezTo>
                  <a:pt x="403384" y="111919"/>
                  <a:pt x="351949" y="97631"/>
                  <a:pt x="297656" y="92869"/>
                </a:cubicBezTo>
                <a:cubicBezTo>
                  <a:pt x="296704" y="100489"/>
                  <a:pt x="304324" y="109061"/>
                  <a:pt x="300514" y="110014"/>
                </a:cubicBezTo>
                <a:cubicBezTo>
                  <a:pt x="286226" y="116681"/>
                  <a:pt x="302419" y="120491"/>
                  <a:pt x="300514" y="126206"/>
                </a:cubicBezTo>
                <a:cubicBezTo>
                  <a:pt x="272891" y="102394"/>
                  <a:pt x="248126" y="74771"/>
                  <a:pt x="217646" y="53816"/>
                </a:cubicBezTo>
                <a:cubicBezTo>
                  <a:pt x="230981" y="75724"/>
                  <a:pt x="245269" y="96679"/>
                  <a:pt x="247174" y="127159"/>
                </a:cubicBezTo>
                <a:cubicBezTo>
                  <a:pt x="187166" y="88106"/>
                  <a:pt x="136684" y="39529"/>
                  <a:pt x="74771" y="7144"/>
                </a:cubicBezTo>
                <a:cubicBezTo>
                  <a:pt x="92869" y="26194"/>
                  <a:pt x="111919" y="44291"/>
                  <a:pt x="130016" y="69056"/>
                </a:cubicBezTo>
                <a:cubicBezTo>
                  <a:pt x="87154" y="51911"/>
                  <a:pt x="51911" y="26194"/>
                  <a:pt x="7144" y="25241"/>
                </a:cubicBezTo>
                <a:cubicBezTo>
                  <a:pt x="9049" y="28099"/>
                  <a:pt x="10001" y="29051"/>
                  <a:pt x="10954" y="30004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B8DBF96-1653-483A-9570-421DBF1810B9}"/>
              </a:ext>
            </a:extLst>
          </p:cNvPr>
          <p:cNvSpPr/>
          <p:nvPr/>
        </p:nvSpPr>
        <p:spPr>
          <a:xfrm>
            <a:off x="3900173" y="5929274"/>
            <a:ext cx="216227" cy="583812"/>
          </a:xfrm>
          <a:custGeom>
            <a:avLst/>
            <a:gdLst>
              <a:gd name="connsiteX0" fmla="*/ 90030 w 95250"/>
              <a:gd name="connsiteY0" fmla="*/ 8096 h 257175"/>
              <a:gd name="connsiteX1" fmla="*/ 8115 w 95250"/>
              <a:gd name="connsiteY1" fmla="*/ 239554 h 257175"/>
              <a:gd name="connsiteX2" fmla="*/ 14783 w 95250"/>
              <a:gd name="connsiteY2" fmla="*/ 248126 h 257175"/>
              <a:gd name="connsiteX3" fmla="*/ 64313 w 95250"/>
              <a:gd name="connsiteY3" fmla="*/ 250031 h 257175"/>
              <a:gd name="connsiteX4" fmla="*/ 85268 w 95250"/>
              <a:gd name="connsiteY4" fmla="*/ 230029 h 257175"/>
              <a:gd name="connsiteX5" fmla="*/ 92888 w 95250"/>
              <a:gd name="connsiteY5" fmla="*/ 18574 h 257175"/>
              <a:gd name="connsiteX6" fmla="*/ 91935 w 95250"/>
              <a:gd name="connsiteY6" fmla="*/ 7144 h 257175"/>
              <a:gd name="connsiteX7" fmla="*/ 90030 w 95250"/>
              <a:gd name="connsiteY7" fmla="*/ 8096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50" h="257175">
                <a:moveTo>
                  <a:pt x="90030" y="8096"/>
                </a:moveTo>
                <a:cubicBezTo>
                  <a:pt x="62408" y="85249"/>
                  <a:pt x="35738" y="162401"/>
                  <a:pt x="8115" y="239554"/>
                </a:cubicBezTo>
                <a:cubicBezTo>
                  <a:pt x="5258" y="247174"/>
                  <a:pt x="9068" y="248126"/>
                  <a:pt x="14783" y="248126"/>
                </a:cubicBezTo>
                <a:cubicBezTo>
                  <a:pt x="30975" y="249079"/>
                  <a:pt x="48120" y="248126"/>
                  <a:pt x="64313" y="250031"/>
                </a:cubicBezTo>
                <a:cubicBezTo>
                  <a:pt x="81458" y="251936"/>
                  <a:pt x="85268" y="245269"/>
                  <a:pt x="85268" y="230029"/>
                </a:cubicBezTo>
                <a:cubicBezTo>
                  <a:pt x="87173" y="159544"/>
                  <a:pt x="90030" y="89059"/>
                  <a:pt x="92888" y="18574"/>
                </a:cubicBezTo>
                <a:cubicBezTo>
                  <a:pt x="92888" y="14764"/>
                  <a:pt x="94793" y="10954"/>
                  <a:pt x="91935" y="7144"/>
                </a:cubicBezTo>
                <a:cubicBezTo>
                  <a:pt x="90983" y="8096"/>
                  <a:pt x="90030" y="8096"/>
                  <a:pt x="90030" y="8096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4B95B93-C6B2-49DD-B389-8741DB1FBDA3}"/>
              </a:ext>
            </a:extLst>
          </p:cNvPr>
          <p:cNvGrpSpPr/>
          <p:nvPr/>
        </p:nvGrpSpPr>
        <p:grpSpPr>
          <a:xfrm>
            <a:off x="2024369" y="2865858"/>
            <a:ext cx="3473700" cy="1582768"/>
            <a:chOff x="1848834" y="2804151"/>
            <a:chExt cx="4093246" cy="1865060"/>
          </a:xfrm>
        </p:grpSpPr>
        <p:grpSp>
          <p:nvGrpSpPr>
            <p:cNvPr id="30" name="Graphic 84">
              <a:extLst>
                <a:ext uri="{FF2B5EF4-FFF2-40B4-BE49-F238E27FC236}">
                  <a16:creationId xmlns:a16="http://schemas.microsoft.com/office/drawing/2014/main" id="{09CE42C0-F37C-4FD9-B7B9-1088EDDB2CC5}"/>
                </a:ext>
              </a:extLst>
            </p:cNvPr>
            <p:cNvGrpSpPr/>
            <p:nvPr/>
          </p:nvGrpSpPr>
          <p:grpSpPr>
            <a:xfrm rot="20194412">
              <a:off x="1848834" y="2804151"/>
              <a:ext cx="4093246" cy="1865060"/>
              <a:chOff x="1327299" y="3316042"/>
              <a:chExt cx="854170" cy="389197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66C09B7-BDD6-4C59-B7F0-4E6AC2930EB1}"/>
                  </a:ext>
                </a:extLst>
              </p:cNvPr>
              <p:cNvSpPr/>
              <p:nvPr/>
            </p:nvSpPr>
            <p:spPr>
              <a:xfrm>
                <a:off x="1337927" y="3331028"/>
                <a:ext cx="407689" cy="374211"/>
              </a:xfrm>
              <a:custGeom>
                <a:avLst/>
                <a:gdLst>
                  <a:gd name="connsiteX0" fmla="*/ 213912 w 419100"/>
                  <a:gd name="connsiteY0" fmla="*/ 353854 h 381000"/>
                  <a:gd name="connsiteX1" fmla="*/ 186290 w 419100"/>
                  <a:gd name="connsiteY1" fmla="*/ 337661 h 381000"/>
                  <a:gd name="connsiteX2" fmla="*/ 91040 w 419100"/>
                  <a:gd name="connsiteY2" fmla="*/ 297656 h 381000"/>
                  <a:gd name="connsiteX3" fmla="*/ 20555 w 419100"/>
                  <a:gd name="connsiteY3" fmla="*/ 281464 h 381000"/>
                  <a:gd name="connsiteX4" fmla="*/ 14840 w 419100"/>
                  <a:gd name="connsiteY4" fmla="*/ 281464 h 381000"/>
                  <a:gd name="connsiteX5" fmla="*/ 9125 w 419100"/>
                  <a:gd name="connsiteY5" fmla="*/ 280511 h 381000"/>
                  <a:gd name="connsiteX6" fmla="*/ 8172 w 419100"/>
                  <a:gd name="connsiteY6" fmla="*/ 276701 h 381000"/>
                  <a:gd name="connsiteX7" fmla="*/ 8172 w 419100"/>
                  <a:gd name="connsiteY7" fmla="*/ 276701 h 381000"/>
                  <a:gd name="connsiteX8" fmla="*/ 10077 w 419100"/>
                  <a:gd name="connsiteY8" fmla="*/ 274796 h 381000"/>
                  <a:gd name="connsiteX9" fmla="*/ 10077 w 419100"/>
                  <a:gd name="connsiteY9" fmla="*/ 274796 h 381000"/>
                  <a:gd name="connsiteX10" fmla="*/ 10077 w 419100"/>
                  <a:gd name="connsiteY10" fmla="*/ 274796 h 381000"/>
                  <a:gd name="connsiteX11" fmla="*/ 11030 w 419100"/>
                  <a:gd name="connsiteY11" fmla="*/ 272891 h 381000"/>
                  <a:gd name="connsiteX12" fmla="*/ 11030 w 419100"/>
                  <a:gd name="connsiteY12" fmla="*/ 272891 h 381000"/>
                  <a:gd name="connsiteX13" fmla="*/ 14840 w 419100"/>
                  <a:gd name="connsiteY13" fmla="*/ 269081 h 381000"/>
                  <a:gd name="connsiteX14" fmla="*/ 57702 w 419100"/>
                  <a:gd name="connsiteY14" fmla="*/ 219551 h 381000"/>
                  <a:gd name="connsiteX15" fmla="*/ 127235 w 419100"/>
                  <a:gd name="connsiteY15" fmla="*/ 155734 h 381000"/>
                  <a:gd name="connsiteX16" fmla="*/ 262490 w 419100"/>
                  <a:gd name="connsiteY16" fmla="*/ 83344 h 381000"/>
                  <a:gd name="connsiteX17" fmla="*/ 310115 w 419100"/>
                  <a:gd name="connsiteY17" fmla="*/ 63341 h 381000"/>
                  <a:gd name="connsiteX18" fmla="*/ 382505 w 419100"/>
                  <a:gd name="connsiteY18" fmla="*/ 46196 h 381000"/>
                  <a:gd name="connsiteX19" fmla="*/ 390125 w 419100"/>
                  <a:gd name="connsiteY19" fmla="*/ 43339 h 381000"/>
                  <a:gd name="connsiteX20" fmla="*/ 231057 w 419100"/>
                  <a:gd name="connsiteY20" fmla="*/ 47149 h 381000"/>
                  <a:gd name="connsiteX21" fmla="*/ 232962 w 419100"/>
                  <a:gd name="connsiteY21" fmla="*/ 45244 h 381000"/>
                  <a:gd name="connsiteX22" fmla="*/ 272967 w 419100"/>
                  <a:gd name="connsiteY22" fmla="*/ 23336 h 381000"/>
                  <a:gd name="connsiteX23" fmla="*/ 299637 w 419100"/>
                  <a:gd name="connsiteY23" fmla="*/ 9049 h 381000"/>
                  <a:gd name="connsiteX24" fmla="*/ 309162 w 419100"/>
                  <a:gd name="connsiteY24" fmla="*/ 7144 h 381000"/>
                  <a:gd name="connsiteX25" fmla="*/ 331070 w 419100"/>
                  <a:gd name="connsiteY25" fmla="*/ 9049 h 381000"/>
                  <a:gd name="connsiteX26" fmla="*/ 360597 w 419100"/>
                  <a:gd name="connsiteY26" fmla="*/ 14764 h 381000"/>
                  <a:gd name="connsiteX27" fmla="*/ 412032 w 419100"/>
                  <a:gd name="connsiteY27" fmla="*/ 40481 h 381000"/>
                  <a:gd name="connsiteX28" fmla="*/ 411080 w 419100"/>
                  <a:gd name="connsiteY28" fmla="*/ 54769 h 381000"/>
                  <a:gd name="connsiteX29" fmla="*/ 399650 w 419100"/>
                  <a:gd name="connsiteY29" fmla="*/ 64294 h 381000"/>
                  <a:gd name="connsiteX30" fmla="*/ 398697 w 419100"/>
                  <a:gd name="connsiteY30" fmla="*/ 65246 h 381000"/>
                  <a:gd name="connsiteX31" fmla="*/ 357740 w 419100"/>
                  <a:gd name="connsiteY31" fmla="*/ 123349 h 381000"/>
                  <a:gd name="connsiteX32" fmla="*/ 342500 w 419100"/>
                  <a:gd name="connsiteY32" fmla="*/ 150971 h 381000"/>
                  <a:gd name="connsiteX33" fmla="*/ 328212 w 419100"/>
                  <a:gd name="connsiteY33" fmla="*/ 179546 h 381000"/>
                  <a:gd name="connsiteX34" fmla="*/ 312972 w 419100"/>
                  <a:gd name="connsiteY34" fmla="*/ 209074 h 381000"/>
                  <a:gd name="connsiteX35" fmla="*/ 292017 w 419100"/>
                  <a:gd name="connsiteY35" fmla="*/ 254794 h 381000"/>
                  <a:gd name="connsiteX36" fmla="*/ 265347 w 419100"/>
                  <a:gd name="connsiteY36" fmla="*/ 320516 h 381000"/>
                  <a:gd name="connsiteX37" fmla="*/ 256775 w 419100"/>
                  <a:gd name="connsiteY37" fmla="*/ 347186 h 381000"/>
                  <a:gd name="connsiteX38" fmla="*/ 252965 w 419100"/>
                  <a:gd name="connsiteY38" fmla="*/ 378619 h 381000"/>
                  <a:gd name="connsiteX39" fmla="*/ 251060 w 419100"/>
                  <a:gd name="connsiteY39" fmla="*/ 376714 h 381000"/>
                  <a:gd name="connsiteX40" fmla="*/ 213912 w 419100"/>
                  <a:gd name="connsiteY40" fmla="*/ 353854 h 381000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382982 w 406387"/>
                  <a:gd name="connsiteY19" fmla="*/ 36195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6710 h 371475"/>
                  <a:gd name="connsiteX1" fmla="*/ 179147 w 406387"/>
                  <a:gd name="connsiteY1" fmla="*/ 330517 h 371475"/>
                  <a:gd name="connsiteX2" fmla="*/ 83897 w 406387"/>
                  <a:gd name="connsiteY2" fmla="*/ 290512 h 371475"/>
                  <a:gd name="connsiteX3" fmla="*/ 13412 w 406387"/>
                  <a:gd name="connsiteY3" fmla="*/ 274320 h 371475"/>
                  <a:gd name="connsiteX4" fmla="*/ 7697 w 406387"/>
                  <a:gd name="connsiteY4" fmla="*/ 274320 h 371475"/>
                  <a:gd name="connsiteX5" fmla="*/ 1982 w 406387"/>
                  <a:gd name="connsiteY5" fmla="*/ 273367 h 371475"/>
                  <a:gd name="connsiteX6" fmla="*/ 1029 w 406387"/>
                  <a:gd name="connsiteY6" fmla="*/ 269557 h 371475"/>
                  <a:gd name="connsiteX7" fmla="*/ 1029 w 406387"/>
                  <a:gd name="connsiteY7" fmla="*/ 269557 h 371475"/>
                  <a:gd name="connsiteX8" fmla="*/ 2934 w 406387"/>
                  <a:gd name="connsiteY8" fmla="*/ 267652 h 371475"/>
                  <a:gd name="connsiteX9" fmla="*/ 2934 w 406387"/>
                  <a:gd name="connsiteY9" fmla="*/ 267652 h 371475"/>
                  <a:gd name="connsiteX10" fmla="*/ 2934 w 406387"/>
                  <a:gd name="connsiteY10" fmla="*/ 267652 h 371475"/>
                  <a:gd name="connsiteX11" fmla="*/ 3887 w 406387"/>
                  <a:gd name="connsiteY11" fmla="*/ 265747 h 371475"/>
                  <a:gd name="connsiteX12" fmla="*/ 3887 w 406387"/>
                  <a:gd name="connsiteY12" fmla="*/ 265747 h 371475"/>
                  <a:gd name="connsiteX13" fmla="*/ 7697 w 406387"/>
                  <a:gd name="connsiteY13" fmla="*/ 261937 h 371475"/>
                  <a:gd name="connsiteX14" fmla="*/ 50559 w 406387"/>
                  <a:gd name="connsiteY14" fmla="*/ 212407 h 371475"/>
                  <a:gd name="connsiteX15" fmla="*/ 120092 w 406387"/>
                  <a:gd name="connsiteY15" fmla="*/ 148590 h 371475"/>
                  <a:gd name="connsiteX16" fmla="*/ 255347 w 406387"/>
                  <a:gd name="connsiteY16" fmla="*/ 76200 h 371475"/>
                  <a:gd name="connsiteX17" fmla="*/ 302972 w 406387"/>
                  <a:gd name="connsiteY17" fmla="*/ 56197 h 371475"/>
                  <a:gd name="connsiteX18" fmla="*/ 375362 w 406387"/>
                  <a:gd name="connsiteY18" fmla="*/ 39052 h 371475"/>
                  <a:gd name="connsiteX19" fmla="*/ 404047 w 406387"/>
                  <a:gd name="connsiteY19" fmla="*/ 35574 h 371475"/>
                  <a:gd name="connsiteX20" fmla="*/ 223914 w 406387"/>
                  <a:gd name="connsiteY20" fmla="*/ 40005 h 371475"/>
                  <a:gd name="connsiteX21" fmla="*/ 225819 w 406387"/>
                  <a:gd name="connsiteY21" fmla="*/ 38100 h 371475"/>
                  <a:gd name="connsiteX22" fmla="*/ 265824 w 406387"/>
                  <a:gd name="connsiteY22" fmla="*/ 16192 h 371475"/>
                  <a:gd name="connsiteX23" fmla="*/ 292494 w 406387"/>
                  <a:gd name="connsiteY23" fmla="*/ 1905 h 371475"/>
                  <a:gd name="connsiteX24" fmla="*/ 302019 w 406387"/>
                  <a:gd name="connsiteY24" fmla="*/ 0 h 371475"/>
                  <a:gd name="connsiteX25" fmla="*/ 323927 w 406387"/>
                  <a:gd name="connsiteY25" fmla="*/ 1905 h 371475"/>
                  <a:gd name="connsiteX26" fmla="*/ 353454 w 406387"/>
                  <a:gd name="connsiteY26" fmla="*/ 7620 h 371475"/>
                  <a:gd name="connsiteX27" fmla="*/ 404889 w 406387"/>
                  <a:gd name="connsiteY27" fmla="*/ 33337 h 371475"/>
                  <a:gd name="connsiteX28" fmla="*/ 392507 w 406387"/>
                  <a:gd name="connsiteY28" fmla="*/ 57150 h 371475"/>
                  <a:gd name="connsiteX29" fmla="*/ 391554 w 406387"/>
                  <a:gd name="connsiteY29" fmla="*/ 58102 h 371475"/>
                  <a:gd name="connsiteX30" fmla="*/ 350597 w 406387"/>
                  <a:gd name="connsiteY30" fmla="*/ 116205 h 371475"/>
                  <a:gd name="connsiteX31" fmla="*/ 335357 w 406387"/>
                  <a:gd name="connsiteY31" fmla="*/ 143827 h 371475"/>
                  <a:gd name="connsiteX32" fmla="*/ 321069 w 406387"/>
                  <a:gd name="connsiteY32" fmla="*/ 172402 h 371475"/>
                  <a:gd name="connsiteX33" fmla="*/ 305829 w 406387"/>
                  <a:gd name="connsiteY33" fmla="*/ 201930 h 371475"/>
                  <a:gd name="connsiteX34" fmla="*/ 284874 w 406387"/>
                  <a:gd name="connsiteY34" fmla="*/ 247650 h 371475"/>
                  <a:gd name="connsiteX35" fmla="*/ 258204 w 406387"/>
                  <a:gd name="connsiteY35" fmla="*/ 313372 h 371475"/>
                  <a:gd name="connsiteX36" fmla="*/ 249632 w 406387"/>
                  <a:gd name="connsiteY36" fmla="*/ 340042 h 371475"/>
                  <a:gd name="connsiteX37" fmla="*/ 245822 w 406387"/>
                  <a:gd name="connsiteY37" fmla="*/ 371475 h 371475"/>
                  <a:gd name="connsiteX38" fmla="*/ 243917 w 406387"/>
                  <a:gd name="connsiteY38" fmla="*/ 369570 h 371475"/>
                  <a:gd name="connsiteX39" fmla="*/ 206769 w 406387"/>
                  <a:gd name="connsiteY39" fmla="*/ 346710 h 371475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23927 w 406387"/>
                  <a:gd name="connsiteY25" fmla="*/ 4550 h 374120"/>
                  <a:gd name="connsiteX26" fmla="*/ 353454 w 406387"/>
                  <a:gd name="connsiteY26" fmla="*/ 10265 h 374120"/>
                  <a:gd name="connsiteX27" fmla="*/ 404889 w 406387"/>
                  <a:gd name="connsiteY27" fmla="*/ 35982 h 374120"/>
                  <a:gd name="connsiteX28" fmla="*/ 392507 w 406387"/>
                  <a:gd name="connsiteY28" fmla="*/ 59795 h 374120"/>
                  <a:gd name="connsiteX29" fmla="*/ 391554 w 406387"/>
                  <a:gd name="connsiteY29" fmla="*/ 60747 h 374120"/>
                  <a:gd name="connsiteX30" fmla="*/ 350597 w 406387"/>
                  <a:gd name="connsiteY30" fmla="*/ 118850 h 374120"/>
                  <a:gd name="connsiteX31" fmla="*/ 335357 w 406387"/>
                  <a:gd name="connsiteY31" fmla="*/ 146472 h 374120"/>
                  <a:gd name="connsiteX32" fmla="*/ 321069 w 406387"/>
                  <a:gd name="connsiteY32" fmla="*/ 175047 h 374120"/>
                  <a:gd name="connsiteX33" fmla="*/ 305829 w 406387"/>
                  <a:gd name="connsiteY33" fmla="*/ 204575 h 374120"/>
                  <a:gd name="connsiteX34" fmla="*/ 284874 w 406387"/>
                  <a:gd name="connsiteY34" fmla="*/ 250295 h 374120"/>
                  <a:gd name="connsiteX35" fmla="*/ 258204 w 406387"/>
                  <a:gd name="connsiteY35" fmla="*/ 316017 h 374120"/>
                  <a:gd name="connsiteX36" fmla="*/ 249632 w 406387"/>
                  <a:gd name="connsiteY36" fmla="*/ 342687 h 374120"/>
                  <a:gd name="connsiteX37" fmla="*/ 245822 w 406387"/>
                  <a:gd name="connsiteY37" fmla="*/ 374120 h 374120"/>
                  <a:gd name="connsiteX38" fmla="*/ 243917 w 406387"/>
                  <a:gd name="connsiteY38" fmla="*/ 372215 h 374120"/>
                  <a:gd name="connsiteX39" fmla="*/ 206769 w 406387"/>
                  <a:gd name="connsiteY39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265824 w 406387"/>
                  <a:gd name="connsiteY22" fmla="*/ 18837 h 374120"/>
                  <a:gd name="connsiteX23" fmla="*/ 292494 w 406387"/>
                  <a:gd name="connsiteY23" fmla="*/ 4550 h 374120"/>
                  <a:gd name="connsiteX24" fmla="*/ 306414 w 406387"/>
                  <a:gd name="connsiteY24" fmla="*/ 0 h 374120"/>
                  <a:gd name="connsiteX25" fmla="*/ 353454 w 406387"/>
                  <a:gd name="connsiteY25" fmla="*/ 10265 h 374120"/>
                  <a:gd name="connsiteX26" fmla="*/ 404889 w 406387"/>
                  <a:gd name="connsiteY26" fmla="*/ 35982 h 374120"/>
                  <a:gd name="connsiteX27" fmla="*/ 392507 w 406387"/>
                  <a:gd name="connsiteY27" fmla="*/ 59795 h 374120"/>
                  <a:gd name="connsiteX28" fmla="*/ 391554 w 406387"/>
                  <a:gd name="connsiteY28" fmla="*/ 60747 h 374120"/>
                  <a:gd name="connsiteX29" fmla="*/ 350597 w 406387"/>
                  <a:gd name="connsiteY29" fmla="*/ 118850 h 374120"/>
                  <a:gd name="connsiteX30" fmla="*/ 335357 w 406387"/>
                  <a:gd name="connsiteY30" fmla="*/ 146472 h 374120"/>
                  <a:gd name="connsiteX31" fmla="*/ 321069 w 406387"/>
                  <a:gd name="connsiteY31" fmla="*/ 175047 h 374120"/>
                  <a:gd name="connsiteX32" fmla="*/ 305829 w 406387"/>
                  <a:gd name="connsiteY32" fmla="*/ 204575 h 374120"/>
                  <a:gd name="connsiteX33" fmla="*/ 284874 w 406387"/>
                  <a:gd name="connsiteY33" fmla="*/ 250295 h 374120"/>
                  <a:gd name="connsiteX34" fmla="*/ 258204 w 406387"/>
                  <a:gd name="connsiteY34" fmla="*/ 316017 h 374120"/>
                  <a:gd name="connsiteX35" fmla="*/ 249632 w 406387"/>
                  <a:gd name="connsiteY35" fmla="*/ 342687 h 374120"/>
                  <a:gd name="connsiteX36" fmla="*/ 245822 w 406387"/>
                  <a:gd name="connsiteY36" fmla="*/ 374120 h 374120"/>
                  <a:gd name="connsiteX37" fmla="*/ 243917 w 406387"/>
                  <a:gd name="connsiteY37" fmla="*/ 372215 h 374120"/>
                  <a:gd name="connsiteX38" fmla="*/ 206769 w 406387"/>
                  <a:gd name="connsiteY38" fmla="*/ 349355 h 374120"/>
                  <a:gd name="connsiteX0" fmla="*/ 206769 w 406387"/>
                  <a:gd name="connsiteY0" fmla="*/ 349577 h 374342"/>
                  <a:gd name="connsiteX1" fmla="*/ 179147 w 406387"/>
                  <a:gd name="connsiteY1" fmla="*/ 333384 h 374342"/>
                  <a:gd name="connsiteX2" fmla="*/ 83897 w 406387"/>
                  <a:gd name="connsiteY2" fmla="*/ 293379 h 374342"/>
                  <a:gd name="connsiteX3" fmla="*/ 13412 w 406387"/>
                  <a:gd name="connsiteY3" fmla="*/ 277187 h 374342"/>
                  <a:gd name="connsiteX4" fmla="*/ 7697 w 406387"/>
                  <a:gd name="connsiteY4" fmla="*/ 277187 h 374342"/>
                  <a:gd name="connsiteX5" fmla="*/ 1982 w 406387"/>
                  <a:gd name="connsiteY5" fmla="*/ 276234 h 374342"/>
                  <a:gd name="connsiteX6" fmla="*/ 1029 w 406387"/>
                  <a:gd name="connsiteY6" fmla="*/ 272424 h 374342"/>
                  <a:gd name="connsiteX7" fmla="*/ 1029 w 406387"/>
                  <a:gd name="connsiteY7" fmla="*/ 272424 h 374342"/>
                  <a:gd name="connsiteX8" fmla="*/ 2934 w 406387"/>
                  <a:gd name="connsiteY8" fmla="*/ 270519 h 374342"/>
                  <a:gd name="connsiteX9" fmla="*/ 2934 w 406387"/>
                  <a:gd name="connsiteY9" fmla="*/ 270519 h 374342"/>
                  <a:gd name="connsiteX10" fmla="*/ 2934 w 406387"/>
                  <a:gd name="connsiteY10" fmla="*/ 270519 h 374342"/>
                  <a:gd name="connsiteX11" fmla="*/ 3887 w 406387"/>
                  <a:gd name="connsiteY11" fmla="*/ 268614 h 374342"/>
                  <a:gd name="connsiteX12" fmla="*/ 3887 w 406387"/>
                  <a:gd name="connsiteY12" fmla="*/ 268614 h 374342"/>
                  <a:gd name="connsiteX13" fmla="*/ 7697 w 406387"/>
                  <a:gd name="connsiteY13" fmla="*/ 264804 h 374342"/>
                  <a:gd name="connsiteX14" fmla="*/ 50559 w 406387"/>
                  <a:gd name="connsiteY14" fmla="*/ 215274 h 374342"/>
                  <a:gd name="connsiteX15" fmla="*/ 120092 w 406387"/>
                  <a:gd name="connsiteY15" fmla="*/ 151457 h 374342"/>
                  <a:gd name="connsiteX16" fmla="*/ 255347 w 406387"/>
                  <a:gd name="connsiteY16" fmla="*/ 79067 h 374342"/>
                  <a:gd name="connsiteX17" fmla="*/ 302972 w 406387"/>
                  <a:gd name="connsiteY17" fmla="*/ 59064 h 374342"/>
                  <a:gd name="connsiteX18" fmla="*/ 375362 w 406387"/>
                  <a:gd name="connsiteY18" fmla="*/ 41919 h 374342"/>
                  <a:gd name="connsiteX19" fmla="*/ 404047 w 406387"/>
                  <a:gd name="connsiteY19" fmla="*/ 38441 h 374342"/>
                  <a:gd name="connsiteX20" fmla="*/ 223914 w 406387"/>
                  <a:gd name="connsiteY20" fmla="*/ 42872 h 374342"/>
                  <a:gd name="connsiteX21" fmla="*/ 225819 w 406387"/>
                  <a:gd name="connsiteY21" fmla="*/ 40967 h 374342"/>
                  <a:gd name="connsiteX22" fmla="*/ 265824 w 406387"/>
                  <a:gd name="connsiteY22" fmla="*/ 19059 h 374342"/>
                  <a:gd name="connsiteX23" fmla="*/ 306414 w 406387"/>
                  <a:gd name="connsiteY23" fmla="*/ 222 h 374342"/>
                  <a:gd name="connsiteX24" fmla="*/ 353454 w 406387"/>
                  <a:gd name="connsiteY24" fmla="*/ 10487 h 374342"/>
                  <a:gd name="connsiteX25" fmla="*/ 404889 w 406387"/>
                  <a:gd name="connsiteY25" fmla="*/ 36204 h 374342"/>
                  <a:gd name="connsiteX26" fmla="*/ 392507 w 406387"/>
                  <a:gd name="connsiteY26" fmla="*/ 60017 h 374342"/>
                  <a:gd name="connsiteX27" fmla="*/ 391554 w 406387"/>
                  <a:gd name="connsiteY27" fmla="*/ 60969 h 374342"/>
                  <a:gd name="connsiteX28" fmla="*/ 350597 w 406387"/>
                  <a:gd name="connsiteY28" fmla="*/ 119072 h 374342"/>
                  <a:gd name="connsiteX29" fmla="*/ 335357 w 406387"/>
                  <a:gd name="connsiteY29" fmla="*/ 146694 h 374342"/>
                  <a:gd name="connsiteX30" fmla="*/ 321069 w 406387"/>
                  <a:gd name="connsiteY30" fmla="*/ 175269 h 374342"/>
                  <a:gd name="connsiteX31" fmla="*/ 305829 w 406387"/>
                  <a:gd name="connsiteY31" fmla="*/ 204797 h 374342"/>
                  <a:gd name="connsiteX32" fmla="*/ 284874 w 406387"/>
                  <a:gd name="connsiteY32" fmla="*/ 250517 h 374342"/>
                  <a:gd name="connsiteX33" fmla="*/ 258204 w 406387"/>
                  <a:gd name="connsiteY33" fmla="*/ 316239 h 374342"/>
                  <a:gd name="connsiteX34" fmla="*/ 249632 w 406387"/>
                  <a:gd name="connsiteY34" fmla="*/ 342909 h 374342"/>
                  <a:gd name="connsiteX35" fmla="*/ 245822 w 406387"/>
                  <a:gd name="connsiteY35" fmla="*/ 374342 h 374342"/>
                  <a:gd name="connsiteX36" fmla="*/ 243917 w 406387"/>
                  <a:gd name="connsiteY36" fmla="*/ 372437 h 374342"/>
                  <a:gd name="connsiteX37" fmla="*/ 206769 w 406387"/>
                  <a:gd name="connsiteY37" fmla="*/ 349577 h 374342"/>
                  <a:gd name="connsiteX0" fmla="*/ 206769 w 406387"/>
                  <a:gd name="connsiteY0" fmla="*/ 350813 h 375578"/>
                  <a:gd name="connsiteX1" fmla="*/ 179147 w 406387"/>
                  <a:gd name="connsiteY1" fmla="*/ 334620 h 375578"/>
                  <a:gd name="connsiteX2" fmla="*/ 83897 w 406387"/>
                  <a:gd name="connsiteY2" fmla="*/ 294615 h 375578"/>
                  <a:gd name="connsiteX3" fmla="*/ 13412 w 406387"/>
                  <a:gd name="connsiteY3" fmla="*/ 278423 h 375578"/>
                  <a:gd name="connsiteX4" fmla="*/ 7697 w 406387"/>
                  <a:gd name="connsiteY4" fmla="*/ 278423 h 375578"/>
                  <a:gd name="connsiteX5" fmla="*/ 1982 w 406387"/>
                  <a:gd name="connsiteY5" fmla="*/ 277470 h 375578"/>
                  <a:gd name="connsiteX6" fmla="*/ 1029 w 406387"/>
                  <a:gd name="connsiteY6" fmla="*/ 273660 h 375578"/>
                  <a:gd name="connsiteX7" fmla="*/ 1029 w 406387"/>
                  <a:gd name="connsiteY7" fmla="*/ 273660 h 375578"/>
                  <a:gd name="connsiteX8" fmla="*/ 2934 w 406387"/>
                  <a:gd name="connsiteY8" fmla="*/ 271755 h 375578"/>
                  <a:gd name="connsiteX9" fmla="*/ 2934 w 406387"/>
                  <a:gd name="connsiteY9" fmla="*/ 271755 h 375578"/>
                  <a:gd name="connsiteX10" fmla="*/ 2934 w 406387"/>
                  <a:gd name="connsiteY10" fmla="*/ 271755 h 375578"/>
                  <a:gd name="connsiteX11" fmla="*/ 3887 w 406387"/>
                  <a:gd name="connsiteY11" fmla="*/ 269850 h 375578"/>
                  <a:gd name="connsiteX12" fmla="*/ 3887 w 406387"/>
                  <a:gd name="connsiteY12" fmla="*/ 269850 h 375578"/>
                  <a:gd name="connsiteX13" fmla="*/ 7697 w 406387"/>
                  <a:gd name="connsiteY13" fmla="*/ 266040 h 375578"/>
                  <a:gd name="connsiteX14" fmla="*/ 50559 w 406387"/>
                  <a:gd name="connsiteY14" fmla="*/ 216510 h 375578"/>
                  <a:gd name="connsiteX15" fmla="*/ 120092 w 406387"/>
                  <a:gd name="connsiteY15" fmla="*/ 152693 h 375578"/>
                  <a:gd name="connsiteX16" fmla="*/ 255347 w 406387"/>
                  <a:gd name="connsiteY16" fmla="*/ 80303 h 375578"/>
                  <a:gd name="connsiteX17" fmla="*/ 302972 w 406387"/>
                  <a:gd name="connsiteY17" fmla="*/ 60300 h 375578"/>
                  <a:gd name="connsiteX18" fmla="*/ 375362 w 406387"/>
                  <a:gd name="connsiteY18" fmla="*/ 43155 h 375578"/>
                  <a:gd name="connsiteX19" fmla="*/ 404047 w 406387"/>
                  <a:gd name="connsiteY19" fmla="*/ 39677 h 375578"/>
                  <a:gd name="connsiteX20" fmla="*/ 223914 w 406387"/>
                  <a:gd name="connsiteY20" fmla="*/ 44108 h 375578"/>
                  <a:gd name="connsiteX21" fmla="*/ 225819 w 406387"/>
                  <a:gd name="connsiteY21" fmla="*/ 42203 h 375578"/>
                  <a:gd name="connsiteX22" fmla="*/ 306414 w 406387"/>
                  <a:gd name="connsiteY22" fmla="*/ 1458 h 375578"/>
                  <a:gd name="connsiteX23" fmla="*/ 353454 w 406387"/>
                  <a:gd name="connsiteY23" fmla="*/ 11723 h 375578"/>
                  <a:gd name="connsiteX24" fmla="*/ 404889 w 406387"/>
                  <a:gd name="connsiteY24" fmla="*/ 37440 h 375578"/>
                  <a:gd name="connsiteX25" fmla="*/ 392507 w 406387"/>
                  <a:gd name="connsiteY25" fmla="*/ 61253 h 375578"/>
                  <a:gd name="connsiteX26" fmla="*/ 391554 w 406387"/>
                  <a:gd name="connsiteY26" fmla="*/ 62205 h 375578"/>
                  <a:gd name="connsiteX27" fmla="*/ 350597 w 406387"/>
                  <a:gd name="connsiteY27" fmla="*/ 120308 h 375578"/>
                  <a:gd name="connsiteX28" fmla="*/ 335357 w 406387"/>
                  <a:gd name="connsiteY28" fmla="*/ 147930 h 375578"/>
                  <a:gd name="connsiteX29" fmla="*/ 321069 w 406387"/>
                  <a:gd name="connsiteY29" fmla="*/ 176505 h 375578"/>
                  <a:gd name="connsiteX30" fmla="*/ 305829 w 406387"/>
                  <a:gd name="connsiteY30" fmla="*/ 206033 h 375578"/>
                  <a:gd name="connsiteX31" fmla="*/ 284874 w 406387"/>
                  <a:gd name="connsiteY31" fmla="*/ 251753 h 375578"/>
                  <a:gd name="connsiteX32" fmla="*/ 258204 w 406387"/>
                  <a:gd name="connsiteY32" fmla="*/ 317475 h 375578"/>
                  <a:gd name="connsiteX33" fmla="*/ 249632 w 406387"/>
                  <a:gd name="connsiteY33" fmla="*/ 344145 h 375578"/>
                  <a:gd name="connsiteX34" fmla="*/ 245822 w 406387"/>
                  <a:gd name="connsiteY34" fmla="*/ 375578 h 375578"/>
                  <a:gd name="connsiteX35" fmla="*/ 243917 w 406387"/>
                  <a:gd name="connsiteY35" fmla="*/ 373673 h 375578"/>
                  <a:gd name="connsiteX36" fmla="*/ 206769 w 406387"/>
                  <a:gd name="connsiteY36" fmla="*/ 350813 h 375578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225819 w 406387"/>
                  <a:gd name="connsiteY21" fmla="*/ 40745 h 374120"/>
                  <a:gd name="connsiteX22" fmla="*/ 306414 w 406387"/>
                  <a:gd name="connsiteY22" fmla="*/ 0 h 374120"/>
                  <a:gd name="connsiteX23" fmla="*/ 353454 w 406387"/>
                  <a:gd name="connsiteY23" fmla="*/ 10265 h 374120"/>
                  <a:gd name="connsiteX24" fmla="*/ 404889 w 406387"/>
                  <a:gd name="connsiteY24" fmla="*/ 35982 h 374120"/>
                  <a:gd name="connsiteX25" fmla="*/ 392507 w 406387"/>
                  <a:gd name="connsiteY25" fmla="*/ 59795 h 374120"/>
                  <a:gd name="connsiteX26" fmla="*/ 391554 w 406387"/>
                  <a:gd name="connsiteY26" fmla="*/ 60747 h 374120"/>
                  <a:gd name="connsiteX27" fmla="*/ 350597 w 406387"/>
                  <a:gd name="connsiteY27" fmla="*/ 118850 h 374120"/>
                  <a:gd name="connsiteX28" fmla="*/ 335357 w 406387"/>
                  <a:gd name="connsiteY28" fmla="*/ 146472 h 374120"/>
                  <a:gd name="connsiteX29" fmla="*/ 321069 w 406387"/>
                  <a:gd name="connsiteY29" fmla="*/ 175047 h 374120"/>
                  <a:gd name="connsiteX30" fmla="*/ 305829 w 406387"/>
                  <a:gd name="connsiteY30" fmla="*/ 204575 h 374120"/>
                  <a:gd name="connsiteX31" fmla="*/ 284874 w 406387"/>
                  <a:gd name="connsiteY31" fmla="*/ 250295 h 374120"/>
                  <a:gd name="connsiteX32" fmla="*/ 258204 w 406387"/>
                  <a:gd name="connsiteY32" fmla="*/ 316017 h 374120"/>
                  <a:gd name="connsiteX33" fmla="*/ 249632 w 406387"/>
                  <a:gd name="connsiteY33" fmla="*/ 342687 h 374120"/>
                  <a:gd name="connsiteX34" fmla="*/ 245822 w 406387"/>
                  <a:gd name="connsiteY34" fmla="*/ 374120 h 374120"/>
                  <a:gd name="connsiteX35" fmla="*/ 243917 w 406387"/>
                  <a:gd name="connsiteY35" fmla="*/ 372215 h 374120"/>
                  <a:gd name="connsiteX36" fmla="*/ 206769 w 406387"/>
                  <a:gd name="connsiteY36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223914 w 406387"/>
                  <a:gd name="connsiteY20" fmla="*/ 42650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355 h 374120"/>
                  <a:gd name="connsiteX1" fmla="*/ 179147 w 406387"/>
                  <a:gd name="connsiteY1" fmla="*/ 333162 h 374120"/>
                  <a:gd name="connsiteX2" fmla="*/ 83897 w 406387"/>
                  <a:gd name="connsiteY2" fmla="*/ 293157 h 374120"/>
                  <a:gd name="connsiteX3" fmla="*/ 13412 w 406387"/>
                  <a:gd name="connsiteY3" fmla="*/ 276965 h 374120"/>
                  <a:gd name="connsiteX4" fmla="*/ 7697 w 406387"/>
                  <a:gd name="connsiteY4" fmla="*/ 276965 h 374120"/>
                  <a:gd name="connsiteX5" fmla="*/ 1982 w 406387"/>
                  <a:gd name="connsiteY5" fmla="*/ 276012 h 374120"/>
                  <a:gd name="connsiteX6" fmla="*/ 1029 w 406387"/>
                  <a:gd name="connsiteY6" fmla="*/ 272202 h 374120"/>
                  <a:gd name="connsiteX7" fmla="*/ 1029 w 406387"/>
                  <a:gd name="connsiteY7" fmla="*/ 272202 h 374120"/>
                  <a:gd name="connsiteX8" fmla="*/ 2934 w 406387"/>
                  <a:gd name="connsiteY8" fmla="*/ 270297 h 374120"/>
                  <a:gd name="connsiteX9" fmla="*/ 2934 w 406387"/>
                  <a:gd name="connsiteY9" fmla="*/ 270297 h 374120"/>
                  <a:gd name="connsiteX10" fmla="*/ 2934 w 406387"/>
                  <a:gd name="connsiteY10" fmla="*/ 270297 h 374120"/>
                  <a:gd name="connsiteX11" fmla="*/ 3887 w 406387"/>
                  <a:gd name="connsiteY11" fmla="*/ 268392 h 374120"/>
                  <a:gd name="connsiteX12" fmla="*/ 3887 w 406387"/>
                  <a:gd name="connsiteY12" fmla="*/ 268392 h 374120"/>
                  <a:gd name="connsiteX13" fmla="*/ 7697 w 406387"/>
                  <a:gd name="connsiteY13" fmla="*/ 264582 h 374120"/>
                  <a:gd name="connsiteX14" fmla="*/ 50559 w 406387"/>
                  <a:gd name="connsiteY14" fmla="*/ 215052 h 374120"/>
                  <a:gd name="connsiteX15" fmla="*/ 120092 w 406387"/>
                  <a:gd name="connsiteY15" fmla="*/ 151235 h 374120"/>
                  <a:gd name="connsiteX16" fmla="*/ 255347 w 406387"/>
                  <a:gd name="connsiteY16" fmla="*/ 78845 h 374120"/>
                  <a:gd name="connsiteX17" fmla="*/ 302972 w 406387"/>
                  <a:gd name="connsiteY17" fmla="*/ 58842 h 374120"/>
                  <a:gd name="connsiteX18" fmla="*/ 375362 w 406387"/>
                  <a:gd name="connsiteY18" fmla="*/ 41697 h 374120"/>
                  <a:gd name="connsiteX19" fmla="*/ 404047 w 406387"/>
                  <a:gd name="connsiteY19" fmla="*/ 38219 h 374120"/>
                  <a:gd name="connsiteX20" fmla="*/ 184246 w 406387"/>
                  <a:gd name="connsiteY20" fmla="*/ 35211 h 374120"/>
                  <a:gd name="connsiteX21" fmla="*/ 306414 w 406387"/>
                  <a:gd name="connsiteY21" fmla="*/ 0 h 374120"/>
                  <a:gd name="connsiteX22" fmla="*/ 353454 w 406387"/>
                  <a:gd name="connsiteY22" fmla="*/ 10265 h 374120"/>
                  <a:gd name="connsiteX23" fmla="*/ 404889 w 406387"/>
                  <a:gd name="connsiteY23" fmla="*/ 35982 h 374120"/>
                  <a:gd name="connsiteX24" fmla="*/ 392507 w 406387"/>
                  <a:gd name="connsiteY24" fmla="*/ 59795 h 374120"/>
                  <a:gd name="connsiteX25" fmla="*/ 391554 w 406387"/>
                  <a:gd name="connsiteY25" fmla="*/ 60747 h 374120"/>
                  <a:gd name="connsiteX26" fmla="*/ 350597 w 406387"/>
                  <a:gd name="connsiteY26" fmla="*/ 118850 h 374120"/>
                  <a:gd name="connsiteX27" fmla="*/ 335357 w 406387"/>
                  <a:gd name="connsiteY27" fmla="*/ 146472 h 374120"/>
                  <a:gd name="connsiteX28" fmla="*/ 321069 w 406387"/>
                  <a:gd name="connsiteY28" fmla="*/ 175047 h 374120"/>
                  <a:gd name="connsiteX29" fmla="*/ 305829 w 406387"/>
                  <a:gd name="connsiteY29" fmla="*/ 204575 h 374120"/>
                  <a:gd name="connsiteX30" fmla="*/ 284874 w 406387"/>
                  <a:gd name="connsiteY30" fmla="*/ 250295 h 374120"/>
                  <a:gd name="connsiteX31" fmla="*/ 258204 w 406387"/>
                  <a:gd name="connsiteY31" fmla="*/ 316017 h 374120"/>
                  <a:gd name="connsiteX32" fmla="*/ 249632 w 406387"/>
                  <a:gd name="connsiteY32" fmla="*/ 342687 h 374120"/>
                  <a:gd name="connsiteX33" fmla="*/ 245822 w 406387"/>
                  <a:gd name="connsiteY33" fmla="*/ 374120 h 374120"/>
                  <a:gd name="connsiteX34" fmla="*/ 243917 w 406387"/>
                  <a:gd name="connsiteY34" fmla="*/ 372215 h 374120"/>
                  <a:gd name="connsiteX35" fmla="*/ 206769 w 406387"/>
                  <a:gd name="connsiteY35" fmla="*/ 349355 h 374120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3454 w 406387"/>
                  <a:gd name="connsiteY22" fmla="*/ 10356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9632 w 406387"/>
                  <a:gd name="connsiteY32" fmla="*/ 342778 h 374211"/>
                  <a:gd name="connsiteX33" fmla="*/ 245822 w 406387"/>
                  <a:gd name="connsiteY33" fmla="*/ 374211 h 374211"/>
                  <a:gd name="connsiteX34" fmla="*/ 243917 w 406387"/>
                  <a:gd name="connsiteY34" fmla="*/ 372306 h 374211"/>
                  <a:gd name="connsiteX35" fmla="*/ 206769 w 406387"/>
                  <a:gd name="connsiteY35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58204 w 406387"/>
                  <a:gd name="connsiteY31" fmla="*/ 316108 h 374211"/>
                  <a:gd name="connsiteX32" fmla="*/ 245822 w 406387"/>
                  <a:gd name="connsiteY32" fmla="*/ 374211 h 374211"/>
                  <a:gd name="connsiteX33" fmla="*/ 243917 w 406387"/>
                  <a:gd name="connsiteY33" fmla="*/ 372306 h 374211"/>
                  <a:gd name="connsiteX34" fmla="*/ 206769 w 406387"/>
                  <a:gd name="connsiteY34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35357 w 406387"/>
                  <a:gd name="connsiteY27" fmla="*/ 146563 h 374211"/>
                  <a:gd name="connsiteX28" fmla="*/ 321069 w 406387"/>
                  <a:gd name="connsiteY28" fmla="*/ 175138 h 374211"/>
                  <a:gd name="connsiteX29" fmla="*/ 305829 w 406387"/>
                  <a:gd name="connsiteY29" fmla="*/ 204666 h 374211"/>
                  <a:gd name="connsiteX30" fmla="*/ 284874 w 406387"/>
                  <a:gd name="connsiteY30" fmla="*/ 250386 h 374211"/>
                  <a:gd name="connsiteX31" fmla="*/ 245822 w 406387"/>
                  <a:gd name="connsiteY31" fmla="*/ 374211 h 374211"/>
                  <a:gd name="connsiteX32" fmla="*/ 243917 w 406387"/>
                  <a:gd name="connsiteY32" fmla="*/ 372306 h 374211"/>
                  <a:gd name="connsiteX33" fmla="*/ 206769 w 406387"/>
                  <a:gd name="connsiteY33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21069 w 406387"/>
                  <a:gd name="connsiteY27" fmla="*/ 175138 h 374211"/>
                  <a:gd name="connsiteX28" fmla="*/ 305829 w 406387"/>
                  <a:gd name="connsiteY28" fmla="*/ 204666 h 374211"/>
                  <a:gd name="connsiteX29" fmla="*/ 284874 w 406387"/>
                  <a:gd name="connsiteY29" fmla="*/ 250386 h 374211"/>
                  <a:gd name="connsiteX30" fmla="*/ 245822 w 406387"/>
                  <a:gd name="connsiteY30" fmla="*/ 374211 h 374211"/>
                  <a:gd name="connsiteX31" fmla="*/ 243917 w 406387"/>
                  <a:gd name="connsiteY31" fmla="*/ 372306 h 374211"/>
                  <a:gd name="connsiteX32" fmla="*/ 206769 w 406387"/>
                  <a:gd name="connsiteY32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305829 w 406387"/>
                  <a:gd name="connsiteY27" fmla="*/ 204666 h 374211"/>
                  <a:gd name="connsiteX28" fmla="*/ 284874 w 406387"/>
                  <a:gd name="connsiteY28" fmla="*/ 250386 h 374211"/>
                  <a:gd name="connsiteX29" fmla="*/ 245822 w 406387"/>
                  <a:gd name="connsiteY29" fmla="*/ 374211 h 374211"/>
                  <a:gd name="connsiteX30" fmla="*/ 243917 w 406387"/>
                  <a:gd name="connsiteY30" fmla="*/ 372306 h 374211"/>
                  <a:gd name="connsiteX31" fmla="*/ 206769 w 406387"/>
                  <a:gd name="connsiteY31" fmla="*/ 349446 h 374211"/>
                  <a:gd name="connsiteX0" fmla="*/ 206769 w 406387"/>
                  <a:gd name="connsiteY0" fmla="*/ 349446 h 374211"/>
                  <a:gd name="connsiteX1" fmla="*/ 179147 w 406387"/>
                  <a:gd name="connsiteY1" fmla="*/ 333253 h 374211"/>
                  <a:gd name="connsiteX2" fmla="*/ 83897 w 406387"/>
                  <a:gd name="connsiteY2" fmla="*/ 293248 h 374211"/>
                  <a:gd name="connsiteX3" fmla="*/ 13412 w 406387"/>
                  <a:gd name="connsiteY3" fmla="*/ 277056 h 374211"/>
                  <a:gd name="connsiteX4" fmla="*/ 7697 w 406387"/>
                  <a:gd name="connsiteY4" fmla="*/ 277056 h 374211"/>
                  <a:gd name="connsiteX5" fmla="*/ 1982 w 406387"/>
                  <a:gd name="connsiteY5" fmla="*/ 276103 h 374211"/>
                  <a:gd name="connsiteX6" fmla="*/ 1029 w 406387"/>
                  <a:gd name="connsiteY6" fmla="*/ 272293 h 374211"/>
                  <a:gd name="connsiteX7" fmla="*/ 1029 w 406387"/>
                  <a:gd name="connsiteY7" fmla="*/ 272293 h 374211"/>
                  <a:gd name="connsiteX8" fmla="*/ 2934 w 406387"/>
                  <a:gd name="connsiteY8" fmla="*/ 270388 h 374211"/>
                  <a:gd name="connsiteX9" fmla="*/ 2934 w 406387"/>
                  <a:gd name="connsiteY9" fmla="*/ 270388 h 374211"/>
                  <a:gd name="connsiteX10" fmla="*/ 2934 w 406387"/>
                  <a:gd name="connsiteY10" fmla="*/ 270388 h 374211"/>
                  <a:gd name="connsiteX11" fmla="*/ 3887 w 406387"/>
                  <a:gd name="connsiteY11" fmla="*/ 268483 h 374211"/>
                  <a:gd name="connsiteX12" fmla="*/ 3887 w 406387"/>
                  <a:gd name="connsiteY12" fmla="*/ 268483 h 374211"/>
                  <a:gd name="connsiteX13" fmla="*/ 7697 w 406387"/>
                  <a:gd name="connsiteY13" fmla="*/ 264673 h 374211"/>
                  <a:gd name="connsiteX14" fmla="*/ 50559 w 406387"/>
                  <a:gd name="connsiteY14" fmla="*/ 215143 h 374211"/>
                  <a:gd name="connsiteX15" fmla="*/ 120092 w 406387"/>
                  <a:gd name="connsiteY15" fmla="*/ 151326 h 374211"/>
                  <a:gd name="connsiteX16" fmla="*/ 255347 w 406387"/>
                  <a:gd name="connsiteY16" fmla="*/ 78936 h 374211"/>
                  <a:gd name="connsiteX17" fmla="*/ 302972 w 406387"/>
                  <a:gd name="connsiteY17" fmla="*/ 58933 h 374211"/>
                  <a:gd name="connsiteX18" fmla="*/ 375362 w 406387"/>
                  <a:gd name="connsiteY18" fmla="*/ 41788 h 374211"/>
                  <a:gd name="connsiteX19" fmla="*/ 404047 w 406387"/>
                  <a:gd name="connsiteY19" fmla="*/ 38310 h 374211"/>
                  <a:gd name="connsiteX20" fmla="*/ 184246 w 406387"/>
                  <a:gd name="connsiteY20" fmla="*/ 35302 h 374211"/>
                  <a:gd name="connsiteX21" fmla="*/ 303204 w 406387"/>
                  <a:gd name="connsiteY21" fmla="*/ 0 h 374211"/>
                  <a:gd name="connsiteX22" fmla="*/ 356117 w 406387"/>
                  <a:gd name="connsiteY22" fmla="*/ 10210 h 374211"/>
                  <a:gd name="connsiteX23" fmla="*/ 404889 w 406387"/>
                  <a:gd name="connsiteY23" fmla="*/ 36073 h 374211"/>
                  <a:gd name="connsiteX24" fmla="*/ 392507 w 406387"/>
                  <a:gd name="connsiteY24" fmla="*/ 59886 h 374211"/>
                  <a:gd name="connsiteX25" fmla="*/ 391554 w 406387"/>
                  <a:gd name="connsiteY25" fmla="*/ 60838 h 374211"/>
                  <a:gd name="connsiteX26" fmla="*/ 350597 w 406387"/>
                  <a:gd name="connsiteY26" fmla="*/ 118941 h 374211"/>
                  <a:gd name="connsiteX27" fmla="*/ 284874 w 406387"/>
                  <a:gd name="connsiteY27" fmla="*/ 250386 h 374211"/>
                  <a:gd name="connsiteX28" fmla="*/ 245822 w 406387"/>
                  <a:gd name="connsiteY28" fmla="*/ 374211 h 374211"/>
                  <a:gd name="connsiteX29" fmla="*/ 243917 w 406387"/>
                  <a:gd name="connsiteY29" fmla="*/ 372306 h 374211"/>
                  <a:gd name="connsiteX30" fmla="*/ 206769 w 406387"/>
                  <a:gd name="connsiteY30" fmla="*/ 349446 h 374211"/>
                  <a:gd name="connsiteX0" fmla="*/ 206769 w 406994"/>
                  <a:gd name="connsiteY0" fmla="*/ 349446 h 374211"/>
                  <a:gd name="connsiteX1" fmla="*/ 179147 w 406994"/>
                  <a:gd name="connsiteY1" fmla="*/ 333253 h 374211"/>
                  <a:gd name="connsiteX2" fmla="*/ 83897 w 406994"/>
                  <a:gd name="connsiteY2" fmla="*/ 293248 h 374211"/>
                  <a:gd name="connsiteX3" fmla="*/ 13412 w 406994"/>
                  <a:gd name="connsiteY3" fmla="*/ 277056 h 374211"/>
                  <a:gd name="connsiteX4" fmla="*/ 7697 w 406994"/>
                  <a:gd name="connsiteY4" fmla="*/ 277056 h 374211"/>
                  <a:gd name="connsiteX5" fmla="*/ 1982 w 406994"/>
                  <a:gd name="connsiteY5" fmla="*/ 276103 h 374211"/>
                  <a:gd name="connsiteX6" fmla="*/ 1029 w 406994"/>
                  <a:gd name="connsiteY6" fmla="*/ 272293 h 374211"/>
                  <a:gd name="connsiteX7" fmla="*/ 1029 w 406994"/>
                  <a:gd name="connsiteY7" fmla="*/ 272293 h 374211"/>
                  <a:gd name="connsiteX8" fmla="*/ 2934 w 406994"/>
                  <a:gd name="connsiteY8" fmla="*/ 270388 h 374211"/>
                  <a:gd name="connsiteX9" fmla="*/ 2934 w 406994"/>
                  <a:gd name="connsiteY9" fmla="*/ 270388 h 374211"/>
                  <a:gd name="connsiteX10" fmla="*/ 2934 w 406994"/>
                  <a:gd name="connsiteY10" fmla="*/ 270388 h 374211"/>
                  <a:gd name="connsiteX11" fmla="*/ 3887 w 406994"/>
                  <a:gd name="connsiteY11" fmla="*/ 268483 h 374211"/>
                  <a:gd name="connsiteX12" fmla="*/ 3887 w 406994"/>
                  <a:gd name="connsiteY12" fmla="*/ 268483 h 374211"/>
                  <a:gd name="connsiteX13" fmla="*/ 7697 w 406994"/>
                  <a:gd name="connsiteY13" fmla="*/ 264673 h 374211"/>
                  <a:gd name="connsiteX14" fmla="*/ 50559 w 406994"/>
                  <a:gd name="connsiteY14" fmla="*/ 215143 h 374211"/>
                  <a:gd name="connsiteX15" fmla="*/ 120092 w 406994"/>
                  <a:gd name="connsiteY15" fmla="*/ 151326 h 374211"/>
                  <a:gd name="connsiteX16" fmla="*/ 255347 w 406994"/>
                  <a:gd name="connsiteY16" fmla="*/ 78936 h 374211"/>
                  <a:gd name="connsiteX17" fmla="*/ 302972 w 406994"/>
                  <a:gd name="connsiteY17" fmla="*/ 58933 h 374211"/>
                  <a:gd name="connsiteX18" fmla="*/ 375362 w 406994"/>
                  <a:gd name="connsiteY18" fmla="*/ 41788 h 374211"/>
                  <a:gd name="connsiteX19" fmla="*/ 404047 w 406994"/>
                  <a:gd name="connsiteY19" fmla="*/ 38310 h 374211"/>
                  <a:gd name="connsiteX20" fmla="*/ 184246 w 406994"/>
                  <a:gd name="connsiteY20" fmla="*/ 35302 h 374211"/>
                  <a:gd name="connsiteX21" fmla="*/ 303204 w 406994"/>
                  <a:gd name="connsiteY21" fmla="*/ 0 h 374211"/>
                  <a:gd name="connsiteX22" fmla="*/ 356117 w 406994"/>
                  <a:gd name="connsiteY22" fmla="*/ 10210 h 374211"/>
                  <a:gd name="connsiteX23" fmla="*/ 404889 w 406994"/>
                  <a:gd name="connsiteY23" fmla="*/ 36073 h 374211"/>
                  <a:gd name="connsiteX24" fmla="*/ 392507 w 406994"/>
                  <a:gd name="connsiteY24" fmla="*/ 59886 h 374211"/>
                  <a:gd name="connsiteX25" fmla="*/ 350597 w 406994"/>
                  <a:gd name="connsiteY25" fmla="*/ 118941 h 374211"/>
                  <a:gd name="connsiteX26" fmla="*/ 284874 w 406994"/>
                  <a:gd name="connsiteY26" fmla="*/ 250386 h 374211"/>
                  <a:gd name="connsiteX27" fmla="*/ 245822 w 406994"/>
                  <a:gd name="connsiteY27" fmla="*/ 374211 h 374211"/>
                  <a:gd name="connsiteX28" fmla="*/ 243917 w 406994"/>
                  <a:gd name="connsiteY28" fmla="*/ 372306 h 374211"/>
                  <a:gd name="connsiteX29" fmla="*/ 206769 w 406994"/>
                  <a:gd name="connsiteY29" fmla="*/ 349446 h 374211"/>
                  <a:gd name="connsiteX0" fmla="*/ 206769 w 404889"/>
                  <a:gd name="connsiteY0" fmla="*/ 349446 h 374211"/>
                  <a:gd name="connsiteX1" fmla="*/ 179147 w 404889"/>
                  <a:gd name="connsiteY1" fmla="*/ 333253 h 374211"/>
                  <a:gd name="connsiteX2" fmla="*/ 83897 w 404889"/>
                  <a:gd name="connsiteY2" fmla="*/ 293248 h 374211"/>
                  <a:gd name="connsiteX3" fmla="*/ 13412 w 404889"/>
                  <a:gd name="connsiteY3" fmla="*/ 277056 h 374211"/>
                  <a:gd name="connsiteX4" fmla="*/ 7697 w 404889"/>
                  <a:gd name="connsiteY4" fmla="*/ 277056 h 374211"/>
                  <a:gd name="connsiteX5" fmla="*/ 1982 w 404889"/>
                  <a:gd name="connsiteY5" fmla="*/ 276103 h 374211"/>
                  <a:gd name="connsiteX6" fmla="*/ 1029 w 404889"/>
                  <a:gd name="connsiteY6" fmla="*/ 272293 h 374211"/>
                  <a:gd name="connsiteX7" fmla="*/ 1029 w 404889"/>
                  <a:gd name="connsiteY7" fmla="*/ 272293 h 374211"/>
                  <a:gd name="connsiteX8" fmla="*/ 2934 w 404889"/>
                  <a:gd name="connsiteY8" fmla="*/ 270388 h 374211"/>
                  <a:gd name="connsiteX9" fmla="*/ 2934 w 404889"/>
                  <a:gd name="connsiteY9" fmla="*/ 270388 h 374211"/>
                  <a:gd name="connsiteX10" fmla="*/ 2934 w 404889"/>
                  <a:gd name="connsiteY10" fmla="*/ 270388 h 374211"/>
                  <a:gd name="connsiteX11" fmla="*/ 3887 w 404889"/>
                  <a:gd name="connsiteY11" fmla="*/ 268483 h 374211"/>
                  <a:gd name="connsiteX12" fmla="*/ 3887 w 404889"/>
                  <a:gd name="connsiteY12" fmla="*/ 268483 h 374211"/>
                  <a:gd name="connsiteX13" fmla="*/ 7697 w 404889"/>
                  <a:gd name="connsiteY13" fmla="*/ 264673 h 374211"/>
                  <a:gd name="connsiteX14" fmla="*/ 50559 w 404889"/>
                  <a:gd name="connsiteY14" fmla="*/ 215143 h 374211"/>
                  <a:gd name="connsiteX15" fmla="*/ 120092 w 404889"/>
                  <a:gd name="connsiteY15" fmla="*/ 151326 h 374211"/>
                  <a:gd name="connsiteX16" fmla="*/ 255347 w 404889"/>
                  <a:gd name="connsiteY16" fmla="*/ 78936 h 374211"/>
                  <a:gd name="connsiteX17" fmla="*/ 302972 w 404889"/>
                  <a:gd name="connsiteY17" fmla="*/ 58933 h 374211"/>
                  <a:gd name="connsiteX18" fmla="*/ 375362 w 404889"/>
                  <a:gd name="connsiteY18" fmla="*/ 41788 h 374211"/>
                  <a:gd name="connsiteX19" fmla="*/ 404047 w 404889"/>
                  <a:gd name="connsiteY19" fmla="*/ 38310 h 374211"/>
                  <a:gd name="connsiteX20" fmla="*/ 184246 w 404889"/>
                  <a:gd name="connsiteY20" fmla="*/ 35302 h 374211"/>
                  <a:gd name="connsiteX21" fmla="*/ 303204 w 404889"/>
                  <a:gd name="connsiteY21" fmla="*/ 0 h 374211"/>
                  <a:gd name="connsiteX22" fmla="*/ 356117 w 404889"/>
                  <a:gd name="connsiteY22" fmla="*/ 10210 h 374211"/>
                  <a:gd name="connsiteX23" fmla="*/ 404889 w 404889"/>
                  <a:gd name="connsiteY23" fmla="*/ 36073 h 374211"/>
                  <a:gd name="connsiteX24" fmla="*/ 350597 w 404889"/>
                  <a:gd name="connsiteY24" fmla="*/ 118941 h 374211"/>
                  <a:gd name="connsiteX25" fmla="*/ 284874 w 404889"/>
                  <a:gd name="connsiteY25" fmla="*/ 250386 h 374211"/>
                  <a:gd name="connsiteX26" fmla="*/ 245822 w 404889"/>
                  <a:gd name="connsiteY26" fmla="*/ 374211 h 374211"/>
                  <a:gd name="connsiteX27" fmla="*/ 243917 w 404889"/>
                  <a:gd name="connsiteY27" fmla="*/ 372306 h 374211"/>
                  <a:gd name="connsiteX28" fmla="*/ 206769 w 404889"/>
                  <a:gd name="connsiteY28" fmla="*/ 349446 h 374211"/>
                  <a:gd name="connsiteX0" fmla="*/ 206769 w 404047"/>
                  <a:gd name="connsiteY0" fmla="*/ 349446 h 374211"/>
                  <a:gd name="connsiteX1" fmla="*/ 179147 w 404047"/>
                  <a:gd name="connsiteY1" fmla="*/ 333253 h 374211"/>
                  <a:gd name="connsiteX2" fmla="*/ 83897 w 404047"/>
                  <a:gd name="connsiteY2" fmla="*/ 293248 h 374211"/>
                  <a:gd name="connsiteX3" fmla="*/ 13412 w 404047"/>
                  <a:gd name="connsiteY3" fmla="*/ 277056 h 374211"/>
                  <a:gd name="connsiteX4" fmla="*/ 7697 w 404047"/>
                  <a:gd name="connsiteY4" fmla="*/ 277056 h 374211"/>
                  <a:gd name="connsiteX5" fmla="*/ 1982 w 404047"/>
                  <a:gd name="connsiteY5" fmla="*/ 276103 h 374211"/>
                  <a:gd name="connsiteX6" fmla="*/ 1029 w 404047"/>
                  <a:gd name="connsiteY6" fmla="*/ 272293 h 374211"/>
                  <a:gd name="connsiteX7" fmla="*/ 1029 w 404047"/>
                  <a:gd name="connsiteY7" fmla="*/ 272293 h 374211"/>
                  <a:gd name="connsiteX8" fmla="*/ 2934 w 404047"/>
                  <a:gd name="connsiteY8" fmla="*/ 270388 h 374211"/>
                  <a:gd name="connsiteX9" fmla="*/ 2934 w 404047"/>
                  <a:gd name="connsiteY9" fmla="*/ 270388 h 374211"/>
                  <a:gd name="connsiteX10" fmla="*/ 2934 w 404047"/>
                  <a:gd name="connsiteY10" fmla="*/ 270388 h 374211"/>
                  <a:gd name="connsiteX11" fmla="*/ 3887 w 404047"/>
                  <a:gd name="connsiteY11" fmla="*/ 268483 h 374211"/>
                  <a:gd name="connsiteX12" fmla="*/ 3887 w 404047"/>
                  <a:gd name="connsiteY12" fmla="*/ 268483 h 374211"/>
                  <a:gd name="connsiteX13" fmla="*/ 7697 w 404047"/>
                  <a:gd name="connsiteY13" fmla="*/ 264673 h 374211"/>
                  <a:gd name="connsiteX14" fmla="*/ 50559 w 404047"/>
                  <a:gd name="connsiteY14" fmla="*/ 215143 h 374211"/>
                  <a:gd name="connsiteX15" fmla="*/ 120092 w 404047"/>
                  <a:gd name="connsiteY15" fmla="*/ 151326 h 374211"/>
                  <a:gd name="connsiteX16" fmla="*/ 255347 w 404047"/>
                  <a:gd name="connsiteY16" fmla="*/ 78936 h 374211"/>
                  <a:gd name="connsiteX17" fmla="*/ 302972 w 404047"/>
                  <a:gd name="connsiteY17" fmla="*/ 58933 h 374211"/>
                  <a:gd name="connsiteX18" fmla="*/ 375362 w 404047"/>
                  <a:gd name="connsiteY18" fmla="*/ 41788 h 374211"/>
                  <a:gd name="connsiteX19" fmla="*/ 404047 w 404047"/>
                  <a:gd name="connsiteY19" fmla="*/ 38310 h 374211"/>
                  <a:gd name="connsiteX20" fmla="*/ 184246 w 404047"/>
                  <a:gd name="connsiteY20" fmla="*/ 35302 h 374211"/>
                  <a:gd name="connsiteX21" fmla="*/ 303204 w 404047"/>
                  <a:gd name="connsiteY21" fmla="*/ 0 h 374211"/>
                  <a:gd name="connsiteX22" fmla="*/ 356117 w 404047"/>
                  <a:gd name="connsiteY22" fmla="*/ 10210 h 374211"/>
                  <a:gd name="connsiteX23" fmla="*/ 399727 w 404047"/>
                  <a:gd name="connsiteY23" fmla="*/ 34487 h 374211"/>
                  <a:gd name="connsiteX24" fmla="*/ 350597 w 404047"/>
                  <a:gd name="connsiteY24" fmla="*/ 118941 h 374211"/>
                  <a:gd name="connsiteX25" fmla="*/ 284874 w 404047"/>
                  <a:gd name="connsiteY25" fmla="*/ 250386 h 374211"/>
                  <a:gd name="connsiteX26" fmla="*/ 245822 w 404047"/>
                  <a:gd name="connsiteY26" fmla="*/ 374211 h 374211"/>
                  <a:gd name="connsiteX27" fmla="*/ 243917 w 404047"/>
                  <a:gd name="connsiteY27" fmla="*/ 372306 h 374211"/>
                  <a:gd name="connsiteX28" fmla="*/ 206769 w 404047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5362 w 408718"/>
                  <a:gd name="connsiteY18" fmla="*/ 41788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13412 w 408718"/>
                  <a:gd name="connsiteY3" fmla="*/ 277056 h 374211"/>
                  <a:gd name="connsiteX4" fmla="*/ 7697 w 408718"/>
                  <a:gd name="connsiteY4" fmla="*/ 277056 h 374211"/>
                  <a:gd name="connsiteX5" fmla="*/ 1982 w 408718"/>
                  <a:gd name="connsiteY5" fmla="*/ 276103 h 374211"/>
                  <a:gd name="connsiteX6" fmla="*/ 1029 w 408718"/>
                  <a:gd name="connsiteY6" fmla="*/ 272293 h 374211"/>
                  <a:gd name="connsiteX7" fmla="*/ 1029 w 408718"/>
                  <a:gd name="connsiteY7" fmla="*/ 272293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2934 w 408718"/>
                  <a:gd name="connsiteY10" fmla="*/ 270388 h 374211"/>
                  <a:gd name="connsiteX11" fmla="*/ 3887 w 408718"/>
                  <a:gd name="connsiteY11" fmla="*/ 268483 h 374211"/>
                  <a:gd name="connsiteX12" fmla="*/ 3887 w 408718"/>
                  <a:gd name="connsiteY12" fmla="*/ 268483 h 374211"/>
                  <a:gd name="connsiteX13" fmla="*/ 7697 w 408718"/>
                  <a:gd name="connsiteY13" fmla="*/ 264673 h 374211"/>
                  <a:gd name="connsiteX14" fmla="*/ 50559 w 408718"/>
                  <a:gd name="connsiteY14" fmla="*/ 215143 h 374211"/>
                  <a:gd name="connsiteX15" fmla="*/ 120092 w 408718"/>
                  <a:gd name="connsiteY15" fmla="*/ 151326 h 374211"/>
                  <a:gd name="connsiteX16" fmla="*/ 255347 w 408718"/>
                  <a:gd name="connsiteY16" fmla="*/ 78936 h 374211"/>
                  <a:gd name="connsiteX17" fmla="*/ 302972 w 408718"/>
                  <a:gd name="connsiteY17" fmla="*/ 58933 h 374211"/>
                  <a:gd name="connsiteX18" fmla="*/ 377934 w 408718"/>
                  <a:gd name="connsiteY18" fmla="*/ 44852 h 374211"/>
                  <a:gd name="connsiteX19" fmla="*/ 404047 w 408718"/>
                  <a:gd name="connsiteY19" fmla="*/ 38310 h 374211"/>
                  <a:gd name="connsiteX20" fmla="*/ 184246 w 408718"/>
                  <a:gd name="connsiteY20" fmla="*/ 35302 h 374211"/>
                  <a:gd name="connsiteX21" fmla="*/ 303204 w 408718"/>
                  <a:gd name="connsiteY21" fmla="*/ 0 h 374211"/>
                  <a:gd name="connsiteX22" fmla="*/ 356117 w 408718"/>
                  <a:gd name="connsiteY22" fmla="*/ 10210 h 374211"/>
                  <a:gd name="connsiteX23" fmla="*/ 408718 w 408718"/>
                  <a:gd name="connsiteY23" fmla="*/ 37733 h 374211"/>
                  <a:gd name="connsiteX24" fmla="*/ 350597 w 408718"/>
                  <a:gd name="connsiteY24" fmla="*/ 118941 h 374211"/>
                  <a:gd name="connsiteX25" fmla="*/ 284874 w 408718"/>
                  <a:gd name="connsiteY25" fmla="*/ 250386 h 374211"/>
                  <a:gd name="connsiteX26" fmla="*/ 245822 w 408718"/>
                  <a:gd name="connsiteY26" fmla="*/ 374211 h 374211"/>
                  <a:gd name="connsiteX27" fmla="*/ 243917 w 408718"/>
                  <a:gd name="connsiteY27" fmla="*/ 372306 h 374211"/>
                  <a:gd name="connsiteX28" fmla="*/ 206769 w 408718"/>
                  <a:gd name="connsiteY28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3887 w 408718"/>
                  <a:gd name="connsiteY11" fmla="*/ 268483 h 374211"/>
                  <a:gd name="connsiteX12" fmla="*/ 7697 w 408718"/>
                  <a:gd name="connsiteY12" fmla="*/ 264673 h 374211"/>
                  <a:gd name="connsiteX13" fmla="*/ 50559 w 408718"/>
                  <a:gd name="connsiteY13" fmla="*/ 215143 h 374211"/>
                  <a:gd name="connsiteX14" fmla="*/ 120092 w 408718"/>
                  <a:gd name="connsiteY14" fmla="*/ 151326 h 374211"/>
                  <a:gd name="connsiteX15" fmla="*/ 255347 w 408718"/>
                  <a:gd name="connsiteY15" fmla="*/ 78936 h 374211"/>
                  <a:gd name="connsiteX16" fmla="*/ 302972 w 408718"/>
                  <a:gd name="connsiteY16" fmla="*/ 58933 h 374211"/>
                  <a:gd name="connsiteX17" fmla="*/ 377934 w 408718"/>
                  <a:gd name="connsiteY17" fmla="*/ 44852 h 374211"/>
                  <a:gd name="connsiteX18" fmla="*/ 404047 w 408718"/>
                  <a:gd name="connsiteY18" fmla="*/ 38310 h 374211"/>
                  <a:gd name="connsiteX19" fmla="*/ 184246 w 408718"/>
                  <a:gd name="connsiteY19" fmla="*/ 35302 h 374211"/>
                  <a:gd name="connsiteX20" fmla="*/ 303204 w 408718"/>
                  <a:gd name="connsiteY20" fmla="*/ 0 h 374211"/>
                  <a:gd name="connsiteX21" fmla="*/ 356117 w 408718"/>
                  <a:gd name="connsiteY21" fmla="*/ 10210 h 374211"/>
                  <a:gd name="connsiteX22" fmla="*/ 408718 w 408718"/>
                  <a:gd name="connsiteY22" fmla="*/ 37733 h 374211"/>
                  <a:gd name="connsiteX23" fmla="*/ 350597 w 408718"/>
                  <a:gd name="connsiteY23" fmla="*/ 118941 h 374211"/>
                  <a:gd name="connsiteX24" fmla="*/ 284874 w 408718"/>
                  <a:gd name="connsiteY24" fmla="*/ 250386 h 374211"/>
                  <a:gd name="connsiteX25" fmla="*/ 245822 w 408718"/>
                  <a:gd name="connsiteY25" fmla="*/ 374211 h 374211"/>
                  <a:gd name="connsiteX26" fmla="*/ 243917 w 408718"/>
                  <a:gd name="connsiteY26" fmla="*/ 372306 h 374211"/>
                  <a:gd name="connsiteX27" fmla="*/ 206769 w 408718"/>
                  <a:gd name="connsiteY27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3887 w 408718"/>
                  <a:gd name="connsiteY10" fmla="*/ 268483 h 374211"/>
                  <a:gd name="connsiteX11" fmla="*/ 7697 w 408718"/>
                  <a:gd name="connsiteY11" fmla="*/ 264673 h 374211"/>
                  <a:gd name="connsiteX12" fmla="*/ 50559 w 408718"/>
                  <a:gd name="connsiteY12" fmla="*/ 215143 h 374211"/>
                  <a:gd name="connsiteX13" fmla="*/ 120092 w 408718"/>
                  <a:gd name="connsiteY13" fmla="*/ 151326 h 374211"/>
                  <a:gd name="connsiteX14" fmla="*/ 255347 w 408718"/>
                  <a:gd name="connsiteY14" fmla="*/ 78936 h 374211"/>
                  <a:gd name="connsiteX15" fmla="*/ 302972 w 408718"/>
                  <a:gd name="connsiteY15" fmla="*/ 58933 h 374211"/>
                  <a:gd name="connsiteX16" fmla="*/ 377934 w 408718"/>
                  <a:gd name="connsiteY16" fmla="*/ 44852 h 374211"/>
                  <a:gd name="connsiteX17" fmla="*/ 404047 w 408718"/>
                  <a:gd name="connsiteY17" fmla="*/ 38310 h 374211"/>
                  <a:gd name="connsiteX18" fmla="*/ 184246 w 408718"/>
                  <a:gd name="connsiteY18" fmla="*/ 35302 h 374211"/>
                  <a:gd name="connsiteX19" fmla="*/ 303204 w 408718"/>
                  <a:gd name="connsiteY19" fmla="*/ 0 h 374211"/>
                  <a:gd name="connsiteX20" fmla="*/ 356117 w 408718"/>
                  <a:gd name="connsiteY20" fmla="*/ 10210 h 374211"/>
                  <a:gd name="connsiteX21" fmla="*/ 408718 w 408718"/>
                  <a:gd name="connsiteY21" fmla="*/ 37733 h 374211"/>
                  <a:gd name="connsiteX22" fmla="*/ 350597 w 408718"/>
                  <a:gd name="connsiteY22" fmla="*/ 118941 h 374211"/>
                  <a:gd name="connsiteX23" fmla="*/ 284874 w 408718"/>
                  <a:gd name="connsiteY23" fmla="*/ 250386 h 374211"/>
                  <a:gd name="connsiteX24" fmla="*/ 245822 w 408718"/>
                  <a:gd name="connsiteY24" fmla="*/ 374211 h 374211"/>
                  <a:gd name="connsiteX25" fmla="*/ 243917 w 408718"/>
                  <a:gd name="connsiteY25" fmla="*/ 372306 h 374211"/>
                  <a:gd name="connsiteX26" fmla="*/ 206769 w 408718"/>
                  <a:gd name="connsiteY26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2934 w 408718"/>
                  <a:gd name="connsiteY9" fmla="*/ 270388 h 374211"/>
                  <a:gd name="connsiteX10" fmla="*/ 7697 w 408718"/>
                  <a:gd name="connsiteY10" fmla="*/ 264673 h 374211"/>
                  <a:gd name="connsiteX11" fmla="*/ 50559 w 408718"/>
                  <a:gd name="connsiteY11" fmla="*/ 215143 h 374211"/>
                  <a:gd name="connsiteX12" fmla="*/ 120092 w 408718"/>
                  <a:gd name="connsiteY12" fmla="*/ 151326 h 374211"/>
                  <a:gd name="connsiteX13" fmla="*/ 255347 w 408718"/>
                  <a:gd name="connsiteY13" fmla="*/ 78936 h 374211"/>
                  <a:gd name="connsiteX14" fmla="*/ 302972 w 408718"/>
                  <a:gd name="connsiteY14" fmla="*/ 58933 h 374211"/>
                  <a:gd name="connsiteX15" fmla="*/ 377934 w 408718"/>
                  <a:gd name="connsiteY15" fmla="*/ 44852 h 374211"/>
                  <a:gd name="connsiteX16" fmla="*/ 404047 w 408718"/>
                  <a:gd name="connsiteY16" fmla="*/ 38310 h 374211"/>
                  <a:gd name="connsiteX17" fmla="*/ 184246 w 408718"/>
                  <a:gd name="connsiteY17" fmla="*/ 35302 h 374211"/>
                  <a:gd name="connsiteX18" fmla="*/ 303204 w 408718"/>
                  <a:gd name="connsiteY18" fmla="*/ 0 h 374211"/>
                  <a:gd name="connsiteX19" fmla="*/ 356117 w 408718"/>
                  <a:gd name="connsiteY19" fmla="*/ 10210 h 374211"/>
                  <a:gd name="connsiteX20" fmla="*/ 408718 w 408718"/>
                  <a:gd name="connsiteY20" fmla="*/ 37733 h 374211"/>
                  <a:gd name="connsiteX21" fmla="*/ 350597 w 408718"/>
                  <a:gd name="connsiteY21" fmla="*/ 118941 h 374211"/>
                  <a:gd name="connsiteX22" fmla="*/ 284874 w 408718"/>
                  <a:gd name="connsiteY22" fmla="*/ 250386 h 374211"/>
                  <a:gd name="connsiteX23" fmla="*/ 245822 w 408718"/>
                  <a:gd name="connsiteY23" fmla="*/ 374211 h 374211"/>
                  <a:gd name="connsiteX24" fmla="*/ 243917 w 408718"/>
                  <a:gd name="connsiteY24" fmla="*/ 372306 h 374211"/>
                  <a:gd name="connsiteX25" fmla="*/ 206769 w 408718"/>
                  <a:gd name="connsiteY25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2934 w 408718"/>
                  <a:gd name="connsiteY8" fmla="*/ 270388 h 374211"/>
                  <a:gd name="connsiteX9" fmla="*/ 7697 w 408718"/>
                  <a:gd name="connsiteY9" fmla="*/ 264673 h 374211"/>
                  <a:gd name="connsiteX10" fmla="*/ 50559 w 408718"/>
                  <a:gd name="connsiteY10" fmla="*/ 215143 h 374211"/>
                  <a:gd name="connsiteX11" fmla="*/ 120092 w 408718"/>
                  <a:gd name="connsiteY11" fmla="*/ 151326 h 374211"/>
                  <a:gd name="connsiteX12" fmla="*/ 255347 w 408718"/>
                  <a:gd name="connsiteY12" fmla="*/ 78936 h 374211"/>
                  <a:gd name="connsiteX13" fmla="*/ 302972 w 408718"/>
                  <a:gd name="connsiteY13" fmla="*/ 58933 h 374211"/>
                  <a:gd name="connsiteX14" fmla="*/ 377934 w 408718"/>
                  <a:gd name="connsiteY14" fmla="*/ 44852 h 374211"/>
                  <a:gd name="connsiteX15" fmla="*/ 404047 w 408718"/>
                  <a:gd name="connsiteY15" fmla="*/ 38310 h 374211"/>
                  <a:gd name="connsiteX16" fmla="*/ 184246 w 408718"/>
                  <a:gd name="connsiteY16" fmla="*/ 35302 h 374211"/>
                  <a:gd name="connsiteX17" fmla="*/ 303204 w 408718"/>
                  <a:gd name="connsiteY17" fmla="*/ 0 h 374211"/>
                  <a:gd name="connsiteX18" fmla="*/ 356117 w 408718"/>
                  <a:gd name="connsiteY18" fmla="*/ 10210 h 374211"/>
                  <a:gd name="connsiteX19" fmla="*/ 408718 w 408718"/>
                  <a:gd name="connsiteY19" fmla="*/ 37733 h 374211"/>
                  <a:gd name="connsiteX20" fmla="*/ 350597 w 408718"/>
                  <a:gd name="connsiteY20" fmla="*/ 118941 h 374211"/>
                  <a:gd name="connsiteX21" fmla="*/ 284874 w 408718"/>
                  <a:gd name="connsiteY21" fmla="*/ 250386 h 374211"/>
                  <a:gd name="connsiteX22" fmla="*/ 245822 w 408718"/>
                  <a:gd name="connsiteY22" fmla="*/ 374211 h 374211"/>
                  <a:gd name="connsiteX23" fmla="*/ 243917 w 408718"/>
                  <a:gd name="connsiteY23" fmla="*/ 372306 h 374211"/>
                  <a:gd name="connsiteX24" fmla="*/ 206769 w 408718"/>
                  <a:gd name="connsiteY24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2934 w 408718"/>
                  <a:gd name="connsiteY7" fmla="*/ 270388 h 374211"/>
                  <a:gd name="connsiteX8" fmla="*/ 7697 w 408718"/>
                  <a:gd name="connsiteY8" fmla="*/ 264673 h 374211"/>
                  <a:gd name="connsiteX9" fmla="*/ 50559 w 408718"/>
                  <a:gd name="connsiteY9" fmla="*/ 215143 h 374211"/>
                  <a:gd name="connsiteX10" fmla="*/ 120092 w 408718"/>
                  <a:gd name="connsiteY10" fmla="*/ 151326 h 374211"/>
                  <a:gd name="connsiteX11" fmla="*/ 255347 w 408718"/>
                  <a:gd name="connsiteY11" fmla="*/ 78936 h 374211"/>
                  <a:gd name="connsiteX12" fmla="*/ 302972 w 408718"/>
                  <a:gd name="connsiteY12" fmla="*/ 58933 h 374211"/>
                  <a:gd name="connsiteX13" fmla="*/ 377934 w 408718"/>
                  <a:gd name="connsiteY13" fmla="*/ 44852 h 374211"/>
                  <a:gd name="connsiteX14" fmla="*/ 404047 w 408718"/>
                  <a:gd name="connsiteY14" fmla="*/ 38310 h 374211"/>
                  <a:gd name="connsiteX15" fmla="*/ 184246 w 408718"/>
                  <a:gd name="connsiteY15" fmla="*/ 35302 h 374211"/>
                  <a:gd name="connsiteX16" fmla="*/ 303204 w 408718"/>
                  <a:gd name="connsiteY16" fmla="*/ 0 h 374211"/>
                  <a:gd name="connsiteX17" fmla="*/ 356117 w 408718"/>
                  <a:gd name="connsiteY17" fmla="*/ 10210 h 374211"/>
                  <a:gd name="connsiteX18" fmla="*/ 408718 w 408718"/>
                  <a:gd name="connsiteY18" fmla="*/ 37733 h 374211"/>
                  <a:gd name="connsiteX19" fmla="*/ 350597 w 408718"/>
                  <a:gd name="connsiteY19" fmla="*/ 118941 h 374211"/>
                  <a:gd name="connsiteX20" fmla="*/ 284874 w 408718"/>
                  <a:gd name="connsiteY20" fmla="*/ 250386 h 374211"/>
                  <a:gd name="connsiteX21" fmla="*/ 245822 w 408718"/>
                  <a:gd name="connsiteY21" fmla="*/ 374211 h 374211"/>
                  <a:gd name="connsiteX22" fmla="*/ 243917 w 408718"/>
                  <a:gd name="connsiteY22" fmla="*/ 372306 h 374211"/>
                  <a:gd name="connsiteX23" fmla="*/ 206769 w 408718"/>
                  <a:gd name="connsiteY23" fmla="*/ 349446 h 374211"/>
                  <a:gd name="connsiteX0" fmla="*/ 206769 w 408718"/>
                  <a:gd name="connsiteY0" fmla="*/ 349446 h 374211"/>
                  <a:gd name="connsiteX1" fmla="*/ 179147 w 408718"/>
                  <a:gd name="connsiteY1" fmla="*/ 333253 h 374211"/>
                  <a:gd name="connsiteX2" fmla="*/ 83897 w 408718"/>
                  <a:gd name="connsiteY2" fmla="*/ 293248 h 374211"/>
                  <a:gd name="connsiteX3" fmla="*/ 7697 w 408718"/>
                  <a:gd name="connsiteY3" fmla="*/ 277056 h 374211"/>
                  <a:gd name="connsiteX4" fmla="*/ 1982 w 408718"/>
                  <a:gd name="connsiteY4" fmla="*/ 276103 h 374211"/>
                  <a:gd name="connsiteX5" fmla="*/ 1029 w 408718"/>
                  <a:gd name="connsiteY5" fmla="*/ 272293 h 374211"/>
                  <a:gd name="connsiteX6" fmla="*/ 1029 w 408718"/>
                  <a:gd name="connsiteY6" fmla="*/ 272293 h 374211"/>
                  <a:gd name="connsiteX7" fmla="*/ 7697 w 408718"/>
                  <a:gd name="connsiteY7" fmla="*/ 264673 h 374211"/>
                  <a:gd name="connsiteX8" fmla="*/ 50559 w 408718"/>
                  <a:gd name="connsiteY8" fmla="*/ 215143 h 374211"/>
                  <a:gd name="connsiteX9" fmla="*/ 120092 w 408718"/>
                  <a:gd name="connsiteY9" fmla="*/ 151326 h 374211"/>
                  <a:gd name="connsiteX10" fmla="*/ 255347 w 408718"/>
                  <a:gd name="connsiteY10" fmla="*/ 78936 h 374211"/>
                  <a:gd name="connsiteX11" fmla="*/ 302972 w 408718"/>
                  <a:gd name="connsiteY11" fmla="*/ 58933 h 374211"/>
                  <a:gd name="connsiteX12" fmla="*/ 377934 w 408718"/>
                  <a:gd name="connsiteY12" fmla="*/ 44852 h 374211"/>
                  <a:gd name="connsiteX13" fmla="*/ 404047 w 408718"/>
                  <a:gd name="connsiteY13" fmla="*/ 38310 h 374211"/>
                  <a:gd name="connsiteX14" fmla="*/ 184246 w 408718"/>
                  <a:gd name="connsiteY14" fmla="*/ 35302 h 374211"/>
                  <a:gd name="connsiteX15" fmla="*/ 303204 w 408718"/>
                  <a:gd name="connsiteY15" fmla="*/ 0 h 374211"/>
                  <a:gd name="connsiteX16" fmla="*/ 356117 w 408718"/>
                  <a:gd name="connsiteY16" fmla="*/ 10210 h 374211"/>
                  <a:gd name="connsiteX17" fmla="*/ 408718 w 408718"/>
                  <a:gd name="connsiteY17" fmla="*/ 37733 h 374211"/>
                  <a:gd name="connsiteX18" fmla="*/ 350597 w 408718"/>
                  <a:gd name="connsiteY18" fmla="*/ 118941 h 374211"/>
                  <a:gd name="connsiteX19" fmla="*/ 284874 w 408718"/>
                  <a:gd name="connsiteY19" fmla="*/ 250386 h 374211"/>
                  <a:gd name="connsiteX20" fmla="*/ 245822 w 408718"/>
                  <a:gd name="connsiteY20" fmla="*/ 374211 h 374211"/>
                  <a:gd name="connsiteX21" fmla="*/ 243917 w 408718"/>
                  <a:gd name="connsiteY21" fmla="*/ 372306 h 374211"/>
                  <a:gd name="connsiteX22" fmla="*/ 206769 w 408718"/>
                  <a:gd name="connsiteY22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5442 w 413131"/>
                  <a:gd name="connsiteY5" fmla="*/ 272293 h 374211"/>
                  <a:gd name="connsiteX6" fmla="*/ 12110 w 413131"/>
                  <a:gd name="connsiteY6" fmla="*/ 264673 h 374211"/>
                  <a:gd name="connsiteX7" fmla="*/ 54972 w 413131"/>
                  <a:gd name="connsiteY7" fmla="*/ 215143 h 374211"/>
                  <a:gd name="connsiteX8" fmla="*/ 124505 w 413131"/>
                  <a:gd name="connsiteY8" fmla="*/ 151326 h 374211"/>
                  <a:gd name="connsiteX9" fmla="*/ 259760 w 413131"/>
                  <a:gd name="connsiteY9" fmla="*/ 78936 h 374211"/>
                  <a:gd name="connsiteX10" fmla="*/ 307385 w 413131"/>
                  <a:gd name="connsiteY10" fmla="*/ 58933 h 374211"/>
                  <a:gd name="connsiteX11" fmla="*/ 382347 w 413131"/>
                  <a:gd name="connsiteY11" fmla="*/ 44852 h 374211"/>
                  <a:gd name="connsiteX12" fmla="*/ 408460 w 413131"/>
                  <a:gd name="connsiteY12" fmla="*/ 38310 h 374211"/>
                  <a:gd name="connsiteX13" fmla="*/ 188659 w 413131"/>
                  <a:gd name="connsiteY13" fmla="*/ 35302 h 374211"/>
                  <a:gd name="connsiteX14" fmla="*/ 307617 w 413131"/>
                  <a:gd name="connsiteY14" fmla="*/ 0 h 374211"/>
                  <a:gd name="connsiteX15" fmla="*/ 360530 w 413131"/>
                  <a:gd name="connsiteY15" fmla="*/ 10210 h 374211"/>
                  <a:gd name="connsiteX16" fmla="*/ 413131 w 413131"/>
                  <a:gd name="connsiteY16" fmla="*/ 37733 h 374211"/>
                  <a:gd name="connsiteX17" fmla="*/ 355010 w 413131"/>
                  <a:gd name="connsiteY17" fmla="*/ 118941 h 374211"/>
                  <a:gd name="connsiteX18" fmla="*/ 289287 w 413131"/>
                  <a:gd name="connsiteY18" fmla="*/ 250386 h 374211"/>
                  <a:gd name="connsiteX19" fmla="*/ 250235 w 413131"/>
                  <a:gd name="connsiteY19" fmla="*/ 374211 h 374211"/>
                  <a:gd name="connsiteX20" fmla="*/ 248330 w 413131"/>
                  <a:gd name="connsiteY20" fmla="*/ 372306 h 374211"/>
                  <a:gd name="connsiteX21" fmla="*/ 211182 w 413131"/>
                  <a:gd name="connsiteY21" fmla="*/ 349446 h 374211"/>
                  <a:gd name="connsiteX0" fmla="*/ 211182 w 413131"/>
                  <a:gd name="connsiteY0" fmla="*/ 349446 h 374211"/>
                  <a:gd name="connsiteX1" fmla="*/ 183560 w 413131"/>
                  <a:gd name="connsiteY1" fmla="*/ 333253 h 374211"/>
                  <a:gd name="connsiteX2" fmla="*/ 88310 w 413131"/>
                  <a:gd name="connsiteY2" fmla="*/ 293248 h 374211"/>
                  <a:gd name="connsiteX3" fmla="*/ 6395 w 413131"/>
                  <a:gd name="connsiteY3" fmla="*/ 276103 h 374211"/>
                  <a:gd name="connsiteX4" fmla="*/ 5442 w 413131"/>
                  <a:gd name="connsiteY4" fmla="*/ 272293 h 374211"/>
                  <a:gd name="connsiteX5" fmla="*/ 12110 w 413131"/>
                  <a:gd name="connsiteY5" fmla="*/ 264673 h 374211"/>
                  <a:gd name="connsiteX6" fmla="*/ 54972 w 413131"/>
                  <a:gd name="connsiteY6" fmla="*/ 215143 h 374211"/>
                  <a:gd name="connsiteX7" fmla="*/ 124505 w 413131"/>
                  <a:gd name="connsiteY7" fmla="*/ 151326 h 374211"/>
                  <a:gd name="connsiteX8" fmla="*/ 259760 w 413131"/>
                  <a:gd name="connsiteY8" fmla="*/ 78936 h 374211"/>
                  <a:gd name="connsiteX9" fmla="*/ 307385 w 413131"/>
                  <a:gd name="connsiteY9" fmla="*/ 58933 h 374211"/>
                  <a:gd name="connsiteX10" fmla="*/ 382347 w 413131"/>
                  <a:gd name="connsiteY10" fmla="*/ 44852 h 374211"/>
                  <a:gd name="connsiteX11" fmla="*/ 408460 w 413131"/>
                  <a:gd name="connsiteY11" fmla="*/ 38310 h 374211"/>
                  <a:gd name="connsiteX12" fmla="*/ 188659 w 413131"/>
                  <a:gd name="connsiteY12" fmla="*/ 35302 h 374211"/>
                  <a:gd name="connsiteX13" fmla="*/ 307617 w 413131"/>
                  <a:gd name="connsiteY13" fmla="*/ 0 h 374211"/>
                  <a:gd name="connsiteX14" fmla="*/ 360530 w 413131"/>
                  <a:gd name="connsiteY14" fmla="*/ 10210 h 374211"/>
                  <a:gd name="connsiteX15" fmla="*/ 413131 w 413131"/>
                  <a:gd name="connsiteY15" fmla="*/ 37733 h 374211"/>
                  <a:gd name="connsiteX16" fmla="*/ 355010 w 413131"/>
                  <a:gd name="connsiteY16" fmla="*/ 118941 h 374211"/>
                  <a:gd name="connsiteX17" fmla="*/ 289287 w 413131"/>
                  <a:gd name="connsiteY17" fmla="*/ 250386 h 374211"/>
                  <a:gd name="connsiteX18" fmla="*/ 250235 w 413131"/>
                  <a:gd name="connsiteY18" fmla="*/ 374211 h 374211"/>
                  <a:gd name="connsiteX19" fmla="*/ 248330 w 413131"/>
                  <a:gd name="connsiteY19" fmla="*/ 372306 h 374211"/>
                  <a:gd name="connsiteX20" fmla="*/ 211182 w 413131"/>
                  <a:gd name="connsiteY20" fmla="*/ 349446 h 374211"/>
                  <a:gd name="connsiteX0" fmla="*/ 210383 w 412332"/>
                  <a:gd name="connsiteY0" fmla="*/ 349446 h 374211"/>
                  <a:gd name="connsiteX1" fmla="*/ 182761 w 412332"/>
                  <a:gd name="connsiteY1" fmla="*/ 333253 h 374211"/>
                  <a:gd name="connsiteX2" fmla="*/ 87511 w 412332"/>
                  <a:gd name="connsiteY2" fmla="*/ 293248 h 374211"/>
                  <a:gd name="connsiteX3" fmla="*/ 4643 w 412332"/>
                  <a:gd name="connsiteY3" fmla="*/ 272293 h 374211"/>
                  <a:gd name="connsiteX4" fmla="*/ 11311 w 412332"/>
                  <a:gd name="connsiteY4" fmla="*/ 264673 h 374211"/>
                  <a:gd name="connsiteX5" fmla="*/ 54173 w 412332"/>
                  <a:gd name="connsiteY5" fmla="*/ 215143 h 374211"/>
                  <a:gd name="connsiteX6" fmla="*/ 123706 w 412332"/>
                  <a:gd name="connsiteY6" fmla="*/ 151326 h 374211"/>
                  <a:gd name="connsiteX7" fmla="*/ 258961 w 412332"/>
                  <a:gd name="connsiteY7" fmla="*/ 78936 h 374211"/>
                  <a:gd name="connsiteX8" fmla="*/ 306586 w 412332"/>
                  <a:gd name="connsiteY8" fmla="*/ 58933 h 374211"/>
                  <a:gd name="connsiteX9" fmla="*/ 381548 w 412332"/>
                  <a:gd name="connsiteY9" fmla="*/ 44852 h 374211"/>
                  <a:gd name="connsiteX10" fmla="*/ 407661 w 412332"/>
                  <a:gd name="connsiteY10" fmla="*/ 38310 h 374211"/>
                  <a:gd name="connsiteX11" fmla="*/ 187860 w 412332"/>
                  <a:gd name="connsiteY11" fmla="*/ 35302 h 374211"/>
                  <a:gd name="connsiteX12" fmla="*/ 306818 w 412332"/>
                  <a:gd name="connsiteY12" fmla="*/ 0 h 374211"/>
                  <a:gd name="connsiteX13" fmla="*/ 359731 w 412332"/>
                  <a:gd name="connsiteY13" fmla="*/ 10210 h 374211"/>
                  <a:gd name="connsiteX14" fmla="*/ 412332 w 412332"/>
                  <a:gd name="connsiteY14" fmla="*/ 37733 h 374211"/>
                  <a:gd name="connsiteX15" fmla="*/ 354211 w 412332"/>
                  <a:gd name="connsiteY15" fmla="*/ 118941 h 374211"/>
                  <a:gd name="connsiteX16" fmla="*/ 288488 w 412332"/>
                  <a:gd name="connsiteY16" fmla="*/ 250386 h 374211"/>
                  <a:gd name="connsiteX17" fmla="*/ 249436 w 412332"/>
                  <a:gd name="connsiteY17" fmla="*/ 374211 h 374211"/>
                  <a:gd name="connsiteX18" fmla="*/ 247531 w 412332"/>
                  <a:gd name="connsiteY18" fmla="*/ 372306 h 374211"/>
                  <a:gd name="connsiteX19" fmla="*/ 210383 w 412332"/>
                  <a:gd name="connsiteY19" fmla="*/ 349446 h 374211"/>
                  <a:gd name="connsiteX0" fmla="*/ 206327 w 408276"/>
                  <a:gd name="connsiteY0" fmla="*/ 349446 h 374211"/>
                  <a:gd name="connsiteX1" fmla="*/ 178705 w 408276"/>
                  <a:gd name="connsiteY1" fmla="*/ 333253 h 374211"/>
                  <a:gd name="connsiteX2" fmla="*/ 83455 w 408276"/>
                  <a:gd name="connsiteY2" fmla="*/ 293248 h 374211"/>
                  <a:gd name="connsiteX3" fmla="*/ 587 w 408276"/>
                  <a:gd name="connsiteY3" fmla="*/ 272293 h 374211"/>
                  <a:gd name="connsiteX4" fmla="*/ 50117 w 408276"/>
                  <a:gd name="connsiteY4" fmla="*/ 215143 h 374211"/>
                  <a:gd name="connsiteX5" fmla="*/ 119650 w 408276"/>
                  <a:gd name="connsiteY5" fmla="*/ 151326 h 374211"/>
                  <a:gd name="connsiteX6" fmla="*/ 254905 w 408276"/>
                  <a:gd name="connsiteY6" fmla="*/ 78936 h 374211"/>
                  <a:gd name="connsiteX7" fmla="*/ 302530 w 408276"/>
                  <a:gd name="connsiteY7" fmla="*/ 58933 h 374211"/>
                  <a:gd name="connsiteX8" fmla="*/ 377492 w 408276"/>
                  <a:gd name="connsiteY8" fmla="*/ 44852 h 374211"/>
                  <a:gd name="connsiteX9" fmla="*/ 403605 w 408276"/>
                  <a:gd name="connsiteY9" fmla="*/ 38310 h 374211"/>
                  <a:gd name="connsiteX10" fmla="*/ 183804 w 408276"/>
                  <a:gd name="connsiteY10" fmla="*/ 35302 h 374211"/>
                  <a:gd name="connsiteX11" fmla="*/ 302762 w 408276"/>
                  <a:gd name="connsiteY11" fmla="*/ 0 h 374211"/>
                  <a:gd name="connsiteX12" fmla="*/ 355675 w 408276"/>
                  <a:gd name="connsiteY12" fmla="*/ 10210 h 374211"/>
                  <a:gd name="connsiteX13" fmla="*/ 408276 w 408276"/>
                  <a:gd name="connsiteY13" fmla="*/ 37733 h 374211"/>
                  <a:gd name="connsiteX14" fmla="*/ 350155 w 408276"/>
                  <a:gd name="connsiteY14" fmla="*/ 118941 h 374211"/>
                  <a:gd name="connsiteX15" fmla="*/ 284432 w 408276"/>
                  <a:gd name="connsiteY15" fmla="*/ 250386 h 374211"/>
                  <a:gd name="connsiteX16" fmla="*/ 245380 w 408276"/>
                  <a:gd name="connsiteY16" fmla="*/ 374211 h 374211"/>
                  <a:gd name="connsiteX17" fmla="*/ 243475 w 408276"/>
                  <a:gd name="connsiteY17" fmla="*/ 372306 h 374211"/>
                  <a:gd name="connsiteX18" fmla="*/ 206327 w 408276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178118 w 407689"/>
                  <a:gd name="connsiteY1" fmla="*/ 333253 h 374211"/>
                  <a:gd name="connsiteX2" fmla="*/ 82868 w 407689"/>
                  <a:gd name="connsiteY2" fmla="*/ 293248 h 374211"/>
                  <a:gd name="connsiteX3" fmla="*/ 0 w 407689"/>
                  <a:gd name="connsiteY3" fmla="*/ 272293 h 374211"/>
                  <a:gd name="connsiteX4" fmla="*/ 49530 w 407689"/>
                  <a:gd name="connsiteY4" fmla="*/ 215143 h 374211"/>
                  <a:gd name="connsiteX5" fmla="*/ 119063 w 407689"/>
                  <a:gd name="connsiteY5" fmla="*/ 151326 h 374211"/>
                  <a:gd name="connsiteX6" fmla="*/ 254318 w 407689"/>
                  <a:gd name="connsiteY6" fmla="*/ 78936 h 374211"/>
                  <a:gd name="connsiteX7" fmla="*/ 301943 w 407689"/>
                  <a:gd name="connsiteY7" fmla="*/ 58933 h 374211"/>
                  <a:gd name="connsiteX8" fmla="*/ 376905 w 407689"/>
                  <a:gd name="connsiteY8" fmla="*/ 44852 h 374211"/>
                  <a:gd name="connsiteX9" fmla="*/ 403018 w 407689"/>
                  <a:gd name="connsiteY9" fmla="*/ 38310 h 374211"/>
                  <a:gd name="connsiteX10" fmla="*/ 183217 w 407689"/>
                  <a:gd name="connsiteY10" fmla="*/ 35302 h 374211"/>
                  <a:gd name="connsiteX11" fmla="*/ 302175 w 407689"/>
                  <a:gd name="connsiteY11" fmla="*/ 0 h 374211"/>
                  <a:gd name="connsiteX12" fmla="*/ 355088 w 407689"/>
                  <a:gd name="connsiteY12" fmla="*/ 10210 h 374211"/>
                  <a:gd name="connsiteX13" fmla="*/ 407689 w 407689"/>
                  <a:gd name="connsiteY13" fmla="*/ 37733 h 374211"/>
                  <a:gd name="connsiteX14" fmla="*/ 349568 w 407689"/>
                  <a:gd name="connsiteY14" fmla="*/ 118941 h 374211"/>
                  <a:gd name="connsiteX15" fmla="*/ 283845 w 407689"/>
                  <a:gd name="connsiteY15" fmla="*/ 250386 h 374211"/>
                  <a:gd name="connsiteX16" fmla="*/ 244793 w 407689"/>
                  <a:gd name="connsiteY16" fmla="*/ 374211 h 374211"/>
                  <a:gd name="connsiteX17" fmla="*/ 242888 w 407689"/>
                  <a:gd name="connsiteY17" fmla="*/ 372306 h 374211"/>
                  <a:gd name="connsiteX18" fmla="*/ 205740 w 407689"/>
                  <a:gd name="connsiteY18" fmla="*/ 349446 h 374211"/>
                  <a:gd name="connsiteX0" fmla="*/ 205740 w 407689"/>
                  <a:gd name="connsiteY0" fmla="*/ 34944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17" fmla="*/ 205740 w 407689"/>
                  <a:gd name="connsiteY17" fmla="*/ 349446 h 374211"/>
                  <a:gd name="connsiteX0" fmla="*/ 242888 w 407689"/>
                  <a:gd name="connsiteY0" fmla="*/ 372306 h 374211"/>
                  <a:gd name="connsiteX1" fmla="*/ 82868 w 407689"/>
                  <a:gd name="connsiteY1" fmla="*/ 29324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4409 w 407689"/>
                  <a:gd name="connsiteY1" fmla="*/ 307782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55088 w 407689"/>
                  <a:gd name="connsiteY11" fmla="*/ 10210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69404 w 407689"/>
                  <a:gd name="connsiteY11" fmla="*/ 1316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8614 w 407689"/>
                  <a:gd name="connsiteY11" fmla="*/ 20404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  <a:gd name="connsiteX0" fmla="*/ 242888 w 407689"/>
                  <a:gd name="connsiteY0" fmla="*/ 372306 h 374211"/>
                  <a:gd name="connsiteX1" fmla="*/ 133223 w 407689"/>
                  <a:gd name="connsiteY1" fmla="*/ 310518 h 374211"/>
                  <a:gd name="connsiteX2" fmla="*/ 0 w 407689"/>
                  <a:gd name="connsiteY2" fmla="*/ 272293 h 374211"/>
                  <a:gd name="connsiteX3" fmla="*/ 49530 w 407689"/>
                  <a:gd name="connsiteY3" fmla="*/ 215143 h 374211"/>
                  <a:gd name="connsiteX4" fmla="*/ 119063 w 407689"/>
                  <a:gd name="connsiteY4" fmla="*/ 151326 h 374211"/>
                  <a:gd name="connsiteX5" fmla="*/ 254318 w 407689"/>
                  <a:gd name="connsiteY5" fmla="*/ 78936 h 374211"/>
                  <a:gd name="connsiteX6" fmla="*/ 301943 w 407689"/>
                  <a:gd name="connsiteY6" fmla="*/ 58933 h 374211"/>
                  <a:gd name="connsiteX7" fmla="*/ 376905 w 407689"/>
                  <a:gd name="connsiteY7" fmla="*/ 44852 h 374211"/>
                  <a:gd name="connsiteX8" fmla="*/ 403018 w 407689"/>
                  <a:gd name="connsiteY8" fmla="*/ 38310 h 374211"/>
                  <a:gd name="connsiteX9" fmla="*/ 183217 w 407689"/>
                  <a:gd name="connsiteY9" fmla="*/ 35302 h 374211"/>
                  <a:gd name="connsiteX10" fmla="*/ 302175 w 407689"/>
                  <a:gd name="connsiteY10" fmla="*/ 0 h 374211"/>
                  <a:gd name="connsiteX11" fmla="*/ 373854 w 407689"/>
                  <a:gd name="connsiteY11" fmla="*/ 16392 h 374211"/>
                  <a:gd name="connsiteX12" fmla="*/ 407689 w 407689"/>
                  <a:gd name="connsiteY12" fmla="*/ 37733 h 374211"/>
                  <a:gd name="connsiteX13" fmla="*/ 349568 w 407689"/>
                  <a:gd name="connsiteY13" fmla="*/ 118941 h 374211"/>
                  <a:gd name="connsiteX14" fmla="*/ 283845 w 407689"/>
                  <a:gd name="connsiteY14" fmla="*/ 250386 h 374211"/>
                  <a:gd name="connsiteX15" fmla="*/ 244793 w 407689"/>
                  <a:gd name="connsiteY15" fmla="*/ 374211 h 374211"/>
                  <a:gd name="connsiteX16" fmla="*/ 242888 w 407689"/>
                  <a:gd name="connsiteY16" fmla="*/ 372306 h 37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7689" h="374211">
                    <a:moveTo>
                      <a:pt x="242888" y="372306"/>
                    </a:moveTo>
                    <a:cubicBezTo>
                      <a:pt x="215901" y="358812"/>
                      <a:pt x="173704" y="327187"/>
                      <a:pt x="133223" y="310518"/>
                    </a:cubicBezTo>
                    <a:cubicBezTo>
                      <a:pt x="103537" y="300358"/>
                      <a:pt x="19599" y="278397"/>
                      <a:pt x="0" y="272293"/>
                    </a:cubicBezTo>
                    <a:cubicBezTo>
                      <a:pt x="14505" y="254971"/>
                      <a:pt x="29686" y="235304"/>
                      <a:pt x="49530" y="215143"/>
                    </a:cubicBezTo>
                    <a:cubicBezTo>
                      <a:pt x="69374" y="194982"/>
                      <a:pt x="92393" y="169423"/>
                      <a:pt x="119063" y="151326"/>
                    </a:cubicBezTo>
                    <a:cubicBezTo>
                      <a:pt x="161925" y="122751"/>
                      <a:pt x="208598" y="101796"/>
                      <a:pt x="254318" y="78936"/>
                    </a:cubicBezTo>
                    <a:cubicBezTo>
                      <a:pt x="269558" y="71316"/>
                      <a:pt x="285750" y="64648"/>
                      <a:pt x="301943" y="58933"/>
                    </a:cubicBezTo>
                    <a:cubicBezTo>
                      <a:pt x="325755" y="51313"/>
                      <a:pt x="352140" y="47710"/>
                      <a:pt x="376905" y="44852"/>
                    </a:cubicBezTo>
                    <a:cubicBezTo>
                      <a:pt x="378810" y="44852"/>
                      <a:pt x="400160" y="41167"/>
                      <a:pt x="403018" y="38310"/>
                    </a:cubicBezTo>
                    <a:cubicBezTo>
                      <a:pt x="340645" y="21508"/>
                      <a:pt x="235605" y="30539"/>
                      <a:pt x="183217" y="35302"/>
                    </a:cubicBezTo>
                    <a:cubicBezTo>
                      <a:pt x="226165" y="15431"/>
                      <a:pt x="256455" y="8272"/>
                      <a:pt x="302175" y="0"/>
                    </a:cubicBezTo>
                    <a:cubicBezTo>
                      <a:pt x="326074" y="3856"/>
                      <a:pt x="356268" y="10103"/>
                      <a:pt x="373854" y="16392"/>
                    </a:cubicBezTo>
                    <a:cubicBezTo>
                      <a:pt x="391440" y="22681"/>
                      <a:pt x="391497" y="27256"/>
                      <a:pt x="407689" y="37733"/>
                    </a:cubicBezTo>
                    <a:cubicBezTo>
                      <a:pt x="394257" y="51734"/>
                      <a:pt x="369570" y="83222"/>
                      <a:pt x="349568" y="118941"/>
                    </a:cubicBezTo>
                    <a:cubicBezTo>
                      <a:pt x="331788" y="150532"/>
                      <a:pt x="301308" y="207841"/>
                      <a:pt x="283845" y="250386"/>
                    </a:cubicBezTo>
                    <a:cubicBezTo>
                      <a:pt x="273844" y="278643"/>
                      <a:pt x="251619" y="353891"/>
                      <a:pt x="244793" y="374211"/>
                    </a:cubicBezTo>
                    <a:lnTo>
                      <a:pt x="242888" y="37230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4AB1DB2-9128-44B4-8F0C-B336DB2C416F}"/>
                  </a:ext>
                </a:extLst>
              </p:cNvPr>
              <p:cNvSpPr/>
              <p:nvPr/>
            </p:nvSpPr>
            <p:spPr>
              <a:xfrm>
                <a:off x="1747563" y="3321294"/>
                <a:ext cx="433906" cy="371475"/>
              </a:xfrm>
              <a:custGeom>
                <a:avLst/>
                <a:gdLst>
                  <a:gd name="connsiteX0" fmla="*/ 204311 w 428625"/>
                  <a:gd name="connsiteY0" fmla="*/ 374809 h 381000"/>
                  <a:gd name="connsiteX1" fmla="*/ 197644 w 428625"/>
                  <a:gd name="connsiteY1" fmla="*/ 378619 h 381000"/>
                  <a:gd name="connsiteX2" fmla="*/ 183356 w 428625"/>
                  <a:gd name="connsiteY2" fmla="*/ 339566 h 381000"/>
                  <a:gd name="connsiteX3" fmla="*/ 151924 w 428625"/>
                  <a:gd name="connsiteY3" fmla="*/ 250984 h 381000"/>
                  <a:gd name="connsiteX4" fmla="*/ 86201 w 428625"/>
                  <a:gd name="connsiteY4" fmla="*/ 130969 h 381000"/>
                  <a:gd name="connsiteX5" fmla="*/ 48101 w 428625"/>
                  <a:gd name="connsiteY5" fmla="*/ 90964 h 381000"/>
                  <a:gd name="connsiteX6" fmla="*/ 44291 w 428625"/>
                  <a:gd name="connsiteY6" fmla="*/ 88106 h 381000"/>
                  <a:gd name="connsiteX7" fmla="*/ 40481 w 428625"/>
                  <a:gd name="connsiteY7" fmla="*/ 85249 h 381000"/>
                  <a:gd name="connsiteX8" fmla="*/ 35719 w 428625"/>
                  <a:gd name="connsiteY8" fmla="*/ 81439 h 381000"/>
                  <a:gd name="connsiteX9" fmla="*/ 8096 w 428625"/>
                  <a:gd name="connsiteY9" fmla="*/ 63341 h 381000"/>
                  <a:gd name="connsiteX10" fmla="*/ 8096 w 428625"/>
                  <a:gd name="connsiteY10" fmla="*/ 50959 h 381000"/>
                  <a:gd name="connsiteX11" fmla="*/ 10954 w 428625"/>
                  <a:gd name="connsiteY11" fmla="*/ 42386 h 381000"/>
                  <a:gd name="connsiteX12" fmla="*/ 67151 w 428625"/>
                  <a:gd name="connsiteY12" fmla="*/ 7144 h 381000"/>
                  <a:gd name="connsiteX13" fmla="*/ 99536 w 428625"/>
                  <a:gd name="connsiteY13" fmla="*/ 19526 h 381000"/>
                  <a:gd name="connsiteX14" fmla="*/ 138589 w 428625"/>
                  <a:gd name="connsiteY14" fmla="*/ 37624 h 381000"/>
                  <a:gd name="connsiteX15" fmla="*/ 145256 w 428625"/>
                  <a:gd name="connsiteY15" fmla="*/ 38576 h 381000"/>
                  <a:gd name="connsiteX16" fmla="*/ 149066 w 428625"/>
                  <a:gd name="connsiteY16" fmla="*/ 40481 h 381000"/>
                  <a:gd name="connsiteX17" fmla="*/ 16669 w 428625"/>
                  <a:gd name="connsiteY17" fmla="*/ 56674 h 381000"/>
                  <a:gd name="connsiteX18" fmla="*/ 21431 w 428625"/>
                  <a:gd name="connsiteY18" fmla="*/ 57626 h 381000"/>
                  <a:gd name="connsiteX19" fmla="*/ 95726 w 428625"/>
                  <a:gd name="connsiteY19" fmla="*/ 66199 h 381000"/>
                  <a:gd name="connsiteX20" fmla="*/ 159544 w 428625"/>
                  <a:gd name="connsiteY20" fmla="*/ 78581 h 381000"/>
                  <a:gd name="connsiteX21" fmla="*/ 188119 w 428625"/>
                  <a:gd name="connsiteY21" fmla="*/ 87154 h 381000"/>
                  <a:gd name="connsiteX22" fmla="*/ 210026 w 428625"/>
                  <a:gd name="connsiteY22" fmla="*/ 95726 h 381000"/>
                  <a:gd name="connsiteX23" fmla="*/ 258604 w 428625"/>
                  <a:gd name="connsiteY23" fmla="*/ 119539 h 381000"/>
                  <a:gd name="connsiteX24" fmla="*/ 330041 w 428625"/>
                  <a:gd name="connsiteY24" fmla="*/ 167164 h 381000"/>
                  <a:gd name="connsiteX25" fmla="*/ 353854 w 428625"/>
                  <a:gd name="connsiteY25" fmla="*/ 186214 h 381000"/>
                  <a:gd name="connsiteX26" fmla="*/ 381476 w 428625"/>
                  <a:gd name="connsiteY26" fmla="*/ 210979 h 381000"/>
                  <a:gd name="connsiteX27" fmla="*/ 420529 w 428625"/>
                  <a:gd name="connsiteY27" fmla="*/ 256699 h 381000"/>
                  <a:gd name="connsiteX28" fmla="*/ 420529 w 428625"/>
                  <a:gd name="connsiteY28" fmla="*/ 256699 h 381000"/>
                  <a:gd name="connsiteX29" fmla="*/ 421481 w 428625"/>
                  <a:gd name="connsiteY29" fmla="*/ 257651 h 381000"/>
                  <a:gd name="connsiteX30" fmla="*/ 421481 w 428625"/>
                  <a:gd name="connsiteY30" fmla="*/ 257651 h 381000"/>
                  <a:gd name="connsiteX31" fmla="*/ 422434 w 428625"/>
                  <a:gd name="connsiteY31" fmla="*/ 259556 h 381000"/>
                  <a:gd name="connsiteX32" fmla="*/ 422434 w 428625"/>
                  <a:gd name="connsiteY32" fmla="*/ 259556 h 381000"/>
                  <a:gd name="connsiteX33" fmla="*/ 422434 w 428625"/>
                  <a:gd name="connsiteY33" fmla="*/ 259556 h 381000"/>
                  <a:gd name="connsiteX34" fmla="*/ 426244 w 428625"/>
                  <a:gd name="connsiteY34" fmla="*/ 265271 h 381000"/>
                  <a:gd name="connsiteX35" fmla="*/ 422434 w 428625"/>
                  <a:gd name="connsiteY35" fmla="*/ 268129 h 381000"/>
                  <a:gd name="connsiteX36" fmla="*/ 320516 w 428625"/>
                  <a:gd name="connsiteY36" fmla="*/ 305276 h 381000"/>
                  <a:gd name="connsiteX37" fmla="*/ 252889 w 428625"/>
                  <a:gd name="connsiteY37" fmla="*/ 342424 h 381000"/>
                  <a:gd name="connsiteX38" fmla="*/ 204311 w 428625"/>
                  <a:gd name="connsiteY38" fmla="*/ 374809 h 381000"/>
                  <a:gd name="connsiteX0" fmla="*/ 210634 w 432567"/>
                  <a:gd name="connsiteY0" fmla="*/ 367665 h 371475"/>
                  <a:gd name="connsiteX1" fmla="*/ 203967 w 432567"/>
                  <a:gd name="connsiteY1" fmla="*/ 371475 h 371475"/>
                  <a:gd name="connsiteX2" fmla="*/ 189679 w 432567"/>
                  <a:gd name="connsiteY2" fmla="*/ 332422 h 371475"/>
                  <a:gd name="connsiteX3" fmla="*/ 158247 w 432567"/>
                  <a:gd name="connsiteY3" fmla="*/ 243840 h 371475"/>
                  <a:gd name="connsiteX4" fmla="*/ 92524 w 432567"/>
                  <a:gd name="connsiteY4" fmla="*/ 123825 h 371475"/>
                  <a:gd name="connsiteX5" fmla="*/ 54424 w 432567"/>
                  <a:gd name="connsiteY5" fmla="*/ 83820 h 371475"/>
                  <a:gd name="connsiteX6" fmla="*/ 50614 w 432567"/>
                  <a:gd name="connsiteY6" fmla="*/ 80962 h 371475"/>
                  <a:gd name="connsiteX7" fmla="*/ 46804 w 432567"/>
                  <a:gd name="connsiteY7" fmla="*/ 78105 h 371475"/>
                  <a:gd name="connsiteX8" fmla="*/ 42042 w 432567"/>
                  <a:gd name="connsiteY8" fmla="*/ 74295 h 371475"/>
                  <a:gd name="connsiteX9" fmla="*/ 14419 w 432567"/>
                  <a:gd name="connsiteY9" fmla="*/ 56197 h 371475"/>
                  <a:gd name="connsiteX10" fmla="*/ 321 w 432567"/>
                  <a:gd name="connsiteY10" fmla="*/ 44855 h 371475"/>
                  <a:gd name="connsiteX11" fmla="*/ 17277 w 432567"/>
                  <a:gd name="connsiteY11" fmla="*/ 35242 h 371475"/>
                  <a:gd name="connsiteX12" fmla="*/ 73474 w 432567"/>
                  <a:gd name="connsiteY12" fmla="*/ 0 h 371475"/>
                  <a:gd name="connsiteX13" fmla="*/ 105859 w 432567"/>
                  <a:gd name="connsiteY13" fmla="*/ 12382 h 371475"/>
                  <a:gd name="connsiteX14" fmla="*/ 144912 w 432567"/>
                  <a:gd name="connsiteY14" fmla="*/ 30480 h 371475"/>
                  <a:gd name="connsiteX15" fmla="*/ 151579 w 432567"/>
                  <a:gd name="connsiteY15" fmla="*/ 31432 h 371475"/>
                  <a:gd name="connsiteX16" fmla="*/ 155389 w 432567"/>
                  <a:gd name="connsiteY16" fmla="*/ 33337 h 371475"/>
                  <a:gd name="connsiteX17" fmla="*/ 22992 w 432567"/>
                  <a:gd name="connsiteY17" fmla="*/ 49530 h 371475"/>
                  <a:gd name="connsiteX18" fmla="*/ 27754 w 432567"/>
                  <a:gd name="connsiteY18" fmla="*/ 50482 h 371475"/>
                  <a:gd name="connsiteX19" fmla="*/ 102049 w 432567"/>
                  <a:gd name="connsiteY19" fmla="*/ 59055 h 371475"/>
                  <a:gd name="connsiteX20" fmla="*/ 165867 w 432567"/>
                  <a:gd name="connsiteY20" fmla="*/ 71437 h 371475"/>
                  <a:gd name="connsiteX21" fmla="*/ 194442 w 432567"/>
                  <a:gd name="connsiteY21" fmla="*/ 80010 h 371475"/>
                  <a:gd name="connsiteX22" fmla="*/ 216349 w 432567"/>
                  <a:gd name="connsiteY22" fmla="*/ 88582 h 371475"/>
                  <a:gd name="connsiteX23" fmla="*/ 264927 w 432567"/>
                  <a:gd name="connsiteY23" fmla="*/ 112395 h 371475"/>
                  <a:gd name="connsiteX24" fmla="*/ 336364 w 432567"/>
                  <a:gd name="connsiteY24" fmla="*/ 160020 h 371475"/>
                  <a:gd name="connsiteX25" fmla="*/ 360177 w 432567"/>
                  <a:gd name="connsiteY25" fmla="*/ 179070 h 371475"/>
                  <a:gd name="connsiteX26" fmla="*/ 387799 w 432567"/>
                  <a:gd name="connsiteY26" fmla="*/ 203835 h 371475"/>
                  <a:gd name="connsiteX27" fmla="*/ 426852 w 432567"/>
                  <a:gd name="connsiteY27" fmla="*/ 249555 h 371475"/>
                  <a:gd name="connsiteX28" fmla="*/ 426852 w 432567"/>
                  <a:gd name="connsiteY28" fmla="*/ 249555 h 371475"/>
                  <a:gd name="connsiteX29" fmla="*/ 427804 w 432567"/>
                  <a:gd name="connsiteY29" fmla="*/ 250507 h 371475"/>
                  <a:gd name="connsiteX30" fmla="*/ 427804 w 432567"/>
                  <a:gd name="connsiteY30" fmla="*/ 250507 h 371475"/>
                  <a:gd name="connsiteX31" fmla="*/ 428757 w 432567"/>
                  <a:gd name="connsiteY31" fmla="*/ 252412 h 371475"/>
                  <a:gd name="connsiteX32" fmla="*/ 428757 w 432567"/>
                  <a:gd name="connsiteY32" fmla="*/ 252412 h 371475"/>
                  <a:gd name="connsiteX33" fmla="*/ 428757 w 432567"/>
                  <a:gd name="connsiteY33" fmla="*/ 252412 h 371475"/>
                  <a:gd name="connsiteX34" fmla="*/ 432567 w 432567"/>
                  <a:gd name="connsiteY34" fmla="*/ 258127 h 371475"/>
                  <a:gd name="connsiteX35" fmla="*/ 428757 w 432567"/>
                  <a:gd name="connsiteY35" fmla="*/ 260985 h 371475"/>
                  <a:gd name="connsiteX36" fmla="*/ 326839 w 432567"/>
                  <a:gd name="connsiteY36" fmla="*/ 298132 h 371475"/>
                  <a:gd name="connsiteX37" fmla="*/ 259212 w 432567"/>
                  <a:gd name="connsiteY37" fmla="*/ 335280 h 371475"/>
                  <a:gd name="connsiteX38" fmla="*/ 210634 w 432567"/>
                  <a:gd name="connsiteY38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53737 w 430915"/>
                  <a:gd name="connsiteY16" fmla="*/ 33337 h 371475"/>
                  <a:gd name="connsiteX17" fmla="*/ 21340 w 430915"/>
                  <a:gd name="connsiteY17" fmla="*/ 49530 h 371475"/>
                  <a:gd name="connsiteX18" fmla="*/ 26102 w 430915"/>
                  <a:gd name="connsiteY18" fmla="*/ 50482 h 371475"/>
                  <a:gd name="connsiteX19" fmla="*/ 100397 w 430915"/>
                  <a:gd name="connsiteY19" fmla="*/ 59055 h 371475"/>
                  <a:gd name="connsiteX20" fmla="*/ 164215 w 430915"/>
                  <a:gd name="connsiteY20" fmla="*/ 71437 h 371475"/>
                  <a:gd name="connsiteX21" fmla="*/ 192790 w 430915"/>
                  <a:gd name="connsiteY21" fmla="*/ 80010 h 371475"/>
                  <a:gd name="connsiteX22" fmla="*/ 214697 w 430915"/>
                  <a:gd name="connsiteY22" fmla="*/ 88582 h 371475"/>
                  <a:gd name="connsiteX23" fmla="*/ 263275 w 430915"/>
                  <a:gd name="connsiteY23" fmla="*/ 112395 h 371475"/>
                  <a:gd name="connsiteX24" fmla="*/ 334712 w 430915"/>
                  <a:gd name="connsiteY24" fmla="*/ 160020 h 371475"/>
                  <a:gd name="connsiteX25" fmla="*/ 358525 w 430915"/>
                  <a:gd name="connsiteY25" fmla="*/ 179070 h 371475"/>
                  <a:gd name="connsiteX26" fmla="*/ 386147 w 430915"/>
                  <a:gd name="connsiteY26" fmla="*/ 203835 h 371475"/>
                  <a:gd name="connsiteX27" fmla="*/ 425200 w 430915"/>
                  <a:gd name="connsiteY27" fmla="*/ 249555 h 371475"/>
                  <a:gd name="connsiteX28" fmla="*/ 425200 w 430915"/>
                  <a:gd name="connsiteY28" fmla="*/ 249555 h 371475"/>
                  <a:gd name="connsiteX29" fmla="*/ 426152 w 430915"/>
                  <a:gd name="connsiteY29" fmla="*/ 250507 h 371475"/>
                  <a:gd name="connsiteX30" fmla="*/ 426152 w 430915"/>
                  <a:gd name="connsiteY30" fmla="*/ 250507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27105 w 430915"/>
                  <a:gd name="connsiteY33" fmla="*/ 252412 h 371475"/>
                  <a:gd name="connsiteX34" fmla="*/ 430915 w 430915"/>
                  <a:gd name="connsiteY34" fmla="*/ 258127 h 371475"/>
                  <a:gd name="connsiteX35" fmla="*/ 427105 w 430915"/>
                  <a:gd name="connsiteY35" fmla="*/ 260985 h 371475"/>
                  <a:gd name="connsiteX36" fmla="*/ 325187 w 430915"/>
                  <a:gd name="connsiteY36" fmla="*/ 298132 h 371475"/>
                  <a:gd name="connsiteX37" fmla="*/ 257560 w 430915"/>
                  <a:gd name="connsiteY37" fmla="*/ 335280 h 371475"/>
                  <a:gd name="connsiteX38" fmla="*/ 208982 w 430915"/>
                  <a:gd name="connsiteY38" fmla="*/ 367665 h 371475"/>
                  <a:gd name="connsiteX0" fmla="*/ 209090 w 431023"/>
                  <a:gd name="connsiteY0" fmla="*/ 367665 h 371475"/>
                  <a:gd name="connsiteX1" fmla="*/ 202423 w 431023"/>
                  <a:gd name="connsiteY1" fmla="*/ 371475 h 371475"/>
                  <a:gd name="connsiteX2" fmla="*/ 188135 w 431023"/>
                  <a:gd name="connsiteY2" fmla="*/ 332422 h 371475"/>
                  <a:gd name="connsiteX3" fmla="*/ 156703 w 431023"/>
                  <a:gd name="connsiteY3" fmla="*/ 243840 h 371475"/>
                  <a:gd name="connsiteX4" fmla="*/ 90980 w 431023"/>
                  <a:gd name="connsiteY4" fmla="*/ 123825 h 371475"/>
                  <a:gd name="connsiteX5" fmla="*/ 52880 w 431023"/>
                  <a:gd name="connsiteY5" fmla="*/ 83820 h 371475"/>
                  <a:gd name="connsiteX6" fmla="*/ 49070 w 431023"/>
                  <a:gd name="connsiteY6" fmla="*/ 80962 h 371475"/>
                  <a:gd name="connsiteX7" fmla="*/ 45260 w 431023"/>
                  <a:gd name="connsiteY7" fmla="*/ 78105 h 371475"/>
                  <a:gd name="connsiteX8" fmla="*/ 40498 w 431023"/>
                  <a:gd name="connsiteY8" fmla="*/ 74295 h 371475"/>
                  <a:gd name="connsiteX9" fmla="*/ 12875 w 431023"/>
                  <a:gd name="connsiteY9" fmla="*/ 56197 h 371475"/>
                  <a:gd name="connsiteX10" fmla="*/ 491 w 431023"/>
                  <a:gd name="connsiteY10" fmla="*/ 46897 h 371475"/>
                  <a:gd name="connsiteX11" fmla="*/ 15733 w 431023"/>
                  <a:gd name="connsiteY11" fmla="*/ 35242 h 371475"/>
                  <a:gd name="connsiteX12" fmla="*/ 71930 w 431023"/>
                  <a:gd name="connsiteY12" fmla="*/ 0 h 371475"/>
                  <a:gd name="connsiteX13" fmla="*/ 104315 w 431023"/>
                  <a:gd name="connsiteY13" fmla="*/ 12382 h 371475"/>
                  <a:gd name="connsiteX14" fmla="*/ 143368 w 431023"/>
                  <a:gd name="connsiteY14" fmla="*/ 30480 h 371475"/>
                  <a:gd name="connsiteX15" fmla="*/ 150035 w 431023"/>
                  <a:gd name="connsiteY15" fmla="*/ 31432 h 371475"/>
                  <a:gd name="connsiteX16" fmla="*/ 153845 w 431023"/>
                  <a:gd name="connsiteY16" fmla="*/ 33337 h 371475"/>
                  <a:gd name="connsiteX17" fmla="*/ 0 w 431023"/>
                  <a:gd name="connsiteY17" fmla="*/ 48035 h 371475"/>
                  <a:gd name="connsiteX18" fmla="*/ 26210 w 431023"/>
                  <a:gd name="connsiteY18" fmla="*/ 50482 h 371475"/>
                  <a:gd name="connsiteX19" fmla="*/ 100505 w 431023"/>
                  <a:gd name="connsiteY19" fmla="*/ 59055 h 371475"/>
                  <a:gd name="connsiteX20" fmla="*/ 164323 w 431023"/>
                  <a:gd name="connsiteY20" fmla="*/ 71437 h 371475"/>
                  <a:gd name="connsiteX21" fmla="*/ 192898 w 431023"/>
                  <a:gd name="connsiteY21" fmla="*/ 80010 h 371475"/>
                  <a:gd name="connsiteX22" fmla="*/ 214805 w 431023"/>
                  <a:gd name="connsiteY22" fmla="*/ 88582 h 371475"/>
                  <a:gd name="connsiteX23" fmla="*/ 263383 w 431023"/>
                  <a:gd name="connsiteY23" fmla="*/ 112395 h 371475"/>
                  <a:gd name="connsiteX24" fmla="*/ 334820 w 431023"/>
                  <a:gd name="connsiteY24" fmla="*/ 160020 h 371475"/>
                  <a:gd name="connsiteX25" fmla="*/ 358633 w 431023"/>
                  <a:gd name="connsiteY25" fmla="*/ 179070 h 371475"/>
                  <a:gd name="connsiteX26" fmla="*/ 386255 w 431023"/>
                  <a:gd name="connsiteY26" fmla="*/ 203835 h 371475"/>
                  <a:gd name="connsiteX27" fmla="*/ 425308 w 431023"/>
                  <a:gd name="connsiteY27" fmla="*/ 249555 h 371475"/>
                  <a:gd name="connsiteX28" fmla="*/ 425308 w 431023"/>
                  <a:gd name="connsiteY28" fmla="*/ 249555 h 371475"/>
                  <a:gd name="connsiteX29" fmla="*/ 426260 w 431023"/>
                  <a:gd name="connsiteY29" fmla="*/ 250507 h 371475"/>
                  <a:gd name="connsiteX30" fmla="*/ 426260 w 431023"/>
                  <a:gd name="connsiteY30" fmla="*/ 250507 h 371475"/>
                  <a:gd name="connsiteX31" fmla="*/ 427213 w 431023"/>
                  <a:gd name="connsiteY31" fmla="*/ 252412 h 371475"/>
                  <a:gd name="connsiteX32" fmla="*/ 427213 w 431023"/>
                  <a:gd name="connsiteY32" fmla="*/ 252412 h 371475"/>
                  <a:gd name="connsiteX33" fmla="*/ 427213 w 431023"/>
                  <a:gd name="connsiteY33" fmla="*/ 252412 h 371475"/>
                  <a:gd name="connsiteX34" fmla="*/ 431023 w 431023"/>
                  <a:gd name="connsiteY34" fmla="*/ 258127 h 371475"/>
                  <a:gd name="connsiteX35" fmla="*/ 427213 w 431023"/>
                  <a:gd name="connsiteY35" fmla="*/ 260985 h 371475"/>
                  <a:gd name="connsiteX36" fmla="*/ 325295 w 431023"/>
                  <a:gd name="connsiteY36" fmla="*/ 298132 h 371475"/>
                  <a:gd name="connsiteX37" fmla="*/ 257668 w 431023"/>
                  <a:gd name="connsiteY37" fmla="*/ 335280 h 371475"/>
                  <a:gd name="connsiteX38" fmla="*/ 209090 w 431023"/>
                  <a:gd name="connsiteY38" fmla="*/ 367665 h 371475"/>
                  <a:gd name="connsiteX0" fmla="*/ 209760 w 431693"/>
                  <a:gd name="connsiteY0" fmla="*/ 367665 h 371475"/>
                  <a:gd name="connsiteX1" fmla="*/ 203093 w 431693"/>
                  <a:gd name="connsiteY1" fmla="*/ 371475 h 371475"/>
                  <a:gd name="connsiteX2" fmla="*/ 188805 w 431693"/>
                  <a:gd name="connsiteY2" fmla="*/ 332422 h 371475"/>
                  <a:gd name="connsiteX3" fmla="*/ 157373 w 431693"/>
                  <a:gd name="connsiteY3" fmla="*/ 243840 h 371475"/>
                  <a:gd name="connsiteX4" fmla="*/ 91650 w 431693"/>
                  <a:gd name="connsiteY4" fmla="*/ 123825 h 371475"/>
                  <a:gd name="connsiteX5" fmla="*/ 53550 w 431693"/>
                  <a:gd name="connsiteY5" fmla="*/ 83820 h 371475"/>
                  <a:gd name="connsiteX6" fmla="*/ 49740 w 431693"/>
                  <a:gd name="connsiteY6" fmla="*/ 80962 h 371475"/>
                  <a:gd name="connsiteX7" fmla="*/ 45930 w 431693"/>
                  <a:gd name="connsiteY7" fmla="*/ 78105 h 371475"/>
                  <a:gd name="connsiteX8" fmla="*/ 41168 w 431693"/>
                  <a:gd name="connsiteY8" fmla="*/ 74295 h 371475"/>
                  <a:gd name="connsiteX9" fmla="*/ 13545 w 431693"/>
                  <a:gd name="connsiteY9" fmla="*/ 56197 h 371475"/>
                  <a:gd name="connsiteX10" fmla="*/ 1161 w 431693"/>
                  <a:gd name="connsiteY10" fmla="*/ 46897 h 371475"/>
                  <a:gd name="connsiteX11" fmla="*/ 16403 w 431693"/>
                  <a:gd name="connsiteY11" fmla="*/ 35242 h 371475"/>
                  <a:gd name="connsiteX12" fmla="*/ 72600 w 431693"/>
                  <a:gd name="connsiteY12" fmla="*/ 0 h 371475"/>
                  <a:gd name="connsiteX13" fmla="*/ 104985 w 431693"/>
                  <a:gd name="connsiteY13" fmla="*/ 12382 h 371475"/>
                  <a:gd name="connsiteX14" fmla="*/ 144038 w 431693"/>
                  <a:gd name="connsiteY14" fmla="*/ 30480 h 371475"/>
                  <a:gd name="connsiteX15" fmla="*/ 150705 w 431693"/>
                  <a:gd name="connsiteY15" fmla="*/ 31432 h 371475"/>
                  <a:gd name="connsiteX16" fmla="*/ 154515 w 431693"/>
                  <a:gd name="connsiteY16" fmla="*/ 33337 h 371475"/>
                  <a:gd name="connsiteX17" fmla="*/ 670 w 431693"/>
                  <a:gd name="connsiteY17" fmla="*/ 48035 h 371475"/>
                  <a:gd name="connsiteX18" fmla="*/ 101175 w 431693"/>
                  <a:gd name="connsiteY18" fmla="*/ 59055 h 371475"/>
                  <a:gd name="connsiteX19" fmla="*/ 164993 w 431693"/>
                  <a:gd name="connsiteY19" fmla="*/ 71437 h 371475"/>
                  <a:gd name="connsiteX20" fmla="*/ 193568 w 431693"/>
                  <a:gd name="connsiteY20" fmla="*/ 80010 h 371475"/>
                  <a:gd name="connsiteX21" fmla="*/ 215475 w 431693"/>
                  <a:gd name="connsiteY21" fmla="*/ 88582 h 371475"/>
                  <a:gd name="connsiteX22" fmla="*/ 264053 w 431693"/>
                  <a:gd name="connsiteY22" fmla="*/ 112395 h 371475"/>
                  <a:gd name="connsiteX23" fmla="*/ 335490 w 431693"/>
                  <a:gd name="connsiteY23" fmla="*/ 160020 h 371475"/>
                  <a:gd name="connsiteX24" fmla="*/ 359303 w 431693"/>
                  <a:gd name="connsiteY24" fmla="*/ 179070 h 371475"/>
                  <a:gd name="connsiteX25" fmla="*/ 386925 w 431693"/>
                  <a:gd name="connsiteY25" fmla="*/ 203835 h 371475"/>
                  <a:gd name="connsiteX26" fmla="*/ 425978 w 431693"/>
                  <a:gd name="connsiteY26" fmla="*/ 249555 h 371475"/>
                  <a:gd name="connsiteX27" fmla="*/ 425978 w 431693"/>
                  <a:gd name="connsiteY27" fmla="*/ 249555 h 371475"/>
                  <a:gd name="connsiteX28" fmla="*/ 426930 w 431693"/>
                  <a:gd name="connsiteY28" fmla="*/ 250507 h 371475"/>
                  <a:gd name="connsiteX29" fmla="*/ 426930 w 431693"/>
                  <a:gd name="connsiteY29" fmla="*/ 250507 h 371475"/>
                  <a:gd name="connsiteX30" fmla="*/ 427883 w 431693"/>
                  <a:gd name="connsiteY30" fmla="*/ 252412 h 371475"/>
                  <a:gd name="connsiteX31" fmla="*/ 427883 w 431693"/>
                  <a:gd name="connsiteY31" fmla="*/ 252412 h 371475"/>
                  <a:gd name="connsiteX32" fmla="*/ 427883 w 431693"/>
                  <a:gd name="connsiteY32" fmla="*/ 252412 h 371475"/>
                  <a:gd name="connsiteX33" fmla="*/ 431693 w 431693"/>
                  <a:gd name="connsiteY33" fmla="*/ 258127 h 371475"/>
                  <a:gd name="connsiteX34" fmla="*/ 427883 w 431693"/>
                  <a:gd name="connsiteY34" fmla="*/ 260985 h 371475"/>
                  <a:gd name="connsiteX35" fmla="*/ 325965 w 431693"/>
                  <a:gd name="connsiteY35" fmla="*/ 298132 h 371475"/>
                  <a:gd name="connsiteX36" fmla="*/ 258338 w 431693"/>
                  <a:gd name="connsiteY36" fmla="*/ 335280 h 371475"/>
                  <a:gd name="connsiteX37" fmla="*/ 209760 w 431693"/>
                  <a:gd name="connsiteY37" fmla="*/ 367665 h 371475"/>
                  <a:gd name="connsiteX0" fmla="*/ 209938 w 431871"/>
                  <a:gd name="connsiteY0" fmla="*/ 367665 h 371475"/>
                  <a:gd name="connsiteX1" fmla="*/ 203271 w 431871"/>
                  <a:gd name="connsiteY1" fmla="*/ 371475 h 371475"/>
                  <a:gd name="connsiteX2" fmla="*/ 188983 w 431871"/>
                  <a:gd name="connsiteY2" fmla="*/ 332422 h 371475"/>
                  <a:gd name="connsiteX3" fmla="*/ 157551 w 431871"/>
                  <a:gd name="connsiteY3" fmla="*/ 243840 h 371475"/>
                  <a:gd name="connsiteX4" fmla="*/ 91828 w 431871"/>
                  <a:gd name="connsiteY4" fmla="*/ 123825 h 371475"/>
                  <a:gd name="connsiteX5" fmla="*/ 53728 w 431871"/>
                  <a:gd name="connsiteY5" fmla="*/ 83820 h 371475"/>
                  <a:gd name="connsiteX6" fmla="*/ 49918 w 431871"/>
                  <a:gd name="connsiteY6" fmla="*/ 80962 h 371475"/>
                  <a:gd name="connsiteX7" fmla="*/ 46108 w 431871"/>
                  <a:gd name="connsiteY7" fmla="*/ 78105 h 371475"/>
                  <a:gd name="connsiteX8" fmla="*/ 41346 w 431871"/>
                  <a:gd name="connsiteY8" fmla="*/ 74295 h 371475"/>
                  <a:gd name="connsiteX9" fmla="*/ 13723 w 431871"/>
                  <a:gd name="connsiteY9" fmla="*/ 56197 h 371475"/>
                  <a:gd name="connsiteX10" fmla="*/ 1339 w 431871"/>
                  <a:gd name="connsiteY10" fmla="*/ 46897 h 371475"/>
                  <a:gd name="connsiteX11" fmla="*/ 16581 w 431871"/>
                  <a:gd name="connsiteY11" fmla="*/ 35242 h 371475"/>
                  <a:gd name="connsiteX12" fmla="*/ 72778 w 431871"/>
                  <a:gd name="connsiteY12" fmla="*/ 0 h 371475"/>
                  <a:gd name="connsiteX13" fmla="*/ 105163 w 431871"/>
                  <a:gd name="connsiteY13" fmla="*/ 12382 h 371475"/>
                  <a:gd name="connsiteX14" fmla="*/ 144216 w 431871"/>
                  <a:gd name="connsiteY14" fmla="*/ 30480 h 371475"/>
                  <a:gd name="connsiteX15" fmla="*/ 150883 w 431871"/>
                  <a:gd name="connsiteY15" fmla="*/ 31432 h 371475"/>
                  <a:gd name="connsiteX16" fmla="*/ 154693 w 431871"/>
                  <a:gd name="connsiteY16" fmla="*/ 33337 h 371475"/>
                  <a:gd name="connsiteX17" fmla="*/ 848 w 431871"/>
                  <a:gd name="connsiteY17" fmla="*/ 48035 h 371475"/>
                  <a:gd name="connsiteX18" fmla="*/ 101353 w 431871"/>
                  <a:gd name="connsiteY18" fmla="*/ 59055 h 371475"/>
                  <a:gd name="connsiteX19" fmla="*/ 165171 w 431871"/>
                  <a:gd name="connsiteY19" fmla="*/ 71437 h 371475"/>
                  <a:gd name="connsiteX20" fmla="*/ 193746 w 431871"/>
                  <a:gd name="connsiteY20" fmla="*/ 80010 h 371475"/>
                  <a:gd name="connsiteX21" fmla="*/ 215653 w 431871"/>
                  <a:gd name="connsiteY21" fmla="*/ 88582 h 371475"/>
                  <a:gd name="connsiteX22" fmla="*/ 264231 w 431871"/>
                  <a:gd name="connsiteY22" fmla="*/ 112395 h 371475"/>
                  <a:gd name="connsiteX23" fmla="*/ 335668 w 431871"/>
                  <a:gd name="connsiteY23" fmla="*/ 160020 h 371475"/>
                  <a:gd name="connsiteX24" fmla="*/ 359481 w 431871"/>
                  <a:gd name="connsiteY24" fmla="*/ 179070 h 371475"/>
                  <a:gd name="connsiteX25" fmla="*/ 387103 w 431871"/>
                  <a:gd name="connsiteY25" fmla="*/ 203835 h 371475"/>
                  <a:gd name="connsiteX26" fmla="*/ 426156 w 431871"/>
                  <a:gd name="connsiteY26" fmla="*/ 249555 h 371475"/>
                  <a:gd name="connsiteX27" fmla="*/ 426156 w 431871"/>
                  <a:gd name="connsiteY27" fmla="*/ 249555 h 371475"/>
                  <a:gd name="connsiteX28" fmla="*/ 427108 w 431871"/>
                  <a:gd name="connsiteY28" fmla="*/ 250507 h 371475"/>
                  <a:gd name="connsiteX29" fmla="*/ 427108 w 431871"/>
                  <a:gd name="connsiteY29" fmla="*/ 250507 h 371475"/>
                  <a:gd name="connsiteX30" fmla="*/ 428061 w 431871"/>
                  <a:gd name="connsiteY30" fmla="*/ 252412 h 371475"/>
                  <a:gd name="connsiteX31" fmla="*/ 428061 w 431871"/>
                  <a:gd name="connsiteY31" fmla="*/ 252412 h 371475"/>
                  <a:gd name="connsiteX32" fmla="*/ 428061 w 431871"/>
                  <a:gd name="connsiteY32" fmla="*/ 252412 h 371475"/>
                  <a:gd name="connsiteX33" fmla="*/ 431871 w 431871"/>
                  <a:gd name="connsiteY33" fmla="*/ 258127 h 371475"/>
                  <a:gd name="connsiteX34" fmla="*/ 428061 w 431871"/>
                  <a:gd name="connsiteY34" fmla="*/ 260985 h 371475"/>
                  <a:gd name="connsiteX35" fmla="*/ 326143 w 431871"/>
                  <a:gd name="connsiteY35" fmla="*/ 298132 h 371475"/>
                  <a:gd name="connsiteX36" fmla="*/ 258516 w 431871"/>
                  <a:gd name="connsiteY36" fmla="*/ 335280 h 371475"/>
                  <a:gd name="connsiteX37" fmla="*/ 209938 w 431871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54037 w 431215"/>
                  <a:gd name="connsiteY16" fmla="*/ 33337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9282 w 431215"/>
                  <a:gd name="connsiteY0" fmla="*/ 367665 h 371475"/>
                  <a:gd name="connsiteX1" fmla="*/ 202615 w 431215"/>
                  <a:gd name="connsiteY1" fmla="*/ 371475 h 371475"/>
                  <a:gd name="connsiteX2" fmla="*/ 188327 w 431215"/>
                  <a:gd name="connsiteY2" fmla="*/ 332422 h 371475"/>
                  <a:gd name="connsiteX3" fmla="*/ 156895 w 431215"/>
                  <a:gd name="connsiteY3" fmla="*/ 243840 h 371475"/>
                  <a:gd name="connsiteX4" fmla="*/ 91172 w 431215"/>
                  <a:gd name="connsiteY4" fmla="*/ 123825 h 371475"/>
                  <a:gd name="connsiteX5" fmla="*/ 53072 w 431215"/>
                  <a:gd name="connsiteY5" fmla="*/ 83820 h 371475"/>
                  <a:gd name="connsiteX6" fmla="*/ 49262 w 431215"/>
                  <a:gd name="connsiteY6" fmla="*/ 80962 h 371475"/>
                  <a:gd name="connsiteX7" fmla="*/ 45452 w 431215"/>
                  <a:gd name="connsiteY7" fmla="*/ 78105 h 371475"/>
                  <a:gd name="connsiteX8" fmla="*/ 40690 w 431215"/>
                  <a:gd name="connsiteY8" fmla="*/ 74295 h 371475"/>
                  <a:gd name="connsiteX9" fmla="*/ 13067 w 431215"/>
                  <a:gd name="connsiteY9" fmla="*/ 56197 h 371475"/>
                  <a:gd name="connsiteX10" fmla="*/ 683 w 431215"/>
                  <a:gd name="connsiteY10" fmla="*/ 46897 h 371475"/>
                  <a:gd name="connsiteX11" fmla="*/ 15925 w 431215"/>
                  <a:gd name="connsiteY11" fmla="*/ 35242 h 371475"/>
                  <a:gd name="connsiteX12" fmla="*/ 72122 w 431215"/>
                  <a:gd name="connsiteY12" fmla="*/ 0 h 371475"/>
                  <a:gd name="connsiteX13" fmla="*/ 104507 w 431215"/>
                  <a:gd name="connsiteY13" fmla="*/ 12382 h 371475"/>
                  <a:gd name="connsiteX14" fmla="*/ 143560 w 431215"/>
                  <a:gd name="connsiteY14" fmla="*/ 30480 h 371475"/>
                  <a:gd name="connsiteX15" fmla="*/ 150227 w 431215"/>
                  <a:gd name="connsiteY15" fmla="*/ 31432 h 371475"/>
                  <a:gd name="connsiteX16" fmla="*/ 160603 w 431215"/>
                  <a:gd name="connsiteY16" fmla="*/ 36182 h 371475"/>
                  <a:gd name="connsiteX17" fmla="*/ 192 w 431215"/>
                  <a:gd name="connsiteY17" fmla="*/ 48035 h 371475"/>
                  <a:gd name="connsiteX18" fmla="*/ 100697 w 431215"/>
                  <a:gd name="connsiteY18" fmla="*/ 59055 h 371475"/>
                  <a:gd name="connsiteX19" fmla="*/ 164515 w 431215"/>
                  <a:gd name="connsiteY19" fmla="*/ 71437 h 371475"/>
                  <a:gd name="connsiteX20" fmla="*/ 193090 w 431215"/>
                  <a:gd name="connsiteY20" fmla="*/ 80010 h 371475"/>
                  <a:gd name="connsiteX21" fmla="*/ 214997 w 431215"/>
                  <a:gd name="connsiteY21" fmla="*/ 88582 h 371475"/>
                  <a:gd name="connsiteX22" fmla="*/ 263575 w 431215"/>
                  <a:gd name="connsiteY22" fmla="*/ 112395 h 371475"/>
                  <a:gd name="connsiteX23" fmla="*/ 335012 w 431215"/>
                  <a:gd name="connsiteY23" fmla="*/ 160020 h 371475"/>
                  <a:gd name="connsiteX24" fmla="*/ 358825 w 431215"/>
                  <a:gd name="connsiteY24" fmla="*/ 179070 h 371475"/>
                  <a:gd name="connsiteX25" fmla="*/ 386447 w 431215"/>
                  <a:gd name="connsiteY25" fmla="*/ 203835 h 371475"/>
                  <a:gd name="connsiteX26" fmla="*/ 425500 w 431215"/>
                  <a:gd name="connsiteY26" fmla="*/ 249555 h 371475"/>
                  <a:gd name="connsiteX27" fmla="*/ 425500 w 431215"/>
                  <a:gd name="connsiteY27" fmla="*/ 249555 h 371475"/>
                  <a:gd name="connsiteX28" fmla="*/ 426452 w 431215"/>
                  <a:gd name="connsiteY28" fmla="*/ 250507 h 371475"/>
                  <a:gd name="connsiteX29" fmla="*/ 426452 w 431215"/>
                  <a:gd name="connsiteY29" fmla="*/ 250507 h 371475"/>
                  <a:gd name="connsiteX30" fmla="*/ 427405 w 431215"/>
                  <a:gd name="connsiteY30" fmla="*/ 252412 h 371475"/>
                  <a:gd name="connsiteX31" fmla="*/ 427405 w 431215"/>
                  <a:gd name="connsiteY31" fmla="*/ 252412 h 371475"/>
                  <a:gd name="connsiteX32" fmla="*/ 427405 w 431215"/>
                  <a:gd name="connsiteY32" fmla="*/ 252412 h 371475"/>
                  <a:gd name="connsiteX33" fmla="*/ 431215 w 431215"/>
                  <a:gd name="connsiteY33" fmla="*/ 258127 h 371475"/>
                  <a:gd name="connsiteX34" fmla="*/ 427405 w 431215"/>
                  <a:gd name="connsiteY34" fmla="*/ 260985 h 371475"/>
                  <a:gd name="connsiteX35" fmla="*/ 325487 w 431215"/>
                  <a:gd name="connsiteY35" fmla="*/ 298132 h 371475"/>
                  <a:gd name="connsiteX36" fmla="*/ 257860 w 431215"/>
                  <a:gd name="connsiteY36" fmla="*/ 335280 h 371475"/>
                  <a:gd name="connsiteX37" fmla="*/ 209282 w 431215"/>
                  <a:gd name="connsiteY37" fmla="*/ 367665 h 371475"/>
                  <a:gd name="connsiteX0" fmla="*/ 208982 w 430915"/>
                  <a:gd name="connsiteY0" fmla="*/ 367665 h 371475"/>
                  <a:gd name="connsiteX1" fmla="*/ 202315 w 430915"/>
                  <a:gd name="connsiteY1" fmla="*/ 371475 h 371475"/>
                  <a:gd name="connsiteX2" fmla="*/ 188027 w 430915"/>
                  <a:gd name="connsiteY2" fmla="*/ 332422 h 371475"/>
                  <a:gd name="connsiteX3" fmla="*/ 156595 w 430915"/>
                  <a:gd name="connsiteY3" fmla="*/ 243840 h 371475"/>
                  <a:gd name="connsiteX4" fmla="*/ 90872 w 430915"/>
                  <a:gd name="connsiteY4" fmla="*/ 123825 h 371475"/>
                  <a:gd name="connsiteX5" fmla="*/ 52772 w 430915"/>
                  <a:gd name="connsiteY5" fmla="*/ 83820 h 371475"/>
                  <a:gd name="connsiteX6" fmla="*/ 48962 w 430915"/>
                  <a:gd name="connsiteY6" fmla="*/ 80962 h 371475"/>
                  <a:gd name="connsiteX7" fmla="*/ 45152 w 430915"/>
                  <a:gd name="connsiteY7" fmla="*/ 78105 h 371475"/>
                  <a:gd name="connsiteX8" fmla="*/ 40390 w 430915"/>
                  <a:gd name="connsiteY8" fmla="*/ 74295 h 371475"/>
                  <a:gd name="connsiteX9" fmla="*/ 12767 w 430915"/>
                  <a:gd name="connsiteY9" fmla="*/ 56197 h 371475"/>
                  <a:gd name="connsiteX10" fmla="*/ 383 w 430915"/>
                  <a:gd name="connsiteY10" fmla="*/ 46897 h 371475"/>
                  <a:gd name="connsiteX11" fmla="*/ 15625 w 430915"/>
                  <a:gd name="connsiteY11" fmla="*/ 35242 h 371475"/>
                  <a:gd name="connsiteX12" fmla="*/ 71822 w 430915"/>
                  <a:gd name="connsiteY12" fmla="*/ 0 h 371475"/>
                  <a:gd name="connsiteX13" fmla="*/ 104207 w 430915"/>
                  <a:gd name="connsiteY13" fmla="*/ 12382 h 371475"/>
                  <a:gd name="connsiteX14" fmla="*/ 143260 w 430915"/>
                  <a:gd name="connsiteY14" fmla="*/ 30480 h 371475"/>
                  <a:gd name="connsiteX15" fmla="*/ 149927 w 430915"/>
                  <a:gd name="connsiteY15" fmla="*/ 31432 h 371475"/>
                  <a:gd name="connsiteX16" fmla="*/ 160303 w 430915"/>
                  <a:gd name="connsiteY16" fmla="*/ 36182 h 371475"/>
                  <a:gd name="connsiteX17" fmla="*/ 1223 w 430915"/>
                  <a:gd name="connsiteY17" fmla="*/ 47962 h 371475"/>
                  <a:gd name="connsiteX18" fmla="*/ 100397 w 430915"/>
                  <a:gd name="connsiteY18" fmla="*/ 59055 h 371475"/>
                  <a:gd name="connsiteX19" fmla="*/ 164215 w 430915"/>
                  <a:gd name="connsiteY19" fmla="*/ 71437 h 371475"/>
                  <a:gd name="connsiteX20" fmla="*/ 192790 w 430915"/>
                  <a:gd name="connsiteY20" fmla="*/ 80010 h 371475"/>
                  <a:gd name="connsiteX21" fmla="*/ 214697 w 430915"/>
                  <a:gd name="connsiteY21" fmla="*/ 88582 h 371475"/>
                  <a:gd name="connsiteX22" fmla="*/ 263275 w 430915"/>
                  <a:gd name="connsiteY22" fmla="*/ 112395 h 371475"/>
                  <a:gd name="connsiteX23" fmla="*/ 334712 w 430915"/>
                  <a:gd name="connsiteY23" fmla="*/ 160020 h 371475"/>
                  <a:gd name="connsiteX24" fmla="*/ 358525 w 430915"/>
                  <a:gd name="connsiteY24" fmla="*/ 179070 h 371475"/>
                  <a:gd name="connsiteX25" fmla="*/ 386147 w 430915"/>
                  <a:gd name="connsiteY25" fmla="*/ 203835 h 371475"/>
                  <a:gd name="connsiteX26" fmla="*/ 425200 w 430915"/>
                  <a:gd name="connsiteY26" fmla="*/ 249555 h 371475"/>
                  <a:gd name="connsiteX27" fmla="*/ 425200 w 430915"/>
                  <a:gd name="connsiteY27" fmla="*/ 249555 h 371475"/>
                  <a:gd name="connsiteX28" fmla="*/ 426152 w 430915"/>
                  <a:gd name="connsiteY28" fmla="*/ 250507 h 371475"/>
                  <a:gd name="connsiteX29" fmla="*/ 426152 w 430915"/>
                  <a:gd name="connsiteY29" fmla="*/ 250507 h 371475"/>
                  <a:gd name="connsiteX30" fmla="*/ 427105 w 430915"/>
                  <a:gd name="connsiteY30" fmla="*/ 252412 h 371475"/>
                  <a:gd name="connsiteX31" fmla="*/ 427105 w 430915"/>
                  <a:gd name="connsiteY31" fmla="*/ 252412 h 371475"/>
                  <a:gd name="connsiteX32" fmla="*/ 427105 w 430915"/>
                  <a:gd name="connsiteY32" fmla="*/ 252412 h 371475"/>
                  <a:gd name="connsiteX33" fmla="*/ 430915 w 430915"/>
                  <a:gd name="connsiteY33" fmla="*/ 258127 h 371475"/>
                  <a:gd name="connsiteX34" fmla="*/ 427105 w 430915"/>
                  <a:gd name="connsiteY34" fmla="*/ 260985 h 371475"/>
                  <a:gd name="connsiteX35" fmla="*/ 325187 w 430915"/>
                  <a:gd name="connsiteY35" fmla="*/ 298132 h 371475"/>
                  <a:gd name="connsiteX36" fmla="*/ 257560 w 430915"/>
                  <a:gd name="connsiteY36" fmla="*/ 335280 h 371475"/>
                  <a:gd name="connsiteX37" fmla="*/ 208982 w 430915"/>
                  <a:gd name="connsiteY37" fmla="*/ 367665 h 371475"/>
                  <a:gd name="connsiteX0" fmla="*/ 207955 w 429888"/>
                  <a:gd name="connsiteY0" fmla="*/ 367665 h 371475"/>
                  <a:gd name="connsiteX1" fmla="*/ 201288 w 429888"/>
                  <a:gd name="connsiteY1" fmla="*/ 371475 h 371475"/>
                  <a:gd name="connsiteX2" fmla="*/ 187000 w 429888"/>
                  <a:gd name="connsiteY2" fmla="*/ 332422 h 371475"/>
                  <a:gd name="connsiteX3" fmla="*/ 155568 w 429888"/>
                  <a:gd name="connsiteY3" fmla="*/ 243840 h 371475"/>
                  <a:gd name="connsiteX4" fmla="*/ 89845 w 429888"/>
                  <a:gd name="connsiteY4" fmla="*/ 123825 h 371475"/>
                  <a:gd name="connsiteX5" fmla="*/ 51745 w 429888"/>
                  <a:gd name="connsiteY5" fmla="*/ 83820 h 371475"/>
                  <a:gd name="connsiteX6" fmla="*/ 47935 w 429888"/>
                  <a:gd name="connsiteY6" fmla="*/ 80962 h 371475"/>
                  <a:gd name="connsiteX7" fmla="*/ 44125 w 429888"/>
                  <a:gd name="connsiteY7" fmla="*/ 78105 h 371475"/>
                  <a:gd name="connsiteX8" fmla="*/ 39363 w 429888"/>
                  <a:gd name="connsiteY8" fmla="*/ 74295 h 371475"/>
                  <a:gd name="connsiteX9" fmla="*/ 11740 w 429888"/>
                  <a:gd name="connsiteY9" fmla="*/ 56197 h 371475"/>
                  <a:gd name="connsiteX10" fmla="*/ 8000 w 429888"/>
                  <a:gd name="connsiteY10" fmla="*/ 38945 h 371475"/>
                  <a:gd name="connsiteX11" fmla="*/ 14598 w 429888"/>
                  <a:gd name="connsiteY11" fmla="*/ 35242 h 371475"/>
                  <a:gd name="connsiteX12" fmla="*/ 70795 w 429888"/>
                  <a:gd name="connsiteY12" fmla="*/ 0 h 371475"/>
                  <a:gd name="connsiteX13" fmla="*/ 103180 w 429888"/>
                  <a:gd name="connsiteY13" fmla="*/ 12382 h 371475"/>
                  <a:gd name="connsiteX14" fmla="*/ 142233 w 429888"/>
                  <a:gd name="connsiteY14" fmla="*/ 30480 h 371475"/>
                  <a:gd name="connsiteX15" fmla="*/ 148900 w 429888"/>
                  <a:gd name="connsiteY15" fmla="*/ 31432 h 371475"/>
                  <a:gd name="connsiteX16" fmla="*/ 159276 w 429888"/>
                  <a:gd name="connsiteY16" fmla="*/ 36182 h 371475"/>
                  <a:gd name="connsiteX17" fmla="*/ 196 w 429888"/>
                  <a:gd name="connsiteY17" fmla="*/ 47962 h 371475"/>
                  <a:gd name="connsiteX18" fmla="*/ 99370 w 429888"/>
                  <a:gd name="connsiteY18" fmla="*/ 59055 h 371475"/>
                  <a:gd name="connsiteX19" fmla="*/ 163188 w 429888"/>
                  <a:gd name="connsiteY19" fmla="*/ 71437 h 371475"/>
                  <a:gd name="connsiteX20" fmla="*/ 191763 w 429888"/>
                  <a:gd name="connsiteY20" fmla="*/ 80010 h 371475"/>
                  <a:gd name="connsiteX21" fmla="*/ 213670 w 429888"/>
                  <a:gd name="connsiteY21" fmla="*/ 88582 h 371475"/>
                  <a:gd name="connsiteX22" fmla="*/ 262248 w 429888"/>
                  <a:gd name="connsiteY22" fmla="*/ 112395 h 371475"/>
                  <a:gd name="connsiteX23" fmla="*/ 333685 w 429888"/>
                  <a:gd name="connsiteY23" fmla="*/ 160020 h 371475"/>
                  <a:gd name="connsiteX24" fmla="*/ 357498 w 429888"/>
                  <a:gd name="connsiteY24" fmla="*/ 179070 h 371475"/>
                  <a:gd name="connsiteX25" fmla="*/ 385120 w 429888"/>
                  <a:gd name="connsiteY25" fmla="*/ 203835 h 371475"/>
                  <a:gd name="connsiteX26" fmla="*/ 424173 w 429888"/>
                  <a:gd name="connsiteY26" fmla="*/ 249555 h 371475"/>
                  <a:gd name="connsiteX27" fmla="*/ 424173 w 429888"/>
                  <a:gd name="connsiteY27" fmla="*/ 249555 h 371475"/>
                  <a:gd name="connsiteX28" fmla="*/ 425125 w 429888"/>
                  <a:gd name="connsiteY28" fmla="*/ 250507 h 371475"/>
                  <a:gd name="connsiteX29" fmla="*/ 425125 w 429888"/>
                  <a:gd name="connsiteY29" fmla="*/ 250507 h 371475"/>
                  <a:gd name="connsiteX30" fmla="*/ 426078 w 429888"/>
                  <a:gd name="connsiteY30" fmla="*/ 252412 h 371475"/>
                  <a:gd name="connsiteX31" fmla="*/ 426078 w 429888"/>
                  <a:gd name="connsiteY31" fmla="*/ 252412 h 371475"/>
                  <a:gd name="connsiteX32" fmla="*/ 426078 w 429888"/>
                  <a:gd name="connsiteY32" fmla="*/ 252412 h 371475"/>
                  <a:gd name="connsiteX33" fmla="*/ 429888 w 429888"/>
                  <a:gd name="connsiteY33" fmla="*/ 258127 h 371475"/>
                  <a:gd name="connsiteX34" fmla="*/ 426078 w 429888"/>
                  <a:gd name="connsiteY34" fmla="*/ 260985 h 371475"/>
                  <a:gd name="connsiteX35" fmla="*/ 324160 w 429888"/>
                  <a:gd name="connsiteY35" fmla="*/ 298132 h 371475"/>
                  <a:gd name="connsiteX36" fmla="*/ 256533 w 429888"/>
                  <a:gd name="connsiteY36" fmla="*/ 335280 h 371475"/>
                  <a:gd name="connsiteX37" fmla="*/ 207955 w 429888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53196 w 434184"/>
                  <a:gd name="connsiteY15" fmla="*/ 31432 h 371475"/>
                  <a:gd name="connsiteX16" fmla="*/ 163572 w 434184"/>
                  <a:gd name="connsiteY16" fmla="*/ 36182 h 371475"/>
                  <a:gd name="connsiteX17" fmla="*/ 4492 w 434184"/>
                  <a:gd name="connsiteY17" fmla="*/ 47962 h 371475"/>
                  <a:gd name="connsiteX18" fmla="*/ 103666 w 434184"/>
                  <a:gd name="connsiteY18" fmla="*/ 59055 h 371475"/>
                  <a:gd name="connsiteX19" fmla="*/ 167484 w 434184"/>
                  <a:gd name="connsiteY19" fmla="*/ 71437 h 371475"/>
                  <a:gd name="connsiteX20" fmla="*/ 196059 w 434184"/>
                  <a:gd name="connsiteY20" fmla="*/ 80010 h 371475"/>
                  <a:gd name="connsiteX21" fmla="*/ 217966 w 434184"/>
                  <a:gd name="connsiteY21" fmla="*/ 88582 h 371475"/>
                  <a:gd name="connsiteX22" fmla="*/ 266544 w 434184"/>
                  <a:gd name="connsiteY22" fmla="*/ 112395 h 371475"/>
                  <a:gd name="connsiteX23" fmla="*/ 337981 w 434184"/>
                  <a:gd name="connsiteY23" fmla="*/ 160020 h 371475"/>
                  <a:gd name="connsiteX24" fmla="*/ 361794 w 434184"/>
                  <a:gd name="connsiteY24" fmla="*/ 179070 h 371475"/>
                  <a:gd name="connsiteX25" fmla="*/ 389416 w 434184"/>
                  <a:gd name="connsiteY25" fmla="*/ 203835 h 371475"/>
                  <a:gd name="connsiteX26" fmla="*/ 428469 w 434184"/>
                  <a:gd name="connsiteY26" fmla="*/ 249555 h 371475"/>
                  <a:gd name="connsiteX27" fmla="*/ 428469 w 434184"/>
                  <a:gd name="connsiteY27" fmla="*/ 249555 h 371475"/>
                  <a:gd name="connsiteX28" fmla="*/ 429421 w 434184"/>
                  <a:gd name="connsiteY28" fmla="*/ 250507 h 371475"/>
                  <a:gd name="connsiteX29" fmla="*/ 429421 w 434184"/>
                  <a:gd name="connsiteY29" fmla="*/ 250507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0374 w 434184"/>
                  <a:gd name="connsiteY32" fmla="*/ 252412 h 371475"/>
                  <a:gd name="connsiteX33" fmla="*/ 434184 w 434184"/>
                  <a:gd name="connsiteY33" fmla="*/ 258127 h 371475"/>
                  <a:gd name="connsiteX34" fmla="*/ 430374 w 434184"/>
                  <a:gd name="connsiteY34" fmla="*/ 260985 h 371475"/>
                  <a:gd name="connsiteX35" fmla="*/ 328456 w 434184"/>
                  <a:gd name="connsiteY35" fmla="*/ 298132 h 371475"/>
                  <a:gd name="connsiteX36" fmla="*/ 260829 w 434184"/>
                  <a:gd name="connsiteY36" fmla="*/ 335280 h 371475"/>
                  <a:gd name="connsiteX37" fmla="*/ 212251 w 434184"/>
                  <a:gd name="connsiteY37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46529 w 434184"/>
                  <a:gd name="connsiteY14" fmla="*/ 30480 h 371475"/>
                  <a:gd name="connsiteX15" fmla="*/ 163572 w 434184"/>
                  <a:gd name="connsiteY15" fmla="*/ 36182 h 371475"/>
                  <a:gd name="connsiteX16" fmla="*/ 4492 w 434184"/>
                  <a:gd name="connsiteY16" fmla="*/ 47962 h 371475"/>
                  <a:gd name="connsiteX17" fmla="*/ 103666 w 434184"/>
                  <a:gd name="connsiteY17" fmla="*/ 59055 h 371475"/>
                  <a:gd name="connsiteX18" fmla="*/ 167484 w 434184"/>
                  <a:gd name="connsiteY18" fmla="*/ 71437 h 371475"/>
                  <a:gd name="connsiteX19" fmla="*/ 196059 w 434184"/>
                  <a:gd name="connsiteY19" fmla="*/ 80010 h 371475"/>
                  <a:gd name="connsiteX20" fmla="*/ 217966 w 434184"/>
                  <a:gd name="connsiteY20" fmla="*/ 88582 h 371475"/>
                  <a:gd name="connsiteX21" fmla="*/ 266544 w 434184"/>
                  <a:gd name="connsiteY21" fmla="*/ 112395 h 371475"/>
                  <a:gd name="connsiteX22" fmla="*/ 337981 w 434184"/>
                  <a:gd name="connsiteY22" fmla="*/ 160020 h 371475"/>
                  <a:gd name="connsiteX23" fmla="*/ 361794 w 434184"/>
                  <a:gd name="connsiteY23" fmla="*/ 179070 h 371475"/>
                  <a:gd name="connsiteX24" fmla="*/ 389416 w 434184"/>
                  <a:gd name="connsiteY24" fmla="*/ 203835 h 371475"/>
                  <a:gd name="connsiteX25" fmla="*/ 428469 w 434184"/>
                  <a:gd name="connsiteY25" fmla="*/ 249555 h 371475"/>
                  <a:gd name="connsiteX26" fmla="*/ 428469 w 434184"/>
                  <a:gd name="connsiteY26" fmla="*/ 249555 h 371475"/>
                  <a:gd name="connsiteX27" fmla="*/ 429421 w 434184"/>
                  <a:gd name="connsiteY27" fmla="*/ 250507 h 371475"/>
                  <a:gd name="connsiteX28" fmla="*/ 429421 w 434184"/>
                  <a:gd name="connsiteY28" fmla="*/ 250507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0374 w 434184"/>
                  <a:gd name="connsiteY31" fmla="*/ 252412 h 371475"/>
                  <a:gd name="connsiteX32" fmla="*/ 434184 w 434184"/>
                  <a:gd name="connsiteY32" fmla="*/ 258127 h 371475"/>
                  <a:gd name="connsiteX33" fmla="*/ 430374 w 434184"/>
                  <a:gd name="connsiteY33" fmla="*/ 260985 h 371475"/>
                  <a:gd name="connsiteX34" fmla="*/ 328456 w 434184"/>
                  <a:gd name="connsiteY34" fmla="*/ 298132 h 371475"/>
                  <a:gd name="connsiteX35" fmla="*/ 260829 w 434184"/>
                  <a:gd name="connsiteY35" fmla="*/ 335280 h 371475"/>
                  <a:gd name="connsiteX36" fmla="*/ 212251 w 434184"/>
                  <a:gd name="connsiteY36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07476 w 434184"/>
                  <a:gd name="connsiteY13" fmla="*/ 12382 h 371475"/>
                  <a:gd name="connsiteX14" fmla="*/ 163572 w 434184"/>
                  <a:gd name="connsiteY14" fmla="*/ 36182 h 371475"/>
                  <a:gd name="connsiteX15" fmla="*/ 4492 w 434184"/>
                  <a:gd name="connsiteY15" fmla="*/ 47962 h 371475"/>
                  <a:gd name="connsiteX16" fmla="*/ 103666 w 434184"/>
                  <a:gd name="connsiteY16" fmla="*/ 59055 h 371475"/>
                  <a:gd name="connsiteX17" fmla="*/ 167484 w 434184"/>
                  <a:gd name="connsiteY17" fmla="*/ 71437 h 371475"/>
                  <a:gd name="connsiteX18" fmla="*/ 196059 w 434184"/>
                  <a:gd name="connsiteY18" fmla="*/ 80010 h 371475"/>
                  <a:gd name="connsiteX19" fmla="*/ 217966 w 434184"/>
                  <a:gd name="connsiteY19" fmla="*/ 88582 h 371475"/>
                  <a:gd name="connsiteX20" fmla="*/ 266544 w 434184"/>
                  <a:gd name="connsiteY20" fmla="*/ 112395 h 371475"/>
                  <a:gd name="connsiteX21" fmla="*/ 337981 w 434184"/>
                  <a:gd name="connsiteY21" fmla="*/ 160020 h 371475"/>
                  <a:gd name="connsiteX22" fmla="*/ 361794 w 434184"/>
                  <a:gd name="connsiteY22" fmla="*/ 179070 h 371475"/>
                  <a:gd name="connsiteX23" fmla="*/ 389416 w 434184"/>
                  <a:gd name="connsiteY23" fmla="*/ 203835 h 371475"/>
                  <a:gd name="connsiteX24" fmla="*/ 428469 w 434184"/>
                  <a:gd name="connsiteY24" fmla="*/ 249555 h 371475"/>
                  <a:gd name="connsiteX25" fmla="*/ 428469 w 434184"/>
                  <a:gd name="connsiteY25" fmla="*/ 249555 h 371475"/>
                  <a:gd name="connsiteX26" fmla="*/ 429421 w 434184"/>
                  <a:gd name="connsiteY26" fmla="*/ 250507 h 371475"/>
                  <a:gd name="connsiteX27" fmla="*/ 429421 w 434184"/>
                  <a:gd name="connsiteY27" fmla="*/ 250507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0374 w 434184"/>
                  <a:gd name="connsiteY30" fmla="*/ 252412 h 371475"/>
                  <a:gd name="connsiteX31" fmla="*/ 434184 w 434184"/>
                  <a:gd name="connsiteY31" fmla="*/ 258127 h 371475"/>
                  <a:gd name="connsiteX32" fmla="*/ 430374 w 434184"/>
                  <a:gd name="connsiteY32" fmla="*/ 260985 h 371475"/>
                  <a:gd name="connsiteX33" fmla="*/ 328456 w 434184"/>
                  <a:gd name="connsiteY33" fmla="*/ 298132 h 371475"/>
                  <a:gd name="connsiteX34" fmla="*/ 260829 w 434184"/>
                  <a:gd name="connsiteY34" fmla="*/ 335280 h 371475"/>
                  <a:gd name="connsiteX35" fmla="*/ 212251 w 434184"/>
                  <a:gd name="connsiteY35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63572 w 434184"/>
                  <a:gd name="connsiteY13" fmla="*/ 36182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2251 w 434184"/>
                  <a:gd name="connsiteY0" fmla="*/ 367665 h 371475"/>
                  <a:gd name="connsiteX1" fmla="*/ 205584 w 434184"/>
                  <a:gd name="connsiteY1" fmla="*/ 371475 h 371475"/>
                  <a:gd name="connsiteX2" fmla="*/ 191296 w 434184"/>
                  <a:gd name="connsiteY2" fmla="*/ 332422 h 371475"/>
                  <a:gd name="connsiteX3" fmla="*/ 159864 w 434184"/>
                  <a:gd name="connsiteY3" fmla="*/ 243840 h 371475"/>
                  <a:gd name="connsiteX4" fmla="*/ 94141 w 434184"/>
                  <a:gd name="connsiteY4" fmla="*/ 123825 h 371475"/>
                  <a:gd name="connsiteX5" fmla="*/ 56041 w 434184"/>
                  <a:gd name="connsiteY5" fmla="*/ 83820 h 371475"/>
                  <a:gd name="connsiteX6" fmla="*/ 52231 w 434184"/>
                  <a:gd name="connsiteY6" fmla="*/ 80962 h 371475"/>
                  <a:gd name="connsiteX7" fmla="*/ 48421 w 434184"/>
                  <a:gd name="connsiteY7" fmla="*/ 78105 h 371475"/>
                  <a:gd name="connsiteX8" fmla="*/ 43659 w 434184"/>
                  <a:gd name="connsiteY8" fmla="*/ 74295 h 371475"/>
                  <a:gd name="connsiteX9" fmla="*/ 16036 w 434184"/>
                  <a:gd name="connsiteY9" fmla="*/ 56197 h 371475"/>
                  <a:gd name="connsiteX10" fmla="*/ 278 w 434184"/>
                  <a:gd name="connsiteY10" fmla="*/ 48684 h 371475"/>
                  <a:gd name="connsiteX11" fmla="*/ 18894 w 434184"/>
                  <a:gd name="connsiteY11" fmla="*/ 35242 h 371475"/>
                  <a:gd name="connsiteX12" fmla="*/ 75091 w 434184"/>
                  <a:gd name="connsiteY12" fmla="*/ 0 h 371475"/>
                  <a:gd name="connsiteX13" fmla="*/ 194102 w 434184"/>
                  <a:gd name="connsiteY13" fmla="*/ 37713 h 371475"/>
                  <a:gd name="connsiteX14" fmla="*/ 4492 w 434184"/>
                  <a:gd name="connsiteY14" fmla="*/ 47962 h 371475"/>
                  <a:gd name="connsiteX15" fmla="*/ 103666 w 434184"/>
                  <a:gd name="connsiteY15" fmla="*/ 59055 h 371475"/>
                  <a:gd name="connsiteX16" fmla="*/ 167484 w 434184"/>
                  <a:gd name="connsiteY16" fmla="*/ 71437 h 371475"/>
                  <a:gd name="connsiteX17" fmla="*/ 196059 w 434184"/>
                  <a:gd name="connsiteY17" fmla="*/ 80010 h 371475"/>
                  <a:gd name="connsiteX18" fmla="*/ 217966 w 434184"/>
                  <a:gd name="connsiteY18" fmla="*/ 88582 h 371475"/>
                  <a:gd name="connsiteX19" fmla="*/ 266544 w 434184"/>
                  <a:gd name="connsiteY19" fmla="*/ 112395 h 371475"/>
                  <a:gd name="connsiteX20" fmla="*/ 337981 w 434184"/>
                  <a:gd name="connsiteY20" fmla="*/ 160020 h 371475"/>
                  <a:gd name="connsiteX21" fmla="*/ 361794 w 434184"/>
                  <a:gd name="connsiteY21" fmla="*/ 179070 h 371475"/>
                  <a:gd name="connsiteX22" fmla="*/ 389416 w 434184"/>
                  <a:gd name="connsiteY22" fmla="*/ 203835 h 371475"/>
                  <a:gd name="connsiteX23" fmla="*/ 428469 w 434184"/>
                  <a:gd name="connsiteY23" fmla="*/ 249555 h 371475"/>
                  <a:gd name="connsiteX24" fmla="*/ 428469 w 434184"/>
                  <a:gd name="connsiteY24" fmla="*/ 249555 h 371475"/>
                  <a:gd name="connsiteX25" fmla="*/ 429421 w 434184"/>
                  <a:gd name="connsiteY25" fmla="*/ 250507 h 371475"/>
                  <a:gd name="connsiteX26" fmla="*/ 429421 w 434184"/>
                  <a:gd name="connsiteY26" fmla="*/ 250507 h 371475"/>
                  <a:gd name="connsiteX27" fmla="*/ 430374 w 434184"/>
                  <a:gd name="connsiteY27" fmla="*/ 252412 h 371475"/>
                  <a:gd name="connsiteX28" fmla="*/ 430374 w 434184"/>
                  <a:gd name="connsiteY28" fmla="*/ 252412 h 371475"/>
                  <a:gd name="connsiteX29" fmla="*/ 430374 w 434184"/>
                  <a:gd name="connsiteY29" fmla="*/ 252412 h 371475"/>
                  <a:gd name="connsiteX30" fmla="*/ 434184 w 434184"/>
                  <a:gd name="connsiteY30" fmla="*/ 258127 h 371475"/>
                  <a:gd name="connsiteX31" fmla="*/ 430374 w 434184"/>
                  <a:gd name="connsiteY31" fmla="*/ 260985 h 371475"/>
                  <a:gd name="connsiteX32" fmla="*/ 328456 w 434184"/>
                  <a:gd name="connsiteY32" fmla="*/ 298132 h 371475"/>
                  <a:gd name="connsiteX33" fmla="*/ 260829 w 434184"/>
                  <a:gd name="connsiteY33" fmla="*/ 335280 h 371475"/>
                  <a:gd name="connsiteX34" fmla="*/ 212251 w 434184"/>
                  <a:gd name="connsiteY34" fmla="*/ 367665 h 371475"/>
                  <a:gd name="connsiteX0" fmla="*/ 214051 w 435984"/>
                  <a:gd name="connsiteY0" fmla="*/ 367665 h 371475"/>
                  <a:gd name="connsiteX1" fmla="*/ 207384 w 435984"/>
                  <a:gd name="connsiteY1" fmla="*/ 371475 h 371475"/>
                  <a:gd name="connsiteX2" fmla="*/ 193096 w 435984"/>
                  <a:gd name="connsiteY2" fmla="*/ 332422 h 371475"/>
                  <a:gd name="connsiteX3" fmla="*/ 161664 w 435984"/>
                  <a:gd name="connsiteY3" fmla="*/ 243840 h 371475"/>
                  <a:gd name="connsiteX4" fmla="*/ 95941 w 435984"/>
                  <a:gd name="connsiteY4" fmla="*/ 123825 h 371475"/>
                  <a:gd name="connsiteX5" fmla="*/ 57841 w 435984"/>
                  <a:gd name="connsiteY5" fmla="*/ 83820 h 371475"/>
                  <a:gd name="connsiteX6" fmla="*/ 54031 w 435984"/>
                  <a:gd name="connsiteY6" fmla="*/ 80962 h 371475"/>
                  <a:gd name="connsiteX7" fmla="*/ 50221 w 435984"/>
                  <a:gd name="connsiteY7" fmla="*/ 78105 h 371475"/>
                  <a:gd name="connsiteX8" fmla="*/ 45459 w 435984"/>
                  <a:gd name="connsiteY8" fmla="*/ 74295 h 371475"/>
                  <a:gd name="connsiteX9" fmla="*/ 17836 w 435984"/>
                  <a:gd name="connsiteY9" fmla="*/ 56197 h 371475"/>
                  <a:gd name="connsiteX10" fmla="*/ 2078 w 435984"/>
                  <a:gd name="connsiteY10" fmla="*/ 48684 h 371475"/>
                  <a:gd name="connsiteX11" fmla="*/ 76891 w 435984"/>
                  <a:gd name="connsiteY11" fmla="*/ 0 h 371475"/>
                  <a:gd name="connsiteX12" fmla="*/ 195902 w 435984"/>
                  <a:gd name="connsiteY12" fmla="*/ 37713 h 371475"/>
                  <a:gd name="connsiteX13" fmla="*/ 6292 w 435984"/>
                  <a:gd name="connsiteY13" fmla="*/ 47962 h 371475"/>
                  <a:gd name="connsiteX14" fmla="*/ 105466 w 435984"/>
                  <a:gd name="connsiteY14" fmla="*/ 59055 h 371475"/>
                  <a:gd name="connsiteX15" fmla="*/ 169284 w 435984"/>
                  <a:gd name="connsiteY15" fmla="*/ 71437 h 371475"/>
                  <a:gd name="connsiteX16" fmla="*/ 197859 w 435984"/>
                  <a:gd name="connsiteY16" fmla="*/ 80010 h 371475"/>
                  <a:gd name="connsiteX17" fmla="*/ 219766 w 435984"/>
                  <a:gd name="connsiteY17" fmla="*/ 88582 h 371475"/>
                  <a:gd name="connsiteX18" fmla="*/ 268344 w 435984"/>
                  <a:gd name="connsiteY18" fmla="*/ 112395 h 371475"/>
                  <a:gd name="connsiteX19" fmla="*/ 339781 w 435984"/>
                  <a:gd name="connsiteY19" fmla="*/ 160020 h 371475"/>
                  <a:gd name="connsiteX20" fmla="*/ 363594 w 435984"/>
                  <a:gd name="connsiteY20" fmla="*/ 179070 h 371475"/>
                  <a:gd name="connsiteX21" fmla="*/ 391216 w 435984"/>
                  <a:gd name="connsiteY21" fmla="*/ 203835 h 371475"/>
                  <a:gd name="connsiteX22" fmla="*/ 430269 w 435984"/>
                  <a:gd name="connsiteY22" fmla="*/ 249555 h 371475"/>
                  <a:gd name="connsiteX23" fmla="*/ 430269 w 435984"/>
                  <a:gd name="connsiteY23" fmla="*/ 249555 h 371475"/>
                  <a:gd name="connsiteX24" fmla="*/ 431221 w 435984"/>
                  <a:gd name="connsiteY24" fmla="*/ 250507 h 371475"/>
                  <a:gd name="connsiteX25" fmla="*/ 431221 w 435984"/>
                  <a:gd name="connsiteY25" fmla="*/ 250507 h 371475"/>
                  <a:gd name="connsiteX26" fmla="*/ 432174 w 435984"/>
                  <a:gd name="connsiteY26" fmla="*/ 252412 h 371475"/>
                  <a:gd name="connsiteX27" fmla="*/ 432174 w 435984"/>
                  <a:gd name="connsiteY27" fmla="*/ 252412 h 371475"/>
                  <a:gd name="connsiteX28" fmla="*/ 432174 w 435984"/>
                  <a:gd name="connsiteY28" fmla="*/ 252412 h 371475"/>
                  <a:gd name="connsiteX29" fmla="*/ 435984 w 435984"/>
                  <a:gd name="connsiteY29" fmla="*/ 258127 h 371475"/>
                  <a:gd name="connsiteX30" fmla="*/ 432174 w 435984"/>
                  <a:gd name="connsiteY30" fmla="*/ 260985 h 371475"/>
                  <a:gd name="connsiteX31" fmla="*/ 330256 w 435984"/>
                  <a:gd name="connsiteY31" fmla="*/ 298132 h 371475"/>
                  <a:gd name="connsiteX32" fmla="*/ 262629 w 435984"/>
                  <a:gd name="connsiteY32" fmla="*/ 335280 h 371475"/>
                  <a:gd name="connsiteX33" fmla="*/ 214051 w 435984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15758 w 433906"/>
                  <a:gd name="connsiteY9" fmla="*/ 56197 h 371475"/>
                  <a:gd name="connsiteX10" fmla="*/ 0 w 433906"/>
                  <a:gd name="connsiteY10" fmla="*/ 48684 h 371475"/>
                  <a:gd name="connsiteX11" fmla="*/ 74813 w 433906"/>
                  <a:gd name="connsiteY11" fmla="*/ 0 h 371475"/>
                  <a:gd name="connsiteX12" fmla="*/ 193824 w 433906"/>
                  <a:gd name="connsiteY12" fmla="*/ 37713 h 371475"/>
                  <a:gd name="connsiteX13" fmla="*/ 4214 w 433906"/>
                  <a:gd name="connsiteY13" fmla="*/ 47962 h 371475"/>
                  <a:gd name="connsiteX14" fmla="*/ 103388 w 433906"/>
                  <a:gd name="connsiteY14" fmla="*/ 59055 h 371475"/>
                  <a:gd name="connsiteX15" fmla="*/ 167206 w 433906"/>
                  <a:gd name="connsiteY15" fmla="*/ 71437 h 371475"/>
                  <a:gd name="connsiteX16" fmla="*/ 195781 w 433906"/>
                  <a:gd name="connsiteY16" fmla="*/ 80010 h 371475"/>
                  <a:gd name="connsiteX17" fmla="*/ 217688 w 433906"/>
                  <a:gd name="connsiteY17" fmla="*/ 88582 h 371475"/>
                  <a:gd name="connsiteX18" fmla="*/ 266266 w 433906"/>
                  <a:gd name="connsiteY18" fmla="*/ 112395 h 371475"/>
                  <a:gd name="connsiteX19" fmla="*/ 337703 w 433906"/>
                  <a:gd name="connsiteY19" fmla="*/ 160020 h 371475"/>
                  <a:gd name="connsiteX20" fmla="*/ 361516 w 433906"/>
                  <a:gd name="connsiteY20" fmla="*/ 179070 h 371475"/>
                  <a:gd name="connsiteX21" fmla="*/ 389138 w 433906"/>
                  <a:gd name="connsiteY21" fmla="*/ 203835 h 371475"/>
                  <a:gd name="connsiteX22" fmla="*/ 428191 w 433906"/>
                  <a:gd name="connsiteY22" fmla="*/ 249555 h 371475"/>
                  <a:gd name="connsiteX23" fmla="*/ 428191 w 433906"/>
                  <a:gd name="connsiteY23" fmla="*/ 249555 h 371475"/>
                  <a:gd name="connsiteX24" fmla="*/ 429143 w 433906"/>
                  <a:gd name="connsiteY24" fmla="*/ 250507 h 371475"/>
                  <a:gd name="connsiteX25" fmla="*/ 429143 w 433906"/>
                  <a:gd name="connsiteY25" fmla="*/ 250507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0096 w 433906"/>
                  <a:gd name="connsiteY28" fmla="*/ 252412 h 371475"/>
                  <a:gd name="connsiteX29" fmla="*/ 433906 w 433906"/>
                  <a:gd name="connsiteY29" fmla="*/ 258127 h 371475"/>
                  <a:gd name="connsiteX30" fmla="*/ 430096 w 433906"/>
                  <a:gd name="connsiteY30" fmla="*/ 260985 h 371475"/>
                  <a:gd name="connsiteX31" fmla="*/ 328178 w 433906"/>
                  <a:gd name="connsiteY31" fmla="*/ 298132 h 371475"/>
                  <a:gd name="connsiteX32" fmla="*/ 260551 w 433906"/>
                  <a:gd name="connsiteY32" fmla="*/ 335280 h 371475"/>
                  <a:gd name="connsiteX33" fmla="*/ 211973 w 433906"/>
                  <a:gd name="connsiteY33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2437 w 434370"/>
                  <a:gd name="connsiteY0" fmla="*/ 367665 h 371475"/>
                  <a:gd name="connsiteX1" fmla="*/ 205770 w 434370"/>
                  <a:gd name="connsiteY1" fmla="*/ 371475 h 371475"/>
                  <a:gd name="connsiteX2" fmla="*/ 191482 w 434370"/>
                  <a:gd name="connsiteY2" fmla="*/ 332422 h 371475"/>
                  <a:gd name="connsiteX3" fmla="*/ 160050 w 434370"/>
                  <a:gd name="connsiteY3" fmla="*/ 243840 h 371475"/>
                  <a:gd name="connsiteX4" fmla="*/ 94327 w 434370"/>
                  <a:gd name="connsiteY4" fmla="*/ 123825 h 371475"/>
                  <a:gd name="connsiteX5" fmla="*/ 56227 w 434370"/>
                  <a:gd name="connsiteY5" fmla="*/ 83820 h 371475"/>
                  <a:gd name="connsiteX6" fmla="*/ 52417 w 434370"/>
                  <a:gd name="connsiteY6" fmla="*/ 80962 h 371475"/>
                  <a:gd name="connsiteX7" fmla="*/ 48607 w 434370"/>
                  <a:gd name="connsiteY7" fmla="*/ 78105 h 371475"/>
                  <a:gd name="connsiteX8" fmla="*/ 43845 w 434370"/>
                  <a:gd name="connsiteY8" fmla="*/ 74295 h 371475"/>
                  <a:gd name="connsiteX9" fmla="*/ 464 w 434370"/>
                  <a:gd name="connsiteY9" fmla="*/ 48684 h 371475"/>
                  <a:gd name="connsiteX10" fmla="*/ 75277 w 434370"/>
                  <a:gd name="connsiteY10" fmla="*/ 0 h 371475"/>
                  <a:gd name="connsiteX11" fmla="*/ 194288 w 434370"/>
                  <a:gd name="connsiteY11" fmla="*/ 37713 h 371475"/>
                  <a:gd name="connsiteX12" fmla="*/ 4678 w 434370"/>
                  <a:gd name="connsiteY12" fmla="*/ 47962 h 371475"/>
                  <a:gd name="connsiteX13" fmla="*/ 103852 w 434370"/>
                  <a:gd name="connsiteY13" fmla="*/ 59055 h 371475"/>
                  <a:gd name="connsiteX14" fmla="*/ 167670 w 434370"/>
                  <a:gd name="connsiteY14" fmla="*/ 71437 h 371475"/>
                  <a:gd name="connsiteX15" fmla="*/ 196245 w 434370"/>
                  <a:gd name="connsiteY15" fmla="*/ 80010 h 371475"/>
                  <a:gd name="connsiteX16" fmla="*/ 218152 w 434370"/>
                  <a:gd name="connsiteY16" fmla="*/ 88582 h 371475"/>
                  <a:gd name="connsiteX17" fmla="*/ 266730 w 434370"/>
                  <a:gd name="connsiteY17" fmla="*/ 112395 h 371475"/>
                  <a:gd name="connsiteX18" fmla="*/ 338167 w 434370"/>
                  <a:gd name="connsiteY18" fmla="*/ 160020 h 371475"/>
                  <a:gd name="connsiteX19" fmla="*/ 361980 w 434370"/>
                  <a:gd name="connsiteY19" fmla="*/ 179070 h 371475"/>
                  <a:gd name="connsiteX20" fmla="*/ 389602 w 434370"/>
                  <a:gd name="connsiteY20" fmla="*/ 203835 h 371475"/>
                  <a:gd name="connsiteX21" fmla="*/ 428655 w 434370"/>
                  <a:gd name="connsiteY21" fmla="*/ 249555 h 371475"/>
                  <a:gd name="connsiteX22" fmla="*/ 428655 w 434370"/>
                  <a:gd name="connsiteY22" fmla="*/ 249555 h 371475"/>
                  <a:gd name="connsiteX23" fmla="*/ 429607 w 434370"/>
                  <a:gd name="connsiteY23" fmla="*/ 250507 h 371475"/>
                  <a:gd name="connsiteX24" fmla="*/ 429607 w 434370"/>
                  <a:gd name="connsiteY24" fmla="*/ 250507 h 371475"/>
                  <a:gd name="connsiteX25" fmla="*/ 430560 w 434370"/>
                  <a:gd name="connsiteY25" fmla="*/ 252412 h 371475"/>
                  <a:gd name="connsiteX26" fmla="*/ 430560 w 434370"/>
                  <a:gd name="connsiteY26" fmla="*/ 252412 h 371475"/>
                  <a:gd name="connsiteX27" fmla="*/ 430560 w 434370"/>
                  <a:gd name="connsiteY27" fmla="*/ 252412 h 371475"/>
                  <a:gd name="connsiteX28" fmla="*/ 434370 w 434370"/>
                  <a:gd name="connsiteY28" fmla="*/ 258127 h 371475"/>
                  <a:gd name="connsiteX29" fmla="*/ 430560 w 434370"/>
                  <a:gd name="connsiteY29" fmla="*/ 260985 h 371475"/>
                  <a:gd name="connsiteX30" fmla="*/ 328642 w 434370"/>
                  <a:gd name="connsiteY30" fmla="*/ 298132 h 371475"/>
                  <a:gd name="connsiteX31" fmla="*/ 261015 w 434370"/>
                  <a:gd name="connsiteY31" fmla="*/ 335280 h 371475"/>
                  <a:gd name="connsiteX32" fmla="*/ 212437 w 434370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51953 w 433906"/>
                  <a:gd name="connsiteY6" fmla="*/ 80962 h 371475"/>
                  <a:gd name="connsiteX7" fmla="*/ 48143 w 433906"/>
                  <a:gd name="connsiteY7" fmla="*/ 78105 h 371475"/>
                  <a:gd name="connsiteX8" fmla="*/ 43381 w 433906"/>
                  <a:gd name="connsiteY8" fmla="*/ 74295 h 371475"/>
                  <a:gd name="connsiteX9" fmla="*/ 0 w 433906"/>
                  <a:gd name="connsiteY9" fmla="*/ 48684 h 371475"/>
                  <a:gd name="connsiteX10" fmla="*/ 74813 w 433906"/>
                  <a:gd name="connsiteY10" fmla="*/ 0 h 371475"/>
                  <a:gd name="connsiteX11" fmla="*/ 193824 w 433906"/>
                  <a:gd name="connsiteY11" fmla="*/ 37713 h 371475"/>
                  <a:gd name="connsiteX12" fmla="*/ 4214 w 433906"/>
                  <a:gd name="connsiteY12" fmla="*/ 47962 h 371475"/>
                  <a:gd name="connsiteX13" fmla="*/ 103388 w 433906"/>
                  <a:gd name="connsiteY13" fmla="*/ 59055 h 371475"/>
                  <a:gd name="connsiteX14" fmla="*/ 167206 w 433906"/>
                  <a:gd name="connsiteY14" fmla="*/ 71437 h 371475"/>
                  <a:gd name="connsiteX15" fmla="*/ 195781 w 433906"/>
                  <a:gd name="connsiteY15" fmla="*/ 80010 h 371475"/>
                  <a:gd name="connsiteX16" fmla="*/ 217688 w 433906"/>
                  <a:gd name="connsiteY16" fmla="*/ 88582 h 371475"/>
                  <a:gd name="connsiteX17" fmla="*/ 266266 w 433906"/>
                  <a:gd name="connsiteY17" fmla="*/ 112395 h 371475"/>
                  <a:gd name="connsiteX18" fmla="*/ 337703 w 433906"/>
                  <a:gd name="connsiteY18" fmla="*/ 160020 h 371475"/>
                  <a:gd name="connsiteX19" fmla="*/ 361516 w 433906"/>
                  <a:gd name="connsiteY19" fmla="*/ 179070 h 371475"/>
                  <a:gd name="connsiteX20" fmla="*/ 389138 w 433906"/>
                  <a:gd name="connsiteY20" fmla="*/ 203835 h 371475"/>
                  <a:gd name="connsiteX21" fmla="*/ 428191 w 433906"/>
                  <a:gd name="connsiteY21" fmla="*/ 249555 h 371475"/>
                  <a:gd name="connsiteX22" fmla="*/ 428191 w 433906"/>
                  <a:gd name="connsiteY22" fmla="*/ 249555 h 371475"/>
                  <a:gd name="connsiteX23" fmla="*/ 429143 w 433906"/>
                  <a:gd name="connsiteY23" fmla="*/ 250507 h 371475"/>
                  <a:gd name="connsiteX24" fmla="*/ 429143 w 433906"/>
                  <a:gd name="connsiteY24" fmla="*/ 250507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0096 w 433906"/>
                  <a:gd name="connsiteY27" fmla="*/ 252412 h 371475"/>
                  <a:gd name="connsiteX28" fmla="*/ 433906 w 433906"/>
                  <a:gd name="connsiteY28" fmla="*/ 258127 h 371475"/>
                  <a:gd name="connsiteX29" fmla="*/ 430096 w 433906"/>
                  <a:gd name="connsiteY29" fmla="*/ 260985 h 371475"/>
                  <a:gd name="connsiteX30" fmla="*/ 328178 w 433906"/>
                  <a:gd name="connsiteY30" fmla="*/ 298132 h 371475"/>
                  <a:gd name="connsiteX31" fmla="*/ 260551 w 433906"/>
                  <a:gd name="connsiteY31" fmla="*/ 335280 h 371475"/>
                  <a:gd name="connsiteX32" fmla="*/ 211973 w 433906"/>
                  <a:gd name="connsiteY32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8143 w 433906"/>
                  <a:gd name="connsiteY6" fmla="*/ 78105 h 371475"/>
                  <a:gd name="connsiteX7" fmla="*/ 43381 w 433906"/>
                  <a:gd name="connsiteY7" fmla="*/ 74295 h 371475"/>
                  <a:gd name="connsiteX8" fmla="*/ 0 w 433906"/>
                  <a:gd name="connsiteY8" fmla="*/ 48684 h 371475"/>
                  <a:gd name="connsiteX9" fmla="*/ 74813 w 433906"/>
                  <a:gd name="connsiteY9" fmla="*/ 0 h 371475"/>
                  <a:gd name="connsiteX10" fmla="*/ 193824 w 433906"/>
                  <a:gd name="connsiteY10" fmla="*/ 37713 h 371475"/>
                  <a:gd name="connsiteX11" fmla="*/ 4214 w 433906"/>
                  <a:gd name="connsiteY11" fmla="*/ 47962 h 371475"/>
                  <a:gd name="connsiteX12" fmla="*/ 103388 w 433906"/>
                  <a:gd name="connsiteY12" fmla="*/ 59055 h 371475"/>
                  <a:gd name="connsiteX13" fmla="*/ 167206 w 433906"/>
                  <a:gd name="connsiteY13" fmla="*/ 71437 h 371475"/>
                  <a:gd name="connsiteX14" fmla="*/ 195781 w 433906"/>
                  <a:gd name="connsiteY14" fmla="*/ 80010 h 371475"/>
                  <a:gd name="connsiteX15" fmla="*/ 217688 w 433906"/>
                  <a:gd name="connsiteY15" fmla="*/ 88582 h 371475"/>
                  <a:gd name="connsiteX16" fmla="*/ 266266 w 433906"/>
                  <a:gd name="connsiteY16" fmla="*/ 112395 h 371475"/>
                  <a:gd name="connsiteX17" fmla="*/ 337703 w 433906"/>
                  <a:gd name="connsiteY17" fmla="*/ 160020 h 371475"/>
                  <a:gd name="connsiteX18" fmla="*/ 361516 w 433906"/>
                  <a:gd name="connsiteY18" fmla="*/ 179070 h 371475"/>
                  <a:gd name="connsiteX19" fmla="*/ 389138 w 433906"/>
                  <a:gd name="connsiteY19" fmla="*/ 203835 h 371475"/>
                  <a:gd name="connsiteX20" fmla="*/ 428191 w 433906"/>
                  <a:gd name="connsiteY20" fmla="*/ 249555 h 371475"/>
                  <a:gd name="connsiteX21" fmla="*/ 428191 w 433906"/>
                  <a:gd name="connsiteY21" fmla="*/ 249555 h 371475"/>
                  <a:gd name="connsiteX22" fmla="*/ 429143 w 433906"/>
                  <a:gd name="connsiteY22" fmla="*/ 250507 h 371475"/>
                  <a:gd name="connsiteX23" fmla="*/ 429143 w 433906"/>
                  <a:gd name="connsiteY23" fmla="*/ 250507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0096 w 433906"/>
                  <a:gd name="connsiteY26" fmla="*/ 252412 h 371475"/>
                  <a:gd name="connsiteX27" fmla="*/ 433906 w 433906"/>
                  <a:gd name="connsiteY27" fmla="*/ 258127 h 371475"/>
                  <a:gd name="connsiteX28" fmla="*/ 430096 w 433906"/>
                  <a:gd name="connsiteY28" fmla="*/ 260985 h 371475"/>
                  <a:gd name="connsiteX29" fmla="*/ 328178 w 433906"/>
                  <a:gd name="connsiteY29" fmla="*/ 298132 h 371475"/>
                  <a:gd name="connsiteX30" fmla="*/ 260551 w 433906"/>
                  <a:gd name="connsiteY30" fmla="*/ 335280 h 371475"/>
                  <a:gd name="connsiteX31" fmla="*/ 211973 w 433906"/>
                  <a:gd name="connsiteY31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43381 w 433906"/>
                  <a:gd name="connsiteY6" fmla="*/ 74295 h 371475"/>
                  <a:gd name="connsiteX7" fmla="*/ 0 w 433906"/>
                  <a:gd name="connsiteY7" fmla="*/ 48684 h 371475"/>
                  <a:gd name="connsiteX8" fmla="*/ 74813 w 433906"/>
                  <a:gd name="connsiteY8" fmla="*/ 0 h 371475"/>
                  <a:gd name="connsiteX9" fmla="*/ 193824 w 433906"/>
                  <a:gd name="connsiteY9" fmla="*/ 37713 h 371475"/>
                  <a:gd name="connsiteX10" fmla="*/ 4214 w 433906"/>
                  <a:gd name="connsiteY10" fmla="*/ 47962 h 371475"/>
                  <a:gd name="connsiteX11" fmla="*/ 103388 w 433906"/>
                  <a:gd name="connsiteY11" fmla="*/ 59055 h 371475"/>
                  <a:gd name="connsiteX12" fmla="*/ 167206 w 433906"/>
                  <a:gd name="connsiteY12" fmla="*/ 71437 h 371475"/>
                  <a:gd name="connsiteX13" fmla="*/ 195781 w 433906"/>
                  <a:gd name="connsiteY13" fmla="*/ 80010 h 371475"/>
                  <a:gd name="connsiteX14" fmla="*/ 217688 w 433906"/>
                  <a:gd name="connsiteY14" fmla="*/ 88582 h 371475"/>
                  <a:gd name="connsiteX15" fmla="*/ 266266 w 433906"/>
                  <a:gd name="connsiteY15" fmla="*/ 112395 h 371475"/>
                  <a:gd name="connsiteX16" fmla="*/ 337703 w 433906"/>
                  <a:gd name="connsiteY16" fmla="*/ 160020 h 371475"/>
                  <a:gd name="connsiteX17" fmla="*/ 361516 w 433906"/>
                  <a:gd name="connsiteY17" fmla="*/ 179070 h 371475"/>
                  <a:gd name="connsiteX18" fmla="*/ 389138 w 433906"/>
                  <a:gd name="connsiteY18" fmla="*/ 203835 h 371475"/>
                  <a:gd name="connsiteX19" fmla="*/ 428191 w 433906"/>
                  <a:gd name="connsiteY19" fmla="*/ 249555 h 371475"/>
                  <a:gd name="connsiteX20" fmla="*/ 428191 w 433906"/>
                  <a:gd name="connsiteY20" fmla="*/ 249555 h 371475"/>
                  <a:gd name="connsiteX21" fmla="*/ 429143 w 433906"/>
                  <a:gd name="connsiteY21" fmla="*/ 250507 h 371475"/>
                  <a:gd name="connsiteX22" fmla="*/ 429143 w 433906"/>
                  <a:gd name="connsiteY22" fmla="*/ 250507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0096 w 433906"/>
                  <a:gd name="connsiteY25" fmla="*/ 252412 h 371475"/>
                  <a:gd name="connsiteX26" fmla="*/ 433906 w 433906"/>
                  <a:gd name="connsiteY26" fmla="*/ 258127 h 371475"/>
                  <a:gd name="connsiteX27" fmla="*/ 430096 w 433906"/>
                  <a:gd name="connsiteY27" fmla="*/ 260985 h 371475"/>
                  <a:gd name="connsiteX28" fmla="*/ 328178 w 433906"/>
                  <a:gd name="connsiteY28" fmla="*/ 298132 h 371475"/>
                  <a:gd name="connsiteX29" fmla="*/ 260551 w 433906"/>
                  <a:gd name="connsiteY29" fmla="*/ 335280 h 371475"/>
                  <a:gd name="connsiteX30" fmla="*/ 211973 w 433906"/>
                  <a:gd name="connsiteY30" fmla="*/ 367665 h 371475"/>
                  <a:gd name="connsiteX0" fmla="*/ 212138 w 434071"/>
                  <a:gd name="connsiteY0" fmla="*/ 367665 h 371475"/>
                  <a:gd name="connsiteX1" fmla="*/ 205471 w 434071"/>
                  <a:gd name="connsiteY1" fmla="*/ 371475 h 371475"/>
                  <a:gd name="connsiteX2" fmla="*/ 191183 w 434071"/>
                  <a:gd name="connsiteY2" fmla="*/ 332422 h 371475"/>
                  <a:gd name="connsiteX3" fmla="*/ 159751 w 434071"/>
                  <a:gd name="connsiteY3" fmla="*/ 243840 h 371475"/>
                  <a:gd name="connsiteX4" fmla="*/ 94028 w 434071"/>
                  <a:gd name="connsiteY4" fmla="*/ 123825 h 371475"/>
                  <a:gd name="connsiteX5" fmla="*/ 55928 w 434071"/>
                  <a:gd name="connsiteY5" fmla="*/ 83820 h 371475"/>
                  <a:gd name="connsiteX6" fmla="*/ 165 w 434071"/>
                  <a:gd name="connsiteY6" fmla="*/ 48684 h 371475"/>
                  <a:gd name="connsiteX7" fmla="*/ 74978 w 434071"/>
                  <a:gd name="connsiteY7" fmla="*/ 0 h 371475"/>
                  <a:gd name="connsiteX8" fmla="*/ 193989 w 434071"/>
                  <a:gd name="connsiteY8" fmla="*/ 37713 h 371475"/>
                  <a:gd name="connsiteX9" fmla="*/ 4379 w 434071"/>
                  <a:gd name="connsiteY9" fmla="*/ 47962 h 371475"/>
                  <a:gd name="connsiteX10" fmla="*/ 103553 w 434071"/>
                  <a:gd name="connsiteY10" fmla="*/ 59055 h 371475"/>
                  <a:gd name="connsiteX11" fmla="*/ 167371 w 434071"/>
                  <a:gd name="connsiteY11" fmla="*/ 71437 h 371475"/>
                  <a:gd name="connsiteX12" fmla="*/ 195946 w 434071"/>
                  <a:gd name="connsiteY12" fmla="*/ 80010 h 371475"/>
                  <a:gd name="connsiteX13" fmla="*/ 217853 w 434071"/>
                  <a:gd name="connsiteY13" fmla="*/ 88582 h 371475"/>
                  <a:gd name="connsiteX14" fmla="*/ 266431 w 434071"/>
                  <a:gd name="connsiteY14" fmla="*/ 112395 h 371475"/>
                  <a:gd name="connsiteX15" fmla="*/ 337868 w 434071"/>
                  <a:gd name="connsiteY15" fmla="*/ 160020 h 371475"/>
                  <a:gd name="connsiteX16" fmla="*/ 361681 w 434071"/>
                  <a:gd name="connsiteY16" fmla="*/ 179070 h 371475"/>
                  <a:gd name="connsiteX17" fmla="*/ 389303 w 434071"/>
                  <a:gd name="connsiteY17" fmla="*/ 203835 h 371475"/>
                  <a:gd name="connsiteX18" fmla="*/ 428356 w 434071"/>
                  <a:gd name="connsiteY18" fmla="*/ 249555 h 371475"/>
                  <a:gd name="connsiteX19" fmla="*/ 428356 w 434071"/>
                  <a:gd name="connsiteY19" fmla="*/ 249555 h 371475"/>
                  <a:gd name="connsiteX20" fmla="*/ 429308 w 434071"/>
                  <a:gd name="connsiteY20" fmla="*/ 250507 h 371475"/>
                  <a:gd name="connsiteX21" fmla="*/ 429308 w 434071"/>
                  <a:gd name="connsiteY21" fmla="*/ 250507 h 371475"/>
                  <a:gd name="connsiteX22" fmla="*/ 430261 w 434071"/>
                  <a:gd name="connsiteY22" fmla="*/ 252412 h 371475"/>
                  <a:gd name="connsiteX23" fmla="*/ 430261 w 434071"/>
                  <a:gd name="connsiteY23" fmla="*/ 252412 h 371475"/>
                  <a:gd name="connsiteX24" fmla="*/ 430261 w 434071"/>
                  <a:gd name="connsiteY24" fmla="*/ 252412 h 371475"/>
                  <a:gd name="connsiteX25" fmla="*/ 434071 w 434071"/>
                  <a:gd name="connsiteY25" fmla="*/ 258127 h 371475"/>
                  <a:gd name="connsiteX26" fmla="*/ 430261 w 434071"/>
                  <a:gd name="connsiteY26" fmla="*/ 260985 h 371475"/>
                  <a:gd name="connsiteX27" fmla="*/ 328343 w 434071"/>
                  <a:gd name="connsiteY27" fmla="*/ 298132 h 371475"/>
                  <a:gd name="connsiteX28" fmla="*/ 260716 w 434071"/>
                  <a:gd name="connsiteY28" fmla="*/ 335280 h 371475"/>
                  <a:gd name="connsiteX29" fmla="*/ 212138 w 434071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3388 w 433906"/>
                  <a:gd name="connsiteY10" fmla="*/ 5905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195781 w 433906"/>
                  <a:gd name="connsiteY12" fmla="*/ 80010 h 371475"/>
                  <a:gd name="connsiteX13" fmla="*/ 217688 w 433906"/>
                  <a:gd name="connsiteY13" fmla="*/ 88582 h 371475"/>
                  <a:gd name="connsiteX14" fmla="*/ 266266 w 433906"/>
                  <a:gd name="connsiteY14" fmla="*/ 112395 h 371475"/>
                  <a:gd name="connsiteX15" fmla="*/ 337703 w 433906"/>
                  <a:gd name="connsiteY15" fmla="*/ 160020 h 371475"/>
                  <a:gd name="connsiteX16" fmla="*/ 361516 w 433906"/>
                  <a:gd name="connsiteY16" fmla="*/ 179070 h 371475"/>
                  <a:gd name="connsiteX17" fmla="*/ 389138 w 433906"/>
                  <a:gd name="connsiteY17" fmla="*/ 203835 h 371475"/>
                  <a:gd name="connsiteX18" fmla="*/ 428191 w 433906"/>
                  <a:gd name="connsiteY18" fmla="*/ 249555 h 371475"/>
                  <a:gd name="connsiteX19" fmla="*/ 428191 w 433906"/>
                  <a:gd name="connsiteY19" fmla="*/ 249555 h 371475"/>
                  <a:gd name="connsiteX20" fmla="*/ 429143 w 433906"/>
                  <a:gd name="connsiteY20" fmla="*/ 250507 h 371475"/>
                  <a:gd name="connsiteX21" fmla="*/ 429143 w 433906"/>
                  <a:gd name="connsiteY21" fmla="*/ 250507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0096 w 433906"/>
                  <a:gd name="connsiteY24" fmla="*/ 252412 h 371475"/>
                  <a:gd name="connsiteX25" fmla="*/ 433906 w 433906"/>
                  <a:gd name="connsiteY25" fmla="*/ 258127 h 371475"/>
                  <a:gd name="connsiteX26" fmla="*/ 430096 w 433906"/>
                  <a:gd name="connsiteY26" fmla="*/ 260985 h 371475"/>
                  <a:gd name="connsiteX27" fmla="*/ 328178 w 433906"/>
                  <a:gd name="connsiteY27" fmla="*/ 298132 h 371475"/>
                  <a:gd name="connsiteX28" fmla="*/ 260551 w 433906"/>
                  <a:gd name="connsiteY28" fmla="*/ 335280 h 371475"/>
                  <a:gd name="connsiteX29" fmla="*/ 211973 w 433906"/>
                  <a:gd name="connsiteY29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61516 w 433906"/>
                  <a:gd name="connsiteY15" fmla="*/ 179070 h 371475"/>
                  <a:gd name="connsiteX16" fmla="*/ 389138 w 433906"/>
                  <a:gd name="connsiteY16" fmla="*/ 203835 h 371475"/>
                  <a:gd name="connsiteX17" fmla="*/ 428191 w 433906"/>
                  <a:gd name="connsiteY17" fmla="*/ 249555 h 371475"/>
                  <a:gd name="connsiteX18" fmla="*/ 428191 w 433906"/>
                  <a:gd name="connsiteY18" fmla="*/ 249555 h 371475"/>
                  <a:gd name="connsiteX19" fmla="*/ 429143 w 433906"/>
                  <a:gd name="connsiteY19" fmla="*/ 250507 h 371475"/>
                  <a:gd name="connsiteX20" fmla="*/ 429143 w 433906"/>
                  <a:gd name="connsiteY20" fmla="*/ 250507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0096 w 433906"/>
                  <a:gd name="connsiteY23" fmla="*/ 252412 h 371475"/>
                  <a:gd name="connsiteX24" fmla="*/ 433906 w 433906"/>
                  <a:gd name="connsiteY24" fmla="*/ 258127 h 371475"/>
                  <a:gd name="connsiteX25" fmla="*/ 430096 w 433906"/>
                  <a:gd name="connsiteY25" fmla="*/ 260985 h 371475"/>
                  <a:gd name="connsiteX26" fmla="*/ 328178 w 433906"/>
                  <a:gd name="connsiteY26" fmla="*/ 298132 h 371475"/>
                  <a:gd name="connsiteX27" fmla="*/ 260551 w 433906"/>
                  <a:gd name="connsiteY27" fmla="*/ 335280 h 371475"/>
                  <a:gd name="connsiteX28" fmla="*/ 211973 w 433906"/>
                  <a:gd name="connsiteY28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29143 w 433906"/>
                  <a:gd name="connsiteY19" fmla="*/ 250507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0096 w 433906"/>
                  <a:gd name="connsiteY22" fmla="*/ 252412 h 371475"/>
                  <a:gd name="connsiteX23" fmla="*/ 433906 w 433906"/>
                  <a:gd name="connsiteY23" fmla="*/ 258127 h 371475"/>
                  <a:gd name="connsiteX24" fmla="*/ 430096 w 433906"/>
                  <a:gd name="connsiteY24" fmla="*/ 260985 h 371475"/>
                  <a:gd name="connsiteX25" fmla="*/ 328178 w 433906"/>
                  <a:gd name="connsiteY25" fmla="*/ 298132 h 371475"/>
                  <a:gd name="connsiteX26" fmla="*/ 260551 w 433906"/>
                  <a:gd name="connsiteY26" fmla="*/ 335280 h 371475"/>
                  <a:gd name="connsiteX27" fmla="*/ 211973 w 433906"/>
                  <a:gd name="connsiteY27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29143 w 433906"/>
                  <a:gd name="connsiteY18" fmla="*/ 250507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0096 w 433906"/>
                  <a:gd name="connsiteY21" fmla="*/ 252412 h 371475"/>
                  <a:gd name="connsiteX22" fmla="*/ 433906 w 433906"/>
                  <a:gd name="connsiteY22" fmla="*/ 258127 h 371475"/>
                  <a:gd name="connsiteX23" fmla="*/ 430096 w 433906"/>
                  <a:gd name="connsiteY23" fmla="*/ 260985 h 371475"/>
                  <a:gd name="connsiteX24" fmla="*/ 328178 w 433906"/>
                  <a:gd name="connsiteY24" fmla="*/ 298132 h 371475"/>
                  <a:gd name="connsiteX25" fmla="*/ 260551 w 433906"/>
                  <a:gd name="connsiteY25" fmla="*/ 335280 h 371475"/>
                  <a:gd name="connsiteX26" fmla="*/ 211973 w 433906"/>
                  <a:gd name="connsiteY26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0096 w 433906"/>
                  <a:gd name="connsiteY20" fmla="*/ 252412 h 371475"/>
                  <a:gd name="connsiteX21" fmla="*/ 433906 w 433906"/>
                  <a:gd name="connsiteY21" fmla="*/ 258127 h 371475"/>
                  <a:gd name="connsiteX22" fmla="*/ 430096 w 433906"/>
                  <a:gd name="connsiteY22" fmla="*/ 260985 h 371475"/>
                  <a:gd name="connsiteX23" fmla="*/ 328178 w 433906"/>
                  <a:gd name="connsiteY23" fmla="*/ 298132 h 371475"/>
                  <a:gd name="connsiteX24" fmla="*/ 260551 w 433906"/>
                  <a:gd name="connsiteY24" fmla="*/ 335280 h 371475"/>
                  <a:gd name="connsiteX25" fmla="*/ 211973 w 433906"/>
                  <a:gd name="connsiteY25" fmla="*/ 367665 h 371475"/>
                  <a:gd name="connsiteX0" fmla="*/ 211973 w 433906"/>
                  <a:gd name="connsiteY0" fmla="*/ 367665 h 371475"/>
                  <a:gd name="connsiteX1" fmla="*/ 205306 w 433906"/>
                  <a:gd name="connsiteY1" fmla="*/ 371475 h 371475"/>
                  <a:gd name="connsiteX2" fmla="*/ 191018 w 433906"/>
                  <a:gd name="connsiteY2" fmla="*/ 332422 h 371475"/>
                  <a:gd name="connsiteX3" fmla="*/ 159586 w 433906"/>
                  <a:gd name="connsiteY3" fmla="*/ 243840 h 371475"/>
                  <a:gd name="connsiteX4" fmla="*/ 93863 w 433906"/>
                  <a:gd name="connsiteY4" fmla="*/ 123825 h 371475"/>
                  <a:gd name="connsiteX5" fmla="*/ 55763 w 433906"/>
                  <a:gd name="connsiteY5" fmla="*/ 83820 h 371475"/>
                  <a:gd name="connsiteX6" fmla="*/ 0 w 433906"/>
                  <a:gd name="connsiteY6" fmla="*/ 48684 h 371475"/>
                  <a:gd name="connsiteX7" fmla="*/ 74813 w 433906"/>
                  <a:gd name="connsiteY7" fmla="*/ 0 h 371475"/>
                  <a:gd name="connsiteX8" fmla="*/ 193824 w 433906"/>
                  <a:gd name="connsiteY8" fmla="*/ 37713 h 371475"/>
                  <a:gd name="connsiteX9" fmla="*/ 4214 w 433906"/>
                  <a:gd name="connsiteY9" fmla="*/ 47962 h 371475"/>
                  <a:gd name="connsiteX10" fmla="*/ 106525 w 433906"/>
                  <a:gd name="connsiteY10" fmla="*/ 57815 h 371475"/>
                  <a:gd name="connsiteX11" fmla="*/ 167206 w 433906"/>
                  <a:gd name="connsiteY11" fmla="*/ 71437 h 371475"/>
                  <a:gd name="connsiteX12" fmla="*/ 217688 w 433906"/>
                  <a:gd name="connsiteY12" fmla="*/ 88582 h 371475"/>
                  <a:gd name="connsiteX13" fmla="*/ 266266 w 433906"/>
                  <a:gd name="connsiteY13" fmla="*/ 112395 h 371475"/>
                  <a:gd name="connsiteX14" fmla="*/ 337703 w 433906"/>
                  <a:gd name="connsiteY14" fmla="*/ 160020 h 371475"/>
                  <a:gd name="connsiteX15" fmla="*/ 389138 w 433906"/>
                  <a:gd name="connsiteY15" fmla="*/ 203835 h 371475"/>
                  <a:gd name="connsiteX16" fmla="*/ 428191 w 433906"/>
                  <a:gd name="connsiteY16" fmla="*/ 249555 h 371475"/>
                  <a:gd name="connsiteX17" fmla="*/ 428191 w 433906"/>
                  <a:gd name="connsiteY17" fmla="*/ 249555 h 371475"/>
                  <a:gd name="connsiteX18" fmla="*/ 430096 w 433906"/>
                  <a:gd name="connsiteY18" fmla="*/ 252412 h 371475"/>
                  <a:gd name="connsiteX19" fmla="*/ 430096 w 433906"/>
                  <a:gd name="connsiteY19" fmla="*/ 252412 h 371475"/>
                  <a:gd name="connsiteX20" fmla="*/ 433906 w 433906"/>
                  <a:gd name="connsiteY20" fmla="*/ 258127 h 371475"/>
                  <a:gd name="connsiteX21" fmla="*/ 430096 w 433906"/>
                  <a:gd name="connsiteY21" fmla="*/ 260985 h 371475"/>
                  <a:gd name="connsiteX22" fmla="*/ 328178 w 433906"/>
                  <a:gd name="connsiteY22" fmla="*/ 298132 h 371475"/>
                  <a:gd name="connsiteX23" fmla="*/ 260551 w 433906"/>
                  <a:gd name="connsiteY23" fmla="*/ 335280 h 371475"/>
                  <a:gd name="connsiteX24" fmla="*/ 211973 w 433906"/>
                  <a:gd name="connsiteY24" fmla="*/ 36766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33906" h="371475">
                    <a:moveTo>
                      <a:pt x="211973" y="367665"/>
                    </a:moveTo>
                    <a:cubicBezTo>
                      <a:pt x="209116" y="368617"/>
                      <a:pt x="208163" y="371475"/>
                      <a:pt x="205306" y="371475"/>
                    </a:cubicBezTo>
                    <a:cubicBezTo>
                      <a:pt x="200543" y="358140"/>
                      <a:pt x="195781" y="345757"/>
                      <a:pt x="191018" y="332422"/>
                    </a:cubicBezTo>
                    <a:cubicBezTo>
                      <a:pt x="180541" y="302895"/>
                      <a:pt x="171016" y="272415"/>
                      <a:pt x="159586" y="243840"/>
                    </a:cubicBezTo>
                    <a:cubicBezTo>
                      <a:pt x="142441" y="200977"/>
                      <a:pt x="122438" y="160020"/>
                      <a:pt x="93863" y="123825"/>
                    </a:cubicBezTo>
                    <a:cubicBezTo>
                      <a:pt x="82433" y="109537"/>
                      <a:pt x="71003" y="95250"/>
                      <a:pt x="55763" y="83820"/>
                    </a:cubicBezTo>
                    <a:cubicBezTo>
                      <a:pt x="40119" y="71297"/>
                      <a:pt x="25933" y="67468"/>
                      <a:pt x="0" y="48684"/>
                    </a:cubicBezTo>
                    <a:cubicBezTo>
                      <a:pt x="9696" y="36655"/>
                      <a:pt x="42509" y="1829"/>
                      <a:pt x="74813" y="0"/>
                    </a:cubicBezTo>
                    <a:cubicBezTo>
                      <a:pt x="106641" y="9348"/>
                      <a:pt x="138420" y="7764"/>
                      <a:pt x="193824" y="37713"/>
                    </a:cubicBezTo>
                    <a:cubicBezTo>
                      <a:pt x="206338" y="44477"/>
                      <a:pt x="48029" y="33674"/>
                      <a:pt x="4214" y="47962"/>
                    </a:cubicBezTo>
                    <a:cubicBezTo>
                      <a:pt x="41994" y="51025"/>
                      <a:pt x="56359" y="52493"/>
                      <a:pt x="106525" y="57815"/>
                    </a:cubicBezTo>
                    <a:cubicBezTo>
                      <a:pt x="128433" y="60672"/>
                      <a:pt x="146251" y="65722"/>
                      <a:pt x="167206" y="71437"/>
                    </a:cubicBezTo>
                    <a:cubicBezTo>
                      <a:pt x="185733" y="76565"/>
                      <a:pt x="201178" y="81756"/>
                      <a:pt x="217688" y="88582"/>
                    </a:cubicBezTo>
                    <a:cubicBezTo>
                      <a:pt x="233881" y="96202"/>
                      <a:pt x="250073" y="103822"/>
                      <a:pt x="266266" y="112395"/>
                    </a:cubicBezTo>
                    <a:cubicBezTo>
                      <a:pt x="291983" y="126682"/>
                      <a:pt x="314843" y="142875"/>
                      <a:pt x="337703" y="160020"/>
                    </a:cubicBezTo>
                    <a:cubicBezTo>
                      <a:pt x="358182" y="175260"/>
                      <a:pt x="374057" y="188913"/>
                      <a:pt x="389138" y="203835"/>
                    </a:cubicBezTo>
                    <a:cubicBezTo>
                      <a:pt x="404219" y="218758"/>
                      <a:pt x="416761" y="233362"/>
                      <a:pt x="428191" y="249555"/>
                    </a:cubicBezTo>
                    <a:lnTo>
                      <a:pt x="428191" y="249555"/>
                    </a:lnTo>
                    <a:lnTo>
                      <a:pt x="430096" y="252412"/>
                    </a:lnTo>
                    <a:lnTo>
                      <a:pt x="430096" y="252412"/>
                    </a:lnTo>
                    <a:lnTo>
                      <a:pt x="433906" y="258127"/>
                    </a:lnTo>
                    <a:cubicBezTo>
                      <a:pt x="433906" y="260985"/>
                      <a:pt x="432001" y="260985"/>
                      <a:pt x="430096" y="260985"/>
                    </a:cubicBezTo>
                    <a:cubicBezTo>
                      <a:pt x="395806" y="272415"/>
                      <a:pt x="361516" y="283845"/>
                      <a:pt x="328178" y="298132"/>
                    </a:cubicBezTo>
                    <a:cubicBezTo>
                      <a:pt x="304366" y="307657"/>
                      <a:pt x="282458" y="321945"/>
                      <a:pt x="260551" y="335280"/>
                    </a:cubicBezTo>
                    <a:cubicBezTo>
                      <a:pt x="243406" y="344805"/>
                      <a:pt x="227213" y="356235"/>
                      <a:pt x="211973" y="36766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5AD5ABD-62B2-40D3-8BC3-ADFC7E3B8661}"/>
                  </a:ext>
                </a:extLst>
              </p:cNvPr>
              <p:cNvSpPr/>
              <p:nvPr/>
            </p:nvSpPr>
            <p:spPr>
              <a:xfrm>
                <a:off x="1335520" y="3358020"/>
                <a:ext cx="407925" cy="248840"/>
              </a:xfrm>
              <a:custGeom>
                <a:avLst/>
                <a:gdLst>
                  <a:gd name="connsiteX0" fmla="*/ 226219 w 390525"/>
                  <a:gd name="connsiteY0" fmla="*/ 11451 h 238125"/>
                  <a:gd name="connsiteX1" fmla="*/ 385286 w 390525"/>
                  <a:gd name="connsiteY1" fmla="*/ 7641 h 238125"/>
                  <a:gd name="connsiteX2" fmla="*/ 377666 w 390525"/>
                  <a:gd name="connsiteY2" fmla="*/ 10499 h 238125"/>
                  <a:gd name="connsiteX3" fmla="*/ 306229 w 390525"/>
                  <a:gd name="connsiteY3" fmla="*/ 27644 h 238125"/>
                  <a:gd name="connsiteX4" fmla="*/ 258604 w 390525"/>
                  <a:gd name="connsiteY4" fmla="*/ 47646 h 238125"/>
                  <a:gd name="connsiteX5" fmla="*/ 123349 w 390525"/>
                  <a:gd name="connsiteY5" fmla="*/ 120036 h 238125"/>
                  <a:gd name="connsiteX6" fmla="*/ 53816 w 390525"/>
                  <a:gd name="connsiteY6" fmla="*/ 183854 h 238125"/>
                  <a:gd name="connsiteX7" fmla="*/ 10954 w 390525"/>
                  <a:gd name="connsiteY7" fmla="*/ 233384 h 238125"/>
                  <a:gd name="connsiteX8" fmla="*/ 7144 w 390525"/>
                  <a:gd name="connsiteY8" fmla="*/ 237194 h 238125"/>
                  <a:gd name="connsiteX9" fmla="*/ 16669 w 390525"/>
                  <a:gd name="connsiteY9" fmla="*/ 210524 h 238125"/>
                  <a:gd name="connsiteX10" fmla="*/ 20479 w 390525"/>
                  <a:gd name="connsiteY10" fmla="*/ 195284 h 238125"/>
                  <a:gd name="connsiteX11" fmla="*/ 25241 w 390525"/>
                  <a:gd name="connsiteY11" fmla="*/ 148611 h 238125"/>
                  <a:gd name="connsiteX12" fmla="*/ 18574 w 390525"/>
                  <a:gd name="connsiteY12" fmla="*/ 116226 h 238125"/>
                  <a:gd name="connsiteX13" fmla="*/ 19526 w 390525"/>
                  <a:gd name="connsiteY13" fmla="*/ 111464 h 238125"/>
                  <a:gd name="connsiteX14" fmla="*/ 50006 w 390525"/>
                  <a:gd name="connsiteY14" fmla="*/ 85746 h 238125"/>
                  <a:gd name="connsiteX15" fmla="*/ 58579 w 390525"/>
                  <a:gd name="connsiteY15" fmla="*/ 80984 h 238125"/>
                  <a:gd name="connsiteX16" fmla="*/ 81439 w 390525"/>
                  <a:gd name="connsiteY16" fmla="*/ 63839 h 238125"/>
                  <a:gd name="connsiteX17" fmla="*/ 135731 w 390525"/>
                  <a:gd name="connsiteY17" fmla="*/ 31454 h 238125"/>
                  <a:gd name="connsiteX18" fmla="*/ 171926 w 390525"/>
                  <a:gd name="connsiteY18" fmla="*/ 20976 h 238125"/>
                  <a:gd name="connsiteX19" fmla="*/ 206216 w 390525"/>
                  <a:gd name="connsiteY19" fmla="*/ 14309 h 238125"/>
                  <a:gd name="connsiteX20" fmla="*/ 226219 w 390525"/>
                  <a:gd name="connsiteY20" fmla="*/ 11451 h 238125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0522 w 402417"/>
                  <a:gd name="connsiteY2" fmla="*/ 3782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417"/>
                  <a:gd name="connsiteY0" fmla="*/ 4734 h 230477"/>
                  <a:gd name="connsiteX1" fmla="*/ 402417 w 402417"/>
                  <a:gd name="connsiteY1" fmla="*/ 394 h 230477"/>
                  <a:gd name="connsiteX2" fmla="*/ 371452 w 402417"/>
                  <a:gd name="connsiteY2" fmla="*/ 6135 h 230477"/>
                  <a:gd name="connsiteX3" fmla="*/ 299085 w 402417"/>
                  <a:gd name="connsiteY3" fmla="*/ 20927 h 230477"/>
                  <a:gd name="connsiteX4" fmla="*/ 251460 w 402417"/>
                  <a:gd name="connsiteY4" fmla="*/ 40929 h 230477"/>
                  <a:gd name="connsiteX5" fmla="*/ 116205 w 402417"/>
                  <a:gd name="connsiteY5" fmla="*/ 113319 h 230477"/>
                  <a:gd name="connsiteX6" fmla="*/ 46672 w 402417"/>
                  <a:gd name="connsiteY6" fmla="*/ 177137 h 230477"/>
                  <a:gd name="connsiteX7" fmla="*/ 3810 w 402417"/>
                  <a:gd name="connsiteY7" fmla="*/ 226667 h 230477"/>
                  <a:gd name="connsiteX8" fmla="*/ 0 w 402417"/>
                  <a:gd name="connsiteY8" fmla="*/ 230477 h 230477"/>
                  <a:gd name="connsiteX9" fmla="*/ 9525 w 402417"/>
                  <a:gd name="connsiteY9" fmla="*/ 203807 h 230477"/>
                  <a:gd name="connsiteX10" fmla="*/ 13335 w 402417"/>
                  <a:gd name="connsiteY10" fmla="*/ 188567 h 230477"/>
                  <a:gd name="connsiteX11" fmla="*/ 18097 w 402417"/>
                  <a:gd name="connsiteY11" fmla="*/ 141894 h 230477"/>
                  <a:gd name="connsiteX12" fmla="*/ 11430 w 402417"/>
                  <a:gd name="connsiteY12" fmla="*/ 109509 h 230477"/>
                  <a:gd name="connsiteX13" fmla="*/ 12382 w 402417"/>
                  <a:gd name="connsiteY13" fmla="*/ 104747 h 230477"/>
                  <a:gd name="connsiteX14" fmla="*/ 42862 w 402417"/>
                  <a:gd name="connsiteY14" fmla="*/ 79029 h 230477"/>
                  <a:gd name="connsiteX15" fmla="*/ 51435 w 402417"/>
                  <a:gd name="connsiteY15" fmla="*/ 74267 h 230477"/>
                  <a:gd name="connsiteX16" fmla="*/ 74295 w 402417"/>
                  <a:gd name="connsiteY16" fmla="*/ 57122 h 230477"/>
                  <a:gd name="connsiteX17" fmla="*/ 128587 w 402417"/>
                  <a:gd name="connsiteY17" fmla="*/ 24737 h 230477"/>
                  <a:gd name="connsiteX18" fmla="*/ 164782 w 402417"/>
                  <a:gd name="connsiteY18" fmla="*/ 14259 h 230477"/>
                  <a:gd name="connsiteX19" fmla="*/ 199072 w 402417"/>
                  <a:gd name="connsiteY19" fmla="*/ 7592 h 230477"/>
                  <a:gd name="connsiteX20" fmla="*/ 219075 w 402417"/>
                  <a:gd name="connsiteY20" fmla="*/ 4734 h 230477"/>
                  <a:gd name="connsiteX0" fmla="*/ 219075 w 402253"/>
                  <a:gd name="connsiteY0" fmla="*/ 3395 h 229138"/>
                  <a:gd name="connsiteX1" fmla="*/ 402253 w 402253"/>
                  <a:gd name="connsiteY1" fmla="*/ 933 h 229138"/>
                  <a:gd name="connsiteX2" fmla="*/ 371452 w 402253"/>
                  <a:gd name="connsiteY2" fmla="*/ 4796 h 229138"/>
                  <a:gd name="connsiteX3" fmla="*/ 299085 w 402253"/>
                  <a:gd name="connsiteY3" fmla="*/ 19588 h 229138"/>
                  <a:gd name="connsiteX4" fmla="*/ 251460 w 402253"/>
                  <a:gd name="connsiteY4" fmla="*/ 39590 h 229138"/>
                  <a:gd name="connsiteX5" fmla="*/ 116205 w 402253"/>
                  <a:gd name="connsiteY5" fmla="*/ 111980 h 229138"/>
                  <a:gd name="connsiteX6" fmla="*/ 46672 w 402253"/>
                  <a:gd name="connsiteY6" fmla="*/ 175798 h 229138"/>
                  <a:gd name="connsiteX7" fmla="*/ 3810 w 402253"/>
                  <a:gd name="connsiteY7" fmla="*/ 225328 h 229138"/>
                  <a:gd name="connsiteX8" fmla="*/ 0 w 402253"/>
                  <a:gd name="connsiteY8" fmla="*/ 229138 h 229138"/>
                  <a:gd name="connsiteX9" fmla="*/ 9525 w 402253"/>
                  <a:gd name="connsiteY9" fmla="*/ 202468 h 229138"/>
                  <a:gd name="connsiteX10" fmla="*/ 13335 w 402253"/>
                  <a:gd name="connsiteY10" fmla="*/ 187228 h 229138"/>
                  <a:gd name="connsiteX11" fmla="*/ 18097 w 402253"/>
                  <a:gd name="connsiteY11" fmla="*/ 140555 h 229138"/>
                  <a:gd name="connsiteX12" fmla="*/ 11430 w 402253"/>
                  <a:gd name="connsiteY12" fmla="*/ 108170 h 229138"/>
                  <a:gd name="connsiteX13" fmla="*/ 12382 w 402253"/>
                  <a:gd name="connsiteY13" fmla="*/ 103408 h 229138"/>
                  <a:gd name="connsiteX14" fmla="*/ 42862 w 402253"/>
                  <a:gd name="connsiteY14" fmla="*/ 77690 h 229138"/>
                  <a:gd name="connsiteX15" fmla="*/ 51435 w 402253"/>
                  <a:gd name="connsiteY15" fmla="*/ 72928 h 229138"/>
                  <a:gd name="connsiteX16" fmla="*/ 74295 w 402253"/>
                  <a:gd name="connsiteY16" fmla="*/ 55783 h 229138"/>
                  <a:gd name="connsiteX17" fmla="*/ 128587 w 402253"/>
                  <a:gd name="connsiteY17" fmla="*/ 23398 h 229138"/>
                  <a:gd name="connsiteX18" fmla="*/ 164782 w 402253"/>
                  <a:gd name="connsiteY18" fmla="*/ 12920 h 229138"/>
                  <a:gd name="connsiteX19" fmla="*/ 199072 w 402253"/>
                  <a:gd name="connsiteY19" fmla="*/ 6253 h 229138"/>
                  <a:gd name="connsiteX20" fmla="*/ 219075 w 402253"/>
                  <a:gd name="connsiteY20" fmla="*/ 3395 h 229138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99085 w 402253"/>
                  <a:gd name="connsiteY3" fmla="*/ 23745 h 233295"/>
                  <a:gd name="connsiteX4" fmla="*/ 251460 w 402253"/>
                  <a:gd name="connsiteY4" fmla="*/ 43747 h 233295"/>
                  <a:gd name="connsiteX5" fmla="*/ 116205 w 402253"/>
                  <a:gd name="connsiteY5" fmla="*/ 116137 h 233295"/>
                  <a:gd name="connsiteX6" fmla="*/ 46672 w 402253"/>
                  <a:gd name="connsiteY6" fmla="*/ 179955 h 233295"/>
                  <a:gd name="connsiteX7" fmla="*/ 3810 w 402253"/>
                  <a:gd name="connsiteY7" fmla="*/ 229485 h 233295"/>
                  <a:gd name="connsiteX8" fmla="*/ 0 w 402253"/>
                  <a:gd name="connsiteY8" fmla="*/ 233295 h 233295"/>
                  <a:gd name="connsiteX9" fmla="*/ 9525 w 402253"/>
                  <a:gd name="connsiteY9" fmla="*/ 206625 h 233295"/>
                  <a:gd name="connsiteX10" fmla="*/ 13335 w 402253"/>
                  <a:gd name="connsiteY10" fmla="*/ 191385 h 233295"/>
                  <a:gd name="connsiteX11" fmla="*/ 18097 w 402253"/>
                  <a:gd name="connsiteY11" fmla="*/ 144712 h 233295"/>
                  <a:gd name="connsiteX12" fmla="*/ 11430 w 402253"/>
                  <a:gd name="connsiteY12" fmla="*/ 112327 h 233295"/>
                  <a:gd name="connsiteX13" fmla="*/ 12382 w 402253"/>
                  <a:gd name="connsiteY13" fmla="*/ 107565 h 233295"/>
                  <a:gd name="connsiteX14" fmla="*/ 42862 w 402253"/>
                  <a:gd name="connsiteY14" fmla="*/ 81847 h 233295"/>
                  <a:gd name="connsiteX15" fmla="*/ 51435 w 402253"/>
                  <a:gd name="connsiteY15" fmla="*/ 77085 h 233295"/>
                  <a:gd name="connsiteX16" fmla="*/ 74295 w 402253"/>
                  <a:gd name="connsiteY16" fmla="*/ 59940 h 233295"/>
                  <a:gd name="connsiteX17" fmla="*/ 128587 w 402253"/>
                  <a:gd name="connsiteY17" fmla="*/ 27555 h 233295"/>
                  <a:gd name="connsiteX18" fmla="*/ 164782 w 402253"/>
                  <a:gd name="connsiteY18" fmla="*/ 17077 h 233295"/>
                  <a:gd name="connsiteX19" fmla="*/ 199072 w 402253"/>
                  <a:gd name="connsiteY19" fmla="*/ 10410 h 233295"/>
                  <a:gd name="connsiteX20" fmla="*/ 219075 w 402253"/>
                  <a:gd name="connsiteY20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1460 w 402253"/>
                  <a:gd name="connsiteY3" fmla="*/ 43747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6205 w 402253"/>
                  <a:gd name="connsiteY4" fmla="*/ 116137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19075 w 402253"/>
                  <a:gd name="connsiteY0" fmla="*/ 7552 h 233295"/>
                  <a:gd name="connsiteX1" fmla="*/ 402253 w 402253"/>
                  <a:gd name="connsiteY1" fmla="*/ 5090 h 233295"/>
                  <a:gd name="connsiteX2" fmla="*/ 371452 w 402253"/>
                  <a:gd name="connsiteY2" fmla="*/ 8953 h 233295"/>
                  <a:gd name="connsiteX3" fmla="*/ 254579 w 402253"/>
                  <a:gd name="connsiteY3" fmla="*/ 47048 h 233295"/>
                  <a:gd name="connsiteX4" fmla="*/ 118850 w 402253"/>
                  <a:gd name="connsiteY4" fmla="*/ 120532 h 233295"/>
                  <a:gd name="connsiteX5" fmla="*/ 46672 w 402253"/>
                  <a:gd name="connsiteY5" fmla="*/ 179955 h 233295"/>
                  <a:gd name="connsiteX6" fmla="*/ 3810 w 402253"/>
                  <a:gd name="connsiteY6" fmla="*/ 229485 h 233295"/>
                  <a:gd name="connsiteX7" fmla="*/ 0 w 402253"/>
                  <a:gd name="connsiteY7" fmla="*/ 233295 h 233295"/>
                  <a:gd name="connsiteX8" fmla="*/ 9525 w 402253"/>
                  <a:gd name="connsiteY8" fmla="*/ 206625 h 233295"/>
                  <a:gd name="connsiteX9" fmla="*/ 13335 w 402253"/>
                  <a:gd name="connsiteY9" fmla="*/ 191385 h 233295"/>
                  <a:gd name="connsiteX10" fmla="*/ 18097 w 402253"/>
                  <a:gd name="connsiteY10" fmla="*/ 144712 h 233295"/>
                  <a:gd name="connsiteX11" fmla="*/ 11430 w 402253"/>
                  <a:gd name="connsiteY11" fmla="*/ 112327 h 233295"/>
                  <a:gd name="connsiteX12" fmla="*/ 12382 w 402253"/>
                  <a:gd name="connsiteY12" fmla="*/ 107565 h 233295"/>
                  <a:gd name="connsiteX13" fmla="*/ 42862 w 402253"/>
                  <a:gd name="connsiteY13" fmla="*/ 81847 h 233295"/>
                  <a:gd name="connsiteX14" fmla="*/ 51435 w 402253"/>
                  <a:gd name="connsiteY14" fmla="*/ 77085 h 233295"/>
                  <a:gd name="connsiteX15" fmla="*/ 74295 w 402253"/>
                  <a:gd name="connsiteY15" fmla="*/ 59940 h 233295"/>
                  <a:gd name="connsiteX16" fmla="*/ 128587 w 402253"/>
                  <a:gd name="connsiteY16" fmla="*/ 27555 h 233295"/>
                  <a:gd name="connsiteX17" fmla="*/ 164782 w 402253"/>
                  <a:gd name="connsiteY17" fmla="*/ 17077 h 233295"/>
                  <a:gd name="connsiteX18" fmla="*/ 199072 w 402253"/>
                  <a:gd name="connsiteY18" fmla="*/ 10410 h 233295"/>
                  <a:gd name="connsiteX19" fmla="*/ 219075 w 402253"/>
                  <a:gd name="connsiteY19" fmla="*/ 7552 h 23329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9482 w 407925"/>
                  <a:gd name="connsiteY6" fmla="*/ 229485 h 241885"/>
                  <a:gd name="connsiteX7" fmla="*/ 0 w 407925"/>
                  <a:gd name="connsiteY7" fmla="*/ 241885 h 241885"/>
                  <a:gd name="connsiteX8" fmla="*/ 15197 w 407925"/>
                  <a:gd name="connsiteY8" fmla="*/ 206625 h 241885"/>
                  <a:gd name="connsiteX9" fmla="*/ 19007 w 407925"/>
                  <a:gd name="connsiteY9" fmla="*/ 191385 h 241885"/>
                  <a:gd name="connsiteX10" fmla="*/ 23769 w 407925"/>
                  <a:gd name="connsiteY10" fmla="*/ 144712 h 241885"/>
                  <a:gd name="connsiteX11" fmla="*/ 17102 w 407925"/>
                  <a:gd name="connsiteY11" fmla="*/ 112327 h 241885"/>
                  <a:gd name="connsiteX12" fmla="*/ 18054 w 407925"/>
                  <a:gd name="connsiteY12" fmla="*/ 107565 h 241885"/>
                  <a:gd name="connsiteX13" fmla="*/ 48534 w 407925"/>
                  <a:gd name="connsiteY13" fmla="*/ 81847 h 241885"/>
                  <a:gd name="connsiteX14" fmla="*/ 57107 w 407925"/>
                  <a:gd name="connsiteY14" fmla="*/ 77085 h 241885"/>
                  <a:gd name="connsiteX15" fmla="*/ 79967 w 407925"/>
                  <a:gd name="connsiteY15" fmla="*/ 59940 h 241885"/>
                  <a:gd name="connsiteX16" fmla="*/ 134259 w 407925"/>
                  <a:gd name="connsiteY16" fmla="*/ 27555 h 241885"/>
                  <a:gd name="connsiteX17" fmla="*/ 170454 w 407925"/>
                  <a:gd name="connsiteY17" fmla="*/ 17077 h 241885"/>
                  <a:gd name="connsiteX18" fmla="*/ 204744 w 407925"/>
                  <a:gd name="connsiteY18" fmla="*/ 10410 h 241885"/>
                  <a:gd name="connsiteX19" fmla="*/ 224747 w 407925"/>
                  <a:gd name="connsiteY19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2344 w 407925"/>
                  <a:gd name="connsiteY5" fmla="*/ 179955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4747 w 407925"/>
                  <a:gd name="connsiteY0" fmla="*/ 7552 h 241885"/>
                  <a:gd name="connsiteX1" fmla="*/ 407925 w 407925"/>
                  <a:gd name="connsiteY1" fmla="*/ 5090 h 241885"/>
                  <a:gd name="connsiteX2" fmla="*/ 377124 w 407925"/>
                  <a:gd name="connsiteY2" fmla="*/ 8953 h 241885"/>
                  <a:gd name="connsiteX3" fmla="*/ 260251 w 407925"/>
                  <a:gd name="connsiteY3" fmla="*/ 47048 h 241885"/>
                  <a:gd name="connsiteX4" fmla="*/ 124522 w 407925"/>
                  <a:gd name="connsiteY4" fmla="*/ 120532 h 241885"/>
                  <a:gd name="connsiteX5" fmla="*/ 53274 w 407925"/>
                  <a:gd name="connsiteY5" fmla="*/ 182308 h 241885"/>
                  <a:gd name="connsiteX6" fmla="*/ 0 w 407925"/>
                  <a:gd name="connsiteY6" fmla="*/ 241885 h 241885"/>
                  <a:gd name="connsiteX7" fmla="*/ 15197 w 407925"/>
                  <a:gd name="connsiteY7" fmla="*/ 206625 h 241885"/>
                  <a:gd name="connsiteX8" fmla="*/ 19007 w 407925"/>
                  <a:gd name="connsiteY8" fmla="*/ 191385 h 241885"/>
                  <a:gd name="connsiteX9" fmla="*/ 23769 w 407925"/>
                  <a:gd name="connsiteY9" fmla="*/ 144712 h 241885"/>
                  <a:gd name="connsiteX10" fmla="*/ 17102 w 407925"/>
                  <a:gd name="connsiteY10" fmla="*/ 112327 h 241885"/>
                  <a:gd name="connsiteX11" fmla="*/ 18054 w 407925"/>
                  <a:gd name="connsiteY11" fmla="*/ 107565 h 241885"/>
                  <a:gd name="connsiteX12" fmla="*/ 48534 w 407925"/>
                  <a:gd name="connsiteY12" fmla="*/ 81847 h 241885"/>
                  <a:gd name="connsiteX13" fmla="*/ 57107 w 407925"/>
                  <a:gd name="connsiteY13" fmla="*/ 77085 h 241885"/>
                  <a:gd name="connsiteX14" fmla="*/ 79967 w 407925"/>
                  <a:gd name="connsiteY14" fmla="*/ 59940 h 241885"/>
                  <a:gd name="connsiteX15" fmla="*/ 134259 w 407925"/>
                  <a:gd name="connsiteY15" fmla="*/ 27555 h 241885"/>
                  <a:gd name="connsiteX16" fmla="*/ 170454 w 407925"/>
                  <a:gd name="connsiteY16" fmla="*/ 17077 h 241885"/>
                  <a:gd name="connsiteX17" fmla="*/ 204744 w 407925"/>
                  <a:gd name="connsiteY17" fmla="*/ 10410 h 241885"/>
                  <a:gd name="connsiteX18" fmla="*/ 224747 w 407925"/>
                  <a:gd name="connsiteY18" fmla="*/ 7552 h 241885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19041 w 408912"/>
                  <a:gd name="connsiteY10" fmla="*/ 107565 h 241931"/>
                  <a:gd name="connsiteX11" fmla="*/ 49521 w 408912"/>
                  <a:gd name="connsiteY11" fmla="*/ 81847 h 241931"/>
                  <a:gd name="connsiteX12" fmla="*/ 58094 w 408912"/>
                  <a:gd name="connsiteY12" fmla="*/ 77085 h 241931"/>
                  <a:gd name="connsiteX13" fmla="*/ 80954 w 408912"/>
                  <a:gd name="connsiteY13" fmla="*/ 59940 h 241931"/>
                  <a:gd name="connsiteX14" fmla="*/ 135246 w 408912"/>
                  <a:gd name="connsiteY14" fmla="*/ 27555 h 241931"/>
                  <a:gd name="connsiteX15" fmla="*/ 171441 w 408912"/>
                  <a:gd name="connsiteY15" fmla="*/ 17077 h 241931"/>
                  <a:gd name="connsiteX16" fmla="*/ 205731 w 408912"/>
                  <a:gd name="connsiteY16" fmla="*/ 10410 h 241931"/>
                  <a:gd name="connsiteX17" fmla="*/ 225734 w 408912"/>
                  <a:gd name="connsiteY17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49521 w 408912"/>
                  <a:gd name="connsiteY10" fmla="*/ 81847 h 241931"/>
                  <a:gd name="connsiteX11" fmla="*/ 58094 w 408912"/>
                  <a:gd name="connsiteY11" fmla="*/ 77085 h 241931"/>
                  <a:gd name="connsiteX12" fmla="*/ 80954 w 408912"/>
                  <a:gd name="connsiteY12" fmla="*/ 59940 h 241931"/>
                  <a:gd name="connsiteX13" fmla="*/ 135246 w 408912"/>
                  <a:gd name="connsiteY13" fmla="*/ 27555 h 241931"/>
                  <a:gd name="connsiteX14" fmla="*/ 171441 w 408912"/>
                  <a:gd name="connsiteY14" fmla="*/ 17077 h 241931"/>
                  <a:gd name="connsiteX15" fmla="*/ 205731 w 408912"/>
                  <a:gd name="connsiteY15" fmla="*/ 10410 h 241931"/>
                  <a:gd name="connsiteX16" fmla="*/ 225734 w 408912"/>
                  <a:gd name="connsiteY16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58094 w 408912"/>
                  <a:gd name="connsiteY10" fmla="*/ 77085 h 241931"/>
                  <a:gd name="connsiteX11" fmla="*/ 80954 w 408912"/>
                  <a:gd name="connsiteY11" fmla="*/ 59940 h 241931"/>
                  <a:gd name="connsiteX12" fmla="*/ 135246 w 408912"/>
                  <a:gd name="connsiteY12" fmla="*/ 27555 h 241931"/>
                  <a:gd name="connsiteX13" fmla="*/ 171441 w 408912"/>
                  <a:gd name="connsiteY13" fmla="*/ 17077 h 241931"/>
                  <a:gd name="connsiteX14" fmla="*/ 205731 w 408912"/>
                  <a:gd name="connsiteY14" fmla="*/ 10410 h 241931"/>
                  <a:gd name="connsiteX15" fmla="*/ 225734 w 408912"/>
                  <a:gd name="connsiteY15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171441 w 408912"/>
                  <a:gd name="connsiteY12" fmla="*/ 17077 h 241931"/>
                  <a:gd name="connsiteX13" fmla="*/ 205731 w 408912"/>
                  <a:gd name="connsiteY13" fmla="*/ 10410 h 241931"/>
                  <a:gd name="connsiteX14" fmla="*/ 225734 w 408912"/>
                  <a:gd name="connsiteY14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05731 w 408912"/>
                  <a:gd name="connsiteY12" fmla="*/ 10410 h 241931"/>
                  <a:gd name="connsiteX13" fmla="*/ 225734 w 408912"/>
                  <a:gd name="connsiteY13" fmla="*/ 7552 h 241931"/>
                  <a:gd name="connsiteX0" fmla="*/ 225734 w 408912"/>
                  <a:gd name="connsiteY0" fmla="*/ 7552 h 241931"/>
                  <a:gd name="connsiteX1" fmla="*/ 408912 w 408912"/>
                  <a:gd name="connsiteY1" fmla="*/ 5090 h 241931"/>
                  <a:gd name="connsiteX2" fmla="*/ 378111 w 408912"/>
                  <a:gd name="connsiteY2" fmla="*/ 8953 h 241931"/>
                  <a:gd name="connsiteX3" fmla="*/ 261238 w 408912"/>
                  <a:gd name="connsiteY3" fmla="*/ 47048 h 241931"/>
                  <a:gd name="connsiteX4" fmla="*/ 125509 w 408912"/>
                  <a:gd name="connsiteY4" fmla="*/ 120532 h 241931"/>
                  <a:gd name="connsiteX5" fmla="*/ 54261 w 408912"/>
                  <a:gd name="connsiteY5" fmla="*/ 182308 h 241931"/>
                  <a:gd name="connsiteX6" fmla="*/ 987 w 408912"/>
                  <a:gd name="connsiteY6" fmla="*/ 241885 h 241931"/>
                  <a:gd name="connsiteX7" fmla="*/ 19994 w 408912"/>
                  <a:gd name="connsiteY7" fmla="*/ 191385 h 241931"/>
                  <a:gd name="connsiteX8" fmla="*/ 24756 w 408912"/>
                  <a:gd name="connsiteY8" fmla="*/ 144712 h 241931"/>
                  <a:gd name="connsiteX9" fmla="*/ 18089 w 408912"/>
                  <a:gd name="connsiteY9" fmla="*/ 112327 h 241931"/>
                  <a:gd name="connsiteX10" fmla="*/ 80954 w 408912"/>
                  <a:gd name="connsiteY10" fmla="*/ 59940 h 241931"/>
                  <a:gd name="connsiteX11" fmla="*/ 135246 w 408912"/>
                  <a:gd name="connsiteY11" fmla="*/ 27555 h 241931"/>
                  <a:gd name="connsiteX12" fmla="*/ 225734 w 408912"/>
                  <a:gd name="connsiteY12" fmla="*/ 7552 h 241931"/>
                  <a:gd name="connsiteX0" fmla="*/ 135246 w 424814"/>
                  <a:gd name="connsiteY0" fmla="*/ 24459 h 238835"/>
                  <a:gd name="connsiteX1" fmla="*/ 408912 w 424814"/>
                  <a:gd name="connsiteY1" fmla="*/ 1994 h 238835"/>
                  <a:gd name="connsiteX2" fmla="*/ 378111 w 424814"/>
                  <a:gd name="connsiteY2" fmla="*/ 5857 h 238835"/>
                  <a:gd name="connsiteX3" fmla="*/ 261238 w 424814"/>
                  <a:gd name="connsiteY3" fmla="*/ 43952 h 238835"/>
                  <a:gd name="connsiteX4" fmla="*/ 125509 w 424814"/>
                  <a:gd name="connsiteY4" fmla="*/ 117436 h 238835"/>
                  <a:gd name="connsiteX5" fmla="*/ 54261 w 424814"/>
                  <a:gd name="connsiteY5" fmla="*/ 179212 h 238835"/>
                  <a:gd name="connsiteX6" fmla="*/ 987 w 424814"/>
                  <a:gd name="connsiteY6" fmla="*/ 238789 h 238835"/>
                  <a:gd name="connsiteX7" fmla="*/ 19994 w 424814"/>
                  <a:gd name="connsiteY7" fmla="*/ 188289 h 238835"/>
                  <a:gd name="connsiteX8" fmla="*/ 24756 w 424814"/>
                  <a:gd name="connsiteY8" fmla="*/ 141616 h 238835"/>
                  <a:gd name="connsiteX9" fmla="*/ 18089 w 424814"/>
                  <a:gd name="connsiteY9" fmla="*/ 109231 h 238835"/>
                  <a:gd name="connsiteX10" fmla="*/ 80954 w 424814"/>
                  <a:gd name="connsiteY10" fmla="*/ 56844 h 238835"/>
                  <a:gd name="connsiteX11" fmla="*/ 135246 w 424814"/>
                  <a:gd name="connsiteY11" fmla="*/ 24459 h 238835"/>
                  <a:gd name="connsiteX0" fmla="*/ 188828 w 424814"/>
                  <a:gd name="connsiteY0" fmla="*/ 2863 h 243412"/>
                  <a:gd name="connsiteX1" fmla="*/ 408912 w 424814"/>
                  <a:gd name="connsiteY1" fmla="*/ 6571 h 243412"/>
                  <a:gd name="connsiteX2" fmla="*/ 378111 w 424814"/>
                  <a:gd name="connsiteY2" fmla="*/ 10434 h 243412"/>
                  <a:gd name="connsiteX3" fmla="*/ 261238 w 424814"/>
                  <a:gd name="connsiteY3" fmla="*/ 48529 h 243412"/>
                  <a:gd name="connsiteX4" fmla="*/ 125509 w 424814"/>
                  <a:gd name="connsiteY4" fmla="*/ 122013 h 243412"/>
                  <a:gd name="connsiteX5" fmla="*/ 54261 w 424814"/>
                  <a:gd name="connsiteY5" fmla="*/ 183789 h 243412"/>
                  <a:gd name="connsiteX6" fmla="*/ 987 w 424814"/>
                  <a:gd name="connsiteY6" fmla="*/ 243366 h 243412"/>
                  <a:gd name="connsiteX7" fmla="*/ 19994 w 424814"/>
                  <a:gd name="connsiteY7" fmla="*/ 192866 h 243412"/>
                  <a:gd name="connsiteX8" fmla="*/ 24756 w 424814"/>
                  <a:gd name="connsiteY8" fmla="*/ 146193 h 243412"/>
                  <a:gd name="connsiteX9" fmla="*/ 18089 w 424814"/>
                  <a:gd name="connsiteY9" fmla="*/ 113808 h 243412"/>
                  <a:gd name="connsiteX10" fmla="*/ 80954 w 424814"/>
                  <a:gd name="connsiteY10" fmla="*/ 61421 h 243412"/>
                  <a:gd name="connsiteX11" fmla="*/ 188828 w 424814"/>
                  <a:gd name="connsiteY11" fmla="*/ 2863 h 243412"/>
                  <a:gd name="connsiteX0" fmla="*/ 188828 w 424935"/>
                  <a:gd name="connsiteY0" fmla="*/ 2863 h 243412"/>
                  <a:gd name="connsiteX1" fmla="*/ 408912 w 424935"/>
                  <a:gd name="connsiteY1" fmla="*/ 6571 h 243412"/>
                  <a:gd name="connsiteX2" fmla="*/ 378731 w 424935"/>
                  <a:gd name="connsiteY2" fmla="*/ 12002 h 243412"/>
                  <a:gd name="connsiteX3" fmla="*/ 261238 w 424935"/>
                  <a:gd name="connsiteY3" fmla="*/ 48529 h 243412"/>
                  <a:gd name="connsiteX4" fmla="*/ 125509 w 424935"/>
                  <a:gd name="connsiteY4" fmla="*/ 122013 h 243412"/>
                  <a:gd name="connsiteX5" fmla="*/ 54261 w 424935"/>
                  <a:gd name="connsiteY5" fmla="*/ 183789 h 243412"/>
                  <a:gd name="connsiteX6" fmla="*/ 987 w 424935"/>
                  <a:gd name="connsiteY6" fmla="*/ 243366 h 243412"/>
                  <a:gd name="connsiteX7" fmla="*/ 19994 w 424935"/>
                  <a:gd name="connsiteY7" fmla="*/ 192866 h 243412"/>
                  <a:gd name="connsiteX8" fmla="*/ 24756 w 424935"/>
                  <a:gd name="connsiteY8" fmla="*/ 146193 h 243412"/>
                  <a:gd name="connsiteX9" fmla="*/ 18089 w 424935"/>
                  <a:gd name="connsiteY9" fmla="*/ 113808 h 243412"/>
                  <a:gd name="connsiteX10" fmla="*/ 80954 w 424935"/>
                  <a:gd name="connsiteY10" fmla="*/ 61421 h 243412"/>
                  <a:gd name="connsiteX11" fmla="*/ 188828 w 424935"/>
                  <a:gd name="connsiteY11" fmla="*/ 2863 h 243412"/>
                  <a:gd name="connsiteX0" fmla="*/ 188828 w 408912"/>
                  <a:gd name="connsiteY0" fmla="*/ 8555 h 249104"/>
                  <a:gd name="connsiteX1" fmla="*/ 408912 w 408912"/>
                  <a:gd name="connsiteY1" fmla="*/ 12263 h 249104"/>
                  <a:gd name="connsiteX2" fmla="*/ 378731 w 408912"/>
                  <a:gd name="connsiteY2" fmla="*/ 17694 h 249104"/>
                  <a:gd name="connsiteX3" fmla="*/ 261238 w 408912"/>
                  <a:gd name="connsiteY3" fmla="*/ 54221 h 249104"/>
                  <a:gd name="connsiteX4" fmla="*/ 125509 w 408912"/>
                  <a:gd name="connsiteY4" fmla="*/ 127705 h 249104"/>
                  <a:gd name="connsiteX5" fmla="*/ 54261 w 408912"/>
                  <a:gd name="connsiteY5" fmla="*/ 189481 h 249104"/>
                  <a:gd name="connsiteX6" fmla="*/ 987 w 408912"/>
                  <a:gd name="connsiteY6" fmla="*/ 249058 h 249104"/>
                  <a:gd name="connsiteX7" fmla="*/ 19994 w 408912"/>
                  <a:gd name="connsiteY7" fmla="*/ 198558 h 249104"/>
                  <a:gd name="connsiteX8" fmla="*/ 24756 w 408912"/>
                  <a:gd name="connsiteY8" fmla="*/ 151885 h 249104"/>
                  <a:gd name="connsiteX9" fmla="*/ 18089 w 408912"/>
                  <a:gd name="connsiteY9" fmla="*/ 119500 h 249104"/>
                  <a:gd name="connsiteX10" fmla="*/ 80954 w 408912"/>
                  <a:gd name="connsiteY10" fmla="*/ 67113 h 249104"/>
                  <a:gd name="connsiteX11" fmla="*/ 188828 w 408912"/>
                  <a:gd name="connsiteY11" fmla="*/ 8555 h 249104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378731 w 408912"/>
                  <a:gd name="connsiteY2" fmla="*/ 12003 h 243413"/>
                  <a:gd name="connsiteX3" fmla="*/ 261238 w 408912"/>
                  <a:gd name="connsiteY3" fmla="*/ 48530 h 243413"/>
                  <a:gd name="connsiteX4" fmla="*/ 125509 w 408912"/>
                  <a:gd name="connsiteY4" fmla="*/ 122014 h 243413"/>
                  <a:gd name="connsiteX5" fmla="*/ 54261 w 408912"/>
                  <a:gd name="connsiteY5" fmla="*/ 183790 h 243413"/>
                  <a:gd name="connsiteX6" fmla="*/ 987 w 408912"/>
                  <a:gd name="connsiteY6" fmla="*/ 243367 h 243413"/>
                  <a:gd name="connsiteX7" fmla="*/ 19994 w 408912"/>
                  <a:gd name="connsiteY7" fmla="*/ 192867 h 243413"/>
                  <a:gd name="connsiteX8" fmla="*/ 24756 w 408912"/>
                  <a:gd name="connsiteY8" fmla="*/ 146194 h 243413"/>
                  <a:gd name="connsiteX9" fmla="*/ 18089 w 408912"/>
                  <a:gd name="connsiteY9" fmla="*/ 113809 h 243413"/>
                  <a:gd name="connsiteX10" fmla="*/ 80954 w 408912"/>
                  <a:gd name="connsiteY10" fmla="*/ 61422 h 243413"/>
                  <a:gd name="connsiteX11" fmla="*/ 188828 w 408912"/>
                  <a:gd name="connsiteY11" fmla="*/ 2864 h 243413"/>
                  <a:gd name="connsiteX0" fmla="*/ 188828 w 409811"/>
                  <a:gd name="connsiteY0" fmla="*/ 2864 h 243413"/>
                  <a:gd name="connsiteX1" fmla="*/ 408912 w 409811"/>
                  <a:gd name="connsiteY1" fmla="*/ 6572 h 243413"/>
                  <a:gd name="connsiteX2" fmla="*/ 261238 w 409811"/>
                  <a:gd name="connsiteY2" fmla="*/ 48530 h 243413"/>
                  <a:gd name="connsiteX3" fmla="*/ 125509 w 409811"/>
                  <a:gd name="connsiteY3" fmla="*/ 122014 h 243413"/>
                  <a:gd name="connsiteX4" fmla="*/ 54261 w 409811"/>
                  <a:gd name="connsiteY4" fmla="*/ 183790 h 243413"/>
                  <a:gd name="connsiteX5" fmla="*/ 987 w 409811"/>
                  <a:gd name="connsiteY5" fmla="*/ 243367 h 243413"/>
                  <a:gd name="connsiteX6" fmla="*/ 19994 w 409811"/>
                  <a:gd name="connsiteY6" fmla="*/ 192867 h 243413"/>
                  <a:gd name="connsiteX7" fmla="*/ 24756 w 409811"/>
                  <a:gd name="connsiteY7" fmla="*/ 146194 h 243413"/>
                  <a:gd name="connsiteX8" fmla="*/ 18089 w 409811"/>
                  <a:gd name="connsiteY8" fmla="*/ 113809 h 243413"/>
                  <a:gd name="connsiteX9" fmla="*/ 80954 w 409811"/>
                  <a:gd name="connsiteY9" fmla="*/ 61422 h 243413"/>
                  <a:gd name="connsiteX10" fmla="*/ 188828 w 409811"/>
                  <a:gd name="connsiteY10" fmla="*/ 2864 h 243413"/>
                  <a:gd name="connsiteX0" fmla="*/ 188828 w 408912"/>
                  <a:gd name="connsiteY0" fmla="*/ 2864 h 243413"/>
                  <a:gd name="connsiteX1" fmla="*/ 408912 w 408912"/>
                  <a:gd name="connsiteY1" fmla="*/ 6572 h 243413"/>
                  <a:gd name="connsiteX2" fmla="*/ 261238 w 408912"/>
                  <a:gd name="connsiteY2" fmla="*/ 48530 h 243413"/>
                  <a:gd name="connsiteX3" fmla="*/ 125509 w 408912"/>
                  <a:gd name="connsiteY3" fmla="*/ 122014 h 243413"/>
                  <a:gd name="connsiteX4" fmla="*/ 54261 w 408912"/>
                  <a:gd name="connsiteY4" fmla="*/ 183790 h 243413"/>
                  <a:gd name="connsiteX5" fmla="*/ 987 w 408912"/>
                  <a:gd name="connsiteY5" fmla="*/ 243367 h 243413"/>
                  <a:gd name="connsiteX6" fmla="*/ 19994 w 408912"/>
                  <a:gd name="connsiteY6" fmla="*/ 192867 h 243413"/>
                  <a:gd name="connsiteX7" fmla="*/ 24756 w 408912"/>
                  <a:gd name="connsiteY7" fmla="*/ 146194 h 243413"/>
                  <a:gd name="connsiteX8" fmla="*/ 18089 w 408912"/>
                  <a:gd name="connsiteY8" fmla="*/ 113809 h 243413"/>
                  <a:gd name="connsiteX9" fmla="*/ 80954 w 408912"/>
                  <a:gd name="connsiteY9" fmla="*/ 61422 h 243413"/>
                  <a:gd name="connsiteX10" fmla="*/ 188828 w 408912"/>
                  <a:gd name="connsiteY10" fmla="*/ 2864 h 243413"/>
                  <a:gd name="connsiteX0" fmla="*/ 188828 w 408912"/>
                  <a:gd name="connsiteY0" fmla="*/ 5078 h 245627"/>
                  <a:gd name="connsiteX1" fmla="*/ 408912 w 408912"/>
                  <a:gd name="connsiteY1" fmla="*/ 8786 h 245627"/>
                  <a:gd name="connsiteX2" fmla="*/ 261238 w 408912"/>
                  <a:gd name="connsiteY2" fmla="*/ 50744 h 245627"/>
                  <a:gd name="connsiteX3" fmla="*/ 125509 w 408912"/>
                  <a:gd name="connsiteY3" fmla="*/ 124228 h 245627"/>
                  <a:gd name="connsiteX4" fmla="*/ 54261 w 408912"/>
                  <a:gd name="connsiteY4" fmla="*/ 186004 h 245627"/>
                  <a:gd name="connsiteX5" fmla="*/ 987 w 408912"/>
                  <a:gd name="connsiteY5" fmla="*/ 245581 h 245627"/>
                  <a:gd name="connsiteX6" fmla="*/ 19994 w 408912"/>
                  <a:gd name="connsiteY6" fmla="*/ 195081 h 245627"/>
                  <a:gd name="connsiteX7" fmla="*/ 24756 w 408912"/>
                  <a:gd name="connsiteY7" fmla="*/ 148408 h 245627"/>
                  <a:gd name="connsiteX8" fmla="*/ 18089 w 408912"/>
                  <a:gd name="connsiteY8" fmla="*/ 116023 h 245627"/>
                  <a:gd name="connsiteX9" fmla="*/ 80954 w 408912"/>
                  <a:gd name="connsiteY9" fmla="*/ 63636 h 245627"/>
                  <a:gd name="connsiteX10" fmla="*/ 188828 w 408912"/>
                  <a:gd name="connsiteY10" fmla="*/ 5078 h 245627"/>
                  <a:gd name="connsiteX0" fmla="*/ 188828 w 408912"/>
                  <a:gd name="connsiteY0" fmla="*/ 6413 h 246962"/>
                  <a:gd name="connsiteX1" fmla="*/ 408912 w 408912"/>
                  <a:gd name="connsiteY1" fmla="*/ 10121 h 246962"/>
                  <a:gd name="connsiteX2" fmla="*/ 261238 w 408912"/>
                  <a:gd name="connsiteY2" fmla="*/ 52079 h 246962"/>
                  <a:gd name="connsiteX3" fmla="*/ 125509 w 408912"/>
                  <a:gd name="connsiteY3" fmla="*/ 125563 h 246962"/>
                  <a:gd name="connsiteX4" fmla="*/ 54261 w 408912"/>
                  <a:gd name="connsiteY4" fmla="*/ 187339 h 246962"/>
                  <a:gd name="connsiteX5" fmla="*/ 987 w 408912"/>
                  <a:gd name="connsiteY5" fmla="*/ 246916 h 246962"/>
                  <a:gd name="connsiteX6" fmla="*/ 19994 w 408912"/>
                  <a:gd name="connsiteY6" fmla="*/ 196416 h 246962"/>
                  <a:gd name="connsiteX7" fmla="*/ 24756 w 408912"/>
                  <a:gd name="connsiteY7" fmla="*/ 149743 h 246962"/>
                  <a:gd name="connsiteX8" fmla="*/ 18089 w 408912"/>
                  <a:gd name="connsiteY8" fmla="*/ 117358 h 246962"/>
                  <a:gd name="connsiteX9" fmla="*/ 80954 w 408912"/>
                  <a:gd name="connsiteY9" fmla="*/ 64971 h 246962"/>
                  <a:gd name="connsiteX10" fmla="*/ 188828 w 408912"/>
                  <a:gd name="connsiteY10" fmla="*/ 6413 h 246962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74516 w 408912"/>
                  <a:gd name="connsiteY9" fmla="*/ 68312 h 245944"/>
                  <a:gd name="connsiteX10" fmla="*/ 188828 w 408912"/>
                  <a:gd name="connsiteY10" fmla="*/ 5395 h 245944"/>
                  <a:gd name="connsiteX0" fmla="*/ 188828 w 408912"/>
                  <a:gd name="connsiteY0" fmla="*/ 5395 h 245944"/>
                  <a:gd name="connsiteX1" fmla="*/ 408912 w 408912"/>
                  <a:gd name="connsiteY1" fmla="*/ 9103 h 245944"/>
                  <a:gd name="connsiteX2" fmla="*/ 261238 w 408912"/>
                  <a:gd name="connsiteY2" fmla="*/ 51061 h 245944"/>
                  <a:gd name="connsiteX3" fmla="*/ 125509 w 408912"/>
                  <a:gd name="connsiteY3" fmla="*/ 124545 h 245944"/>
                  <a:gd name="connsiteX4" fmla="*/ 54261 w 408912"/>
                  <a:gd name="connsiteY4" fmla="*/ 186321 h 245944"/>
                  <a:gd name="connsiteX5" fmla="*/ 987 w 408912"/>
                  <a:gd name="connsiteY5" fmla="*/ 245898 h 245944"/>
                  <a:gd name="connsiteX6" fmla="*/ 19994 w 408912"/>
                  <a:gd name="connsiteY6" fmla="*/ 195398 h 245944"/>
                  <a:gd name="connsiteX7" fmla="*/ 24756 w 408912"/>
                  <a:gd name="connsiteY7" fmla="*/ 148725 h 245944"/>
                  <a:gd name="connsiteX8" fmla="*/ 18089 w 408912"/>
                  <a:gd name="connsiteY8" fmla="*/ 116340 h 245944"/>
                  <a:gd name="connsiteX9" fmla="*/ 188828 w 408912"/>
                  <a:gd name="connsiteY9" fmla="*/ 5395 h 245944"/>
                  <a:gd name="connsiteX0" fmla="*/ 188828 w 408912"/>
                  <a:gd name="connsiteY0" fmla="*/ 8337 h 248886"/>
                  <a:gd name="connsiteX1" fmla="*/ 408912 w 408912"/>
                  <a:gd name="connsiteY1" fmla="*/ 12045 h 248886"/>
                  <a:gd name="connsiteX2" fmla="*/ 261238 w 408912"/>
                  <a:gd name="connsiteY2" fmla="*/ 54003 h 248886"/>
                  <a:gd name="connsiteX3" fmla="*/ 125509 w 408912"/>
                  <a:gd name="connsiteY3" fmla="*/ 127487 h 248886"/>
                  <a:gd name="connsiteX4" fmla="*/ 54261 w 408912"/>
                  <a:gd name="connsiteY4" fmla="*/ 189263 h 248886"/>
                  <a:gd name="connsiteX5" fmla="*/ 987 w 408912"/>
                  <a:gd name="connsiteY5" fmla="*/ 248840 h 248886"/>
                  <a:gd name="connsiteX6" fmla="*/ 19994 w 408912"/>
                  <a:gd name="connsiteY6" fmla="*/ 198340 h 248886"/>
                  <a:gd name="connsiteX7" fmla="*/ 24756 w 408912"/>
                  <a:gd name="connsiteY7" fmla="*/ 151667 h 248886"/>
                  <a:gd name="connsiteX8" fmla="*/ 18089 w 408912"/>
                  <a:gd name="connsiteY8" fmla="*/ 119282 h 248886"/>
                  <a:gd name="connsiteX9" fmla="*/ 188828 w 408912"/>
                  <a:gd name="connsiteY9" fmla="*/ 8337 h 248886"/>
                  <a:gd name="connsiteX0" fmla="*/ 187841 w 407925"/>
                  <a:gd name="connsiteY0" fmla="*/ 8337 h 248840"/>
                  <a:gd name="connsiteX1" fmla="*/ 407925 w 407925"/>
                  <a:gd name="connsiteY1" fmla="*/ 12045 h 248840"/>
                  <a:gd name="connsiteX2" fmla="*/ 260251 w 407925"/>
                  <a:gd name="connsiteY2" fmla="*/ 54003 h 248840"/>
                  <a:gd name="connsiteX3" fmla="*/ 124522 w 407925"/>
                  <a:gd name="connsiteY3" fmla="*/ 127487 h 248840"/>
                  <a:gd name="connsiteX4" fmla="*/ 53274 w 407925"/>
                  <a:gd name="connsiteY4" fmla="*/ 189263 h 248840"/>
                  <a:gd name="connsiteX5" fmla="*/ 0 w 407925"/>
                  <a:gd name="connsiteY5" fmla="*/ 248840 h 248840"/>
                  <a:gd name="connsiteX6" fmla="*/ 19007 w 407925"/>
                  <a:gd name="connsiteY6" fmla="*/ 198340 h 248840"/>
                  <a:gd name="connsiteX7" fmla="*/ 23769 w 407925"/>
                  <a:gd name="connsiteY7" fmla="*/ 151667 h 248840"/>
                  <a:gd name="connsiteX8" fmla="*/ 17102 w 407925"/>
                  <a:gd name="connsiteY8" fmla="*/ 119282 h 248840"/>
                  <a:gd name="connsiteX9" fmla="*/ 187841 w 407925"/>
                  <a:gd name="connsiteY9" fmla="*/ 8337 h 248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7925" h="248840">
                    <a:moveTo>
                      <a:pt x="187841" y="8337"/>
                    </a:moveTo>
                    <a:cubicBezTo>
                      <a:pt x="243574" y="-1531"/>
                      <a:pt x="354844" y="-5263"/>
                      <a:pt x="407925" y="12045"/>
                    </a:cubicBezTo>
                    <a:cubicBezTo>
                      <a:pt x="364003" y="21391"/>
                      <a:pt x="307485" y="34763"/>
                      <a:pt x="260251" y="54003"/>
                    </a:cubicBezTo>
                    <a:cubicBezTo>
                      <a:pt x="213017" y="73243"/>
                      <a:pt x="159018" y="104944"/>
                      <a:pt x="124522" y="127487"/>
                    </a:cubicBezTo>
                    <a:cubicBezTo>
                      <a:pt x="90026" y="150030"/>
                      <a:pt x="74028" y="169038"/>
                      <a:pt x="53274" y="189263"/>
                    </a:cubicBezTo>
                    <a:cubicBezTo>
                      <a:pt x="32520" y="209488"/>
                      <a:pt x="6191" y="244395"/>
                      <a:pt x="0" y="248840"/>
                    </a:cubicBezTo>
                    <a:cubicBezTo>
                      <a:pt x="8696" y="230601"/>
                      <a:pt x="15046" y="214535"/>
                      <a:pt x="19007" y="198340"/>
                    </a:cubicBezTo>
                    <a:cubicBezTo>
                      <a:pt x="23769" y="183100"/>
                      <a:pt x="24722" y="166907"/>
                      <a:pt x="23769" y="151667"/>
                    </a:cubicBezTo>
                    <a:cubicBezTo>
                      <a:pt x="22817" y="141190"/>
                      <a:pt x="21864" y="129760"/>
                      <a:pt x="17102" y="119282"/>
                    </a:cubicBezTo>
                    <a:cubicBezTo>
                      <a:pt x="44447" y="95394"/>
                      <a:pt x="122704" y="26210"/>
                      <a:pt x="187841" y="83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1AC7B-C23B-4158-9B86-2918290A2881}"/>
                  </a:ext>
                </a:extLst>
              </p:cNvPr>
              <p:cNvSpPr/>
              <p:nvPr/>
            </p:nvSpPr>
            <p:spPr>
              <a:xfrm>
                <a:off x="1747155" y="3355155"/>
                <a:ext cx="433041" cy="220739"/>
              </a:xfrm>
              <a:custGeom>
                <a:avLst/>
                <a:gdLst>
                  <a:gd name="connsiteX0" fmla="*/ 411004 w 409575"/>
                  <a:gd name="connsiteY0" fmla="*/ 222936 h 228600"/>
                  <a:gd name="connsiteX1" fmla="*/ 371951 w 409575"/>
                  <a:gd name="connsiteY1" fmla="*/ 177216 h 228600"/>
                  <a:gd name="connsiteX2" fmla="*/ 344329 w 409575"/>
                  <a:gd name="connsiteY2" fmla="*/ 152451 h 228600"/>
                  <a:gd name="connsiteX3" fmla="*/ 320516 w 409575"/>
                  <a:gd name="connsiteY3" fmla="*/ 133401 h 228600"/>
                  <a:gd name="connsiteX4" fmla="*/ 249079 w 409575"/>
                  <a:gd name="connsiteY4" fmla="*/ 85776 h 228600"/>
                  <a:gd name="connsiteX5" fmla="*/ 200501 w 409575"/>
                  <a:gd name="connsiteY5" fmla="*/ 61963 h 228600"/>
                  <a:gd name="connsiteX6" fmla="*/ 178594 w 409575"/>
                  <a:gd name="connsiteY6" fmla="*/ 53391 h 228600"/>
                  <a:gd name="connsiteX7" fmla="*/ 150019 w 409575"/>
                  <a:gd name="connsiteY7" fmla="*/ 44818 h 228600"/>
                  <a:gd name="connsiteX8" fmla="*/ 86201 w 409575"/>
                  <a:gd name="connsiteY8" fmla="*/ 32436 h 228600"/>
                  <a:gd name="connsiteX9" fmla="*/ 11906 w 409575"/>
                  <a:gd name="connsiteY9" fmla="*/ 23863 h 228600"/>
                  <a:gd name="connsiteX10" fmla="*/ 7144 w 409575"/>
                  <a:gd name="connsiteY10" fmla="*/ 22911 h 228600"/>
                  <a:gd name="connsiteX11" fmla="*/ 138589 w 409575"/>
                  <a:gd name="connsiteY11" fmla="*/ 7671 h 228600"/>
                  <a:gd name="connsiteX12" fmla="*/ 179546 w 409575"/>
                  <a:gd name="connsiteY12" fmla="*/ 11481 h 228600"/>
                  <a:gd name="connsiteX13" fmla="*/ 214789 w 409575"/>
                  <a:gd name="connsiteY13" fmla="*/ 20053 h 228600"/>
                  <a:gd name="connsiteX14" fmla="*/ 275749 w 409575"/>
                  <a:gd name="connsiteY14" fmla="*/ 45771 h 228600"/>
                  <a:gd name="connsiteX15" fmla="*/ 296704 w 409575"/>
                  <a:gd name="connsiteY15" fmla="*/ 56248 h 228600"/>
                  <a:gd name="connsiteX16" fmla="*/ 330994 w 409575"/>
                  <a:gd name="connsiteY16" fmla="*/ 73393 h 228600"/>
                  <a:gd name="connsiteX17" fmla="*/ 377666 w 409575"/>
                  <a:gd name="connsiteY17" fmla="*/ 101016 h 228600"/>
                  <a:gd name="connsiteX18" fmla="*/ 382429 w 409575"/>
                  <a:gd name="connsiteY18" fmla="*/ 110541 h 228600"/>
                  <a:gd name="connsiteX19" fmla="*/ 386239 w 409575"/>
                  <a:gd name="connsiteY19" fmla="*/ 146736 h 228600"/>
                  <a:gd name="connsiteX20" fmla="*/ 399574 w 409575"/>
                  <a:gd name="connsiteY20" fmla="*/ 195313 h 228600"/>
                  <a:gd name="connsiteX21" fmla="*/ 411004 w 409575"/>
                  <a:gd name="connsiteY21" fmla="*/ 222936 h 228600"/>
                  <a:gd name="connsiteX0" fmla="*/ 421477 w 421477"/>
                  <a:gd name="connsiteY0" fmla="*/ 215779 h 215779"/>
                  <a:gd name="connsiteX1" fmla="*/ 382424 w 421477"/>
                  <a:gd name="connsiteY1" fmla="*/ 170059 h 215779"/>
                  <a:gd name="connsiteX2" fmla="*/ 354802 w 421477"/>
                  <a:gd name="connsiteY2" fmla="*/ 145294 h 215779"/>
                  <a:gd name="connsiteX3" fmla="*/ 330989 w 421477"/>
                  <a:gd name="connsiteY3" fmla="*/ 126244 h 215779"/>
                  <a:gd name="connsiteX4" fmla="*/ 259552 w 421477"/>
                  <a:gd name="connsiteY4" fmla="*/ 78619 h 215779"/>
                  <a:gd name="connsiteX5" fmla="*/ 210974 w 421477"/>
                  <a:gd name="connsiteY5" fmla="*/ 54806 h 215779"/>
                  <a:gd name="connsiteX6" fmla="*/ 189067 w 421477"/>
                  <a:gd name="connsiteY6" fmla="*/ 46234 h 215779"/>
                  <a:gd name="connsiteX7" fmla="*/ 160492 w 421477"/>
                  <a:gd name="connsiteY7" fmla="*/ 37661 h 215779"/>
                  <a:gd name="connsiteX8" fmla="*/ 96674 w 421477"/>
                  <a:gd name="connsiteY8" fmla="*/ 25279 h 215779"/>
                  <a:gd name="connsiteX9" fmla="*/ 22379 w 421477"/>
                  <a:gd name="connsiteY9" fmla="*/ 16706 h 215779"/>
                  <a:gd name="connsiteX10" fmla="*/ 0 w 421477"/>
                  <a:gd name="connsiteY10" fmla="*/ 15919 h 215779"/>
                  <a:gd name="connsiteX11" fmla="*/ 149062 w 421477"/>
                  <a:gd name="connsiteY11" fmla="*/ 514 h 215779"/>
                  <a:gd name="connsiteX12" fmla="*/ 190019 w 421477"/>
                  <a:gd name="connsiteY12" fmla="*/ 4324 h 215779"/>
                  <a:gd name="connsiteX13" fmla="*/ 225262 w 421477"/>
                  <a:gd name="connsiteY13" fmla="*/ 12896 h 215779"/>
                  <a:gd name="connsiteX14" fmla="*/ 286222 w 421477"/>
                  <a:gd name="connsiteY14" fmla="*/ 38614 h 215779"/>
                  <a:gd name="connsiteX15" fmla="*/ 307177 w 421477"/>
                  <a:gd name="connsiteY15" fmla="*/ 49091 h 215779"/>
                  <a:gd name="connsiteX16" fmla="*/ 341467 w 421477"/>
                  <a:gd name="connsiteY16" fmla="*/ 66236 h 215779"/>
                  <a:gd name="connsiteX17" fmla="*/ 388139 w 421477"/>
                  <a:gd name="connsiteY17" fmla="*/ 93859 h 215779"/>
                  <a:gd name="connsiteX18" fmla="*/ 392902 w 421477"/>
                  <a:gd name="connsiteY18" fmla="*/ 103384 h 215779"/>
                  <a:gd name="connsiteX19" fmla="*/ 396712 w 421477"/>
                  <a:gd name="connsiteY19" fmla="*/ 139579 h 215779"/>
                  <a:gd name="connsiteX20" fmla="*/ 410047 w 421477"/>
                  <a:gd name="connsiteY20" fmla="*/ 188156 h 215779"/>
                  <a:gd name="connsiteX21" fmla="*/ 421477 w 421477"/>
                  <a:gd name="connsiteY21" fmla="*/ 215779 h 215779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4854 w 423429"/>
                  <a:gd name="connsiteY18" fmla="*/ 103530 h 215925"/>
                  <a:gd name="connsiteX19" fmla="*/ 398664 w 423429"/>
                  <a:gd name="connsiteY19" fmla="*/ 139725 h 215925"/>
                  <a:gd name="connsiteX20" fmla="*/ 411999 w 423429"/>
                  <a:gd name="connsiteY20" fmla="*/ 188302 h 215925"/>
                  <a:gd name="connsiteX21" fmla="*/ 423429 w 423429"/>
                  <a:gd name="connsiteY21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23429 w 423429"/>
                  <a:gd name="connsiteY0" fmla="*/ 215925 h 215925"/>
                  <a:gd name="connsiteX1" fmla="*/ 384376 w 423429"/>
                  <a:gd name="connsiteY1" fmla="*/ 170205 h 215925"/>
                  <a:gd name="connsiteX2" fmla="*/ 356754 w 423429"/>
                  <a:gd name="connsiteY2" fmla="*/ 145440 h 215925"/>
                  <a:gd name="connsiteX3" fmla="*/ 332941 w 423429"/>
                  <a:gd name="connsiteY3" fmla="*/ 126390 h 215925"/>
                  <a:gd name="connsiteX4" fmla="*/ 261504 w 423429"/>
                  <a:gd name="connsiteY4" fmla="*/ 78765 h 215925"/>
                  <a:gd name="connsiteX5" fmla="*/ 212926 w 423429"/>
                  <a:gd name="connsiteY5" fmla="*/ 54952 h 215925"/>
                  <a:gd name="connsiteX6" fmla="*/ 191019 w 423429"/>
                  <a:gd name="connsiteY6" fmla="*/ 46380 h 215925"/>
                  <a:gd name="connsiteX7" fmla="*/ 162444 w 423429"/>
                  <a:gd name="connsiteY7" fmla="*/ 37807 h 215925"/>
                  <a:gd name="connsiteX8" fmla="*/ 98626 w 423429"/>
                  <a:gd name="connsiteY8" fmla="*/ 25425 h 215925"/>
                  <a:gd name="connsiteX9" fmla="*/ 24331 w 423429"/>
                  <a:gd name="connsiteY9" fmla="*/ 16852 h 215925"/>
                  <a:gd name="connsiteX10" fmla="*/ 0 w 423429"/>
                  <a:gd name="connsiteY10" fmla="*/ 14570 h 215925"/>
                  <a:gd name="connsiteX11" fmla="*/ 151014 w 423429"/>
                  <a:gd name="connsiteY11" fmla="*/ 660 h 215925"/>
                  <a:gd name="connsiteX12" fmla="*/ 191971 w 423429"/>
                  <a:gd name="connsiteY12" fmla="*/ 4470 h 215925"/>
                  <a:gd name="connsiteX13" fmla="*/ 227214 w 423429"/>
                  <a:gd name="connsiteY13" fmla="*/ 13042 h 215925"/>
                  <a:gd name="connsiteX14" fmla="*/ 288174 w 423429"/>
                  <a:gd name="connsiteY14" fmla="*/ 38760 h 215925"/>
                  <a:gd name="connsiteX15" fmla="*/ 309129 w 423429"/>
                  <a:gd name="connsiteY15" fmla="*/ 49237 h 215925"/>
                  <a:gd name="connsiteX16" fmla="*/ 343419 w 423429"/>
                  <a:gd name="connsiteY16" fmla="*/ 66382 h 215925"/>
                  <a:gd name="connsiteX17" fmla="*/ 390091 w 423429"/>
                  <a:gd name="connsiteY17" fmla="*/ 94005 h 215925"/>
                  <a:gd name="connsiteX18" fmla="*/ 398664 w 423429"/>
                  <a:gd name="connsiteY18" fmla="*/ 139725 h 215925"/>
                  <a:gd name="connsiteX19" fmla="*/ 411999 w 423429"/>
                  <a:gd name="connsiteY19" fmla="*/ 188302 h 215925"/>
                  <a:gd name="connsiteX20" fmla="*/ 423429 w 423429"/>
                  <a:gd name="connsiteY20" fmla="*/ 215925 h 215925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11999 w 433041"/>
                  <a:gd name="connsiteY19" fmla="*/ 188302 h 220739"/>
                  <a:gd name="connsiteX20" fmla="*/ 433041 w 433041"/>
                  <a:gd name="connsiteY20" fmla="*/ 220739 h 220739"/>
                  <a:gd name="connsiteX0" fmla="*/ 433041 w 433176"/>
                  <a:gd name="connsiteY0" fmla="*/ 220739 h 220739"/>
                  <a:gd name="connsiteX1" fmla="*/ 384376 w 433176"/>
                  <a:gd name="connsiteY1" fmla="*/ 170205 h 220739"/>
                  <a:gd name="connsiteX2" fmla="*/ 356754 w 433176"/>
                  <a:gd name="connsiteY2" fmla="*/ 145440 h 220739"/>
                  <a:gd name="connsiteX3" fmla="*/ 332941 w 433176"/>
                  <a:gd name="connsiteY3" fmla="*/ 126390 h 220739"/>
                  <a:gd name="connsiteX4" fmla="*/ 261504 w 433176"/>
                  <a:gd name="connsiteY4" fmla="*/ 78765 h 220739"/>
                  <a:gd name="connsiteX5" fmla="*/ 212926 w 433176"/>
                  <a:gd name="connsiteY5" fmla="*/ 54952 h 220739"/>
                  <a:gd name="connsiteX6" fmla="*/ 191019 w 433176"/>
                  <a:gd name="connsiteY6" fmla="*/ 46380 h 220739"/>
                  <a:gd name="connsiteX7" fmla="*/ 162444 w 433176"/>
                  <a:gd name="connsiteY7" fmla="*/ 37807 h 220739"/>
                  <a:gd name="connsiteX8" fmla="*/ 98626 w 433176"/>
                  <a:gd name="connsiteY8" fmla="*/ 25425 h 220739"/>
                  <a:gd name="connsiteX9" fmla="*/ 24331 w 433176"/>
                  <a:gd name="connsiteY9" fmla="*/ 16852 h 220739"/>
                  <a:gd name="connsiteX10" fmla="*/ 0 w 433176"/>
                  <a:gd name="connsiteY10" fmla="*/ 14570 h 220739"/>
                  <a:gd name="connsiteX11" fmla="*/ 151014 w 433176"/>
                  <a:gd name="connsiteY11" fmla="*/ 660 h 220739"/>
                  <a:gd name="connsiteX12" fmla="*/ 191971 w 433176"/>
                  <a:gd name="connsiteY12" fmla="*/ 4470 h 220739"/>
                  <a:gd name="connsiteX13" fmla="*/ 227214 w 433176"/>
                  <a:gd name="connsiteY13" fmla="*/ 13042 h 220739"/>
                  <a:gd name="connsiteX14" fmla="*/ 288174 w 433176"/>
                  <a:gd name="connsiteY14" fmla="*/ 38760 h 220739"/>
                  <a:gd name="connsiteX15" fmla="*/ 309129 w 433176"/>
                  <a:gd name="connsiteY15" fmla="*/ 49237 h 220739"/>
                  <a:gd name="connsiteX16" fmla="*/ 343419 w 433176"/>
                  <a:gd name="connsiteY16" fmla="*/ 66382 h 220739"/>
                  <a:gd name="connsiteX17" fmla="*/ 390091 w 433176"/>
                  <a:gd name="connsiteY17" fmla="*/ 94005 h 220739"/>
                  <a:gd name="connsiteX18" fmla="*/ 398664 w 433176"/>
                  <a:gd name="connsiteY18" fmla="*/ 139725 h 220739"/>
                  <a:gd name="connsiteX19" fmla="*/ 433041 w 433176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  <a:gd name="connsiteX0" fmla="*/ 433041 w 433041"/>
                  <a:gd name="connsiteY0" fmla="*/ 220739 h 220739"/>
                  <a:gd name="connsiteX1" fmla="*/ 384376 w 433041"/>
                  <a:gd name="connsiteY1" fmla="*/ 170205 h 220739"/>
                  <a:gd name="connsiteX2" fmla="*/ 356754 w 433041"/>
                  <a:gd name="connsiteY2" fmla="*/ 145440 h 220739"/>
                  <a:gd name="connsiteX3" fmla="*/ 332941 w 433041"/>
                  <a:gd name="connsiteY3" fmla="*/ 126390 h 220739"/>
                  <a:gd name="connsiteX4" fmla="*/ 261504 w 433041"/>
                  <a:gd name="connsiteY4" fmla="*/ 78765 h 220739"/>
                  <a:gd name="connsiteX5" fmla="*/ 212926 w 433041"/>
                  <a:gd name="connsiteY5" fmla="*/ 54952 h 220739"/>
                  <a:gd name="connsiteX6" fmla="*/ 191019 w 433041"/>
                  <a:gd name="connsiteY6" fmla="*/ 46380 h 220739"/>
                  <a:gd name="connsiteX7" fmla="*/ 162444 w 433041"/>
                  <a:gd name="connsiteY7" fmla="*/ 37807 h 220739"/>
                  <a:gd name="connsiteX8" fmla="*/ 98626 w 433041"/>
                  <a:gd name="connsiteY8" fmla="*/ 25425 h 220739"/>
                  <a:gd name="connsiteX9" fmla="*/ 24331 w 433041"/>
                  <a:gd name="connsiteY9" fmla="*/ 16852 h 220739"/>
                  <a:gd name="connsiteX10" fmla="*/ 0 w 433041"/>
                  <a:gd name="connsiteY10" fmla="*/ 14570 h 220739"/>
                  <a:gd name="connsiteX11" fmla="*/ 151014 w 433041"/>
                  <a:gd name="connsiteY11" fmla="*/ 660 h 220739"/>
                  <a:gd name="connsiteX12" fmla="*/ 191971 w 433041"/>
                  <a:gd name="connsiteY12" fmla="*/ 4470 h 220739"/>
                  <a:gd name="connsiteX13" fmla="*/ 227214 w 433041"/>
                  <a:gd name="connsiteY13" fmla="*/ 13042 h 220739"/>
                  <a:gd name="connsiteX14" fmla="*/ 288174 w 433041"/>
                  <a:gd name="connsiteY14" fmla="*/ 38760 h 220739"/>
                  <a:gd name="connsiteX15" fmla="*/ 309129 w 433041"/>
                  <a:gd name="connsiteY15" fmla="*/ 49237 h 220739"/>
                  <a:gd name="connsiteX16" fmla="*/ 343419 w 433041"/>
                  <a:gd name="connsiteY16" fmla="*/ 66382 h 220739"/>
                  <a:gd name="connsiteX17" fmla="*/ 390091 w 433041"/>
                  <a:gd name="connsiteY17" fmla="*/ 94005 h 220739"/>
                  <a:gd name="connsiteX18" fmla="*/ 398664 w 433041"/>
                  <a:gd name="connsiteY18" fmla="*/ 139725 h 220739"/>
                  <a:gd name="connsiteX19" fmla="*/ 433041 w 433041"/>
                  <a:gd name="connsiteY19" fmla="*/ 220739 h 22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33041" h="220739">
                    <a:moveTo>
                      <a:pt x="433041" y="220739"/>
                    </a:moveTo>
                    <a:cubicBezTo>
                      <a:pt x="417612" y="202576"/>
                      <a:pt x="397711" y="184492"/>
                      <a:pt x="384376" y="170205"/>
                    </a:cubicBezTo>
                    <a:cubicBezTo>
                      <a:pt x="375804" y="161632"/>
                      <a:pt x="366279" y="153060"/>
                      <a:pt x="356754" y="145440"/>
                    </a:cubicBezTo>
                    <a:cubicBezTo>
                      <a:pt x="349134" y="138772"/>
                      <a:pt x="341514" y="132105"/>
                      <a:pt x="332941" y="126390"/>
                    </a:cubicBezTo>
                    <a:cubicBezTo>
                      <a:pt x="310081" y="108292"/>
                      <a:pt x="286269" y="93052"/>
                      <a:pt x="261504" y="78765"/>
                    </a:cubicBezTo>
                    <a:cubicBezTo>
                      <a:pt x="245311" y="70192"/>
                      <a:pt x="230071" y="61620"/>
                      <a:pt x="212926" y="54952"/>
                    </a:cubicBezTo>
                    <a:cubicBezTo>
                      <a:pt x="206259" y="52095"/>
                      <a:pt x="197686" y="49237"/>
                      <a:pt x="191019" y="46380"/>
                    </a:cubicBezTo>
                    <a:cubicBezTo>
                      <a:pt x="181494" y="42570"/>
                      <a:pt x="171969" y="40665"/>
                      <a:pt x="162444" y="37807"/>
                    </a:cubicBezTo>
                    <a:cubicBezTo>
                      <a:pt x="141489" y="32092"/>
                      <a:pt x="120534" y="28282"/>
                      <a:pt x="98626" y="25425"/>
                    </a:cubicBezTo>
                    <a:cubicBezTo>
                      <a:pt x="73861" y="22567"/>
                      <a:pt x="49096" y="17805"/>
                      <a:pt x="24331" y="16852"/>
                    </a:cubicBezTo>
                    <a:cubicBezTo>
                      <a:pt x="23379" y="16852"/>
                      <a:pt x="2857" y="15522"/>
                      <a:pt x="0" y="14570"/>
                    </a:cubicBezTo>
                    <a:cubicBezTo>
                      <a:pt x="43815" y="282"/>
                      <a:pt x="107199" y="-1245"/>
                      <a:pt x="151014" y="660"/>
                    </a:cubicBezTo>
                    <a:cubicBezTo>
                      <a:pt x="166254" y="1612"/>
                      <a:pt x="179589" y="2565"/>
                      <a:pt x="191971" y="4470"/>
                    </a:cubicBezTo>
                    <a:cubicBezTo>
                      <a:pt x="204354" y="5422"/>
                      <a:pt x="215784" y="8280"/>
                      <a:pt x="227214" y="13042"/>
                    </a:cubicBezTo>
                    <a:cubicBezTo>
                      <a:pt x="248169" y="20662"/>
                      <a:pt x="268171" y="29235"/>
                      <a:pt x="288174" y="38760"/>
                    </a:cubicBezTo>
                    <a:cubicBezTo>
                      <a:pt x="295794" y="42570"/>
                      <a:pt x="302461" y="46380"/>
                      <a:pt x="309129" y="49237"/>
                    </a:cubicBezTo>
                    <a:lnTo>
                      <a:pt x="343419" y="66382"/>
                    </a:lnTo>
                    <a:cubicBezTo>
                      <a:pt x="359611" y="74955"/>
                      <a:pt x="374851" y="83527"/>
                      <a:pt x="390091" y="94005"/>
                    </a:cubicBezTo>
                    <a:cubicBezTo>
                      <a:pt x="390947" y="119506"/>
                      <a:pt x="395013" y="124009"/>
                      <a:pt x="398664" y="139725"/>
                    </a:cubicBezTo>
                    <a:cubicBezTo>
                      <a:pt x="405822" y="160847"/>
                      <a:pt x="421798" y="196108"/>
                      <a:pt x="433041" y="22073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69A52B6-5AA3-4598-8CB6-15469C952C87}"/>
                  </a:ext>
                </a:extLst>
              </p:cNvPr>
              <p:cNvSpPr/>
              <p:nvPr/>
            </p:nvSpPr>
            <p:spPr>
              <a:xfrm>
                <a:off x="1640032" y="3316042"/>
                <a:ext cx="181594" cy="55950"/>
              </a:xfrm>
              <a:custGeom>
                <a:avLst/>
                <a:gdLst>
                  <a:gd name="connsiteX0" fmla="*/ 170974 w 171450"/>
                  <a:gd name="connsiteY0" fmla="*/ 7144 h 66675"/>
                  <a:gd name="connsiteX1" fmla="*/ 114776 w 171450"/>
                  <a:gd name="connsiteY1" fmla="*/ 42386 h 66675"/>
                  <a:gd name="connsiteX2" fmla="*/ 111919 w 171450"/>
                  <a:gd name="connsiteY2" fmla="*/ 50959 h 66675"/>
                  <a:gd name="connsiteX3" fmla="*/ 111919 w 171450"/>
                  <a:gd name="connsiteY3" fmla="*/ 63341 h 66675"/>
                  <a:gd name="connsiteX4" fmla="*/ 101441 w 171450"/>
                  <a:gd name="connsiteY4" fmla="*/ 56674 h 66675"/>
                  <a:gd name="connsiteX5" fmla="*/ 103346 w 171450"/>
                  <a:gd name="connsiteY5" fmla="*/ 39529 h 66675"/>
                  <a:gd name="connsiteX6" fmla="*/ 102394 w 171450"/>
                  <a:gd name="connsiteY6" fmla="*/ 32861 h 66675"/>
                  <a:gd name="connsiteX7" fmla="*/ 94774 w 171450"/>
                  <a:gd name="connsiteY7" fmla="*/ 34766 h 66675"/>
                  <a:gd name="connsiteX8" fmla="*/ 88106 w 171450"/>
                  <a:gd name="connsiteY8" fmla="*/ 49054 h 66675"/>
                  <a:gd name="connsiteX9" fmla="*/ 36671 w 171450"/>
                  <a:gd name="connsiteY9" fmla="*/ 23336 h 66675"/>
                  <a:gd name="connsiteX10" fmla="*/ 7144 w 171450"/>
                  <a:gd name="connsiteY10" fmla="*/ 17621 h 66675"/>
                  <a:gd name="connsiteX11" fmla="*/ 11906 w 171450"/>
                  <a:gd name="connsiteY11" fmla="*/ 16669 h 66675"/>
                  <a:gd name="connsiteX12" fmla="*/ 82391 w 171450"/>
                  <a:gd name="connsiteY12" fmla="*/ 15716 h 66675"/>
                  <a:gd name="connsiteX13" fmla="*/ 128111 w 171450"/>
                  <a:gd name="connsiteY13" fmla="*/ 11906 h 66675"/>
                  <a:gd name="connsiteX14" fmla="*/ 153829 w 171450"/>
                  <a:gd name="connsiteY14" fmla="*/ 9049 h 66675"/>
                  <a:gd name="connsiteX15" fmla="*/ 170974 w 171450"/>
                  <a:gd name="connsiteY15" fmla="*/ 7144 h 66675"/>
                  <a:gd name="connsiteX0" fmla="*/ 163830 w 163830"/>
                  <a:gd name="connsiteY0" fmla="*/ 0 h 58284"/>
                  <a:gd name="connsiteX1" fmla="*/ 107632 w 163830"/>
                  <a:gd name="connsiteY1" fmla="*/ 35242 h 58284"/>
                  <a:gd name="connsiteX2" fmla="*/ 104775 w 163830"/>
                  <a:gd name="connsiteY2" fmla="*/ 43815 h 58284"/>
                  <a:gd name="connsiteX3" fmla="*/ 104775 w 163830"/>
                  <a:gd name="connsiteY3" fmla="*/ 56197 h 58284"/>
                  <a:gd name="connsiteX4" fmla="*/ 94297 w 163830"/>
                  <a:gd name="connsiteY4" fmla="*/ 49530 h 58284"/>
                  <a:gd name="connsiteX5" fmla="*/ 96202 w 163830"/>
                  <a:gd name="connsiteY5" fmla="*/ 32385 h 58284"/>
                  <a:gd name="connsiteX6" fmla="*/ 95250 w 163830"/>
                  <a:gd name="connsiteY6" fmla="*/ 25717 h 58284"/>
                  <a:gd name="connsiteX7" fmla="*/ 87630 w 163830"/>
                  <a:gd name="connsiteY7" fmla="*/ 27622 h 58284"/>
                  <a:gd name="connsiteX8" fmla="*/ 80962 w 163830"/>
                  <a:gd name="connsiteY8" fmla="*/ 41910 h 58284"/>
                  <a:gd name="connsiteX9" fmla="*/ 29527 w 163830"/>
                  <a:gd name="connsiteY9" fmla="*/ 16192 h 58284"/>
                  <a:gd name="connsiteX10" fmla="*/ 0 w 163830"/>
                  <a:gd name="connsiteY10" fmla="*/ 10477 h 58284"/>
                  <a:gd name="connsiteX11" fmla="*/ 4762 w 163830"/>
                  <a:gd name="connsiteY11" fmla="*/ 9525 h 58284"/>
                  <a:gd name="connsiteX12" fmla="*/ 75247 w 163830"/>
                  <a:gd name="connsiteY12" fmla="*/ 8572 h 58284"/>
                  <a:gd name="connsiteX13" fmla="*/ 146685 w 163830"/>
                  <a:gd name="connsiteY13" fmla="*/ 1905 h 58284"/>
                  <a:gd name="connsiteX14" fmla="*/ 163830 w 163830"/>
                  <a:gd name="connsiteY14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53674 w 170819"/>
                  <a:gd name="connsiteY12" fmla="*/ 1905 h 58284"/>
                  <a:gd name="connsiteX13" fmla="*/ 170819 w 170819"/>
                  <a:gd name="connsiteY13" fmla="*/ 0 h 58284"/>
                  <a:gd name="connsiteX0" fmla="*/ 170819 w 170819"/>
                  <a:gd name="connsiteY0" fmla="*/ 0 h 58284"/>
                  <a:gd name="connsiteX1" fmla="*/ 114621 w 170819"/>
                  <a:gd name="connsiteY1" fmla="*/ 35242 h 58284"/>
                  <a:gd name="connsiteX2" fmla="*/ 111764 w 170819"/>
                  <a:gd name="connsiteY2" fmla="*/ 43815 h 58284"/>
                  <a:gd name="connsiteX3" fmla="*/ 111764 w 170819"/>
                  <a:gd name="connsiteY3" fmla="*/ 56197 h 58284"/>
                  <a:gd name="connsiteX4" fmla="*/ 101286 w 170819"/>
                  <a:gd name="connsiteY4" fmla="*/ 49530 h 58284"/>
                  <a:gd name="connsiteX5" fmla="*/ 103191 w 170819"/>
                  <a:gd name="connsiteY5" fmla="*/ 32385 h 58284"/>
                  <a:gd name="connsiteX6" fmla="*/ 102239 w 170819"/>
                  <a:gd name="connsiteY6" fmla="*/ 25717 h 58284"/>
                  <a:gd name="connsiteX7" fmla="*/ 94619 w 170819"/>
                  <a:gd name="connsiteY7" fmla="*/ 27622 h 58284"/>
                  <a:gd name="connsiteX8" fmla="*/ 87951 w 170819"/>
                  <a:gd name="connsiteY8" fmla="*/ 41910 h 58284"/>
                  <a:gd name="connsiteX9" fmla="*/ 36516 w 170819"/>
                  <a:gd name="connsiteY9" fmla="*/ 16192 h 58284"/>
                  <a:gd name="connsiteX10" fmla="*/ 6989 w 170819"/>
                  <a:gd name="connsiteY10" fmla="*/ 10477 h 58284"/>
                  <a:gd name="connsiteX11" fmla="*/ 11751 w 170819"/>
                  <a:gd name="connsiteY11" fmla="*/ 9525 h 58284"/>
                  <a:gd name="connsiteX12" fmla="*/ 170819 w 170819"/>
                  <a:gd name="connsiteY12" fmla="*/ 0 h 58284"/>
                  <a:gd name="connsiteX0" fmla="*/ 170819 w 170819"/>
                  <a:gd name="connsiteY0" fmla="*/ 2569 h 60853"/>
                  <a:gd name="connsiteX1" fmla="*/ 114621 w 170819"/>
                  <a:gd name="connsiteY1" fmla="*/ 37811 h 60853"/>
                  <a:gd name="connsiteX2" fmla="*/ 111764 w 170819"/>
                  <a:gd name="connsiteY2" fmla="*/ 46384 h 60853"/>
                  <a:gd name="connsiteX3" fmla="*/ 111764 w 170819"/>
                  <a:gd name="connsiteY3" fmla="*/ 58766 h 60853"/>
                  <a:gd name="connsiteX4" fmla="*/ 101286 w 170819"/>
                  <a:gd name="connsiteY4" fmla="*/ 52099 h 60853"/>
                  <a:gd name="connsiteX5" fmla="*/ 103191 w 170819"/>
                  <a:gd name="connsiteY5" fmla="*/ 34954 h 60853"/>
                  <a:gd name="connsiteX6" fmla="*/ 102239 w 170819"/>
                  <a:gd name="connsiteY6" fmla="*/ 28286 h 60853"/>
                  <a:gd name="connsiteX7" fmla="*/ 94619 w 170819"/>
                  <a:gd name="connsiteY7" fmla="*/ 30191 h 60853"/>
                  <a:gd name="connsiteX8" fmla="*/ 87951 w 170819"/>
                  <a:gd name="connsiteY8" fmla="*/ 44479 h 60853"/>
                  <a:gd name="connsiteX9" fmla="*/ 36516 w 170819"/>
                  <a:gd name="connsiteY9" fmla="*/ 18761 h 60853"/>
                  <a:gd name="connsiteX10" fmla="*/ 6989 w 170819"/>
                  <a:gd name="connsiteY10" fmla="*/ 13046 h 60853"/>
                  <a:gd name="connsiteX11" fmla="*/ 11751 w 170819"/>
                  <a:gd name="connsiteY11" fmla="*/ 12094 h 60853"/>
                  <a:gd name="connsiteX12" fmla="*/ 170819 w 170819"/>
                  <a:gd name="connsiteY12" fmla="*/ 2569 h 60853"/>
                  <a:gd name="connsiteX0" fmla="*/ 170819 w 170819"/>
                  <a:gd name="connsiteY0" fmla="*/ 985 h 59269"/>
                  <a:gd name="connsiteX1" fmla="*/ 114621 w 170819"/>
                  <a:gd name="connsiteY1" fmla="*/ 36227 h 59269"/>
                  <a:gd name="connsiteX2" fmla="*/ 111764 w 170819"/>
                  <a:gd name="connsiteY2" fmla="*/ 44800 h 59269"/>
                  <a:gd name="connsiteX3" fmla="*/ 111764 w 170819"/>
                  <a:gd name="connsiteY3" fmla="*/ 57182 h 59269"/>
                  <a:gd name="connsiteX4" fmla="*/ 101286 w 170819"/>
                  <a:gd name="connsiteY4" fmla="*/ 50515 h 59269"/>
                  <a:gd name="connsiteX5" fmla="*/ 103191 w 170819"/>
                  <a:gd name="connsiteY5" fmla="*/ 33370 h 59269"/>
                  <a:gd name="connsiteX6" fmla="*/ 102239 w 170819"/>
                  <a:gd name="connsiteY6" fmla="*/ 26702 h 59269"/>
                  <a:gd name="connsiteX7" fmla="*/ 94619 w 170819"/>
                  <a:gd name="connsiteY7" fmla="*/ 28607 h 59269"/>
                  <a:gd name="connsiteX8" fmla="*/ 87951 w 170819"/>
                  <a:gd name="connsiteY8" fmla="*/ 42895 h 59269"/>
                  <a:gd name="connsiteX9" fmla="*/ 36516 w 170819"/>
                  <a:gd name="connsiteY9" fmla="*/ 17177 h 59269"/>
                  <a:gd name="connsiteX10" fmla="*/ 6989 w 170819"/>
                  <a:gd name="connsiteY10" fmla="*/ 11462 h 59269"/>
                  <a:gd name="connsiteX11" fmla="*/ 11751 w 170819"/>
                  <a:gd name="connsiteY11" fmla="*/ 10510 h 59269"/>
                  <a:gd name="connsiteX12" fmla="*/ 14507 w 170819"/>
                  <a:gd name="connsiteY12" fmla="*/ 9845 h 59269"/>
                  <a:gd name="connsiteX13" fmla="*/ 170819 w 170819"/>
                  <a:gd name="connsiteY13" fmla="*/ 985 h 59269"/>
                  <a:gd name="connsiteX0" fmla="*/ 172080 w 172080"/>
                  <a:gd name="connsiteY0" fmla="*/ 916 h 59200"/>
                  <a:gd name="connsiteX1" fmla="*/ 115882 w 172080"/>
                  <a:gd name="connsiteY1" fmla="*/ 36158 h 59200"/>
                  <a:gd name="connsiteX2" fmla="*/ 113025 w 172080"/>
                  <a:gd name="connsiteY2" fmla="*/ 44731 h 59200"/>
                  <a:gd name="connsiteX3" fmla="*/ 113025 w 172080"/>
                  <a:gd name="connsiteY3" fmla="*/ 57113 h 59200"/>
                  <a:gd name="connsiteX4" fmla="*/ 102547 w 172080"/>
                  <a:gd name="connsiteY4" fmla="*/ 50446 h 59200"/>
                  <a:gd name="connsiteX5" fmla="*/ 104452 w 172080"/>
                  <a:gd name="connsiteY5" fmla="*/ 33301 h 59200"/>
                  <a:gd name="connsiteX6" fmla="*/ 103500 w 172080"/>
                  <a:gd name="connsiteY6" fmla="*/ 26633 h 59200"/>
                  <a:gd name="connsiteX7" fmla="*/ 95880 w 172080"/>
                  <a:gd name="connsiteY7" fmla="*/ 28538 h 59200"/>
                  <a:gd name="connsiteX8" fmla="*/ 89212 w 172080"/>
                  <a:gd name="connsiteY8" fmla="*/ 42826 h 59200"/>
                  <a:gd name="connsiteX9" fmla="*/ 37777 w 172080"/>
                  <a:gd name="connsiteY9" fmla="*/ 17108 h 59200"/>
                  <a:gd name="connsiteX10" fmla="*/ 8250 w 172080"/>
                  <a:gd name="connsiteY10" fmla="*/ 11393 h 59200"/>
                  <a:gd name="connsiteX11" fmla="*/ 13012 w 172080"/>
                  <a:gd name="connsiteY11" fmla="*/ 10441 h 59200"/>
                  <a:gd name="connsiteX12" fmla="*/ 172080 w 172080"/>
                  <a:gd name="connsiteY12" fmla="*/ 916 h 59200"/>
                  <a:gd name="connsiteX0" fmla="*/ 163830 w 163830"/>
                  <a:gd name="connsiteY0" fmla="*/ 861 h 59145"/>
                  <a:gd name="connsiteX1" fmla="*/ 107632 w 163830"/>
                  <a:gd name="connsiteY1" fmla="*/ 36103 h 59145"/>
                  <a:gd name="connsiteX2" fmla="*/ 104775 w 163830"/>
                  <a:gd name="connsiteY2" fmla="*/ 44676 h 59145"/>
                  <a:gd name="connsiteX3" fmla="*/ 104775 w 163830"/>
                  <a:gd name="connsiteY3" fmla="*/ 57058 h 59145"/>
                  <a:gd name="connsiteX4" fmla="*/ 94297 w 163830"/>
                  <a:gd name="connsiteY4" fmla="*/ 50391 h 59145"/>
                  <a:gd name="connsiteX5" fmla="*/ 96202 w 163830"/>
                  <a:gd name="connsiteY5" fmla="*/ 33246 h 59145"/>
                  <a:gd name="connsiteX6" fmla="*/ 95250 w 163830"/>
                  <a:gd name="connsiteY6" fmla="*/ 26578 h 59145"/>
                  <a:gd name="connsiteX7" fmla="*/ 87630 w 163830"/>
                  <a:gd name="connsiteY7" fmla="*/ 28483 h 59145"/>
                  <a:gd name="connsiteX8" fmla="*/ 80962 w 163830"/>
                  <a:gd name="connsiteY8" fmla="*/ 42771 h 59145"/>
                  <a:gd name="connsiteX9" fmla="*/ 29527 w 163830"/>
                  <a:gd name="connsiteY9" fmla="*/ 17053 h 59145"/>
                  <a:gd name="connsiteX10" fmla="*/ 0 w 163830"/>
                  <a:gd name="connsiteY10" fmla="*/ 11338 h 59145"/>
                  <a:gd name="connsiteX11" fmla="*/ 163830 w 163830"/>
                  <a:gd name="connsiteY11" fmla="*/ 861 h 59145"/>
                  <a:gd name="connsiteX0" fmla="*/ 181594 w 181594"/>
                  <a:gd name="connsiteY0" fmla="*/ 1031 h 59315"/>
                  <a:gd name="connsiteX1" fmla="*/ 125396 w 181594"/>
                  <a:gd name="connsiteY1" fmla="*/ 36273 h 59315"/>
                  <a:gd name="connsiteX2" fmla="*/ 122539 w 181594"/>
                  <a:gd name="connsiteY2" fmla="*/ 44846 h 59315"/>
                  <a:gd name="connsiteX3" fmla="*/ 122539 w 181594"/>
                  <a:gd name="connsiteY3" fmla="*/ 57228 h 59315"/>
                  <a:gd name="connsiteX4" fmla="*/ 112061 w 181594"/>
                  <a:gd name="connsiteY4" fmla="*/ 50561 h 59315"/>
                  <a:gd name="connsiteX5" fmla="*/ 113966 w 181594"/>
                  <a:gd name="connsiteY5" fmla="*/ 33416 h 59315"/>
                  <a:gd name="connsiteX6" fmla="*/ 113014 w 181594"/>
                  <a:gd name="connsiteY6" fmla="*/ 26748 h 59315"/>
                  <a:gd name="connsiteX7" fmla="*/ 105394 w 181594"/>
                  <a:gd name="connsiteY7" fmla="*/ 28653 h 59315"/>
                  <a:gd name="connsiteX8" fmla="*/ 98726 w 181594"/>
                  <a:gd name="connsiteY8" fmla="*/ 42941 h 59315"/>
                  <a:gd name="connsiteX9" fmla="*/ 47291 w 181594"/>
                  <a:gd name="connsiteY9" fmla="*/ 17223 h 59315"/>
                  <a:gd name="connsiteX10" fmla="*/ 0 w 181594"/>
                  <a:gd name="connsiteY10" fmla="*/ 9010 h 59315"/>
                  <a:gd name="connsiteX11" fmla="*/ 181594 w 181594"/>
                  <a:gd name="connsiteY11" fmla="*/ 1031 h 59315"/>
                  <a:gd name="connsiteX0" fmla="*/ 181594 w 181594"/>
                  <a:gd name="connsiteY0" fmla="*/ 3994 h 62278"/>
                  <a:gd name="connsiteX1" fmla="*/ 125396 w 181594"/>
                  <a:gd name="connsiteY1" fmla="*/ 39236 h 62278"/>
                  <a:gd name="connsiteX2" fmla="*/ 122539 w 181594"/>
                  <a:gd name="connsiteY2" fmla="*/ 47809 h 62278"/>
                  <a:gd name="connsiteX3" fmla="*/ 122539 w 181594"/>
                  <a:gd name="connsiteY3" fmla="*/ 60191 h 62278"/>
                  <a:gd name="connsiteX4" fmla="*/ 112061 w 181594"/>
                  <a:gd name="connsiteY4" fmla="*/ 53524 h 62278"/>
                  <a:gd name="connsiteX5" fmla="*/ 113966 w 181594"/>
                  <a:gd name="connsiteY5" fmla="*/ 36379 h 62278"/>
                  <a:gd name="connsiteX6" fmla="*/ 113014 w 181594"/>
                  <a:gd name="connsiteY6" fmla="*/ 29711 h 62278"/>
                  <a:gd name="connsiteX7" fmla="*/ 105394 w 181594"/>
                  <a:gd name="connsiteY7" fmla="*/ 31616 h 62278"/>
                  <a:gd name="connsiteX8" fmla="*/ 98726 w 181594"/>
                  <a:gd name="connsiteY8" fmla="*/ 45904 h 62278"/>
                  <a:gd name="connsiteX9" fmla="*/ 47291 w 181594"/>
                  <a:gd name="connsiteY9" fmla="*/ 20186 h 62278"/>
                  <a:gd name="connsiteX10" fmla="*/ 0 w 181594"/>
                  <a:gd name="connsiteY10" fmla="*/ 11973 h 62278"/>
                  <a:gd name="connsiteX11" fmla="*/ 181594 w 181594"/>
                  <a:gd name="connsiteY11" fmla="*/ 3994 h 62278"/>
                  <a:gd name="connsiteX0" fmla="*/ 181594 w 181594"/>
                  <a:gd name="connsiteY0" fmla="*/ 6985 h 65269"/>
                  <a:gd name="connsiteX1" fmla="*/ 125396 w 181594"/>
                  <a:gd name="connsiteY1" fmla="*/ 42227 h 65269"/>
                  <a:gd name="connsiteX2" fmla="*/ 122539 w 181594"/>
                  <a:gd name="connsiteY2" fmla="*/ 50800 h 65269"/>
                  <a:gd name="connsiteX3" fmla="*/ 122539 w 181594"/>
                  <a:gd name="connsiteY3" fmla="*/ 63182 h 65269"/>
                  <a:gd name="connsiteX4" fmla="*/ 112061 w 181594"/>
                  <a:gd name="connsiteY4" fmla="*/ 56515 h 65269"/>
                  <a:gd name="connsiteX5" fmla="*/ 113966 w 181594"/>
                  <a:gd name="connsiteY5" fmla="*/ 39370 h 65269"/>
                  <a:gd name="connsiteX6" fmla="*/ 113014 w 181594"/>
                  <a:gd name="connsiteY6" fmla="*/ 32702 h 65269"/>
                  <a:gd name="connsiteX7" fmla="*/ 105394 w 181594"/>
                  <a:gd name="connsiteY7" fmla="*/ 34607 h 65269"/>
                  <a:gd name="connsiteX8" fmla="*/ 98726 w 181594"/>
                  <a:gd name="connsiteY8" fmla="*/ 48895 h 65269"/>
                  <a:gd name="connsiteX9" fmla="*/ 47291 w 181594"/>
                  <a:gd name="connsiteY9" fmla="*/ 23177 h 65269"/>
                  <a:gd name="connsiteX10" fmla="*/ 0 w 181594"/>
                  <a:gd name="connsiteY10" fmla="*/ 14964 h 65269"/>
                  <a:gd name="connsiteX11" fmla="*/ 181594 w 181594"/>
                  <a:gd name="connsiteY11" fmla="*/ 6985 h 65269"/>
                  <a:gd name="connsiteX0" fmla="*/ 181594 w 181594"/>
                  <a:gd name="connsiteY0" fmla="*/ 6985 h 56923"/>
                  <a:gd name="connsiteX1" fmla="*/ 125396 w 181594"/>
                  <a:gd name="connsiteY1" fmla="*/ 42227 h 56923"/>
                  <a:gd name="connsiteX2" fmla="*/ 122539 w 181594"/>
                  <a:gd name="connsiteY2" fmla="*/ 50800 h 56923"/>
                  <a:gd name="connsiteX3" fmla="*/ 112061 w 181594"/>
                  <a:gd name="connsiteY3" fmla="*/ 56515 h 56923"/>
                  <a:gd name="connsiteX4" fmla="*/ 113966 w 181594"/>
                  <a:gd name="connsiteY4" fmla="*/ 39370 h 56923"/>
                  <a:gd name="connsiteX5" fmla="*/ 113014 w 181594"/>
                  <a:gd name="connsiteY5" fmla="*/ 32702 h 56923"/>
                  <a:gd name="connsiteX6" fmla="*/ 105394 w 181594"/>
                  <a:gd name="connsiteY6" fmla="*/ 34607 h 56923"/>
                  <a:gd name="connsiteX7" fmla="*/ 98726 w 181594"/>
                  <a:gd name="connsiteY7" fmla="*/ 48895 h 56923"/>
                  <a:gd name="connsiteX8" fmla="*/ 47291 w 181594"/>
                  <a:gd name="connsiteY8" fmla="*/ 23177 h 56923"/>
                  <a:gd name="connsiteX9" fmla="*/ 0 w 181594"/>
                  <a:gd name="connsiteY9" fmla="*/ 14964 h 56923"/>
                  <a:gd name="connsiteX10" fmla="*/ 181594 w 181594"/>
                  <a:gd name="connsiteY10" fmla="*/ 6985 h 56923"/>
                  <a:gd name="connsiteX0" fmla="*/ 181594 w 181594"/>
                  <a:gd name="connsiteY0" fmla="*/ 6985 h 56539"/>
                  <a:gd name="connsiteX1" fmla="*/ 125396 w 181594"/>
                  <a:gd name="connsiteY1" fmla="*/ 42227 h 56539"/>
                  <a:gd name="connsiteX2" fmla="*/ 112061 w 181594"/>
                  <a:gd name="connsiteY2" fmla="*/ 56515 h 56539"/>
                  <a:gd name="connsiteX3" fmla="*/ 113966 w 181594"/>
                  <a:gd name="connsiteY3" fmla="*/ 39370 h 56539"/>
                  <a:gd name="connsiteX4" fmla="*/ 113014 w 181594"/>
                  <a:gd name="connsiteY4" fmla="*/ 32702 h 56539"/>
                  <a:gd name="connsiteX5" fmla="*/ 105394 w 181594"/>
                  <a:gd name="connsiteY5" fmla="*/ 34607 h 56539"/>
                  <a:gd name="connsiteX6" fmla="*/ 98726 w 181594"/>
                  <a:gd name="connsiteY6" fmla="*/ 48895 h 56539"/>
                  <a:gd name="connsiteX7" fmla="*/ 47291 w 181594"/>
                  <a:gd name="connsiteY7" fmla="*/ 23177 h 56539"/>
                  <a:gd name="connsiteX8" fmla="*/ 0 w 181594"/>
                  <a:gd name="connsiteY8" fmla="*/ 14964 h 56539"/>
                  <a:gd name="connsiteX9" fmla="*/ 181594 w 181594"/>
                  <a:gd name="connsiteY9" fmla="*/ 6985 h 56539"/>
                  <a:gd name="connsiteX0" fmla="*/ 181594 w 184502"/>
                  <a:gd name="connsiteY0" fmla="*/ 6985 h 57568"/>
                  <a:gd name="connsiteX1" fmla="*/ 112061 w 184502"/>
                  <a:gd name="connsiteY1" fmla="*/ 56515 h 57568"/>
                  <a:gd name="connsiteX2" fmla="*/ 113966 w 184502"/>
                  <a:gd name="connsiteY2" fmla="*/ 39370 h 57568"/>
                  <a:gd name="connsiteX3" fmla="*/ 113014 w 184502"/>
                  <a:gd name="connsiteY3" fmla="*/ 32702 h 57568"/>
                  <a:gd name="connsiteX4" fmla="*/ 105394 w 184502"/>
                  <a:gd name="connsiteY4" fmla="*/ 34607 h 57568"/>
                  <a:gd name="connsiteX5" fmla="*/ 98726 w 184502"/>
                  <a:gd name="connsiteY5" fmla="*/ 48895 h 57568"/>
                  <a:gd name="connsiteX6" fmla="*/ 47291 w 184502"/>
                  <a:gd name="connsiteY6" fmla="*/ 23177 h 57568"/>
                  <a:gd name="connsiteX7" fmla="*/ 0 w 184502"/>
                  <a:gd name="connsiteY7" fmla="*/ 14964 h 57568"/>
                  <a:gd name="connsiteX8" fmla="*/ 181594 w 184502"/>
                  <a:gd name="connsiteY8" fmla="*/ 6985 h 57568"/>
                  <a:gd name="connsiteX0" fmla="*/ 181594 w 184507"/>
                  <a:gd name="connsiteY0" fmla="*/ 6985 h 57017"/>
                  <a:gd name="connsiteX1" fmla="*/ 112061 w 184507"/>
                  <a:gd name="connsiteY1" fmla="*/ 56515 h 57017"/>
                  <a:gd name="connsiteX2" fmla="*/ 113014 w 184507"/>
                  <a:gd name="connsiteY2" fmla="*/ 32702 h 57017"/>
                  <a:gd name="connsiteX3" fmla="*/ 105394 w 184507"/>
                  <a:gd name="connsiteY3" fmla="*/ 34607 h 57017"/>
                  <a:gd name="connsiteX4" fmla="*/ 98726 w 184507"/>
                  <a:gd name="connsiteY4" fmla="*/ 48895 h 57017"/>
                  <a:gd name="connsiteX5" fmla="*/ 47291 w 184507"/>
                  <a:gd name="connsiteY5" fmla="*/ 23177 h 57017"/>
                  <a:gd name="connsiteX6" fmla="*/ 0 w 184507"/>
                  <a:gd name="connsiteY6" fmla="*/ 14964 h 57017"/>
                  <a:gd name="connsiteX7" fmla="*/ 181594 w 184507"/>
                  <a:gd name="connsiteY7" fmla="*/ 6985 h 57017"/>
                  <a:gd name="connsiteX0" fmla="*/ 181594 w 184547"/>
                  <a:gd name="connsiteY0" fmla="*/ 6985 h 57075"/>
                  <a:gd name="connsiteX1" fmla="*/ 112061 w 184547"/>
                  <a:gd name="connsiteY1" fmla="*/ 56515 h 57075"/>
                  <a:gd name="connsiteX2" fmla="*/ 105394 w 184547"/>
                  <a:gd name="connsiteY2" fmla="*/ 34607 h 57075"/>
                  <a:gd name="connsiteX3" fmla="*/ 98726 w 184547"/>
                  <a:gd name="connsiteY3" fmla="*/ 48895 h 57075"/>
                  <a:gd name="connsiteX4" fmla="*/ 47291 w 184547"/>
                  <a:gd name="connsiteY4" fmla="*/ 23177 h 57075"/>
                  <a:gd name="connsiteX5" fmla="*/ 0 w 184547"/>
                  <a:gd name="connsiteY5" fmla="*/ 14964 h 57075"/>
                  <a:gd name="connsiteX6" fmla="*/ 181594 w 184547"/>
                  <a:gd name="connsiteY6" fmla="*/ 6985 h 57075"/>
                  <a:gd name="connsiteX0" fmla="*/ 181594 w 184583"/>
                  <a:gd name="connsiteY0" fmla="*/ 6985 h 59054"/>
                  <a:gd name="connsiteX1" fmla="*/ 112061 w 184583"/>
                  <a:gd name="connsiteY1" fmla="*/ 56515 h 59054"/>
                  <a:gd name="connsiteX2" fmla="*/ 98726 w 184583"/>
                  <a:gd name="connsiteY2" fmla="*/ 48895 h 59054"/>
                  <a:gd name="connsiteX3" fmla="*/ 47291 w 184583"/>
                  <a:gd name="connsiteY3" fmla="*/ 23177 h 59054"/>
                  <a:gd name="connsiteX4" fmla="*/ 0 w 184583"/>
                  <a:gd name="connsiteY4" fmla="*/ 14964 h 59054"/>
                  <a:gd name="connsiteX5" fmla="*/ 181594 w 184583"/>
                  <a:gd name="connsiteY5" fmla="*/ 6985 h 59054"/>
                  <a:gd name="connsiteX0" fmla="*/ 181594 w 184888"/>
                  <a:gd name="connsiteY0" fmla="*/ 6985 h 56691"/>
                  <a:gd name="connsiteX1" fmla="*/ 112061 w 184888"/>
                  <a:gd name="connsiteY1" fmla="*/ 56515 h 56691"/>
                  <a:gd name="connsiteX2" fmla="*/ 47291 w 184888"/>
                  <a:gd name="connsiteY2" fmla="*/ 23177 h 56691"/>
                  <a:gd name="connsiteX3" fmla="*/ 0 w 184888"/>
                  <a:gd name="connsiteY3" fmla="*/ 14964 h 56691"/>
                  <a:gd name="connsiteX4" fmla="*/ 181594 w 184888"/>
                  <a:gd name="connsiteY4" fmla="*/ 6985 h 56691"/>
                  <a:gd name="connsiteX0" fmla="*/ 181594 w 184888"/>
                  <a:gd name="connsiteY0" fmla="*/ 6985 h 56515"/>
                  <a:gd name="connsiteX1" fmla="*/ 112061 w 184888"/>
                  <a:gd name="connsiteY1" fmla="*/ 56515 h 56515"/>
                  <a:gd name="connsiteX2" fmla="*/ 47291 w 184888"/>
                  <a:gd name="connsiteY2" fmla="*/ 23177 h 56515"/>
                  <a:gd name="connsiteX3" fmla="*/ 0 w 184888"/>
                  <a:gd name="connsiteY3" fmla="*/ 14964 h 56515"/>
                  <a:gd name="connsiteX4" fmla="*/ 181594 w 184888"/>
                  <a:gd name="connsiteY4" fmla="*/ 6985 h 56515"/>
                  <a:gd name="connsiteX0" fmla="*/ 181594 w 184729"/>
                  <a:gd name="connsiteY0" fmla="*/ 6985 h 56515"/>
                  <a:gd name="connsiteX1" fmla="*/ 112061 w 184729"/>
                  <a:gd name="connsiteY1" fmla="*/ 56515 h 56515"/>
                  <a:gd name="connsiteX2" fmla="*/ 47291 w 184729"/>
                  <a:gd name="connsiteY2" fmla="*/ 23177 h 56515"/>
                  <a:gd name="connsiteX3" fmla="*/ 0 w 184729"/>
                  <a:gd name="connsiteY3" fmla="*/ 14964 h 56515"/>
                  <a:gd name="connsiteX4" fmla="*/ 181594 w 184729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47291 w 181594"/>
                  <a:gd name="connsiteY2" fmla="*/ 23177 h 56515"/>
                  <a:gd name="connsiteX3" fmla="*/ 0 w 181594"/>
                  <a:gd name="connsiteY3" fmla="*/ 14964 h 56515"/>
                  <a:gd name="connsiteX4" fmla="*/ 181594 w 181594"/>
                  <a:gd name="connsiteY4" fmla="*/ 6985 h 56515"/>
                  <a:gd name="connsiteX0" fmla="*/ 182583 w 182583"/>
                  <a:gd name="connsiteY0" fmla="*/ 6985 h 56552"/>
                  <a:gd name="connsiteX1" fmla="*/ 113050 w 182583"/>
                  <a:gd name="connsiteY1" fmla="*/ 56515 h 56552"/>
                  <a:gd name="connsiteX2" fmla="*/ 989 w 182583"/>
                  <a:gd name="connsiteY2" fmla="*/ 14964 h 56552"/>
                  <a:gd name="connsiteX3" fmla="*/ 182583 w 182583"/>
                  <a:gd name="connsiteY3" fmla="*/ 6985 h 56552"/>
                  <a:gd name="connsiteX0" fmla="*/ 181594 w 181594"/>
                  <a:gd name="connsiteY0" fmla="*/ 6985 h 56567"/>
                  <a:gd name="connsiteX1" fmla="*/ 112061 w 181594"/>
                  <a:gd name="connsiteY1" fmla="*/ 56515 h 56567"/>
                  <a:gd name="connsiteX2" fmla="*/ 0 w 181594"/>
                  <a:gd name="connsiteY2" fmla="*/ 14964 h 56567"/>
                  <a:gd name="connsiteX3" fmla="*/ 181594 w 181594"/>
                  <a:gd name="connsiteY3" fmla="*/ 6985 h 56567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6515"/>
                  <a:gd name="connsiteX1" fmla="*/ 112061 w 181594"/>
                  <a:gd name="connsiteY1" fmla="*/ 56515 h 56515"/>
                  <a:gd name="connsiteX2" fmla="*/ 0 w 181594"/>
                  <a:gd name="connsiteY2" fmla="*/ 14964 h 56515"/>
                  <a:gd name="connsiteX3" fmla="*/ 181594 w 181594"/>
                  <a:gd name="connsiteY3" fmla="*/ 6985 h 56515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  <a:gd name="connsiteX0" fmla="*/ 181594 w 181594"/>
                  <a:gd name="connsiteY0" fmla="*/ 6985 h 55950"/>
                  <a:gd name="connsiteX1" fmla="*/ 107757 w 181594"/>
                  <a:gd name="connsiteY1" fmla="*/ 55950 h 55950"/>
                  <a:gd name="connsiteX2" fmla="*/ 0 w 181594"/>
                  <a:gd name="connsiteY2" fmla="*/ 14964 h 55950"/>
                  <a:gd name="connsiteX3" fmla="*/ 181594 w 181594"/>
                  <a:gd name="connsiteY3" fmla="*/ 6985 h 55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1594" h="55950">
                    <a:moveTo>
                      <a:pt x="181594" y="6985"/>
                    </a:moveTo>
                    <a:cubicBezTo>
                      <a:pt x="156883" y="16556"/>
                      <a:pt x="133076" y="23978"/>
                      <a:pt x="107757" y="55950"/>
                    </a:cubicBezTo>
                    <a:cubicBezTo>
                      <a:pt x="73296" y="29467"/>
                      <a:pt x="91018" y="33884"/>
                      <a:pt x="0" y="14964"/>
                    </a:cubicBezTo>
                    <a:cubicBezTo>
                      <a:pt x="35752" y="-2089"/>
                      <a:pt x="133617" y="-4308"/>
                      <a:pt x="181594" y="69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1B98495-B6D7-4A5F-85CA-21DE84E7708A}"/>
                  </a:ext>
                </a:extLst>
              </p:cNvPr>
              <p:cNvSpPr/>
              <p:nvPr/>
            </p:nvSpPr>
            <p:spPr>
              <a:xfrm>
                <a:off x="1327299" y="3593233"/>
                <a:ext cx="19050" cy="19050"/>
              </a:xfrm>
              <a:custGeom>
                <a:avLst/>
                <a:gdLst>
                  <a:gd name="connsiteX0" fmla="*/ 10255 w 19050"/>
                  <a:gd name="connsiteY0" fmla="*/ 7144 h 19050"/>
                  <a:gd name="connsiteX1" fmla="*/ 11207 w 19050"/>
                  <a:gd name="connsiteY1" fmla="*/ 10954 h 19050"/>
                  <a:gd name="connsiteX2" fmla="*/ 16922 w 19050"/>
                  <a:gd name="connsiteY2" fmla="*/ 11906 h 19050"/>
                  <a:gd name="connsiteX3" fmla="*/ 11207 w 19050"/>
                  <a:gd name="connsiteY3" fmla="*/ 11906 h 19050"/>
                  <a:gd name="connsiteX4" fmla="*/ 7397 w 19050"/>
                  <a:gd name="connsiteY4" fmla="*/ 10954 h 19050"/>
                  <a:gd name="connsiteX5" fmla="*/ 10255 w 19050"/>
                  <a:gd name="connsiteY5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19050">
                    <a:moveTo>
                      <a:pt x="10255" y="7144"/>
                    </a:moveTo>
                    <a:cubicBezTo>
                      <a:pt x="10255" y="8096"/>
                      <a:pt x="7397" y="10001"/>
                      <a:pt x="11207" y="10954"/>
                    </a:cubicBezTo>
                    <a:cubicBezTo>
                      <a:pt x="13112" y="10954"/>
                      <a:pt x="15017" y="11906"/>
                      <a:pt x="16922" y="11906"/>
                    </a:cubicBezTo>
                    <a:cubicBezTo>
                      <a:pt x="15017" y="11906"/>
                      <a:pt x="13112" y="11906"/>
                      <a:pt x="11207" y="11906"/>
                    </a:cubicBezTo>
                    <a:cubicBezTo>
                      <a:pt x="10255" y="11906"/>
                      <a:pt x="7397" y="12859"/>
                      <a:pt x="7397" y="10954"/>
                    </a:cubicBezTo>
                    <a:cubicBezTo>
                      <a:pt x="6445" y="8096"/>
                      <a:pt x="8350" y="7144"/>
                      <a:pt x="10255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7DF0EE-054C-49F3-AA05-8566E38615BF}"/>
                  </a:ext>
                </a:extLst>
              </p:cNvPr>
              <p:cNvSpPr/>
              <p:nvPr/>
            </p:nvSpPr>
            <p:spPr>
              <a:xfrm>
                <a:off x="2169563" y="3565610"/>
                <a:ext cx="9525" cy="19050"/>
              </a:xfrm>
              <a:custGeom>
                <a:avLst/>
                <a:gdLst>
                  <a:gd name="connsiteX0" fmla="*/ 10954 w 9525"/>
                  <a:gd name="connsiteY0" fmla="*/ 12859 h 19050"/>
                  <a:gd name="connsiteX1" fmla="*/ 7144 w 9525"/>
                  <a:gd name="connsiteY1" fmla="*/ 7144 h 19050"/>
                  <a:gd name="connsiteX2" fmla="*/ 10954 w 9525"/>
                  <a:gd name="connsiteY2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19050">
                    <a:moveTo>
                      <a:pt x="10954" y="12859"/>
                    </a:moveTo>
                    <a:cubicBezTo>
                      <a:pt x="10001" y="10954"/>
                      <a:pt x="8096" y="9049"/>
                      <a:pt x="7144" y="7144"/>
                    </a:cubicBezTo>
                    <a:cubicBezTo>
                      <a:pt x="10001" y="8096"/>
                      <a:pt x="10954" y="10001"/>
                      <a:pt x="10954" y="1285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C3619B1-187A-4754-A195-8154B7DB5282}"/>
                  </a:ext>
                </a:extLst>
              </p:cNvPr>
              <p:cNvSpPr/>
              <p:nvPr/>
            </p:nvSpPr>
            <p:spPr>
              <a:xfrm>
                <a:off x="1329458" y="3591328"/>
                <a:ext cx="9525" cy="9525"/>
              </a:xfrm>
              <a:custGeom>
                <a:avLst/>
                <a:gdLst>
                  <a:gd name="connsiteX0" fmla="*/ 9049 w 9525"/>
                  <a:gd name="connsiteY0" fmla="*/ 7144 h 9525"/>
                  <a:gd name="connsiteX1" fmla="*/ 7144 w 9525"/>
                  <a:gd name="connsiteY1" fmla="*/ 9049 h 9525"/>
                  <a:gd name="connsiteX2" fmla="*/ 9049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9049" y="7144"/>
                    </a:moveTo>
                    <a:cubicBezTo>
                      <a:pt x="9049" y="8096"/>
                      <a:pt x="8096" y="9049"/>
                      <a:pt x="7144" y="9049"/>
                    </a:cubicBezTo>
                    <a:cubicBezTo>
                      <a:pt x="8096" y="8096"/>
                      <a:pt x="8096" y="7144"/>
                      <a:pt x="9049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A4D873B-F0D8-4854-9751-8E885ABDE8C3}"/>
                  </a:ext>
                </a:extLst>
              </p:cNvPr>
              <p:cNvSpPr/>
              <p:nvPr/>
            </p:nvSpPr>
            <p:spPr>
              <a:xfrm>
                <a:off x="1331363" y="3589423"/>
                <a:ext cx="9525" cy="9525"/>
              </a:xfrm>
              <a:custGeom>
                <a:avLst/>
                <a:gdLst>
                  <a:gd name="connsiteX0" fmla="*/ 8096 w 9525"/>
                  <a:gd name="connsiteY0" fmla="*/ 7144 h 9525"/>
                  <a:gd name="connsiteX1" fmla="*/ 7144 w 9525"/>
                  <a:gd name="connsiteY1" fmla="*/ 9049 h 9525"/>
                  <a:gd name="connsiteX2" fmla="*/ 8096 w 9525"/>
                  <a:gd name="connsiteY2" fmla="*/ 7144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7144"/>
                    </a:moveTo>
                    <a:cubicBezTo>
                      <a:pt x="8096" y="8096"/>
                      <a:pt x="8096" y="9049"/>
                      <a:pt x="7144" y="9049"/>
                    </a:cubicBezTo>
                    <a:cubicBezTo>
                      <a:pt x="7144" y="8096"/>
                      <a:pt x="8096" y="8096"/>
                      <a:pt x="8096" y="7144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E26F692-BB0B-41E6-A337-E6D44DFD85BE}"/>
                  </a:ext>
                </a:extLst>
              </p:cNvPr>
              <p:cNvSpPr/>
              <p:nvPr/>
            </p:nvSpPr>
            <p:spPr>
              <a:xfrm>
                <a:off x="2167658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8096 h 9525"/>
                  <a:gd name="connsiteX1" fmla="*/ 7144 w 9525"/>
                  <a:gd name="connsiteY1" fmla="*/ 7144 h 9525"/>
                  <a:gd name="connsiteX2" fmla="*/ 8096 w 9525"/>
                  <a:gd name="connsiteY2" fmla="*/ 8096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8096"/>
                    </a:moveTo>
                    <a:cubicBezTo>
                      <a:pt x="8096" y="8096"/>
                      <a:pt x="7144" y="7144"/>
                      <a:pt x="7144" y="7144"/>
                    </a:cubicBezTo>
                    <a:cubicBezTo>
                      <a:pt x="8096" y="7144"/>
                      <a:pt x="8096" y="7144"/>
                      <a:pt x="8096" y="8096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161C949-AB56-422E-9684-F452B4A19943}"/>
                  </a:ext>
                </a:extLst>
              </p:cNvPr>
              <p:cNvSpPr/>
              <p:nvPr/>
            </p:nvSpPr>
            <p:spPr>
              <a:xfrm>
                <a:off x="2168610" y="3563705"/>
                <a:ext cx="9525" cy="9525"/>
              </a:xfrm>
              <a:custGeom>
                <a:avLst/>
                <a:gdLst>
                  <a:gd name="connsiteX0" fmla="*/ 8096 w 9525"/>
                  <a:gd name="connsiteY0" fmla="*/ 9049 h 9525"/>
                  <a:gd name="connsiteX1" fmla="*/ 7144 w 9525"/>
                  <a:gd name="connsiteY1" fmla="*/ 7144 h 9525"/>
                  <a:gd name="connsiteX2" fmla="*/ 8096 w 9525"/>
                  <a:gd name="connsiteY2" fmla="*/ 904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8096" y="9049"/>
                    </a:moveTo>
                    <a:cubicBezTo>
                      <a:pt x="7144" y="9049"/>
                      <a:pt x="7144" y="8096"/>
                      <a:pt x="7144" y="7144"/>
                    </a:cubicBezTo>
                    <a:cubicBezTo>
                      <a:pt x="8096" y="8096"/>
                      <a:pt x="8096" y="9049"/>
                      <a:pt x="8096" y="9049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30382C5-3CD1-4658-8774-8FB92858DB24}"/>
                  </a:ext>
                </a:extLst>
              </p:cNvPr>
              <p:cNvSpPr/>
              <p:nvPr/>
            </p:nvSpPr>
            <p:spPr>
              <a:xfrm>
                <a:off x="1788563" y="3392255"/>
                <a:ext cx="9525" cy="9525"/>
              </a:xfrm>
              <a:custGeom>
                <a:avLst/>
                <a:gdLst>
                  <a:gd name="connsiteX0" fmla="*/ 10954 w 9525"/>
                  <a:gd name="connsiteY0" fmla="*/ 10001 h 9525"/>
                  <a:gd name="connsiteX1" fmla="*/ 7144 w 9525"/>
                  <a:gd name="connsiteY1" fmla="*/ 7144 h 9525"/>
                  <a:gd name="connsiteX2" fmla="*/ 10954 w 9525"/>
                  <a:gd name="connsiteY2" fmla="*/ 1000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10954" y="10001"/>
                    </a:moveTo>
                    <a:cubicBezTo>
                      <a:pt x="9049" y="10001"/>
                      <a:pt x="7144" y="10001"/>
                      <a:pt x="7144" y="7144"/>
                    </a:cubicBezTo>
                    <a:cubicBezTo>
                      <a:pt x="8096" y="8096"/>
                      <a:pt x="10001" y="9049"/>
                      <a:pt x="10954" y="10001"/>
                    </a:cubicBezTo>
                    <a:close/>
                  </a:path>
                </a:pathLst>
              </a:custGeom>
              <a:solidFill>
                <a:srgbClr val="E3EB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3C34443-F18D-48C6-825C-1E81640FFEA8}"/>
                  </a:ext>
                </a:extLst>
              </p:cNvPr>
              <p:cNvSpPr/>
              <p:nvPr/>
            </p:nvSpPr>
            <p:spPr>
              <a:xfrm>
                <a:off x="1581609" y="3368850"/>
                <a:ext cx="371260" cy="334297"/>
              </a:xfrm>
              <a:custGeom>
                <a:avLst/>
                <a:gdLst>
                  <a:gd name="connsiteX0" fmla="*/ 365284 w 381000"/>
                  <a:gd name="connsiteY0" fmla="*/ 314638 h 361950"/>
                  <a:gd name="connsiteX1" fmla="*/ 333851 w 381000"/>
                  <a:gd name="connsiteY1" fmla="*/ 226055 h 361950"/>
                  <a:gd name="connsiteX2" fmla="*/ 268129 w 381000"/>
                  <a:gd name="connsiteY2" fmla="*/ 106040 h 361950"/>
                  <a:gd name="connsiteX3" fmla="*/ 230029 w 381000"/>
                  <a:gd name="connsiteY3" fmla="*/ 66035 h 361950"/>
                  <a:gd name="connsiteX4" fmla="*/ 226219 w 381000"/>
                  <a:gd name="connsiteY4" fmla="*/ 63178 h 361950"/>
                  <a:gd name="connsiteX5" fmla="*/ 222409 w 381000"/>
                  <a:gd name="connsiteY5" fmla="*/ 60320 h 361950"/>
                  <a:gd name="connsiteX6" fmla="*/ 217646 w 381000"/>
                  <a:gd name="connsiteY6" fmla="*/ 56510 h 361950"/>
                  <a:gd name="connsiteX7" fmla="*/ 190024 w 381000"/>
                  <a:gd name="connsiteY7" fmla="*/ 38413 h 361950"/>
                  <a:gd name="connsiteX8" fmla="*/ 179546 w 381000"/>
                  <a:gd name="connsiteY8" fmla="*/ 31745 h 361950"/>
                  <a:gd name="connsiteX9" fmla="*/ 181451 w 381000"/>
                  <a:gd name="connsiteY9" fmla="*/ 14600 h 361950"/>
                  <a:gd name="connsiteX10" fmla="*/ 180499 w 381000"/>
                  <a:gd name="connsiteY10" fmla="*/ 7933 h 361950"/>
                  <a:gd name="connsiteX11" fmla="*/ 172879 w 381000"/>
                  <a:gd name="connsiteY11" fmla="*/ 9838 h 361950"/>
                  <a:gd name="connsiteX12" fmla="*/ 166211 w 381000"/>
                  <a:gd name="connsiteY12" fmla="*/ 24125 h 361950"/>
                  <a:gd name="connsiteX13" fmla="*/ 165259 w 381000"/>
                  <a:gd name="connsiteY13" fmla="*/ 38413 h 361950"/>
                  <a:gd name="connsiteX14" fmla="*/ 153829 w 381000"/>
                  <a:gd name="connsiteY14" fmla="*/ 47938 h 361950"/>
                  <a:gd name="connsiteX15" fmla="*/ 152876 w 381000"/>
                  <a:gd name="connsiteY15" fmla="*/ 48890 h 361950"/>
                  <a:gd name="connsiteX16" fmla="*/ 111919 w 381000"/>
                  <a:gd name="connsiteY16" fmla="*/ 106993 h 361950"/>
                  <a:gd name="connsiteX17" fmla="*/ 96679 w 381000"/>
                  <a:gd name="connsiteY17" fmla="*/ 134615 h 361950"/>
                  <a:gd name="connsiteX18" fmla="*/ 82391 w 381000"/>
                  <a:gd name="connsiteY18" fmla="*/ 163190 h 361950"/>
                  <a:gd name="connsiteX19" fmla="*/ 67151 w 381000"/>
                  <a:gd name="connsiteY19" fmla="*/ 192718 h 361950"/>
                  <a:gd name="connsiteX20" fmla="*/ 46196 w 381000"/>
                  <a:gd name="connsiteY20" fmla="*/ 238438 h 361950"/>
                  <a:gd name="connsiteX21" fmla="*/ 19526 w 381000"/>
                  <a:gd name="connsiteY21" fmla="*/ 304160 h 361950"/>
                  <a:gd name="connsiteX22" fmla="*/ 10954 w 381000"/>
                  <a:gd name="connsiteY22" fmla="*/ 330830 h 361950"/>
                  <a:gd name="connsiteX23" fmla="*/ 7144 w 381000"/>
                  <a:gd name="connsiteY23" fmla="*/ 362263 h 361950"/>
                  <a:gd name="connsiteX24" fmla="*/ 12859 w 381000"/>
                  <a:gd name="connsiteY24" fmla="*/ 360358 h 361950"/>
                  <a:gd name="connsiteX25" fmla="*/ 42386 w 381000"/>
                  <a:gd name="connsiteY25" fmla="*/ 354643 h 361950"/>
                  <a:gd name="connsiteX26" fmla="*/ 81439 w 381000"/>
                  <a:gd name="connsiteY26" fmla="*/ 348928 h 361950"/>
                  <a:gd name="connsiteX27" fmla="*/ 112871 w 381000"/>
                  <a:gd name="connsiteY27" fmla="*/ 345118 h 361950"/>
                  <a:gd name="connsiteX28" fmla="*/ 154781 w 381000"/>
                  <a:gd name="connsiteY28" fmla="*/ 342260 h 361950"/>
                  <a:gd name="connsiteX29" fmla="*/ 203359 w 381000"/>
                  <a:gd name="connsiteY29" fmla="*/ 340355 h 361950"/>
                  <a:gd name="connsiteX30" fmla="*/ 295751 w 381000"/>
                  <a:gd name="connsiteY30" fmla="*/ 343213 h 361950"/>
                  <a:gd name="connsiteX31" fmla="*/ 360521 w 381000"/>
                  <a:gd name="connsiteY31" fmla="*/ 348928 h 361950"/>
                  <a:gd name="connsiteX32" fmla="*/ 379571 w 381000"/>
                  <a:gd name="connsiteY32" fmla="*/ 351785 h 361950"/>
                  <a:gd name="connsiteX33" fmla="*/ 365284 w 381000"/>
                  <a:gd name="connsiteY33" fmla="*/ 314638 h 361950"/>
                  <a:gd name="connsiteX0" fmla="*/ 358140 w 372427"/>
                  <a:gd name="connsiteY0" fmla="*/ 307495 h 355760"/>
                  <a:gd name="connsiteX1" fmla="*/ 326707 w 372427"/>
                  <a:gd name="connsiteY1" fmla="*/ 218912 h 355760"/>
                  <a:gd name="connsiteX2" fmla="*/ 260985 w 372427"/>
                  <a:gd name="connsiteY2" fmla="*/ 98897 h 355760"/>
                  <a:gd name="connsiteX3" fmla="*/ 222885 w 372427"/>
                  <a:gd name="connsiteY3" fmla="*/ 58892 h 355760"/>
                  <a:gd name="connsiteX4" fmla="*/ 219075 w 372427"/>
                  <a:gd name="connsiteY4" fmla="*/ 56035 h 355760"/>
                  <a:gd name="connsiteX5" fmla="*/ 215265 w 372427"/>
                  <a:gd name="connsiteY5" fmla="*/ 53177 h 355760"/>
                  <a:gd name="connsiteX6" fmla="*/ 210502 w 372427"/>
                  <a:gd name="connsiteY6" fmla="*/ 49367 h 355760"/>
                  <a:gd name="connsiteX7" fmla="*/ 182880 w 372427"/>
                  <a:gd name="connsiteY7" fmla="*/ 31270 h 355760"/>
                  <a:gd name="connsiteX8" fmla="*/ 174307 w 372427"/>
                  <a:gd name="connsiteY8" fmla="*/ 7457 h 355760"/>
                  <a:gd name="connsiteX9" fmla="*/ 173355 w 372427"/>
                  <a:gd name="connsiteY9" fmla="*/ 790 h 355760"/>
                  <a:gd name="connsiteX10" fmla="*/ 165735 w 372427"/>
                  <a:gd name="connsiteY10" fmla="*/ 2695 h 355760"/>
                  <a:gd name="connsiteX11" fmla="*/ 159067 w 372427"/>
                  <a:gd name="connsiteY11" fmla="*/ 16982 h 355760"/>
                  <a:gd name="connsiteX12" fmla="*/ 158115 w 372427"/>
                  <a:gd name="connsiteY12" fmla="*/ 31270 h 355760"/>
                  <a:gd name="connsiteX13" fmla="*/ 146685 w 372427"/>
                  <a:gd name="connsiteY13" fmla="*/ 40795 h 355760"/>
                  <a:gd name="connsiteX14" fmla="*/ 145732 w 372427"/>
                  <a:gd name="connsiteY14" fmla="*/ 41747 h 355760"/>
                  <a:gd name="connsiteX15" fmla="*/ 104775 w 372427"/>
                  <a:gd name="connsiteY15" fmla="*/ 99850 h 355760"/>
                  <a:gd name="connsiteX16" fmla="*/ 89535 w 372427"/>
                  <a:gd name="connsiteY16" fmla="*/ 127472 h 355760"/>
                  <a:gd name="connsiteX17" fmla="*/ 75247 w 372427"/>
                  <a:gd name="connsiteY17" fmla="*/ 156047 h 355760"/>
                  <a:gd name="connsiteX18" fmla="*/ 60007 w 372427"/>
                  <a:gd name="connsiteY18" fmla="*/ 185575 h 355760"/>
                  <a:gd name="connsiteX19" fmla="*/ 39052 w 372427"/>
                  <a:gd name="connsiteY19" fmla="*/ 231295 h 355760"/>
                  <a:gd name="connsiteX20" fmla="*/ 12382 w 372427"/>
                  <a:gd name="connsiteY20" fmla="*/ 297017 h 355760"/>
                  <a:gd name="connsiteX21" fmla="*/ 3810 w 372427"/>
                  <a:gd name="connsiteY21" fmla="*/ 323687 h 355760"/>
                  <a:gd name="connsiteX22" fmla="*/ 0 w 372427"/>
                  <a:gd name="connsiteY22" fmla="*/ 355120 h 355760"/>
                  <a:gd name="connsiteX23" fmla="*/ 5715 w 372427"/>
                  <a:gd name="connsiteY23" fmla="*/ 353215 h 355760"/>
                  <a:gd name="connsiteX24" fmla="*/ 35242 w 372427"/>
                  <a:gd name="connsiteY24" fmla="*/ 347500 h 355760"/>
                  <a:gd name="connsiteX25" fmla="*/ 74295 w 372427"/>
                  <a:gd name="connsiteY25" fmla="*/ 341785 h 355760"/>
                  <a:gd name="connsiteX26" fmla="*/ 105727 w 372427"/>
                  <a:gd name="connsiteY26" fmla="*/ 337975 h 355760"/>
                  <a:gd name="connsiteX27" fmla="*/ 147637 w 372427"/>
                  <a:gd name="connsiteY27" fmla="*/ 335117 h 355760"/>
                  <a:gd name="connsiteX28" fmla="*/ 196215 w 372427"/>
                  <a:gd name="connsiteY28" fmla="*/ 333212 h 355760"/>
                  <a:gd name="connsiteX29" fmla="*/ 288607 w 372427"/>
                  <a:gd name="connsiteY29" fmla="*/ 336070 h 355760"/>
                  <a:gd name="connsiteX30" fmla="*/ 353377 w 372427"/>
                  <a:gd name="connsiteY30" fmla="*/ 341785 h 355760"/>
                  <a:gd name="connsiteX31" fmla="*/ 372427 w 372427"/>
                  <a:gd name="connsiteY31" fmla="*/ 344642 h 355760"/>
                  <a:gd name="connsiteX32" fmla="*/ 358140 w 372427"/>
                  <a:gd name="connsiteY32" fmla="*/ 307495 h 355760"/>
                  <a:gd name="connsiteX0" fmla="*/ 358140 w 372427"/>
                  <a:gd name="connsiteY0" fmla="*/ 308377 h 356642"/>
                  <a:gd name="connsiteX1" fmla="*/ 326707 w 372427"/>
                  <a:gd name="connsiteY1" fmla="*/ 219794 h 356642"/>
                  <a:gd name="connsiteX2" fmla="*/ 260985 w 372427"/>
                  <a:gd name="connsiteY2" fmla="*/ 99779 h 356642"/>
                  <a:gd name="connsiteX3" fmla="*/ 222885 w 372427"/>
                  <a:gd name="connsiteY3" fmla="*/ 59774 h 356642"/>
                  <a:gd name="connsiteX4" fmla="*/ 219075 w 372427"/>
                  <a:gd name="connsiteY4" fmla="*/ 56917 h 356642"/>
                  <a:gd name="connsiteX5" fmla="*/ 215265 w 372427"/>
                  <a:gd name="connsiteY5" fmla="*/ 54059 h 356642"/>
                  <a:gd name="connsiteX6" fmla="*/ 210502 w 372427"/>
                  <a:gd name="connsiteY6" fmla="*/ 50249 h 356642"/>
                  <a:gd name="connsiteX7" fmla="*/ 182880 w 372427"/>
                  <a:gd name="connsiteY7" fmla="*/ 32152 h 356642"/>
                  <a:gd name="connsiteX8" fmla="*/ 174307 w 372427"/>
                  <a:gd name="connsiteY8" fmla="*/ 8339 h 356642"/>
                  <a:gd name="connsiteX9" fmla="*/ 173355 w 372427"/>
                  <a:gd name="connsiteY9" fmla="*/ 1672 h 356642"/>
                  <a:gd name="connsiteX10" fmla="*/ 165735 w 372427"/>
                  <a:gd name="connsiteY10" fmla="*/ 3577 h 356642"/>
                  <a:gd name="connsiteX11" fmla="*/ 158115 w 372427"/>
                  <a:gd name="connsiteY11" fmla="*/ 32152 h 356642"/>
                  <a:gd name="connsiteX12" fmla="*/ 146685 w 372427"/>
                  <a:gd name="connsiteY12" fmla="*/ 41677 h 356642"/>
                  <a:gd name="connsiteX13" fmla="*/ 145732 w 372427"/>
                  <a:gd name="connsiteY13" fmla="*/ 42629 h 356642"/>
                  <a:gd name="connsiteX14" fmla="*/ 104775 w 372427"/>
                  <a:gd name="connsiteY14" fmla="*/ 100732 h 356642"/>
                  <a:gd name="connsiteX15" fmla="*/ 89535 w 372427"/>
                  <a:gd name="connsiteY15" fmla="*/ 128354 h 356642"/>
                  <a:gd name="connsiteX16" fmla="*/ 75247 w 372427"/>
                  <a:gd name="connsiteY16" fmla="*/ 156929 h 356642"/>
                  <a:gd name="connsiteX17" fmla="*/ 60007 w 372427"/>
                  <a:gd name="connsiteY17" fmla="*/ 186457 h 356642"/>
                  <a:gd name="connsiteX18" fmla="*/ 39052 w 372427"/>
                  <a:gd name="connsiteY18" fmla="*/ 232177 h 356642"/>
                  <a:gd name="connsiteX19" fmla="*/ 12382 w 372427"/>
                  <a:gd name="connsiteY19" fmla="*/ 297899 h 356642"/>
                  <a:gd name="connsiteX20" fmla="*/ 3810 w 372427"/>
                  <a:gd name="connsiteY20" fmla="*/ 324569 h 356642"/>
                  <a:gd name="connsiteX21" fmla="*/ 0 w 372427"/>
                  <a:gd name="connsiteY21" fmla="*/ 356002 h 356642"/>
                  <a:gd name="connsiteX22" fmla="*/ 5715 w 372427"/>
                  <a:gd name="connsiteY22" fmla="*/ 354097 h 356642"/>
                  <a:gd name="connsiteX23" fmla="*/ 35242 w 372427"/>
                  <a:gd name="connsiteY23" fmla="*/ 348382 h 356642"/>
                  <a:gd name="connsiteX24" fmla="*/ 74295 w 372427"/>
                  <a:gd name="connsiteY24" fmla="*/ 342667 h 356642"/>
                  <a:gd name="connsiteX25" fmla="*/ 105727 w 372427"/>
                  <a:gd name="connsiteY25" fmla="*/ 338857 h 356642"/>
                  <a:gd name="connsiteX26" fmla="*/ 147637 w 372427"/>
                  <a:gd name="connsiteY26" fmla="*/ 335999 h 356642"/>
                  <a:gd name="connsiteX27" fmla="*/ 196215 w 372427"/>
                  <a:gd name="connsiteY27" fmla="*/ 334094 h 356642"/>
                  <a:gd name="connsiteX28" fmla="*/ 288607 w 372427"/>
                  <a:gd name="connsiteY28" fmla="*/ 336952 h 356642"/>
                  <a:gd name="connsiteX29" fmla="*/ 353377 w 372427"/>
                  <a:gd name="connsiteY29" fmla="*/ 342667 h 356642"/>
                  <a:gd name="connsiteX30" fmla="*/ 372427 w 372427"/>
                  <a:gd name="connsiteY30" fmla="*/ 345524 h 356642"/>
                  <a:gd name="connsiteX31" fmla="*/ 358140 w 372427"/>
                  <a:gd name="connsiteY31" fmla="*/ 308377 h 356642"/>
                  <a:gd name="connsiteX0" fmla="*/ 358140 w 372427"/>
                  <a:gd name="connsiteY0" fmla="*/ 309557 h 357822"/>
                  <a:gd name="connsiteX1" fmla="*/ 326707 w 372427"/>
                  <a:gd name="connsiteY1" fmla="*/ 220974 h 357822"/>
                  <a:gd name="connsiteX2" fmla="*/ 260985 w 372427"/>
                  <a:gd name="connsiteY2" fmla="*/ 100959 h 357822"/>
                  <a:gd name="connsiteX3" fmla="*/ 222885 w 372427"/>
                  <a:gd name="connsiteY3" fmla="*/ 60954 h 357822"/>
                  <a:gd name="connsiteX4" fmla="*/ 219075 w 372427"/>
                  <a:gd name="connsiteY4" fmla="*/ 58097 h 357822"/>
                  <a:gd name="connsiteX5" fmla="*/ 215265 w 372427"/>
                  <a:gd name="connsiteY5" fmla="*/ 55239 h 357822"/>
                  <a:gd name="connsiteX6" fmla="*/ 210502 w 372427"/>
                  <a:gd name="connsiteY6" fmla="*/ 51429 h 357822"/>
                  <a:gd name="connsiteX7" fmla="*/ 182880 w 372427"/>
                  <a:gd name="connsiteY7" fmla="*/ 33332 h 357822"/>
                  <a:gd name="connsiteX8" fmla="*/ 173355 w 372427"/>
                  <a:gd name="connsiteY8" fmla="*/ 2852 h 357822"/>
                  <a:gd name="connsiteX9" fmla="*/ 165735 w 372427"/>
                  <a:gd name="connsiteY9" fmla="*/ 4757 h 357822"/>
                  <a:gd name="connsiteX10" fmla="*/ 158115 w 372427"/>
                  <a:gd name="connsiteY10" fmla="*/ 33332 h 357822"/>
                  <a:gd name="connsiteX11" fmla="*/ 146685 w 372427"/>
                  <a:gd name="connsiteY11" fmla="*/ 42857 h 357822"/>
                  <a:gd name="connsiteX12" fmla="*/ 145732 w 372427"/>
                  <a:gd name="connsiteY12" fmla="*/ 43809 h 357822"/>
                  <a:gd name="connsiteX13" fmla="*/ 104775 w 372427"/>
                  <a:gd name="connsiteY13" fmla="*/ 101912 h 357822"/>
                  <a:gd name="connsiteX14" fmla="*/ 89535 w 372427"/>
                  <a:gd name="connsiteY14" fmla="*/ 129534 h 357822"/>
                  <a:gd name="connsiteX15" fmla="*/ 75247 w 372427"/>
                  <a:gd name="connsiteY15" fmla="*/ 158109 h 357822"/>
                  <a:gd name="connsiteX16" fmla="*/ 60007 w 372427"/>
                  <a:gd name="connsiteY16" fmla="*/ 187637 h 357822"/>
                  <a:gd name="connsiteX17" fmla="*/ 39052 w 372427"/>
                  <a:gd name="connsiteY17" fmla="*/ 233357 h 357822"/>
                  <a:gd name="connsiteX18" fmla="*/ 12382 w 372427"/>
                  <a:gd name="connsiteY18" fmla="*/ 299079 h 357822"/>
                  <a:gd name="connsiteX19" fmla="*/ 3810 w 372427"/>
                  <a:gd name="connsiteY19" fmla="*/ 325749 h 357822"/>
                  <a:gd name="connsiteX20" fmla="*/ 0 w 372427"/>
                  <a:gd name="connsiteY20" fmla="*/ 357182 h 357822"/>
                  <a:gd name="connsiteX21" fmla="*/ 5715 w 372427"/>
                  <a:gd name="connsiteY21" fmla="*/ 355277 h 357822"/>
                  <a:gd name="connsiteX22" fmla="*/ 35242 w 372427"/>
                  <a:gd name="connsiteY22" fmla="*/ 349562 h 357822"/>
                  <a:gd name="connsiteX23" fmla="*/ 74295 w 372427"/>
                  <a:gd name="connsiteY23" fmla="*/ 343847 h 357822"/>
                  <a:gd name="connsiteX24" fmla="*/ 105727 w 372427"/>
                  <a:gd name="connsiteY24" fmla="*/ 340037 h 357822"/>
                  <a:gd name="connsiteX25" fmla="*/ 147637 w 372427"/>
                  <a:gd name="connsiteY25" fmla="*/ 337179 h 357822"/>
                  <a:gd name="connsiteX26" fmla="*/ 196215 w 372427"/>
                  <a:gd name="connsiteY26" fmla="*/ 335274 h 357822"/>
                  <a:gd name="connsiteX27" fmla="*/ 288607 w 372427"/>
                  <a:gd name="connsiteY27" fmla="*/ 338132 h 357822"/>
                  <a:gd name="connsiteX28" fmla="*/ 353377 w 372427"/>
                  <a:gd name="connsiteY28" fmla="*/ 343847 h 357822"/>
                  <a:gd name="connsiteX29" fmla="*/ 372427 w 372427"/>
                  <a:gd name="connsiteY29" fmla="*/ 346704 h 357822"/>
                  <a:gd name="connsiteX30" fmla="*/ 358140 w 372427"/>
                  <a:gd name="connsiteY30" fmla="*/ 309557 h 357822"/>
                  <a:gd name="connsiteX0" fmla="*/ 358140 w 372427"/>
                  <a:gd name="connsiteY0" fmla="*/ 304800 h 353065"/>
                  <a:gd name="connsiteX1" fmla="*/ 326707 w 372427"/>
                  <a:gd name="connsiteY1" fmla="*/ 216217 h 353065"/>
                  <a:gd name="connsiteX2" fmla="*/ 260985 w 372427"/>
                  <a:gd name="connsiteY2" fmla="*/ 96202 h 353065"/>
                  <a:gd name="connsiteX3" fmla="*/ 222885 w 372427"/>
                  <a:gd name="connsiteY3" fmla="*/ 56197 h 353065"/>
                  <a:gd name="connsiteX4" fmla="*/ 219075 w 372427"/>
                  <a:gd name="connsiteY4" fmla="*/ 53340 h 353065"/>
                  <a:gd name="connsiteX5" fmla="*/ 215265 w 372427"/>
                  <a:gd name="connsiteY5" fmla="*/ 50482 h 353065"/>
                  <a:gd name="connsiteX6" fmla="*/ 210502 w 372427"/>
                  <a:gd name="connsiteY6" fmla="*/ 46672 h 353065"/>
                  <a:gd name="connsiteX7" fmla="*/ 182880 w 372427"/>
                  <a:gd name="connsiteY7" fmla="*/ 28575 h 353065"/>
                  <a:gd name="connsiteX8" fmla="*/ 165735 w 372427"/>
                  <a:gd name="connsiteY8" fmla="*/ 0 h 353065"/>
                  <a:gd name="connsiteX9" fmla="*/ 158115 w 372427"/>
                  <a:gd name="connsiteY9" fmla="*/ 28575 h 353065"/>
                  <a:gd name="connsiteX10" fmla="*/ 146685 w 372427"/>
                  <a:gd name="connsiteY10" fmla="*/ 38100 h 353065"/>
                  <a:gd name="connsiteX11" fmla="*/ 145732 w 372427"/>
                  <a:gd name="connsiteY11" fmla="*/ 39052 h 353065"/>
                  <a:gd name="connsiteX12" fmla="*/ 104775 w 372427"/>
                  <a:gd name="connsiteY12" fmla="*/ 97155 h 353065"/>
                  <a:gd name="connsiteX13" fmla="*/ 89535 w 372427"/>
                  <a:gd name="connsiteY13" fmla="*/ 124777 h 353065"/>
                  <a:gd name="connsiteX14" fmla="*/ 75247 w 372427"/>
                  <a:gd name="connsiteY14" fmla="*/ 153352 h 353065"/>
                  <a:gd name="connsiteX15" fmla="*/ 60007 w 372427"/>
                  <a:gd name="connsiteY15" fmla="*/ 182880 h 353065"/>
                  <a:gd name="connsiteX16" fmla="*/ 39052 w 372427"/>
                  <a:gd name="connsiteY16" fmla="*/ 228600 h 353065"/>
                  <a:gd name="connsiteX17" fmla="*/ 12382 w 372427"/>
                  <a:gd name="connsiteY17" fmla="*/ 294322 h 353065"/>
                  <a:gd name="connsiteX18" fmla="*/ 3810 w 372427"/>
                  <a:gd name="connsiteY18" fmla="*/ 320992 h 353065"/>
                  <a:gd name="connsiteX19" fmla="*/ 0 w 372427"/>
                  <a:gd name="connsiteY19" fmla="*/ 352425 h 353065"/>
                  <a:gd name="connsiteX20" fmla="*/ 5715 w 372427"/>
                  <a:gd name="connsiteY20" fmla="*/ 350520 h 353065"/>
                  <a:gd name="connsiteX21" fmla="*/ 35242 w 372427"/>
                  <a:gd name="connsiteY21" fmla="*/ 344805 h 353065"/>
                  <a:gd name="connsiteX22" fmla="*/ 74295 w 372427"/>
                  <a:gd name="connsiteY22" fmla="*/ 339090 h 353065"/>
                  <a:gd name="connsiteX23" fmla="*/ 105727 w 372427"/>
                  <a:gd name="connsiteY23" fmla="*/ 335280 h 353065"/>
                  <a:gd name="connsiteX24" fmla="*/ 147637 w 372427"/>
                  <a:gd name="connsiteY24" fmla="*/ 332422 h 353065"/>
                  <a:gd name="connsiteX25" fmla="*/ 196215 w 372427"/>
                  <a:gd name="connsiteY25" fmla="*/ 330517 h 353065"/>
                  <a:gd name="connsiteX26" fmla="*/ 288607 w 372427"/>
                  <a:gd name="connsiteY26" fmla="*/ 333375 h 353065"/>
                  <a:gd name="connsiteX27" fmla="*/ 353377 w 372427"/>
                  <a:gd name="connsiteY27" fmla="*/ 339090 h 353065"/>
                  <a:gd name="connsiteX28" fmla="*/ 372427 w 372427"/>
                  <a:gd name="connsiteY28" fmla="*/ 341947 h 353065"/>
                  <a:gd name="connsiteX29" fmla="*/ 358140 w 372427"/>
                  <a:gd name="connsiteY29" fmla="*/ 304800 h 353065"/>
                  <a:gd name="connsiteX0" fmla="*/ 358140 w 372427"/>
                  <a:gd name="connsiteY0" fmla="*/ 277991 h 326256"/>
                  <a:gd name="connsiteX1" fmla="*/ 326707 w 372427"/>
                  <a:gd name="connsiteY1" fmla="*/ 189408 h 326256"/>
                  <a:gd name="connsiteX2" fmla="*/ 260985 w 372427"/>
                  <a:gd name="connsiteY2" fmla="*/ 69393 h 326256"/>
                  <a:gd name="connsiteX3" fmla="*/ 222885 w 372427"/>
                  <a:gd name="connsiteY3" fmla="*/ 29388 h 326256"/>
                  <a:gd name="connsiteX4" fmla="*/ 219075 w 372427"/>
                  <a:gd name="connsiteY4" fmla="*/ 26531 h 326256"/>
                  <a:gd name="connsiteX5" fmla="*/ 215265 w 372427"/>
                  <a:gd name="connsiteY5" fmla="*/ 23673 h 326256"/>
                  <a:gd name="connsiteX6" fmla="*/ 210502 w 372427"/>
                  <a:gd name="connsiteY6" fmla="*/ 19863 h 326256"/>
                  <a:gd name="connsiteX7" fmla="*/ 182880 w 372427"/>
                  <a:gd name="connsiteY7" fmla="*/ 1766 h 326256"/>
                  <a:gd name="connsiteX8" fmla="*/ 158115 w 372427"/>
                  <a:gd name="connsiteY8" fmla="*/ 1766 h 326256"/>
                  <a:gd name="connsiteX9" fmla="*/ 146685 w 372427"/>
                  <a:gd name="connsiteY9" fmla="*/ 11291 h 326256"/>
                  <a:gd name="connsiteX10" fmla="*/ 145732 w 372427"/>
                  <a:gd name="connsiteY10" fmla="*/ 12243 h 326256"/>
                  <a:gd name="connsiteX11" fmla="*/ 104775 w 372427"/>
                  <a:gd name="connsiteY11" fmla="*/ 70346 h 326256"/>
                  <a:gd name="connsiteX12" fmla="*/ 89535 w 372427"/>
                  <a:gd name="connsiteY12" fmla="*/ 97968 h 326256"/>
                  <a:gd name="connsiteX13" fmla="*/ 75247 w 372427"/>
                  <a:gd name="connsiteY13" fmla="*/ 126543 h 326256"/>
                  <a:gd name="connsiteX14" fmla="*/ 60007 w 372427"/>
                  <a:gd name="connsiteY14" fmla="*/ 156071 h 326256"/>
                  <a:gd name="connsiteX15" fmla="*/ 39052 w 372427"/>
                  <a:gd name="connsiteY15" fmla="*/ 201791 h 326256"/>
                  <a:gd name="connsiteX16" fmla="*/ 12382 w 372427"/>
                  <a:gd name="connsiteY16" fmla="*/ 267513 h 326256"/>
                  <a:gd name="connsiteX17" fmla="*/ 3810 w 372427"/>
                  <a:gd name="connsiteY17" fmla="*/ 294183 h 326256"/>
                  <a:gd name="connsiteX18" fmla="*/ 0 w 372427"/>
                  <a:gd name="connsiteY18" fmla="*/ 325616 h 326256"/>
                  <a:gd name="connsiteX19" fmla="*/ 5715 w 372427"/>
                  <a:gd name="connsiteY19" fmla="*/ 323711 h 326256"/>
                  <a:gd name="connsiteX20" fmla="*/ 35242 w 372427"/>
                  <a:gd name="connsiteY20" fmla="*/ 317996 h 326256"/>
                  <a:gd name="connsiteX21" fmla="*/ 74295 w 372427"/>
                  <a:gd name="connsiteY21" fmla="*/ 312281 h 326256"/>
                  <a:gd name="connsiteX22" fmla="*/ 105727 w 372427"/>
                  <a:gd name="connsiteY22" fmla="*/ 308471 h 326256"/>
                  <a:gd name="connsiteX23" fmla="*/ 147637 w 372427"/>
                  <a:gd name="connsiteY23" fmla="*/ 305613 h 326256"/>
                  <a:gd name="connsiteX24" fmla="*/ 196215 w 372427"/>
                  <a:gd name="connsiteY24" fmla="*/ 303708 h 326256"/>
                  <a:gd name="connsiteX25" fmla="*/ 288607 w 372427"/>
                  <a:gd name="connsiteY25" fmla="*/ 306566 h 326256"/>
                  <a:gd name="connsiteX26" fmla="*/ 353377 w 372427"/>
                  <a:gd name="connsiteY26" fmla="*/ 312281 h 326256"/>
                  <a:gd name="connsiteX27" fmla="*/ 372427 w 372427"/>
                  <a:gd name="connsiteY27" fmla="*/ 315138 h 326256"/>
                  <a:gd name="connsiteX28" fmla="*/ 358140 w 372427"/>
                  <a:gd name="connsiteY28" fmla="*/ 277991 h 326256"/>
                  <a:gd name="connsiteX0" fmla="*/ 358140 w 372427"/>
                  <a:gd name="connsiteY0" fmla="*/ 283521 h 331786"/>
                  <a:gd name="connsiteX1" fmla="*/ 326707 w 372427"/>
                  <a:gd name="connsiteY1" fmla="*/ 194938 h 331786"/>
                  <a:gd name="connsiteX2" fmla="*/ 260985 w 372427"/>
                  <a:gd name="connsiteY2" fmla="*/ 74923 h 331786"/>
                  <a:gd name="connsiteX3" fmla="*/ 222885 w 372427"/>
                  <a:gd name="connsiteY3" fmla="*/ 34918 h 331786"/>
                  <a:gd name="connsiteX4" fmla="*/ 219075 w 372427"/>
                  <a:gd name="connsiteY4" fmla="*/ 32061 h 331786"/>
                  <a:gd name="connsiteX5" fmla="*/ 215265 w 372427"/>
                  <a:gd name="connsiteY5" fmla="*/ 29203 h 331786"/>
                  <a:gd name="connsiteX6" fmla="*/ 210502 w 372427"/>
                  <a:gd name="connsiteY6" fmla="*/ 25393 h 331786"/>
                  <a:gd name="connsiteX7" fmla="*/ 170770 w 372427"/>
                  <a:gd name="connsiteY7" fmla="*/ 749 h 331786"/>
                  <a:gd name="connsiteX8" fmla="*/ 158115 w 372427"/>
                  <a:gd name="connsiteY8" fmla="*/ 7296 h 331786"/>
                  <a:gd name="connsiteX9" fmla="*/ 146685 w 372427"/>
                  <a:gd name="connsiteY9" fmla="*/ 16821 h 331786"/>
                  <a:gd name="connsiteX10" fmla="*/ 145732 w 372427"/>
                  <a:gd name="connsiteY10" fmla="*/ 17773 h 331786"/>
                  <a:gd name="connsiteX11" fmla="*/ 104775 w 372427"/>
                  <a:gd name="connsiteY11" fmla="*/ 75876 h 331786"/>
                  <a:gd name="connsiteX12" fmla="*/ 89535 w 372427"/>
                  <a:gd name="connsiteY12" fmla="*/ 103498 h 331786"/>
                  <a:gd name="connsiteX13" fmla="*/ 75247 w 372427"/>
                  <a:gd name="connsiteY13" fmla="*/ 132073 h 331786"/>
                  <a:gd name="connsiteX14" fmla="*/ 60007 w 372427"/>
                  <a:gd name="connsiteY14" fmla="*/ 161601 h 331786"/>
                  <a:gd name="connsiteX15" fmla="*/ 39052 w 372427"/>
                  <a:gd name="connsiteY15" fmla="*/ 207321 h 331786"/>
                  <a:gd name="connsiteX16" fmla="*/ 12382 w 372427"/>
                  <a:gd name="connsiteY16" fmla="*/ 273043 h 331786"/>
                  <a:gd name="connsiteX17" fmla="*/ 3810 w 372427"/>
                  <a:gd name="connsiteY17" fmla="*/ 299713 h 331786"/>
                  <a:gd name="connsiteX18" fmla="*/ 0 w 372427"/>
                  <a:gd name="connsiteY18" fmla="*/ 331146 h 331786"/>
                  <a:gd name="connsiteX19" fmla="*/ 5715 w 372427"/>
                  <a:gd name="connsiteY19" fmla="*/ 329241 h 331786"/>
                  <a:gd name="connsiteX20" fmla="*/ 35242 w 372427"/>
                  <a:gd name="connsiteY20" fmla="*/ 323526 h 331786"/>
                  <a:gd name="connsiteX21" fmla="*/ 74295 w 372427"/>
                  <a:gd name="connsiteY21" fmla="*/ 317811 h 331786"/>
                  <a:gd name="connsiteX22" fmla="*/ 105727 w 372427"/>
                  <a:gd name="connsiteY22" fmla="*/ 314001 h 331786"/>
                  <a:gd name="connsiteX23" fmla="*/ 147637 w 372427"/>
                  <a:gd name="connsiteY23" fmla="*/ 311143 h 331786"/>
                  <a:gd name="connsiteX24" fmla="*/ 196215 w 372427"/>
                  <a:gd name="connsiteY24" fmla="*/ 309238 h 331786"/>
                  <a:gd name="connsiteX25" fmla="*/ 288607 w 372427"/>
                  <a:gd name="connsiteY25" fmla="*/ 312096 h 331786"/>
                  <a:gd name="connsiteX26" fmla="*/ 353377 w 372427"/>
                  <a:gd name="connsiteY26" fmla="*/ 317811 h 331786"/>
                  <a:gd name="connsiteX27" fmla="*/ 372427 w 372427"/>
                  <a:gd name="connsiteY27" fmla="*/ 320668 h 331786"/>
                  <a:gd name="connsiteX28" fmla="*/ 358140 w 372427"/>
                  <a:gd name="connsiteY28" fmla="*/ 283521 h 331786"/>
                  <a:gd name="connsiteX0" fmla="*/ 358140 w 372427"/>
                  <a:gd name="connsiteY0" fmla="*/ 282870 h 331135"/>
                  <a:gd name="connsiteX1" fmla="*/ 326707 w 372427"/>
                  <a:gd name="connsiteY1" fmla="*/ 194287 h 331135"/>
                  <a:gd name="connsiteX2" fmla="*/ 260985 w 372427"/>
                  <a:gd name="connsiteY2" fmla="*/ 74272 h 331135"/>
                  <a:gd name="connsiteX3" fmla="*/ 222885 w 372427"/>
                  <a:gd name="connsiteY3" fmla="*/ 34267 h 331135"/>
                  <a:gd name="connsiteX4" fmla="*/ 219075 w 372427"/>
                  <a:gd name="connsiteY4" fmla="*/ 31410 h 331135"/>
                  <a:gd name="connsiteX5" fmla="*/ 215265 w 372427"/>
                  <a:gd name="connsiteY5" fmla="*/ 28552 h 331135"/>
                  <a:gd name="connsiteX6" fmla="*/ 210502 w 372427"/>
                  <a:gd name="connsiteY6" fmla="*/ 24742 h 331135"/>
                  <a:gd name="connsiteX7" fmla="*/ 170770 w 372427"/>
                  <a:gd name="connsiteY7" fmla="*/ 98 h 331135"/>
                  <a:gd name="connsiteX8" fmla="*/ 146685 w 372427"/>
                  <a:gd name="connsiteY8" fmla="*/ 16170 h 331135"/>
                  <a:gd name="connsiteX9" fmla="*/ 145732 w 372427"/>
                  <a:gd name="connsiteY9" fmla="*/ 17122 h 331135"/>
                  <a:gd name="connsiteX10" fmla="*/ 104775 w 372427"/>
                  <a:gd name="connsiteY10" fmla="*/ 75225 h 331135"/>
                  <a:gd name="connsiteX11" fmla="*/ 89535 w 372427"/>
                  <a:gd name="connsiteY11" fmla="*/ 102847 h 331135"/>
                  <a:gd name="connsiteX12" fmla="*/ 75247 w 372427"/>
                  <a:gd name="connsiteY12" fmla="*/ 131422 h 331135"/>
                  <a:gd name="connsiteX13" fmla="*/ 60007 w 372427"/>
                  <a:gd name="connsiteY13" fmla="*/ 160950 h 331135"/>
                  <a:gd name="connsiteX14" fmla="*/ 39052 w 372427"/>
                  <a:gd name="connsiteY14" fmla="*/ 206670 h 331135"/>
                  <a:gd name="connsiteX15" fmla="*/ 12382 w 372427"/>
                  <a:gd name="connsiteY15" fmla="*/ 272392 h 331135"/>
                  <a:gd name="connsiteX16" fmla="*/ 3810 w 372427"/>
                  <a:gd name="connsiteY16" fmla="*/ 299062 h 331135"/>
                  <a:gd name="connsiteX17" fmla="*/ 0 w 372427"/>
                  <a:gd name="connsiteY17" fmla="*/ 330495 h 331135"/>
                  <a:gd name="connsiteX18" fmla="*/ 5715 w 372427"/>
                  <a:gd name="connsiteY18" fmla="*/ 328590 h 331135"/>
                  <a:gd name="connsiteX19" fmla="*/ 35242 w 372427"/>
                  <a:gd name="connsiteY19" fmla="*/ 322875 h 331135"/>
                  <a:gd name="connsiteX20" fmla="*/ 74295 w 372427"/>
                  <a:gd name="connsiteY20" fmla="*/ 317160 h 331135"/>
                  <a:gd name="connsiteX21" fmla="*/ 105727 w 372427"/>
                  <a:gd name="connsiteY21" fmla="*/ 313350 h 331135"/>
                  <a:gd name="connsiteX22" fmla="*/ 147637 w 372427"/>
                  <a:gd name="connsiteY22" fmla="*/ 310492 h 331135"/>
                  <a:gd name="connsiteX23" fmla="*/ 196215 w 372427"/>
                  <a:gd name="connsiteY23" fmla="*/ 308587 h 331135"/>
                  <a:gd name="connsiteX24" fmla="*/ 288607 w 372427"/>
                  <a:gd name="connsiteY24" fmla="*/ 311445 h 331135"/>
                  <a:gd name="connsiteX25" fmla="*/ 353377 w 372427"/>
                  <a:gd name="connsiteY25" fmla="*/ 317160 h 331135"/>
                  <a:gd name="connsiteX26" fmla="*/ 372427 w 372427"/>
                  <a:gd name="connsiteY26" fmla="*/ 320017 h 331135"/>
                  <a:gd name="connsiteX27" fmla="*/ 358140 w 372427"/>
                  <a:gd name="connsiteY27" fmla="*/ 282870 h 331135"/>
                  <a:gd name="connsiteX0" fmla="*/ 358140 w 372427"/>
                  <a:gd name="connsiteY0" fmla="*/ 283885 h 332150"/>
                  <a:gd name="connsiteX1" fmla="*/ 326707 w 372427"/>
                  <a:gd name="connsiteY1" fmla="*/ 195302 h 332150"/>
                  <a:gd name="connsiteX2" fmla="*/ 260985 w 372427"/>
                  <a:gd name="connsiteY2" fmla="*/ 75287 h 332150"/>
                  <a:gd name="connsiteX3" fmla="*/ 222885 w 372427"/>
                  <a:gd name="connsiteY3" fmla="*/ 35282 h 332150"/>
                  <a:gd name="connsiteX4" fmla="*/ 219075 w 372427"/>
                  <a:gd name="connsiteY4" fmla="*/ 32425 h 332150"/>
                  <a:gd name="connsiteX5" fmla="*/ 215265 w 372427"/>
                  <a:gd name="connsiteY5" fmla="*/ 29567 h 332150"/>
                  <a:gd name="connsiteX6" fmla="*/ 210502 w 372427"/>
                  <a:gd name="connsiteY6" fmla="*/ 25757 h 332150"/>
                  <a:gd name="connsiteX7" fmla="*/ 169913 w 372427"/>
                  <a:gd name="connsiteY7" fmla="*/ 92 h 332150"/>
                  <a:gd name="connsiteX8" fmla="*/ 146685 w 372427"/>
                  <a:gd name="connsiteY8" fmla="*/ 17185 h 332150"/>
                  <a:gd name="connsiteX9" fmla="*/ 145732 w 372427"/>
                  <a:gd name="connsiteY9" fmla="*/ 18137 h 332150"/>
                  <a:gd name="connsiteX10" fmla="*/ 104775 w 372427"/>
                  <a:gd name="connsiteY10" fmla="*/ 76240 h 332150"/>
                  <a:gd name="connsiteX11" fmla="*/ 89535 w 372427"/>
                  <a:gd name="connsiteY11" fmla="*/ 103862 h 332150"/>
                  <a:gd name="connsiteX12" fmla="*/ 75247 w 372427"/>
                  <a:gd name="connsiteY12" fmla="*/ 132437 h 332150"/>
                  <a:gd name="connsiteX13" fmla="*/ 60007 w 372427"/>
                  <a:gd name="connsiteY13" fmla="*/ 161965 h 332150"/>
                  <a:gd name="connsiteX14" fmla="*/ 39052 w 372427"/>
                  <a:gd name="connsiteY14" fmla="*/ 207685 h 332150"/>
                  <a:gd name="connsiteX15" fmla="*/ 12382 w 372427"/>
                  <a:gd name="connsiteY15" fmla="*/ 273407 h 332150"/>
                  <a:gd name="connsiteX16" fmla="*/ 3810 w 372427"/>
                  <a:gd name="connsiteY16" fmla="*/ 300077 h 332150"/>
                  <a:gd name="connsiteX17" fmla="*/ 0 w 372427"/>
                  <a:gd name="connsiteY17" fmla="*/ 331510 h 332150"/>
                  <a:gd name="connsiteX18" fmla="*/ 5715 w 372427"/>
                  <a:gd name="connsiteY18" fmla="*/ 329605 h 332150"/>
                  <a:gd name="connsiteX19" fmla="*/ 35242 w 372427"/>
                  <a:gd name="connsiteY19" fmla="*/ 323890 h 332150"/>
                  <a:gd name="connsiteX20" fmla="*/ 74295 w 372427"/>
                  <a:gd name="connsiteY20" fmla="*/ 318175 h 332150"/>
                  <a:gd name="connsiteX21" fmla="*/ 105727 w 372427"/>
                  <a:gd name="connsiteY21" fmla="*/ 314365 h 332150"/>
                  <a:gd name="connsiteX22" fmla="*/ 147637 w 372427"/>
                  <a:gd name="connsiteY22" fmla="*/ 311507 h 332150"/>
                  <a:gd name="connsiteX23" fmla="*/ 196215 w 372427"/>
                  <a:gd name="connsiteY23" fmla="*/ 309602 h 332150"/>
                  <a:gd name="connsiteX24" fmla="*/ 288607 w 372427"/>
                  <a:gd name="connsiteY24" fmla="*/ 312460 h 332150"/>
                  <a:gd name="connsiteX25" fmla="*/ 353377 w 372427"/>
                  <a:gd name="connsiteY25" fmla="*/ 318175 h 332150"/>
                  <a:gd name="connsiteX26" fmla="*/ 372427 w 372427"/>
                  <a:gd name="connsiteY26" fmla="*/ 321032 h 332150"/>
                  <a:gd name="connsiteX27" fmla="*/ 358140 w 372427"/>
                  <a:gd name="connsiteY27" fmla="*/ 283885 h 332150"/>
                  <a:gd name="connsiteX0" fmla="*/ 358140 w 372427"/>
                  <a:gd name="connsiteY0" fmla="*/ 283793 h 332058"/>
                  <a:gd name="connsiteX1" fmla="*/ 326707 w 372427"/>
                  <a:gd name="connsiteY1" fmla="*/ 195210 h 332058"/>
                  <a:gd name="connsiteX2" fmla="*/ 260985 w 372427"/>
                  <a:gd name="connsiteY2" fmla="*/ 75195 h 332058"/>
                  <a:gd name="connsiteX3" fmla="*/ 222885 w 372427"/>
                  <a:gd name="connsiteY3" fmla="*/ 35190 h 332058"/>
                  <a:gd name="connsiteX4" fmla="*/ 219075 w 372427"/>
                  <a:gd name="connsiteY4" fmla="*/ 32333 h 332058"/>
                  <a:gd name="connsiteX5" fmla="*/ 215265 w 372427"/>
                  <a:gd name="connsiteY5" fmla="*/ 29475 h 332058"/>
                  <a:gd name="connsiteX6" fmla="*/ 210502 w 372427"/>
                  <a:gd name="connsiteY6" fmla="*/ 25665 h 332058"/>
                  <a:gd name="connsiteX7" fmla="*/ 169913 w 372427"/>
                  <a:gd name="connsiteY7" fmla="*/ 0 h 332058"/>
                  <a:gd name="connsiteX8" fmla="*/ 146685 w 372427"/>
                  <a:gd name="connsiteY8" fmla="*/ 17093 h 332058"/>
                  <a:gd name="connsiteX9" fmla="*/ 145732 w 372427"/>
                  <a:gd name="connsiteY9" fmla="*/ 18045 h 332058"/>
                  <a:gd name="connsiteX10" fmla="*/ 104775 w 372427"/>
                  <a:gd name="connsiteY10" fmla="*/ 76148 h 332058"/>
                  <a:gd name="connsiteX11" fmla="*/ 89535 w 372427"/>
                  <a:gd name="connsiteY11" fmla="*/ 103770 h 332058"/>
                  <a:gd name="connsiteX12" fmla="*/ 75247 w 372427"/>
                  <a:gd name="connsiteY12" fmla="*/ 132345 h 332058"/>
                  <a:gd name="connsiteX13" fmla="*/ 60007 w 372427"/>
                  <a:gd name="connsiteY13" fmla="*/ 161873 h 332058"/>
                  <a:gd name="connsiteX14" fmla="*/ 39052 w 372427"/>
                  <a:gd name="connsiteY14" fmla="*/ 207593 h 332058"/>
                  <a:gd name="connsiteX15" fmla="*/ 12382 w 372427"/>
                  <a:gd name="connsiteY15" fmla="*/ 273315 h 332058"/>
                  <a:gd name="connsiteX16" fmla="*/ 3810 w 372427"/>
                  <a:gd name="connsiteY16" fmla="*/ 299985 h 332058"/>
                  <a:gd name="connsiteX17" fmla="*/ 0 w 372427"/>
                  <a:gd name="connsiteY17" fmla="*/ 331418 h 332058"/>
                  <a:gd name="connsiteX18" fmla="*/ 5715 w 372427"/>
                  <a:gd name="connsiteY18" fmla="*/ 329513 h 332058"/>
                  <a:gd name="connsiteX19" fmla="*/ 35242 w 372427"/>
                  <a:gd name="connsiteY19" fmla="*/ 323798 h 332058"/>
                  <a:gd name="connsiteX20" fmla="*/ 74295 w 372427"/>
                  <a:gd name="connsiteY20" fmla="*/ 318083 h 332058"/>
                  <a:gd name="connsiteX21" fmla="*/ 105727 w 372427"/>
                  <a:gd name="connsiteY21" fmla="*/ 314273 h 332058"/>
                  <a:gd name="connsiteX22" fmla="*/ 147637 w 372427"/>
                  <a:gd name="connsiteY22" fmla="*/ 311415 h 332058"/>
                  <a:gd name="connsiteX23" fmla="*/ 196215 w 372427"/>
                  <a:gd name="connsiteY23" fmla="*/ 309510 h 332058"/>
                  <a:gd name="connsiteX24" fmla="*/ 288607 w 372427"/>
                  <a:gd name="connsiteY24" fmla="*/ 312368 h 332058"/>
                  <a:gd name="connsiteX25" fmla="*/ 353377 w 372427"/>
                  <a:gd name="connsiteY25" fmla="*/ 318083 h 332058"/>
                  <a:gd name="connsiteX26" fmla="*/ 372427 w 372427"/>
                  <a:gd name="connsiteY26" fmla="*/ 320940 h 332058"/>
                  <a:gd name="connsiteX27" fmla="*/ 358140 w 372427"/>
                  <a:gd name="connsiteY27" fmla="*/ 283793 h 332058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22885 w 372427"/>
                  <a:gd name="connsiteY3" fmla="*/ 36375 h 333243"/>
                  <a:gd name="connsiteX4" fmla="*/ 219075 w 372427"/>
                  <a:gd name="connsiteY4" fmla="*/ 33518 h 333243"/>
                  <a:gd name="connsiteX5" fmla="*/ 215265 w 372427"/>
                  <a:gd name="connsiteY5" fmla="*/ 30660 h 333243"/>
                  <a:gd name="connsiteX6" fmla="*/ 210502 w 372427"/>
                  <a:gd name="connsiteY6" fmla="*/ 26850 h 333243"/>
                  <a:gd name="connsiteX7" fmla="*/ 167177 w 372427"/>
                  <a:gd name="connsiteY7" fmla="*/ 0 h 333243"/>
                  <a:gd name="connsiteX8" fmla="*/ 146685 w 372427"/>
                  <a:gd name="connsiteY8" fmla="*/ 18278 h 333243"/>
                  <a:gd name="connsiteX9" fmla="*/ 145732 w 372427"/>
                  <a:gd name="connsiteY9" fmla="*/ 19230 h 333243"/>
                  <a:gd name="connsiteX10" fmla="*/ 104775 w 372427"/>
                  <a:gd name="connsiteY10" fmla="*/ 77333 h 333243"/>
                  <a:gd name="connsiteX11" fmla="*/ 89535 w 372427"/>
                  <a:gd name="connsiteY11" fmla="*/ 104955 h 333243"/>
                  <a:gd name="connsiteX12" fmla="*/ 75247 w 372427"/>
                  <a:gd name="connsiteY12" fmla="*/ 133530 h 333243"/>
                  <a:gd name="connsiteX13" fmla="*/ 60007 w 372427"/>
                  <a:gd name="connsiteY13" fmla="*/ 163058 h 333243"/>
                  <a:gd name="connsiteX14" fmla="*/ 39052 w 372427"/>
                  <a:gd name="connsiteY14" fmla="*/ 208778 h 333243"/>
                  <a:gd name="connsiteX15" fmla="*/ 12382 w 372427"/>
                  <a:gd name="connsiteY15" fmla="*/ 274500 h 333243"/>
                  <a:gd name="connsiteX16" fmla="*/ 3810 w 372427"/>
                  <a:gd name="connsiteY16" fmla="*/ 301170 h 333243"/>
                  <a:gd name="connsiteX17" fmla="*/ 0 w 372427"/>
                  <a:gd name="connsiteY17" fmla="*/ 332603 h 333243"/>
                  <a:gd name="connsiteX18" fmla="*/ 5715 w 372427"/>
                  <a:gd name="connsiteY18" fmla="*/ 330698 h 333243"/>
                  <a:gd name="connsiteX19" fmla="*/ 35242 w 372427"/>
                  <a:gd name="connsiteY19" fmla="*/ 324983 h 333243"/>
                  <a:gd name="connsiteX20" fmla="*/ 74295 w 372427"/>
                  <a:gd name="connsiteY20" fmla="*/ 319268 h 333243"/>
                  <a:gd name="connsiteX21" fmla="*/ 105727 w 372427"/>
                  <a:gd name="connsiteY21" fmla="*/ 315458 h 333243"/>
                  <a:gd name="connsiteX22" fmla="*/ 147637 w 372427"/>
                  <a:gd name="connsiteY22" fmla="*/ 312600 h 333243"/>
                  <a:gd name="connsiteX23" fmla="*/ 196215 w 372427"/>
                  <a:gd name="connsiteY23" fmla="*/ 310695 h 333243"/>
                  <a:gd name="connsiteX24" fmla="*/ 288607 w 372427"/>
                  <a:gd name="connsiteY24" fmla="*/ 313553 h 333243"/>
                  <a:gd name="connsiteX25" fmla="*/ 353377 w 372427"/>
                  <a:gd name="connsiteY25" fmla="*/ 319268 h 333243"/>
                  <a:gd name="connsiteX26" fmla="*/ 372427 w 372427"/>
                  <a:gd name="connsiteY26" fmla="*/ 322125 h 333243"/>
                  <a:gd name="connsiteX27" fmla="*/ 358140 w 372427"/>
                  <a:gd name="connsiteY27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5265 w 372427"/>
                  <a:gd name="connsiteY4" fmla="*/ 30660 h 333243"/>
                  <a:gd name="connsiteX5" fmla="*/ 210502 w 372427"/>
                  <a:gd name="connsiteY5" fmla="*/ 26850 h 333243"/>
                  <a:gd name="connsiteX6" fmla="*/ 167177 w 372427"/>
                  <a:gd name="connsiteY6" fmla="*/ 0 h 333243"/>
                  <a:gd name="connsiteX7" fmla="*/ 146685 w 372427"/>
                  <a:gd name="connsiteY7" fmla="*/ 18278 h 333243"/>
                  <a:gd name="connsiteX8" fmla="*/ 145732 w 372427"/>
                  <a:gd name="connsiteY8" fmla="*/ 19230 h 333243"/>
                  <a:gd name="connsiteX9" fmla="*/ 104775 w 372427"/>
                  <a:gd name="connsiteY9" fmla="*/ 77333 h 333243"/>
                  <a:gd name="connsiteX10" fmla="*/ 89535 w 372427"/>
                  <a:gd name="connsiteY10" fmla="*/ 104955 h 333243"/>
                  <a:gd name="connsiteX11" fmla="*/ 75247 w 372427"/>
                  <a:gd name="connsiteY11" fmla="*/ 133530 h 333243"/>
                  <a:gd name="connsiteX12" fmla="*/ 60007 w 372427"/>
                  <a:gd name="connsiteY12" fmla="*/ 163058 h 333243"/>
                  <a:gd name="connsiteX13" fmla="*/ 39052 w 372427"/>
                  <a:gd name="connsiteY13" fmla="*/ 208778 h 333243"/>
                  <a:gd name="connsiteX14" fmla="*/ 12382 w 372427"/>
                  <a:gd name="connsiteY14" fmla="*/ 274500 h 333243"/>
                  <a:gd name="connsiteX15" fmla="*/ 3810 w 372427"/>
                  <a:gd name="connsiteY15" fmla="*/ 301170 h 333243"/>
                  <a:gd name="connsiteX16" fmla="*/ 0 w 372427"/>
                  <a:gd name="connsiteY16" fmla="*/ 332603 h 333243"/>
                  <a:gd name="connsiteX17" fmla="*/ 5715 w 372427"/>
                  <a:gd name="connsiteY17" fmla="*/ 330698 h 333243"/>
                  <a:gd name="connsiteX18" fmla="*/ 35242 w 372427"/>
                  <a:gd name="connsiteY18" fmla="*/ 324983 h 333243"/>
                  <a:gd name="connsiteX19" fmla="*/ 74295 w 372427"/>
                  <a:gd name="connsiteY19" fmla="*/ 319268 h 333243"/>
                  <a:gd name="connsiteX20" fmla="*/ 105727 w 372427"/>
                  <a:gd name="connsiteY20" fmla="*/ 315458 h 333243"/>
                  <a:gd name="connsiteX21" fmla="*/ 147637 w 372427"/>
                  <a:gd name="connsiteY21" fmla="*/ 312600 h 333243"/>
                  <a:gd name="connsiteX22" fmla="*/ 196215 w 372427"/>
                  <a:gd name="connsiteY22" fmla="*/ 310695 h 333243"/>
                  <a:gd name="connsiteX23" fmla="*/ 288607 w 372427"/>
                  <a:gd name="connsiteY23" fmla="*/ 313553 h 333243"/>
                  <a:gd name="connsiteX24" fmla="*/ 353377 w 372427"/>
                  <a:gd name="connsiteY24" fmla="*/ 319268 h 333243"/>
                  <a:gd name="connsiteX25" fmla="*/ 372427 w 372427"/>
                  <a:gd name="connsiteY25" fmla="*/ 322125 h 333243"/>
                  <a:gd name="connsiteX26" fmla="*/ 358140 w 372427"/>
                  <a:gd name="connsiteY26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9075 w 372427"/>
                  <a:gd name="connsiteY3" fmla="*/ 33518 h 333243"/>
                  <a:gd name="connsiteX4" fmla="*/ 210502 w 372427"/>
                  <a:gd name="connsiteY4" fmla="*/ 26850 h 333243"/>
                  <a:gd name="connsiteX5" fmla="*/ 167177 w 372427"/>
                  <a:gd name="connsiteY5" fmla="*/ 0 h 333243"/>
                  <a:gd name="connsiteX6" fmla="*/ 146685 w 372427"/>
                  <a:gd name="connsiteY6" fmla="*/ 18278 h 333243"/>
                  <a:gd name="connsiteX7" fmla="*/ 145732 w 372427"/>
                  <a:gd name="connsiteY7" fmla="*/ 19230 h 333243"/>
                  <a:gd name="connsiteX8" fmla="*/ 104775 w 372427"/>
                  <a:gd name="connsiteY8" fmla="*/ 77333 h 333243"/>
                  <a:gd name="connsiteX9" fmla="*/ 89535 w 372427"/>
                  <a:gd name="connsiteY9" fmla="*/ 104955 h 333243"/>
                  <a:gd name="connsiteX10" fmla="*/ 75247 w 372427"/>
                  <a:gd name="connsiteY10" fmla="*/ 133530 h 333243"/>
                  <a:gd name="connsiteX11" fmla="*/ 60007 w 372427"/>
                  <a:gd name="connsiteY11" fmla="*/ 163058 h 333243"/>
                  <a:gd name="connsiteX12" fmla="*/ 39052 w 372427"/>
                  <a:gd name="connsiteY12" fmla="*/ 208778 h 333243"/>
                  <a:gd name="connsiteX13" fmla="*/ 12382 w 372427"/>
                  <a:gd name="connsiteY13" fmla="*/ 274500 h 333243"/>
                  <a:gd name="connsiteX14" fmla="*/ 3810 w 372427"/>
                  <a:gd name="connsiteY14" fmla="*/ 301170 h 333243"/>
                  <a:gd name="connsiteX15" fmla="*/ 0 w 372427"/>
                  <a:gd name="connsiteY15" fmla="*/ 332603 h 333243"/>
                  <a:gd name="connsiteX16" fmla="*/ 5715 w 372427"/>
                  <a:gd name="connsiteY16" fmla="*/ 330698 h 333243"/>
                  <a:gd name="connsiteX17" fmla="*/ 35242 w 372427"/>
                  <a:gd name="connsiteY17" fmla="*/ 324983 h 333243"/>
                  <a:gd name="connsiteX18" fmla="*/ 74295 w 372427"/>
                  <a:gd name="connsiteY18" fmla="*/ 319268 h 333243"/>
                  <a:gd name="connsiteX19" fmla="*/ 105727 w 372427"/>
                  <a:gd name="connsiteY19" fmla="*/ 315458 h 333243"/>
                  <a:gd name="connsiteX20" fmla="*/ 147637 w 372427"/>
                  <a:gd name="connsiteY20" fmla="*/ 312600 h 333243"/>
                  <a:gd name="connsiteX21" fmla="*/ 196215 w 372427"/>
                  <a:gd name="connsiteY21" fmla="*/ 310695 h 333243"/>
                  <a:gd name="connsiteX22" fmla="*/ 288607 w 372427"/>
                  <a:gd name="connsiteY22" fmla="*/ 313553 h 333243"/>
                  <a:gd name="connsiteX23" fmla="*/ 353377 w 372427"/>
                  <a:gd name="connsiteY23" fmla="*/ 319268 h 333243"/>
                  <a:gd name="connsiteX24" fmla="*/ 372427 w 372427"/>
                  <a:gd name="connsiteY24" fmla="*/ 322125 h 333243"/>
                  <a:gd name="connsiteX25" fmla="*/ 358140 w 372427"/>
                  <a:gd name="connsiteY25" fmla="*/ 284978 h 333243"/>
                  <a:gd name="connsiteX0" fmla="*/ 358140 w 372427"/>
                  <a:gd name="connsiteY0" fmla="*/ 284978 h 333243"/>
                  <a:gd name="connsiteX1" fmla="*/ 326707 w 372427"/>
                  <a:gd name="connsiteY1" fmla="*/ 196395 h 333243"/>
                  <a:gd name="connsiteX2" fmla="*/ 260985 w 372427"/>
                  <a:gd name="connsiteY2" fmla="*/ 76380 h 333243"/>
                  <a:gd name="connsiteX3" fmla="*/ 210502 w 372427"/>
                  <a:gd name="connsiteY3" fmla="*/ 26850 h 333243"/>
                  <a:gd name="connsiteX4" fmla="*/ 167177 w 372427"/>
                  <a:gd name="connsiteY4" fmla="*/ 0 h 333243"/>
                  <a:gd name="connsiteX5" fmla="*/ 146685 w 372427"/>
                  <a:gd name="connsiteY5" fmla="*/ 18278 h 333243"/>
                  <a:gd name="connsiteX6" fmla="*/ 145732 w 372427"/>
                  <a:gd name="connsiteY6" fmla="*/ 19230 h 333243"/>
                  <a:gd name="connsiteX7" fmla="*/ 104775 w 372427"/>
                  <a:gd name="connsiteY7" fmla="*/ 77333 h 333243"/>
                  <a:gd name="connsiteX8" fmla="*/ 89535 w 372427"/>
                  <a:gd name="connsiteY8" fmla="*/ 104955 h 333243"/>
                  <a:gd name="connsiteX9" fmla="*/ 75247 w 372427"/>
                  <a:gd name="connsiteY9" fmla="*/ 133530 h 333243"/>
                  <a:gd name="connsiteX10" fmla="*/ 60007 w 372427"/>
                  <a:gd name="connsiteY10" fmla="*/ 163058 h 333243"/>
                  <a:gd name="connsiteX11" fmla="*/ 39052 w 372427"/>
                  <a:gd name="connsiteY11" fmla="*/ 208778 h 333243"/>
                  <a:gd name="connsiteX12" fmla="*/ 12382 w 372427"/>
                  <a:gd name="connsiteY12" fmla="*/ 274500 h 333243"/>
                  <a:gd name="connsiteX13" fmla="*/ 3810 w 372427"/>
                  <a:gd name="connsiteY13" fmla="*/ 301170 h 333243"/>
                  <a:gd name="connsiteX14" fmla="*/ 0 w 372427"/>
                  <a:gd name="connsiteY14" fmla="*/ 332603 h 333243"/>
                  <a:gd name="connsiteX15" fmla="*/ 5715 w 372427"/>
                  <a:gd name="connsiteY15" fmla="*/ 330698 h 333243"/>
                  <a:gd name="connsiteX16" fmla="*/ 35242 w 372427"/>
                  <a:gd name="connsiteY16" fmla="*/ 324983 h 333243"/>
                  <a:gd name="connsiteX17" fmla="*/ 74295 w 372427"/>
                  <a:gd name="connsiteY17" fmla="*/ 319268 h 333243"/>
                  <a:gd name="connsiteX18" fmla="*/ 105727 w 372427"/>
                  <a:gd name="connsiteY18" fmla="*/ 315458 h 333243"/>
                  <a:gd name="connsiteX19" fmla="*/ 147637 w 372427"/>
                  <a:gd name="connsiteY19" fmla="*/ 312600 h 333243"/>
                  <a:gd name="connsiteX20" fmla="*/ 196215 w 372427"/>
                  <a:gd name="connsiteY20" fmla="*/ 310695 h 333243"/>
                  <a:gd name="connsiteX21" fmla="*/ 288607 w 372427"/>
                  <a:gd name="connsiteY21" fmla="*/ 313553 h 333243"/>
                  <a:gd name="connsiteX22" fmla="*/ 353377 w 372427"/>
                  <a:gd name="connsiteY22" fmla="*/ 319268 h 333243"/>
                  <a:gd name="connsiteX23" fmla="*/ 372427 w 372427"/>
                  <a:gd name="connsiteY23" fmla="*/ 322125 h 333243"/>
                  <a:gd name="connsiteX24" fmla="*/ 358140 w 372427"/>
                  <a:gd name="connsiteY24" fmla="*/ 284978 h 333243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89535 w 372427"/>
                  <a:gd name="connsiteY7" fmla="*/ 107187 h 335475"/>
                  <a:gd name="connsiteX8" fmla="*/ 75247 w 372427"/>
                  <a:gd name="connsiteY8" fmla="*/ 135762 h 335475"/>
                  <a:gd name="connsiteX9" fmla="*/ 60007 w 372427"/>
                  <a:gd name="connsiteY9" fmla="*/ 165290 h 335475"/>
                  <a:gd name="connsiteX10" fmla="*/ 39052 w 372427"/>
                  <a:gd name="connsiteY10" fmla="*/ 211010 h 335475"/>
                  <a:gd name="connsiteX11" fmla="*/ 12382 w 372427"/>
                  <a:gd name="connsiteY11" fmla="*/ 276732 h 335475"/>
                  <a:gd name="connsiteX12" fmla="*/ 3810 w 372427"/>
                  <a:gd name="connsiteY12" fmla="*/ 303402 h 335475"/>
                  <a:gd name="connsiteX13" fmla="*/ 0 w 372427"/>
                  <a:gd name="connsiteY13" fmla="*/ 334835 h 335475"/>
                  <a:gd name="connsiteX14" fmla="*/ 5715 w 372427"/>
                  <a:gd name="connsiteY14" fmla="*/ 332930 h 335475"/>
                  <a:gd name="connsiteX15" fmla="*/ 35242 w 372427"/>
                  <a:gd name="connsiteY15" fmla="*/ 327215 h 335475"/>
                  <a:gd name="connsiteX16" fmla="*/ 74295 w 372427"/>
                  <a:gd name="connsiteY16" fmla="*/ 321500 h 335475"/>
                  <a:gd name="connsiteX17" fmla="*/ 105727 w 372427"/>
                  <a:gd name="connsiteY17" fmla="*/ 317690 h 335475"/>
                  <a:gd name="connsiteX18" fmla="*/ 147637 w 372427"/>
                  <a:gd name="connsiteY18" fmla="*/ 314832 h 335475"/>
                  <a:gd name="connsiteX19" fmla="*/ 196215 w 372427"/>
                  <a:gd name="connsiteY19" fmla="*/ 312927 h 335475"/>
                  <a:gd name="connsiteX20" fmla="*/ 288607 w 372427"/>
                  <a:gd name="connsiteY20" fmla="*/ 315785 h 335475"/>
                  <a:gd name="connsiteX21" fmla="*/ 353377 w 372427"/>
                  <a:gd name="connsiteY21" fmla="*/ 321500 h 335475"/>
                  <a:gd name="connsiteX22" fmla="*/ 372427 w 372427"/>
                  <a:gd name="connsiteY22" fmla="*/ 324357 h 335475"/>
                  <a:gd name="connsiteX23" fmla="*/ 358140 w 372427"/>
                  <a:gd name="connsiteY23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75247 w 372427"/>
                  <a:gd name="connsiteY7" fmla="*/ 135762 h 335475"/>
                  <a:gd name="connsiteX8" fmla="*/ 60007 w 372427"/>
                  <a:gd name="connsiteY8" fmla="*/ 165290 h 335475"/>
                  <a:gd name="connsiteX9" fmla="*/ 39052 w 372427"/>
                  <a:gd name="connsiteY9" fmla="*/ 211010 h 335475"/>
                  <a:gd name="connsiteX10" fmla="*/ 12382 w 372427"/>
                  <a:gd name="connsiteY10" fmla="*/ 276732 h 335475"/>
                  <a:gd name="connsiteX11" fmla="*/ 3810 w 372427"/>
                  <a:gd name="connsiteY11" fmla="*/ 303402 h 335475"/>
                  <a:gd name="connsiteX12" fmla="*/ 0 w 372427"/>
                  <a:gd name="connsiteY12" fmla="*/ 334835 h 335475"/>
                  <a:gd name="connsiteX13" fmla="*/ 5715 w 372427"/>
                  <a:gd name="connsiteY13" fmla="*/ 332930 h 335475"/>
                  <a:gd name="connsiteX14" fmla="*/ 35242 w 372427"/>
                  <a:gd name="connsiteY14" fmla="*/ 327215 h 335475"/>
                  <a:gd name="connsiteX15" fmla="*/ 74295 w 372427"/>
                  <a:gd name="connsiteY15" fmla="*/ 321500 h 335475"/>
                  <a:gd name="connsiteX16" fmla="*/ 105727 w 372427"/>
                  <a:gd name="connsiteY16" fmla="*/ 317690 h 335475"/>
                  <a:gd name="connsiteX17" fmla="*/ 147637 w 372427"/>
                  <a:gd name="connsiteY17" fmla="*/ 314832 h 335475"/>
                  <a:gd name="connsiteX18" fmla="*/ 196215 w 372427"/>
                  <a:gd name="connsiteY18" fmla="*/ 312927 h 335475"/>
                  <a:gd name="connsiteX19" fmla="*/ 288607 w 372427"/>
                  <a:gd name="connsiteY19" fmla="*/ 315785 h 335475"/>
                  <a:gd name="connsiteX20" fmla="*/ 353377 w 372427"/>
                  <a:gd name="connsiteY20" fmla="*/ 321500 h 335475"/>
                  <a:gd name="connsiteX21" fmla="*/ 372427 w 372427"/>
                  <a:gd name="connsiteY21" fmla="*/ 324357 h 335475"/>
                  <a:gd name="connsiteX22" fmla="*/ 358140 w 372427"/>
                  <a:gd name="connsiteY22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60007 w 372427"/>
                  <a:gd name="connsiteY7" fmla="*/ 165290 h 335475"/>
                  <a:gd name="connsiteX8" fmla="*/ 39052 w 372427"/>
                  <a:gd name="connsiteY8" fmla="*/ 211010 h 335475"/>
                  <a:gd name="connsiteX9" fmla="*/ 12382 w 372427"/>
                  <a:gd name="connsiteY9" fmla="*/ 276732 h 335475"/>
                  <a:gd name="connsiteX10" fmla="*/ 3810 w 372427"/>
                  <a:gd name="connsiteY10" fmla="*/ 303402 h 335475"/>
                  <a:gd name="connsiteX11" fmla="*/ 0 w 372427"/>
                  <a:gd name="connsiteY11" fmla="*/ 334835 h 335475"/>
                  <a:gd name="connsiteX12" fmla="*/ 5715 w 372427"/>
                  <a:gd name="connsiteY12" fmla="*/ 332930 h 335475"/>
                  <a:gd name="connsiteX13" fmla="*/ 35242 w 372427"/>
                  <a:gd name="connsiteY13" fmla="*/ 327215 h 335475"/>
                  <a:gd name="connsiteX14" fmla="*/ 74295 w 372427"/>
                  <a:gd name="connsiteY14" fmla="*/ 321500 h 335475"/>
                  <a:gd name="connsiteX15" fmla="*/ 105727 w 372427"/>
                  <a:gd name="connsiteY15" fmla="*/ 317690 h 335475"/>
                  <a:gd name="connsiteX16" fmla="*/ 147637 w 372427"/>
                  <a:gd name="connsiteY16" fmla="*/ 314832 h 335475"/>
                  <a:gd name="connsiteX17" fmla="*/ 196215 w 372427"/>
                  <a:gd name="connsiteY17" fmla="*/ 312927 h 335475"/>
                  <a:gd name="connsiteX18" fmla="*/ 288607 w 372427"/>
                  <a:gd name="connsiteY18" fmla="*/ 315785 h 335475"/>
                  <a:gd name="connsiteX19" fmla="*/ 353377 w 372427"/>
                  <a:gd name="connsiteY19" fmla="*/ 321500 h 335475"/>
                  <a:gd name="connsiteX20" fmla="*/ 372427 w 372427"/>
                  <a:gd name="connsiteY20" fmla="*/ 324357 h 335475"/>
                  <a:gd name="connsiteX21" fmla="*/ 358140 w 372427"/>
                  <a:gd name="connsiteY21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39052 w 372427"/>
                  <a:gd name="connsiteY7" fmla="*/ 211010 h 335475"/>
                  <a:gd name="connsiteX8" fmla="*/ 12382 w 372427"/>
                  <a:gd name="connsiteY8" fmla="*/ 276732 h 335475"/>
                  <a:gd name="connsiteX9" fmla="*/ 3810 w 372427"/>
                  <a:gd name="connsiteY9" fmla="*/ 303402 h 335475"/>
                  <a:gd name="connsiteX10" fmla="*/ 0 w 372427"/>
                  <a:gd name="connsiteY10" fmla="*/ 334835 h 335475"/>
                  <a:gd name="connsiteX11" fmla="*/ 5715 w 372427"/>
                  <a:gd name="connsiteY11" fmla="*/ 332930 h 335475"/>
                  <a:gd name="connsiteX12" fmla="*/ 35242 w 372427"/>
                  <a:gd name="connsiteY12" fmla="*/ 327215 h 335475"/>
                  <a:gd name="connsiteX13" fmla="*/ 74295 w 372427"/>
                  <a:gd name="connsiteY13" fmla="*/ 321500 h 335475"/>
                  <a:gd name="connsiteX14" fmla="*/ 105727 w 372427"/>
                  <a:gd name="connsiteY14" fmla="*/ 317690 h 335475"/>
                  <a:gd name="connsiteX15" fmla="*/ 147637 w 372427"/>
                  <a:gd name="connsiteY15" fmla="*/ 314832 h 335475"/>
                  <a:gd name="connsiteX16" fmla="*/ 196215 w 372427"/>
                  <a:gd name="connsiteY16" fmla="*/ 312927 h 335475"/>
                  <a:gd name="connsiteX17" fmla="*/ 288607 w 372427"/>
                  <a:gd name="connsiteY17" fmla="*/ 315785 h 335475"/>
                  <a:gd name="connsiteX18" fmla="*/ 353377 w 372427"/>
                  <a:gd name="connsiteY18" fmla="*/ 321500 h 335475"/>
                  <a:gd name="connsiteX19" fmla="*/ 372427 w 372427"/>
                  <a:gd name="connsiteY19" fmla="*/ 324357 h 335475"/>
                  <a:gd name="connsiteX20" fmla="*/ 358140 w 372427"/>
                  <a:gd name="connsiteY20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04775 w 372427"/>
                  <a:gd name="connsiteY6" fmla="*/ 79565 h 335475"/>
                  <a:gd name="connsiteX7" fmla="*/ 12382 w 372427"/>
                  <a:gd name="connsiteY7" fmla="*/ 276732 h 335475"/>
                  <a:gd name="connsiteX8" fmla="*/ 3810 w 372427"/>
                  <a:gd name="connsiteY8" fmla="*/ 303402 h 335475"/>
                  <a:gd name="connsiteX9" fmla="*/ 0 w 372427"/>
                  <a:gd name="connsiteY9" fmla="*/ 334835 h 335475"/>
                  <a:gd name="connsiteX10" fmla="*/ 5715 w 372427"/>
                  <a:gd name="connsiteY10" fmla="*/ 332930 h 335475"/>
                  <a:gd name="connsiteX11" fmla="*/ 35242 w 372427"/>
                  <a:gd name="connsiteY11" fmla="*/ 327215 h 335475"/>
                  <a:gd name="connsiteX12" fmla="*/ 74295 w 372427"/>
                  <a:gd name="connsiteY12" fmla="*/ 321500 h 335475"/>
                  <a:gd name="connsiteX13" fmla="*/ 105727 w 372427"/>
                  <a:gd name="connsiteY13" fmla="*/ 317690 h 335475"/>
                  <a:gd name="connsiteX14" fmla="*/ 147637 w 372427"/>
                  <a:gd name="connsiteY14" fmla="*/ 314832 h 335475"/>
                  <a:gd name="connsiteX15" fmla="*/ 196215 w 372427"/>
                  <a:gd name="connsiteY15" fmla="*/ 312927 h 335475"/>
                  <a:gd name="connsiteX16" fmla="*/ 288607 w 372427"/>
                  <a:gd name="connsiteY16" fmla="*/ 315785 h 335475"/>
                  <a:gd name="connsiteX17" fmla="*/ 353377 w 372427"/>
                  <a:gd name="connsiteY17" fmla="*/ 321500 h 335475"/>
                  <a:gd name="connsiteX18" fmla="*/ 372427 w 372427"/>
                  <a:gd name="connsiteY18" fmla="*/ 324357 h 335475"/>
                  <a:gd name="connsiteX19" fmla="*/ 358140 w 372427"/>
                  <a:gd name="connsiteY19" fmla="*/ 287210 h 335475"/>
                  <a:gd name="connsiteX0" fmla="*/ 358140 w 372427"/>
                  <a:gd name="connsiteY0" fmla="*/ 287210 h 335475"/>
                  <a:gd name="connsiteX1" fmla="*/ 326707 w 372427"/>
                  <a:gd name="connsiteY1" fmla="*/ 198627 h 335475"/>
                  <a:gd name="connsiteX2" fmla="*/ 260985 w 372427"/>
                  <a:gd name="connsiteY2" fmla="*/ 78612 h 335475"/>
                  <a:gd name="connsiteX3" fmla="*/ 167177 w 372427"/>
                  <a:gd name="connsiteY3" fmla="*/ 2232 h 335475"/>
                  <a:gd name="connsiteX4" fmla="*/ 146685 w 372427"/>
                  <a:gd name="connsiteY4" fmla="*/ 20510 h 335475"/>
                  <a:gd name="connsiteX5" fmla="*/ 145732 w 372427"/>
                  <a:gd name="connsiteY5" fmla="*/ 21462 h 335475"/>
                  <a:gd name="connsiteX6" fmla="*/ 12382 w 372427"/>
                  <a:gd name="connsiteY6" fmla="*/ 276732 h 335475"/>
                  <a:gd name="connsiteX7" fmla="*/ 3810 w 372427"/>
                  <a:gd name="connsiteY7" fmla="*/ 303402 h 335475"/>
                  <a:gd name="connsiteX8" fmla="*/ 0 w 372427"/>
                  <a:gd name="connsiteY8" fmla="*/ 334835 h 335475"/>
                  <a:gd name="connsiteX9" fmla="*/ 5715 w 372427"/>
                  <a:gd name="connsiteY9" fmla="*/ 332930 h 335475"/>
                  <a:gd name="connsiteX10" fmla="*/ 35242 w 372427"/>
                  <a:gd name="connsiteY10" fmla="*/ 327215 h 335475"/>
                  <a:gd name="connsiteX11" fmla="*/ 74295 w 372427"/>
                  <a:gd name="connsiteY11" fmla="*/ 321500 h 335475"/>
                  <a:gd name="connsiteX12" fmla="*/ 105727 w 372427"/>
                  <a:gd name="connsiteY12" fmla="*/ 317690 h 335475"/>
                  <a:gd name="connsiteX13" fmla="*/ 147637 w 372427"/>
                  <a:gd name="connsiteY13" fmla="*/ 314832 h 335475"/>
                  <a:gd name="connsiteX14" fmla="*/ 196215 w 372427"/>
                  <a:gd name="connsiteY14" fmla="*/ 312927 h 335475"/>
                  <a:gd name="connsiteX15" fmla="*/ 288607 w 372427"/>
                  <a:gd name="connsiteY15" fmla="*/ 315785 h 335475"/>
                  <a:gd name="connsiteX16" fmla="*/ 353377 w 372427"/>
                  <a:gd name="connsiteY16" fmla="*/ 321500 h 335475"/>
                  <a:gd name="connsiteX17" fmla="*/ 372427 w 372427"/>
                  <a:gd name="connsiteY17" fmla="*/ 324357 h 335475"/>
                  <a:gd name="connsiteX18" fmla="*/ 358140 w 372427"/>
                  <a:gd name="connsiteY18" fmla="*/ 287210 h 335475"/>
                  <a:gd name="connsiteX0" fmla="*/ 358140 w 372427"/>
                  <a:gd name="connsiteY0" fmla="*/ 296627 h 344892"/>
                  <a:gd name="connsiteX1" fmla="*/ 326707 w 372427"/>
                  <a:gd name="connsiteY1" fmla="*/ 208044 h 344892"/>
                  <a:gd name="connsiteX2" fmla="*/ 260985 w 372427"/>
                  <a:gd name="connsiteY2" fmla="*/ 88029 h 344892"/>
                  <a:gd name="connsiteX3" fmla="*/ 167177 w 372427"/>
                  <a:gd name="connsiteY3" fmla="*/ 11649 h 344892"/>
                  <a:gd name="connsiteX4" fmla="*/ 146685 w 372427"/>
                  <a:gd name="connsiteY4" fmla="*/ 29927 h 344892"/>
                  <a:gd name="connsiteX5" fmla="*/ 12382 w 372427"/>
                  <a:gd name="connsiteY5" fmla="*/ 286149 h 344892"/>
                  <a:gd name="connsiteX6" fmla="*/ 3810 w 372427"/>
                  <a:gd name="connsiteY6" fmla="*/ 312819 h 344892"/>
                  <a:gd name="connsiteX7" fmla="*/ 0 w 372427"/>
                  <a:gd name="connsiteY7" fmla="*/ 344252 h 344892"/>
                  <a:gd name="connsiteX8" fmla="*/ 5715 w 372427"/>
                  <a:gd name="connsiteY8" fmla="*/ 342347 h 344892"/>
                  <a:gd name="connsiteX9" fmla="*/ 35242 w 372427"/>
                  <a:gd name="connsiteY9" fmla="*/ 336632 h 344892"/>
                  <a:gd name="connsiteX10" fmla="*/ 74295 w 372427"/>
                  <a:gd name="connsiteY10" fmla="*/ 330917 h 344892"/>
                  <a:gd name="connsiteX11" fmla="*/ 105727 w 372427"/>
                  <a:gd name="connsiteY11" fmla="*/ 327107 h 344892"/>
                  <a:gd name="connsiteX12" fmla="*/ 147637 w 372427"/>
                  <a:gd name="connsiteY12" fmla="*/ 324249 h 344892"/>
                  <a:gd name="connsiteX13" fmla="*/ 196215 w 372427"/>
                  <a:gd name="connsiteY13" fmla="*/ 322344 h 344892"/>
                  <a:gd name="connsiteX14" fmla="*/ 288607 w 372427"/>
                  <a:gd name="connsiteY14" fmla="*/ 325202 h 344892"/>
                  <a:gd name="connsiteX15" fmla="*/ 353377 w 372427"/>
                  <a:gd name="connsiteY15" fmla="*/ 330917 h 344892"/>
                  <a:gd name="connsiteX16" fmla="*/ 372427 w 372427"/>
                  <a:gd name="connsiteY16" fmla="*/ 333774 h 344892"/>
                  <a:gd name="connsiteX17" fmla="*/ 358140 w 372427"/>
                  <a:gd name="connsiteY17" fmla="*/ 296627 h 344892"/>
                  <a:gd name="connsiteX0" fmla="*/ 358140 w 372427"/>
                  <a:gd name="connsiteY0" fmla="*/ 288384 h 336649"/>
                  <a:gd name="connsiteX1" fmla="*/ 326707 w 372427"/>
                  <a:gd name="connsiteY1" fmla="*/ 199801 h 336649"/>
                  <a:gd name="connsiteX2" fmla="*/ 260985 w 372427"/>
                  <a:gd name="connsiteY2" fmla="*/ 79786 h 336649"/>
                  <a:gd name="connsiteX3" fmla="*/ 167177 w 372427"/>
                  <a:gd name="connsiteY3" fmla="*/ 3406 h 336649"/>
                  <a:gd name="connsiteX4" fmla="*/ 146685 w 372427"/>
                  <a:gd name="connsiteY4" fmla="*/ 21684 h 336649"/>
                  <a:gd name="connsiteX5" fmla="*/ 12382 w 372427"/>
                  <a:gd name="connsiteY5" fmla="*/ 277906 h 336649"/>
                  <a:gd name="connsiteX6" fmla="*/ 3810 w 372427"/>
                  <a:gd name="connsiteY6" fmla="*/ 304576 h 336649"/>
                  <a:gd name="connsiteX7" fmla="*/ 0 w 372427"/>
                  <a:gd name="connsiteY7" fmla="*/ 336009 h 336649"/>
                  <a:gd name="connsiteX8" fmla="*/ 5715 w 372427"/>
                  <a:gd name="connsiteY8" fmla="*/ 334104 h 336649"/>
                  <a:gd name="connsiteX9" fmla="*/ 35242 w 372427"/>
                  <a:gd name="connsiteY9" fmla="*/ 328389 h 336649"/>
                  <a:gd name="connsiteX10" fmla="*/ 74295 w 372427"/>
                  <a:gd name="connsiteY10" fmla="*/ 322674 h 336649"/>
                  <a:gd name="connsiteX11" fmla="*/ 105727 w 372427"/>
                  <a:gd name="connsiteY11" fmla="*/ 318864 h 336649"/>
                  <a:gd name="connsiteX12" fmla="*/ 147637 w 372427"/>
                  <a:gd name="connsiteY12" fmla="*/ 316006 h 336649"/>
                  <a:gd name="connsiteX13" fmla="*/ 196215 w 372427"/>
                  <a:gd name="connsiteY13" fmla="*/ 314101 h 336649"/>
                  <a:gd name="connsiteX14" fmla="*/ 288607 w 372427"/>
                  <a:gd name="connsiteY14" fmla="*/ 316959 h 336649"/>
                  <a:gd name="connsiteX15" fmla="*/ 353377 w 372427"/>
                  <a:gd name="connsiteY15" fmla="*/ 322674 h 336649"/>
                  <a:gd name="connsiteX16" fmla="*/ 372427 w 372427"/>
                  <a:gd name="connsiteY16" fmla="*/ 325531 h 336649"/>
                  <a:gd name="connsiteX17" fmla="*/ 358140 w 372427"/>
                  <a:gd name="connsiteY17" fmla="*/ 288384 h 336649"/>
                  <a:gd name="connsiteX0" fmla="*/ 358140 w 372427"/>
                  <a:gd name="connsiteY0" fmla="*/ 287037 h 335302"/>
                  <a:gd name="connsiteX1" fmla="*/ 326707 w 372427"/>
                  <a:gd name="connsiteY1" fmla="*/ 198454 h 335302"/>
                  <a:gd name="connsiteX2" fmla="*/ 260985 w 372427"/>
                  <a:gd name="connsiteY2" fmla="*/ 78439 h 335302"/>
                  <a:gd name="connsiteX3" fmla="*/ 167177 w 372427"/>
                  <a:gd name="connsiteY3" fmla="*/ 2059 h 335302"/>
                  <a:gd name="connsiteX4" fmla="*/ 146685 w 372427"/>
                  <a:gd name="connsiteY4" fmla="*/ 20337 h 335302"/>
                  <a:gd name="connsiteX5" fmla="*/ 12382 w 372427"/>
                  <a:gd name="connsiteY5" fmla="*/ 276559 h 335302"/>
                  <a:gd name="connsiteX6" fmla="*/ 3810 w 372427"/>
                  <a:gd name="connsiteY6" fmla="*/ 303229 h 335302"/>
                  <a:gd name="connsiteX7" fmla="*/ 0 w 372427"/>
                  <a:gd name="connsiteY7" fmla="*/ 334662 h 335302"/>
                  <a:gd name="connsiteX8" fmla="*/ 5715 w 372427"/>
                  <a:gd name="connsiteY8" fmla="*/ 332757 h 335302"/>
                  <a:gd name="connsiteX9" fmla="*/ 35242 w 372427"/>
                  <a:gd name="connsiteY9" fmla="*/ 327042 h 335302"/>
                  <a:gd name="connsiteX10" fmla="*/ 74295 w 372427"/>
                  <a:gd name="connsiteY10" fmla="*/ 321327 h 335302"/>
                  <a:gd name="connsiteX11" fmla="*/ 105727 w 372427"/>
                  <a:gd name="connsiteY11" fmla="*/ 317517 h 335302"/>
                  <a:gd name="connsiteX12" fmla="*/ 147637 w 372427"/>
                  <a:gd name="connsiteY12" fmla="*/ 314659 h 335302"/>
                  <a:gd name="connsiteX13" fmla="*/ 196215 w 372427"/>
                  <a:gd name="connsiteY13" fmla="*/ 312754 h 335302"/>
                  <a:gd name="connsiteX14" fmla="*/ 288607 w 372427"/>
                  <a:gd name="connsiteY14" fmla="*/ 315612 h 335302"/>
                  <a:gd name="connsiteX15" fmla="*/ 353377 w 372427"/>
                  <a:gd name="connsiteY15" fmla="*/ 321327 h 335302"/>
                  <a:gd name="connsiteX16" fmla="*/ 372427 w 372427"/>
                  <a:gd name="connsiteY16" fmla="*/ 324184 h 335302"/>
                  <a:gd name="connsiteX17" fmla="*/ 358140 w 372427"/>
                  <a:gd name="connsiteY17" fmla="*/ 287037 h 335302"/>
                  <a:gd name="connsiteX0" fmla="*/ 358140 w 372427"/>
                  <a:gd name="connsiteY0" fmla="*/ 285996 h 334261"/>
                  <a:gd name="connsiteX1" fmla="*/ 326707 w 372427"/>
                  <a:gd name="connsiteY1" fmla="*/ 197413 h 334261"/>
                  <a:gd name="connsiteX2" fmla="*/ 260985 w 372427"/>
                  <a:gd name="connsiteY2" fmla="*/ 77398 h 334261"/>
                  <a:gd name="connsiteX3" fmla="*/ 167177 w 372427"/>
                  <a:gd name="connsiteY3" fmla="*/ 1018 h 334261"/>
                  <a:gd name="connsiteX4" fmla="*/ 146685 w 372427"/>
                  <a:gd name="connsiteY4" fmla="*/ 19296 h 334261"/>
                  <a:gd name="connsiteX5" fmla="*/ 12382 w 372427"/>
                  <a:gd name="connsiteY5" fmla="*/ 275518 h 334261"/>
                  <a:gd name="connsiteX6" fmla="*/ 3810 w 372427"/>
                  <a:gd name="connsiteY6" fmla="*/ 302188 h 334261"/>
                  <a:gd name="connsiteX7" fmla="*/ 0 w 372427"/>
                  <a:gd name="connsiteY7" fmla="*/ 333621 h 334261"/>
                  <a:gd name="connsiteX8" fmla="*/ 5715 w 372427"/>
                  <a:gd name="connsiteY8" fmla="*/ 331716 h 334261"/>
                  <a:gd name="connsiteX9" fmla="*/ 35242 w 372427"/>
                  <a:gd name="connsiteY9" fmla="*/ 326001 h 334261"/>
                  <a:gd name="connsiteX10" fmla="*/ 74295 w 372427"/>
                  <a:gd name="connsiteY10" fmla="*/ 320286 h 334261"/>
                  <a:gd name="connsiteX11" fmla="*/ 105727 w 372427"/>
                  <a:gd name="connsiteY11" fmla="*/ 316476 h 334261"/>
                  <a:gd name="connsiteX12" fmla="*/ 147637 w 372427"/>
                  <a:gd name="connsiteY12" fmla="*/ 313618 h 334261"/>
                  <a:gd name="connsiteX13" fmla="*/ 196215 w 372427"/>
                  <a:gd name="connsiteY13" fmla="*/ 311713 h 334261"/>
                  <a:gd name="connsiteX14" fmla="*/ 288607 w 372427"/>
                  <a:gd name="connsiteY14" fmla="*/ 314571 h 334261"/>
                  <a:gd name="connsiteX15" fmla="*/ 353377 w 372427"/>
                  <a:gd name="connsiteY15" fmla="*/ 320286 h 334261"/>
                  <a:gd name="connsiteX16" fmla="*/ 372427 w 372427"/>
                  <a:gd name="connsiteY16" fmla="*/ 323143 h 334261"/>
                  <a:gd name="connsiteX17" fmla="*/ 358140 w 372427"/>
                  <a:gd name="connsiteY17" fmla="*/ 285996 h 334261"/>
                  <a:gd name="connsiteX0" fmla="*/ 358140 w 372427"/>
                  <a:gd name="connsiteY0" fmla="*/ 276188 h 324453"/>
                  <a:gd name="connsiteX1" fmla="*/ 326707 w 372427"/>
                  <a:gd name="connsiteY1" fmla="*/ 187605 h 324453"/>
                  <a:gd name="connsiteX2" fmla="*/ 260985 w 372427"/>
                  <a:gd name="connsiteY2" fmla="*/ 67590 h 324453"/>
                  <a:gd name="connsiteX3" fmla="*/ 146685 w 372427"/>
                  <a:gd name="connsiteY3" fmla="*/ 9488 h 324453"/>
                  <a:gd name="connsiteX4" fmla="*/ 12382 w 372427"/>
                  <a:gd name="connsiteY4" fmla="*/ 265710 h 324453"/>
                  <a:gd name="connsiteX5" fmla="*/ 3810 w 372427"/>
                  <a:gd name="connsiteY5" fmla="*/ 292380 h 324453"/>
                  <a:gd name="connsiteX6" fmla="*/ 0 w 372427"/>
                  <a:gd name="connsiteY6" fmla="*/ 323813 h 324453"/>
                  <a:gd name="connsiteX7" fmla="*/ 5715 w 372427"/>
                  <a:gd name="connsiteY7" fmla="*/ 321908 h 324453"/>
                  <a:gd name="connsiteX8" fmla="*/ 35242 w 372427"/>
                  <a:gd name="connsiteY8" fmla="*/ 316193 h 324453"/>
                  <a:gd name="connsiteX9" fmla="*/ 74295 w 372427"/>
                  <a:gd name="connsiteY9" fmla="*/ 310478 h 324453"/>
                  <a:gd name="connsiteX10" fmla="*/ 105727 w 372427"/>
                  <a:gd name="connsiteY10" fmla="*/ 306668 h 324453"/>
                  <a:gd name="connsiteX11" fmla="*/ 147637 w 372427"/>
                  <a:gd name="connsiteY11" fmla="*/ 303810 h 324453"/>
                  <a:gd name="connsiteX12" fmla="*/ 196215 w 372427"/>
                  <a:gd name="connsiteY12" fmla="*/ 301905 h 324453"/>
                  <a:gd name="connsiteX13" fmla="*/ 288607 w 372427"/>
                  <a:gd name="connsiteY13" fmla="*/ 304763 h 324453"/>
                  <a:gd name="connsiteX14" fmla="*/ 353377 w 372427"/>
                  <a:gd name="connsiteY14" fmla="*/ 310478 h 324453"/>
                  <a:gd name="connsiteX15" fmla="*/ 372427 w 372427"/>
                  <a:gd name="connsiteY15" fmla="*/ 313335 h 324453"/>
                  <a:gd name="connsiteX16" fmla="*/ 358140 w 372427"/>
                  <a:gd name="connsiteY16" fmla="*/ 276188 h 324453"/>
                  <a:gd name="connsiteX0" fmla="*/ 358140 w 372427"/>
                  <a:gd name="connsiteY0" fmla="*/ 289627 h 337892"/>
                  <a:gd name="connsiteX1" fmla="*/ 326707 w 372427"/>
                  <a:gd name="connsiteY1" fmla="*/ 201044 h 337892"/>
                  <a:gd name="connsiteX2" fmla="*/ 260985 w 372427"/>
                  <a:gd name="connsiteY2" fmla="*/ 81029 h 337892"/>
                  <a:gd name="connsiteX3" fmla="*/ 168041 w 372427"/>
                  <a:gd name="connsiteY3" fmla="*/ 8135 h 337892"/>
                  <a:gd name="connsiteX4" fmla="*/ 12382 w 372427"/>
                  <a:gd name="connsiteY4" fmla="*/ 279149 h 337892"/>
                  <a:gd name="connsiteX5" fmla="*/ 3810 w 372427"/>
                  <a:gd name="connsiteY5" fmla="*/ 305819 h 337892"/>
                  <a:gd name="connsiteX6" fmla="*/ 0 w 372427"/>
                  <a:gd name="connsiteY6" fmla="*/ 337252 h 337892"/>
                  <a:gd name="connsiteX7" fmla="*/ 5715 w 372427"/>
                  <a:gd name="connsiteY7" fmla="*/ 335347 h 337892"/>
                  <a:gd name="connsiteX8" fmla="*/ 35242 w 372427"/>
                  <a:gd name="connsiteY8" fmla="*/ 329632 h 337892"/>
                  <a:gd name="connsiteX9" fmla="*/ 74295 w 372427"/>
                  <a:gd name="connsiteY9" fmla="*/ 323917 h 337892"/>
                  <a:gd name="connsiteX10" fmla="*/ 105727 w 372427"/>
                  <a:gd name="connsiteY10" fmla="*/ 320107 h 337892"/>
                  <a:gd name="connsiteX11" fmla="*/ 147637 w 372427"/>
                  <a:gd name="connsiteY11" fmla="*/ 317249 h 337892"/>
                  <a:gd name="connsiteX12" fmla="*/ 196215 w 372427"/>
                  <a:gd name="connsiteY12" fmla="*/ 315344 h 337892"/>
                  <a:gd name="connsiteX13" fmla="*/ 288607 w 372427"/>
                  <a:gd name="connsiteY13" fmla="*/ 318202 h 337892"/>
                  <a:gd name="connsiteX14" fmla="*/ 353377 w 372427"/>
                  <a:gd name="connsiteY14" fmla="*/ 323917 h 337892"/>
                  <a:gd name="connsiteX15" fmla="*/ 372427 w 372427"/>
                  <a:gd name="connsiteY15" fmla="*/ 326774 h 337892"/>
                  <a:gd name="connsiteX16" fmla="*/ 358140 w 372427"/>
                  <a:gd name="connsiteY16" fmla="*/ 289627 h 337892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1492 h 329757"/>
                  <a:gd name="connsiteX1" fmla="*/ 326707 w 372427"/>
                  <a:gd name="connsiteY1" fmla="*/ 192909 h 329757"/>
                  <a:gd name="connsiteX2" fmla="*/ 260985 w 372427"/>
                  <a:gd name="connsiteY2" fmla="*/ 72894 h 329757"/>
                  <a:gd name="connsiteX3" fmla="*/ 168041 w 372427"/>
                  <a:gd name="connsiteY3" fmla="*/ 0 h 329757"/>
                  <a:gd name="connsiteX4" fmla="*/ 12382 w 372427"/>
                  <a:gd name="connsiteY4" fmla="*/ 271014 h 329757"/>
                  <a:gd name="connsiteX5" fmla="*/ 3810 w 372427"/>
                  <a:gd name="connsiteY5" fmla="*/ 297684 h 329757"/>
                  <a:gd name="connsiteX6" fmla="*/ 0 w 372427"/>
                  <a:gd name="connsiteY6" fmla="*/ 329117 h 329757"/>
                  <a:gd name="connsiteX7" fmla="*/ 5715 w 372427"/>
                  <a:gd name="connsiteY7" fmla="*/ 327212 h 329757"/>
                  <a:gd name="connsiteX8" fmla="*/ 35242 w 372427"/>
                  <a:gd name="connsiteY8" fmla="*/ 321497 h 329757"/>
                  <a:gd name="connsiteX9" fmla="*/ 74295 w 372427"/>
                  <a:gd name="connsiteY9" fmla="*/ 315782 h 329757"/>
                  <a:gd name="connsiteX10" fmla="*/ 105727 w 372427"/>
                  <a:gd name="connsiteY10" fmla="*/ 311972 h 329757"/>
                  <a:gd name="connsiteX11" fmla="*/ 147637 w 372427"/>
                  <a:gd name="connsiteY11" fmla="*/ 309114 h 329757"/>
                  <a:gd name="connsiteX12" fmla="*/ 196215 w 372427"/>
                  <a:gd name="connsiteY12" fmla="*/ 307209 h 329757"/>
                  <a:gd name="connsiteX13" fmla="*/ 288607 w 372427"/>
                  <a:gd name="connsiteY13" fmla="*/ 310067 h 329757"/>
                  <a:gd name="connsiteX14" fmla="*/ 353377 w 372427"/>
                  <a:gd name="connsiteY14" fmla="*/ 315782 h 329757"/>
                  <a:gd name="connsiteX15" fmla="*/ 372427 w 372427"/>
                  <a:gd name="connsiteY15" fmla="*/ 318639 h 329757"/>
                  <a:gd name="connsiteX16" fmla="*/ 358140 w 372427"/>
                  <a:gd name="connsiteY16" fmla="*/ 281492 h 329757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0985 w 372427"/>
                  <a:gd name="connsiteY2" fmla="*/ 76268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12382 w 372427"/>
                  <a:gd name="connsiteY4" fmla="*/ 274388 h 333131"/>
                  <a:gd name="connsiteX5" fmla="*/ 3810 w 372427"/>
                  <a:gd name="connsiteY5" fmla="*/ 301058 h 333131"/>
                  <a:gd name="connsiteX6" fmla="*/ 0 w 372427"/>
                  <a:gd name="connsiteY6" fmla="*/ 332491 h 333131"/>
                  <a:gd name="connsiteX7" fmla="*/ 5715 w 372427"/>
                  <a:gd name="connsiteY7" fmla="*/ 330586 h 333131"/>
                  <a:gd name="connsiteX8" fmla="*/ 35242 w 372427"/>
                  <a:gd name="connsiteY8" fmla="*/ 324871 h 333131"/>
                  <a:gd name="connsiteX9" fmla="*/ 74295 w 372427"/>
                  <a:gd name="connsiteY9" fmla="*/ 319156 h 333131"/>
                  <a:gd name="connsiteX10" fmla="*/ 105727 w 372427"/>
                  <a:gd name="connsiteY10" fmla="*/ 315346 h 333131"/>
                  <a:gd name="connsiteX11" fmla="*/ 147637 w 372427"/>
                  <a:gd name="connsiteY11" fmla="*/ 312488 h 333131"/>
                  <a:gd name="connsiteX12" fmla="*/ 196215 w 372427"/>
                  <a:gd name="connsiteY12" fmla="*/ 310583 h 333131"/>
                  <a:gd name="connsiteX13" fmla="*/ 288607 w 372427"/>
                  <a:gd name="connsiteY13" fmla="*/ 313441 h 333131"/>
                  <a:gd name="connsiteX14" fmla="*/ 353377 w 372427"/>
                  <a:gd name="connsiteY14" fmla="*/ 319156 h 333131"/>
                  <a:gd name="connsiteX15" fmla="*/ 372427 w 372427"/>
                  <a:gd name="connsiteY15" fmla="*/ 322013 h 333131"/>
                  <a:gd name="connsiteX16" fmla="*/ 358140 w 372427"/>
                  <a:gd name="connsiteY16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810 w 372427"/>
                  <a:gd name="connsiteY4" fmla="*/ 301058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3263 w 372427"/>
                  <a:gd name="connsiteY4" fmla="*/ 3008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79782 w 372427"/>
                  <a:gd name="connsiteY4" fmla="*/ 118221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33131"/>
                  <a:gd name="connsiteX1" fmla="*/ 326707 w 372427"/>
                  <a:gd name="connsiteY1" fmla="*/ 196283 h 333131"/>
                  <a:gd name="connsiteX2" fmla="*/ 263028 w 372427"/>
                  <a:gd name="connsiteY2" fmla="*/ 74554 h 333131"/>
                  <a:gd name="connsiteX3" fmla="*/ 166253 w 372427"/>
                  <a:gd name="connsiteY3" fmla="*/ 0 h 333131"/>
                  <a:gd name="connsiteX4" fmla="*/ 58135 w 372427"/>
                  <a:gd name="connsiteY4" fmla="*/ 166680 h 333131"/>
                  <a:gd name="connsiteX5" fmla="*/ 0 w 372427"/>
                  <a:gd name="connsiteY5" fmla="*/ 332491 h 333131"/>
                  <a:gd name="connsiteX6" fmla="*/ 5715 w 372427"/>
                  <a:gd name="connsiteY6" fmla="*/ 330586 h 333131"/>
                  <a:gd name="connsiteX7" fmla="*/ 35242 w 372427"/>
                  <a:gd name="connsiteY7" fmla="*/ 324871 h 333131"/>
                  <a:gd name="connsiteX8" fmla="*/ 74295 w 372427"/>
                  <a:gd name="connsiteY8" fmla="*/ 319156 h 333131"/>
                  <a:gd name="connsiteX9" fmla="*/ 105727 w 372427"/>
                  <a:gd name="connsiteY9" fmla="*/ 315346 h 333131"/>
                  <a:gd name="connsiteX10" fmla="*/ 147637 w 372427"/>
                  <a:gd name="connsiteY10" fmla="*/ 312488 h 333131"/>
                  <a:gd name="connsiteX11" fmla="*/ 196215 w 372427"/>
                  <a:gd name="connsiteY11" fmla="*/ 310583 h 333131"/>
                  <a:gd name="connsiteX12" fmla="*/ 288607 w 372427"/>
                  <a:gd name="connsiteY12" fmla="*/ 313441 h 333131"/>
                  <a:gd name="connsiteX13" fmla="*/ 353377 w 372427"/>
                  <a:gd name="connsiteY13" fmla="*/ 319156 h 333131"/>
                  <a:gd name="connsiteX14" fmla="*/ 372427 w 372427"/>
                  <a:gd name="connsiteY14" fmla="*/ 322013 h 333131"/>
                  <a:gd name="connsiteX15" fmla="*/ 358140 w 372427"/>
                  <a:gd name="connsiteY15" fmla="*/ 284866 h 333131"/>
                  <a:gd name="connsiteX0" fmla="*/ 358140 w 372427"/>
                  <a:gd name="connsiteY0" fmla="*/ 284866 h 357149"/>
                  <a:gd name="connsiteX1" fmla="*/ 326707 w 372427"/>
                  <a:gd name="connsiteY1" fmla="*/ 196283 h 357149"/>
                  <a:gd name="connsiteX2" fmla="*/ 263028 w 372427"/>
                  <a:gd name="connsiteY2" fmla="*/ 74554 h 357149"/>
                  <a:gd name="connsiteX3" fmla="*/ 166253 w 372427"/>
                  <a:gd name="connsiteY3" fmla="*/ 0 h 357149"/>
                  <a:gd name="connsiteX4" fmla="*/ 58135 w 372427"/>
                  <a:gd name="connsiteY4" fmla="*/ 166680 h 357149"/>
                  <a:gd name="connsiteX5" fmla="*/ 0 w 372427"/>
                  <a:gd name="connsiteY5" fmla="*/ 332491 h 357149"/>
                  <a:gd name="connsiteX6" fmla="*/ 23461 w 372427"/>
                  <a:gd name="connsiteY6" fmla="*/ 357122 h 357149"/>
                  <a:gd name="connsiteX7" fmla="*/ 35242 w 372427"/>
                  <a:gd name="connsiteY7" fmla="*/ 324871 h 357149"/>
                  <a:gd name="connsiteX8" fmla="*/ 74295 w 372427"/>
                  <a:gd name="connsiteY8" fmla="*/ 319156 h 357149"/>
                  <a:gd name="connsiteX9" fmla="*/ 105727 w 372427"/>
                  <a:gd name="connsiteY9" fmla="*/ 315346 h 357149"/>
                  <a:gd name="connsiteX10" fmla="*/ 147637 w 372427"/>
                  <a:gd name="connsiteY10" fmla="*/ 312488 h 357149"/>
                  <a:gd name="connsiteX11" fmla="*/ 196215 w 372427"/>
                  <a:gd name="connsiteY11" fmla="*/ 310583 h 357149"/>
                  <a:gd name="connsiteX12" fmla="*/ 288607 w 372427"/>
                  <a:gd name="connsiteY12" fmla="*/ 313441 h 357149"/>
                  <a:gd name="connsiteX13" fmla="*/ 353377 w 372427"/>
                  <a:gd name="connsiteY13" fmla="*/ 319156 h 357149"/>
                  <a:gd name="connsiteX14" fmla="*/ 372427 w 372427"/>
                  <a:gd name="connsiteY14" fmla="*/ 322013 h 357149"/>
                  <a:gd name="connsiteX15" fmla="*/ 358140 w 372427"/>
                  <a:gd name="connsiteY15" fmla="*/ 284866 h 357149"/>
                  <a:gd name="connsiteX0" fmla="*/ 358509 w 372796"/>
                  <a:gd name="connsiteY0" fmla="*/ 284866 h 342901"/>
                  <a:gd name="connsiteX1" fmla="*/ 327076 w 372796"/>
                  <a:gd name="connsiteY1" fmla="*/ 196283 h 342901"/>
                  <a:gd name="connsiteX2" fmla="*/ 263397 w 372796"/>
                  <a:gd name="connsiteY2" fmla="*/ 74554 h 342901"/>
                  <a:gd name="connsiteX3" fmla="*/ 166622 w 372796"/>
                  <a:gd name="connsiteY3" fmla="*/ 0 h 342901"/>
                  <a:gd name="connsiteX4" fmla="*/ 58504 w 372796"/>
                  <a:gd name="connsiteY4" fmla="*/ 166680 h 342901"/>
                  <a:gd name="connsiteX5" fmla="*/ 369 w 372796"/>
                  <a:gd name="connsiteY5" fmla="*/ 332491 h 342901"/>
                  <a:gd name="connsiteX6" fmla="*/ 35611 w 372796"/>
                  <a:gd name="connsiteY6" fmla="*/ 324871 h 342901"/>
                  <a:gd name="connsiteX7" fmla="*/ 74664 w 372796"/>
                  <a:gd name="connsiteY7" fmla="*/ 319156 h 342901"/>
                  <a:gd name="connsiteX8" fmla="*/ 106096 w 372796"/>
                  <a:gd name="connsiteY8" fmla="*/ 315346 h 342901"/>
                  <a:gd name="connsiteX9" fmla="*/ 148006 w 372796"/>
                  <a:gd name="connsiteY9" fmla="*/ 312488 h 342901"/>
                  <a:gd name="connsiteX10" fmla="*/ 196584 w 372796"/>
                  <a:gd name="connsiteY10" fmla="*/ 310583 h 342901"/>
                  <a:gd name="connsiteX11" fmla="*/ 288976 w 372796"/>
                  <a:gd name="connsiteY11" fmla="*/ 313441 h 342901"/>
                  <a:gd name="connsiteX12" fmla="*/ 353746 w 372796"/>
                  <a:gd name="connsiteY12" fmla="*/ 319156 h 342901"/>
                  <a:gd name="connsiteX13" fmla="*/ 372796 w 372796"/>
                  <a:gd name="connsiteY13" fmla="*/ 322013 h 342901"/>
                  <a:gd name="connsiteX14" fmla="*/ 358509 w 372796"/>
                  <a:gd name="connsiteY14" fmla="*/ 284866 h 342901"/>
                  <a:gd name="connsiteX0" fmla="*/ 358140 w 372427"/>
                  <a:gd name="connsiteY0" fmla="*/ 284866 h 341539"/>
                  <a:gd name="connsiteX1" fmla="*/ 326707 w 372427"/>
                  <a:gd name="connsiteY1" fmla="*/ 196283 h 341539"/>
                  <a:gd name="connsiteX2" fmla="*/ 263028 w 372427"/>
                  <a:gd name="connsiteY2" fmla="*/ 74554 h 341539"/>
                  <a:gd name="connsiteX3" fmla="*/ 166253 w 372427"/>
                  <a:gd name="connsiteY3" fmla="*/ 0 h 341539"/>
                  <a:gd name="connsiteX4" fmla="*/ 58135 w 372427"/>
                  <a:gd name="connsiteY4" fmla="*/ 166680 h 341539"/>
                  <a:gd name="connsiteX5" fmla="*/ 0 w 372427"/>
                  <a:gd name="connsiteY5" fmla="*/ 332491 h 341539"/>
                  <a:gd name="connsiteX6" fmla="*/ 74295 w 372427"/>
                  <a:gd name="connsiteY6" fmla="*/ 319156 h 341539"/>
                  <a:gd name="connsiteX7" fmla="*/ 105727 w 372427"/>
                  <a:gd name="connsiteY7" fmla="*/ 315346 h 341539"/>
                  <a:gd name="connsiteX8" fmla="*/ 147637 w 372427"/>
                  <a:gd name="connsiteY8" fmla="*/ 312488 h 341539"/>
                  <a:gd name="connsiteX9" fmla="*/ 196215 w 372427"/>
                  <a:gd name="connsiteY9" fmla="*/ 310583 h 341539"/>
                  <a:gd name="connsiteX10" fmla="*/ 288607 w 372427"/>
                  <a:gd name="connsiteY10" fmla="*/ 313441 h 341539"/>
                  <a:gd name="connsiteX11" fmla="*/ 353377 w 372427"/>
                  <a:gd name="connsiteY11" fmla="*/ 319156 h 341539"/>
                  <a:gd name="connsiteX12" fmla="*/ 372427 w 372427"/>
                  <a:gd name="connsiteY12" fmla="*/ 322013 h 341539"/>
                  <a:gd name="connsiteX13" fmla="*/ 358140 w 372427"/>
                  <a:gd name="connsiteY13" fmla="*/ 284866 h 341539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74295 w 372427"/>
                  <a:gd name="connsiteY6" fmla="*/ 319156 h 332491"/>
                  <a:gd name="connsiteX7" fmla="*/ 105727 w 372427"/>
                  <a:gd name="connsiteY7" fmla="*/ 315346 h 332491"/>
                  <a:gd name="connsiteX8" fmla="*/ 147637 w 372427"/>
                  <a:gd name="connsiteY8" fmla="*/ 312488 h 332491"/>
                  <a:gd name="connsiteX9" fmla="*/ 196215 w 372427"/>
                  <a:gd name="connsiteY9" fmla="*/ 310583 h 332491"/>
                  <a:gd name="connsiteX10" fmla="*/ 288607 w 372427"/>
                  <a:gd name="connsiteY10" fmla="*/ 313441 h 332491"/>
                  <a:gd name="connsiteX11" fmla="*/ 353377 w 372427"/>
                  <a:gd name="connsiteY11" fmla="*/ 319156 h 332491"/>
                  <a:gd name="connsiteX12" fmla="*/ 372427 w 372427"/>
                  <a:gd name="connsiteY12" fmla="*/ 322013 h 332491"/>
                  <a:gd name="connsiteX13" fmla="*/ 358140 w 372427"/>
                  <a:gd name="connsiteY13" fmla="*/ 284866 h 332491"/>
                  <a:gd name="connsiteX0" fmla="*/ 358140 w 372427"/>
                  <a:gd name="connsiteY0" fmla="*/ 284866 h 340744"/>
                  <a:gd name="connsiteX1" fmla="*/ 326707 w 372427"/>
                  <a:gd name="connsiteY1" fmla="*/ 196283 h 340744"/>
                  <a:gd name="connsiteX2" fmla="*/ 263028 w 372427"/>
                  <a:gd name="connsiteY2" fmla="*/ 74554 h 340744"/>
                  <a:gd name="connsiteX3" fmla="*/ 166253 w 372427"/>
                  <a:gd name="connsiteY3" fmla="*/ 0 h 340744"/>
                  <a:gd name="connsiteX4" fmla="*/ 58135 w 372427"/>
                  <a:gd name="connsiteY4" fmla="*/ 166680 h 340744"/>
                  <a:gd name="connsiteX5" fmla="*/ 0 w 372427"/>
                  <a:gd name="connsiteY5" fmla="*/ 332491 h 340744"/>
                  <a:gd name="connsiteX6" fmla="*/ 105727 w 372427"/>
                  <a:gd name="connsiteY6" fmla="*/ 315346 h 340744"/>
                  <a:gd name="connsiteX7" fmla="*/ 147637 w 372427"/>
                  <a:gd name="connsiteY7" fmla="*/ 312488 h 340744"/>
                  <a:gd name="connsiteX8" fmla="*/ 196215 w 372427"/>
                  <a:gd name="connsiteY8" fmla="*/ 310583 h 340744"/>
                  <a:gd name="connsiteX9" fmla="*/ 288607 w 372427"/>
                  <a:gd name="connsiteY9" fmla="*/ 313441 h 340744"/>
                  <a:gd name="connsiteX10" fmla="*/ 353377 w 372427"/>
                  <a:gd name="connsiteY10" fmla="*/ 319156 h 340744"/>
                  <a:gd name="connsiteX11" fmla="*/ 372427 w 372427"/>
                  <a:gd name="connsiteY11" fmla="*/ 322013 h 340744"/>
                  <a:gd name="connsiteX12" fmla="*/ 358140 w 372427"/>
                  <a:gd name="connsiteY12" fmla="*/ 284866 h 340744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47637 w 372427"/>
                  <a:gd name="connsiteY7" fmla="*/ 312488 h 332491"/>
                  <a:gd name="connsiteX8" fmla="*/ 196215 w 372427"/>
                  <a:gd name="connsiteY8" fmla="*/ 310583 h 332491"/>
                  <a:gd name="connsiteX9" fmla="*/ 288607 w 372427"/>
                  <a:gd name="connsiteY9" fmla="*/ 313441 h 332491"/>
                  <a:gd name="connsiteX10" fmla="*/ 353377 w 372427"/>
                  <a:gd name="connsiteY10" fmla="*/ 319156 h 332491"/>
                  <a:gd name="connsiteX11" fmla="*/ 372427 w 372427"/>
                  <a:gd name="connsiteY11" fmla="*/ 322013 h 332491"/>
                  <a:gd name="connsiteX12" fmla="*/ 358140 w 372427"/>
                  <a:gd name="connsiteY12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196215 w 372427"/>
                  <a:gd name="connsiteY7" fmla="*/ 310583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288607 w 372427"/>
                  <a:gd name="connsiteY8" fmla="*/ 313441 h 332491"/>
                  <a:gd name="connsiteX9" fmla="*/ 353377 w 372427"/>
                  <a:gd name="connsiteY9" fmla="*/ 319156 h 332491"/>
                  <a:gd name="connsiteX10" fmla="*/ 372427 w 372427"/>
                  <a:gd name="connsiteY10" fmla="*/ 322013 h 332491"/>
                  <a:gd name="connsiteX11" fmla="*/ 358140 w 372427"/>
                  <a:gd name="connsiteY11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53377 w 372427"/>
                  <a:gd name="connsiteY8" fmla="*/ 319156 h 332491"/>
                  <a:gd name="connsiteX9" fmla="*/ 372427 w 372427"/>
                  <a:gd name="connsiteY9" fmla="*/ 322013 h 332491"/>
                  <a:gd name="connsiteX10" fmla="*/ 358140 w 372427"/>
                  <a:gd name="connsiteY10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8135 w 372427"/>
                  <a:gd name="connsiteY4" fmla="*/ 166680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8140 w 372427"/>
                  <a:gd name="connsiteY0" fmla="*/ 284866 h 332491"/>
                  <a:gd name="connsiteX1" fmla="*/ 326707 w 372427"/>
                  <a:gd name="connsiteY1" fmla="*/ 196283 h 332491"/>
                  <a:gd name="connsiteX2" fmla="*/ 263028 w 372427"/>
                  <a:gd name="connsiteY2" fmla="*/ 74554 h 332491"/>
                  <a:gd name="connsiteX3" fmla="*/ 166253 w 372427"/>
                  <a:gd name="connsiteY3" fmla="*/ 0 h 332491"/>
                  <a:gd name="connsiteX4" fmla="*/ 54141 w 372427"/>
                  <a:gd name="connsiteY4" fmla="*/ 166899 h 332491"/>
                  <a:gd name="connsiteX5" fmla="*/ 0 w 372427"/>
                  <a:gd name="connsiteY5" fmla="*/ 332491 h 332491"/>
                  <a:gd name="connsiteX6" fmla="*/ 105727 w 372427"/>
                  <a:gd name="connsiteY6" fmla="*/ 315346 h 332491"/>
                  <a:gd name="connsiteX7" fmla="*/ 204130 w 372427"/>
                  <a:gd name="connsiteY7" fmla="*/ 308814 h 332491"/>
                  <a:gd name="connsiteX8" fmla="*/ 372427 w 372427"/>
                  <a:gd name="connsiteY8" fmla="*/ 322013 h 332491"/>
                  <a:gd name="connsiteX9" fmla="*/ 358140 w 372427"/>
                  <a:gd name="connsiteY9" fmla="*/ 284866 h 332491"/>
                  <a:gd name="connsiteX0" fmla="*/ 356973 w 371260"/>
                  <a:gd name="connsiteY0" fmla="*/ 284866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9" fmla="*/ 356973 w 371260"/>
                  <a:gd name="connsiteY9" fmla="*/ 284866 h 334297"/>
                  <a:gd name="connsiteX0" fmla="*/ 371260 w 376234"/>
                  <a:gd name="connsiteY0" fmla="*/ 322013 h 334297"/>
                  <a:gd name="connsiteX1" fmla="*/ 325540 w 376234"/>
                  <a:gd name="connsiteY1" fmla="*/ 196283 h 334297"/>
                  <a:gd name="connsiteX2" fmla="*/ 261861 w 376234"/>
                  <a:gd name="connsiteY2" fmla="*/ 74554 h 334297"/>
                  <a:gd name="connsiteX3" fmla="*/ 165086 w 376234"/>
                  <a:gd name="connsiteY3" fmla="*/ 0 h 334297"/>
                  <a:gd name="connsiteX4" fmla="*/ 52974 w 376234"/>
                  <a:gd name="connsiteY4" fmla="*/ 166899 h 334297"/>
                  <a:gd name="connsiteX5" fmla="*/ 0 w 376234"/>
                  <a:gd name="connsiteY5" fmla="*/ 334297 h 334297"/>
                  <a:gd name="connsiteX6" fmla="*/ 104560 w 376234"/>
                  <a:gd name="connsiteY6" fmla="*/ 315346 h 334297"/>
                  <a:gd name="connsiteX7" fmla="*/ 202963 w 376234"/>
                  <a:gd name="connsiteY7" fmla="*/ 308814 h 334297"/>
                  <a:gd name="connsiteX8" fmla="*/ 371260 w 376234"/>
                  <a:gd name="connsiteY8" fmla="*/ 322013 h 334297"/>
                  <a:gd name="connsiteX0" fmla="*/ 371260 w 371260"/>
                  <a:gd name="connsiteY0" fmla="*/ 322013 h 334297"/>
                  <a:gd name="connsiteX1" fmla="*/ 325540 w 371260"/>
                  <a:gd name="connsiteY1" fmla="*/ 196283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  <a:gd name="connsiteX0" fmla="*/ 371260 w 371260"/>
                  <a:gd name="connsiteY0" fmla="*/ 322013 h 334297"/>
                  <a:gd name="connsiteX1" fmla="*/ 326087 w 371260"/>
                  <a:gd name="connsiteY1" fmla="*/ 196520 h 334297"/>
                  <a:gd name="connsiteX2" fmla="*/ 261861 w 371260"/>
                  <a:gd name="connsiteY2" fmla="*/ 74554 h 334297"/>
                  <a:gd name="connsiteX3" fmla="*/ 165086 w 371260"/>
                  <a:gd name="connsiteY3" fmla="*/ 0 h 334297"/>
                  <a:gd name="connsiteX4" fmla="*/ 52974 w 371260"/>
                  <a:gd name="connsiteY4" fmla="*/ 166899 h 334297"/>
                  <a:gd name="connsiteX5" fmla="*/ 0 w 371260"/>
                  <a:gd name="connsiteY5" fmla="*/ 334297 h 334297"/>
                  <a:gd name="connsiteX6" fmla="*/ 104560 w 371260"/>
                  <a:gd name="connsiteY6" fmla="*/ 315346 h 334297"/>
                  <a:gd name="connsiteX7" fmla="*/ 202963 w 371260"/>
                  <a:gd name="connsiteY7" fmla="*/ 308814 h 334297"/>
                  <a:gd name="connsiteX8" fmla="*/ 371260 w 371260"/>
                  <a:gd name="connsiteY8" fmla="*/ 322013 h 33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260" h="334297">
                    <a:moveTo>
                      <a:pt x="371260" y="322013"/>
                    </a:moveTo>
                    <a:cubicBezTo>
                      <a:pt x="359590" y="282851"/>
                      <a:pt x="344320" y="237763"/>
                      <a:pt x="326087" y="196520"/>
                    </a:cubicBezTo>
                    <a:cubicBezTo>
                      <a:pt x="307854" y="155277"/>
                      <a:pt x="290436" y="110749"/>
                      <a:pt x="261861" y="74554"/>
                    </a:cubicBezTo>
                    <a:cubicBezTo>
                      <a:pt x="231857" y="44868"/>
                      <a:pt x="217867" y="27784"/>
                      <a:pt x="165086" y="0"/>
                    </a:cubicBezTo>
                    <a:cubicBezTo>
                      <a:pt x="121883" y="37751"/>
                      <a:pt x="80683" y="111484"/>
                      <a:pt x="52974" y="166899"/>
                    </a:cubicBezTo>
                    <a:cubicBezTo>
                      <a:pt x="50116" y="177377"/>
                      <a:pt x="17637" y="262813"/>
                      <a:pt x="0" y="334297"/>
                    </a:cubicBezTo>
                    <a:cubicBezTo>
                      <a:pt x="51209" y="325188"/>
                      <a:pt x="79954" y="318680"/>
                      <a:pt x="104560" y="315346"/>
                    </a:cubicBezTo>
                    <a:cubicBezTo>
                      <a:pt x="137262" y="311695"/>
                      <a:pt x="158513" y="307703"/>
                      <a:pt x="202963" y="308814"/>
                    </a:cubicBezTo>
                    <a:cubicBezTo>
                      <a:pt x="247413" y="309925"/>
                      <a:pt x="335689" y="315864"/>
                      <a:pt x="371260" y="32201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138AAB32-53F1-4186-A86A-6D5009AFDBFD}"/>
                </a:ext>
              </a:extLst>
            </p:cNvPr>
            <p:cNvSpPr/>
            <p:nvPr/>
          </p:nvSpPr>
          <p:spPr>
            <a:xfrm rot="20352422">
              <a:off x="3554686" y="3011536"/>
              <a:ext cx="57622" cy="13722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aphic 49">
            <a:extLst>
              <a:ext uri="{FF2B5EF4-FFF2-40B4-BE49-F238E27FC236}">
                <a16:creationId xmlns:a16="http://schemas.microsoft.com/office/drawing/2014/main" id="{2CC082F4-73BE-4AC1-AC55-D61AC1BA912C}"/>
              </a:ext>
            </a:extLst>
          </p:cNvPr>
          <p:cNvGrpSpPr/>
          <p:nvPr/>
        </p:nvGrpSpPr>
        <p:grpSpPr>
          <a:xfrm>
            <a:off x="2215669" y="4985828"/>
            <a:ext cx="2339626" cy="2009293"/>
            <a:chOff x="7767050" y="575710"/>
            <a:chExt cx="2776278" cy="238429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4A0C732-E78C-4FC4-BCE9-388EF7101A18}"/>
                </a:ext>
              </a:extLst>
            </p:cNvPr>
            <p:cNvSpPr/>
            <p:nvPr/>
          </p:nvSpPr>
          <p:spPr>
            <a:xfrm>
              <a:off x="7767050" y="575710"/>
              <a:ext cx="495695" cy="594834"/>
            </a:xfrm>
            <a:custGeom>
              <a:avLst/>
              <a:gdLst>
                <a:gd name="connsiteX0" fmla="*/ 336674 w 495695"/>
                <a:gd name="connsiteY0" fmla="*/ 307483 h 594834"/>
                <a:gd name="connsiteX1" fmla="*/ 316846 w 495695"/>
                <a:gd name="connsiteY1" fmla="*/ 282698 h 594834"/>
                <a:gd name="connsiteX2" fmla="*/ 267276 w 495695"/>
                <a:gd name="connsiteY2" fmla="*/ 243042 h 594834"/>
                <a:gd name="connsiteX3" fmla="*/ 267276 w 495695"/>
                <a:gd name="connsiteY3" fmla="*/ 218258 h 594834"/>
                <a:gd name="connsiteX4" fmla="*/ 282147 w 495695"/>
                <a:gd name="connsiteY4" fmla="*/ 193473 h 594834"/>
                <a:gd name="connsiteX5" fmla="*/ 197879 w 495695"/>
                <a:gd name="connsiteY5" fmla="*/ 218258 h 594834"/>
                <a:gd name="connsiteX6" fmla="*/ 197879 w 495695"/>
                <a:gd name="connsiteY6" fmla="*/ 247999 h 594834"/>
                <a:gd name="connsiteX7" fmla="*/ 217707 w 495695"/>
                <a:gd name="connsiteY7" fmla="*/ 277741 h 594834"/>
                <a:gd name="connsiteX8" fmla="*/ 257363 w 495695"/>
                <a:gd name="connsiteY8" fmla="*/ 297569 h 594834"/>
                <a:gd name="connsiteX9" fmla="*/ 351545 w 495695"/>
                <a:gd name="connsiteY9" fmla="*/ 421493 h 594834"/>
                <a:gd name="connsiteX10" fmla="*/ 336674 w 495695"/>
                <a:gd name="connsiteY10" fmla="*/ 307483 h 594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695" h="594834">
                  <a:moveTo>
                    <a:pt x="336674" y="307483"/>
                  </a:moveTo>
                  <a:cubicBezTo>
                    <a:pt x="341631" y="297569"/>
                    <a:pt x="326760" y="282698"/>
                    <a:pt x="316846" y="282698"/>
                  </a:cubicBezTo>
                  <a:cubicBezTo>
                    <a:pt x="287104" y="287655"/>
                    <a:pt x="277190" y="262870"/>
                    <a:pt x="267276" y="243042"/>
                  </a:cubicBezTo>
                  <a:cubicBezTo>
                    <a:pt x="267276" y="233129"/>
                    <a:pt x="267276" y="228172"/>
                    <a:pt x="267276" y="218258"/>
                  </a:cubicBezTo>
                  <a:cubicBezTo>
                    <a:pt x="272233" y="208344"/>
                    <a:pt x="277190" y="203387"/>
                    <a:pt x="282147" y="193473"/>
                  </a:cubicBezTo>
                  <a:cubicBezTo>
                    <a:pt x="252406" y="208344"/>
                    <a:pt x="222664" y="193473"/>
                    <a:pt x="197879" y="218258"/>
                  </a:cubicBezTo>
                  <a:cubicBezTo>
                    <a:pt x="197879" y="228172"/>
                    <a:pt x="187965" y="238086"/>
                    <a:pt x="197879" y="247999"/>
                  </a:cubicBezTo>
                  <a:cubicBezTo>
                    <a:pt x="197879" y="262870"/>
                    <a:pt x="207793" y="272784"/>
                    <a:pt x="217707" y="277741"/>
                  </a:cubicBezTo>
                  <a:cubicBezTo>
                    <a:pt x="227621" y="287655"/>
                    <a:pt x="252406" y="282698"/>
                    <a:pt x="257363" y="297569"/>
                  </a:cubicBezTo>
                  <a:cubicBezTo>
                    <a:pt x="301975" y="357052"/>
                    <a:pt x="301975" y="357052"/>
                    <a:pt x="351545" y="421493"/>
                  </a:cubicBezTo>
                  <a:cubicBezTo>
                    <a:pt x="351545" y="386794"/>
                    <a:pt x="336674" y="347139"/>
                    <a:pt x="336674" y="30748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26378EB-7150-48D2-A9AD-18D1E183CA22}"/>
                </a:ext>
              </a:extLst>
            </p:cNvPr>
            <p:cNvSpPr/>
            <p:nvPr/>
          </p:nvSpPr>
          <p:spPr>
            <a:xfrm>
              <a:off x="7840853" y="1755465"/>
              <a:ext cx="991391" cy="941821"/>
            </a:xfrm>
            <a:custGeom>
              <a:avLst/>
              <a:gdLst>
                <a:gd name="connsiteX0" fmla="*/ 575158 w 991390"/>
                <a:gd name="connsiteY0" fmla="*/ 193473 h 941821"/>
                <a:gd name="connsiteX1" fmla="*/ 649513 w 991390"/>
                <a:gd name="connsiteY1" fmla="*/ 277741 h 941821"/>
                <a:gd name="connsiteX2" fmla="*/ 654470 w 991390"/>
                <a:gd name="connsiteY2" fmla="*/ 287655 h 941821"/>
                <a:gd name="connsiteX3" fmla="*/ 649513 w 991390"/>
                <a:gd name="connsiteY3" fmla="*/ 342182 h 941821"/>
                <a:gd name="connsiteX4" fmla="*/ 689168 w 991390"/>
                <a:gd name="connsiteY4" fmla="*/ 322354 h 941821"/>
                <a:gd name="connsiteX5" fmla="*/ 694125 w 991390"/>
                <a:gd name="connsiteY5" fmla="*/ 322354 h 941821"/>
                <a:gd name="connsiteX6" fmla="*/ 798221 w 991390"/>
                <a:gd name="connsiteY6" fmla="*/ 376880 h 941821"/>
                <a:gd name="connsiteX7" fmla="*/ 679254 w 991390"/>
                <a:gd name="connsiteY7" fmla="*/ 476019 h 941821"/>
                <a:gd name="connsiteX8" fmla="*/ 362009 w 991390"/>
                <a:gd name="connsiteY8" fmla="*/ 728824 h 941821"/>
                <a:gd name="connsiteX9" fmla="*/ 193473 w 991390"/>
                <a:gd name="connsiteY9" fmla="*/ 738738 h 941821"/>
                <a:gd name="connsiteX10" fmla="*/ 317397 w 991390"/>
                <a:gd name="connsiteY10" fmla="*/ 634642 h 941821"/>
                <a:gd name="connsiteX11" fmla="*/ 515675 w 991390"/>
                <a:gd name="connsiteY11" fmla="*/ 466105 h 941821"/>
                <a:gd name="connsiteX12" fmla="*/ 565244 w 991390"/>
                <a:gd name="connsiteY12" fmla="*/ 292612 h 941821"/>
                <a:gd name="connsiteX13" fmla="*/ 575158 w 991390"/>
                <a:gd name="connsiteY13" fmla="*/ 193473 h 94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1390" h="941821">
                  <a:moveTo>
                    <a:pt x="575158" y="193473"/>
                  </a:moveTo>
                  <a:cubicBezTo>
                    <a:pt x="604900" y="213301"/>
                    <a:pt x="629685" y="247999"/>
                    <a:pt x="649513" y="277741"/>
                  </a:cubicBezTo>
                  <a:cubicBezTo>
                    <a:pt x="649513" y="282698"/>
                    <a:pt x="654470" y="287655"/>
                    <a:pt x="654470" y="287655"/>
                  </a:cubicBezTo>
                  <a:cubicBezTo>
                    <a:pt x="654470" y="292612"/>
                    <a:pt x="639599" y="337225"/>
                    <a:pt x="649513" y="342182"/>
                  </a:cubicBezTo>
                  <a:cubicBezTo>
                    <a:pt x="664383" y="352096"/>
                    <a:pt x="674297" y="327311"/>
                    <a:pt x="689168" y="322354"/>
                  </a:cubicBezTo>
                  <a:cubicBezTo>
                    <a:pt x="689168" y="322354"/>
                    <a:pt x="689168" y="322354"/>
                    <a:pt x="694125" y="322354"/>
                  </a:cubicBezTo>
                  <a:cubicBezTo>
                    <a:pt x="723867" y="347139"/>
                    <a:pt x="763523" y="357052"/>
                    <a:pt x="798221" y="376880"/>
                  </a:cubicBezTo>
                  <a:cubicBezTo>
                    <a:pt x="763523" y="416536"/>
                    <a:pt x="718910" y="446278"/>
                    <a:pt x="679254" y="476019"/>
                  </a:cubicBezTo>
                  <a:cubicBezTo>
                    <a:pt x="575158" y="560288"/>
                    <a:pt x="466105" y="644556"/>
                    <a:pt x="362009" y="728824"/>
                  </a:cubicBezTo>
                  <a:cubicBezTo>
                    <a:pt x="312440" y="768480"/>
                    <a:pt x="257913" y="773437"/>
                    <a:pt x="193473" y="738738"/>
                  </a:cubicBezTo>
                  <a:cubicBezTo>
                    <a:pt x="238085" y="704039"/>
                    <a:pt x="277741" y="669340"/>
                    <a:pt x="317397" y="634642"/>
                  </a:cubicBezTo>
                  <a:cubicBezTo>
                    <a:pt x="332268" y="624728"/>
                    <a:pt x="446278" y="530546"/>
                    <a:pt x="515675" y="466105"/>
                  </a:cubicBezTo>
                  <a:cubicBezTo>
                    <a:pt x="585072" y="421493"/>
                    <a:pt x="560287" y="352096"/>
                    <a:pt x="565244" y="292612"/>
                  </a:cubicBezTo>
                  <a:cubicBezTo>
                    <a:pt x="570201" y="257913"/>
                    <a:pt x="570201" y="228172"/>
                    <a:pt x="575158" y="193473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60AF99-D164-4B60-922F-3ABA677584F6}"/>
                </a:ext>
              </a:extLst>
            </p:cNvPr>
            <p:cNvSpPr/>
            <p:nvPr/>
          </p:nvSpPr>
          <p:spPr>
            <a:xfrm>
              <a:off x="9728827" y="1619300"/>
              <a:ext cx="99139" cy="99139"/>
            </a:xfrm>
            <a:custGeom>
              <a:avLst/>
              <a:gdLst>
                <a:gd name="connsiteX0" fmla="*/ 90003 w 99139"/>
                <a:gd name="connsiteY0" fmla="*/ 37177 h 99139"/>
                <a:gd name="connsiteX1" fmla="*/ 45390 w 99139"/>
                <a:gd name="connsiteY1" fmla="*/ 37177 h 99139"/>
                <a:gd name="connsiteX2" fmla="*/ 40433 w 99139"/>
                <a:gd name="connsiteY2" fmla="*/ 52048 h 99139"/>
                <a:gd name="connsiteX3" fmla="*/ 75132 w 99139"/>
                <a:gd name="connsiteY3" fmla="*/ 96661 h 99139"/>
                <a:gd name="connsiteX4" fmla="*/ 90003 w 99139"/>
                <a:gd name="connsiteY4" fmla="*/ 37177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90003" y="37177"/>
                  </a:moveTo>
                  <a:cubicBezTo>
                    <a:pt x="75132" y="37177"/>
                    <a:pt x="60261" y="37177"/>
                    <a:pt x="45390" y="37177"/>
                  </a:cubicBezTo>
                  <a:cubicBezTo>
                    <a:pt x="35476" y="42134"/>
                    <a:pt x="35476" y="47091"/>
                    <a:pt x="40433" y="52048"/>
                  </a:cubicBezTo>
                  <a:cubicBezTo>
                    <a:pt x="50347" y="66919"/>
                    <a:pt x="65218" y="81790"/>
                    <a:pt x="75132" y="96661"/>
                  </a:cubicBezTo>
                  <a:cubicBezTo>
                    <a:pt x="90003" y="76833"/>
                    <a:pt x="99917" y="57005"/>
                    <a:pt x="90003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9B21E07-64BD-4E33-9FB5-9806C5A0CD81}"/>
                </a:ext>
              </a:extLst>
            </p:cNvPr>
            <p:cNvSpPr/>
            <p:nvPr/>
          </p:nvSpPr>
          <p:spPr>
            <a:xfrm>
              <a:off x="8783592" y="722092"/>
              <a:ext cx="594834" cy="1437517"/>
            </a:xfrm>
            <a:custGeom>
              <a:avLst/>
              <a:gdLst>
                <a:gd name="connsiteX0" fmla="*/ 578126 w 594834"/>
                <a:gd name="connsiteY0" fmla="*/ 1216932 h 1437516"/>
                <a:gd name="connsiteX1" fmla="*/ 553342 w 594834"/>
                <a:gd name="connsiteY1" fmla="*/ 1207018 h 1437516"/>
                <a:gd name="connsiteX2" fmla="*/ 478987 w 594834"/>
                <a:gd name="connsiteY2" fmla="*/ 1122750 h 1437516"/>
                <a:gd name="connsiteX3" fmla="*/ 474030 w 594834"/>
                <a:gd name="connsiteY3" fmla="*/ 1097965 h 1437516"/>
                <a:gd name="connsiteX4" fmla="*/ 483944 w 594834"/>
                <a:gd name="connsiteY4" fmla="*/ 934386 h 1437516"/>
                <a:gd name="connsiteX5" fmla="*/ 394719 w 594834"/>
                <a:gd name="connsiteY5" fmla="*/ 934386 h 1437516"/>
                <a:gd name="connsiteX6" fmla="*/ 364977 w 594834"/>
                <a:gd name="connsiteY6" fmla="*/ 914558 h 1437516"/>
                <a:gd name="connsiteX7" fmla="*/ 275752 w 594834"/>
                <a:gd name="connsiteY7" fmla="*/ 522959 h 1437516"/>
                <a:gd name="connsiteX8" fmla="*/ 270795 w 594834"/>
                <a:gd name="connsiteY8" fmla="*/ 324680 h 1437516"/>
                <a:gd name="connsiteX9" fmla="*/ 270795 w 594834"/>
                <a:gd name="connsiteY9" fmla="*/ 265197 h 1437516"/>
                <a:gd name="connsiteX10" fmla="*/ 201398 w 594834"/>
                <a:gd name="connsiteY10" fmla="*/ 136316 h 1437516"/>
                <a:gd name="connsiteX11" fmla="*/ 186527 w 594834"/>
                <a:gd name="connsiteY11" fmla="*/ 116488 h 1437516"/>
                <a:gd name="connsiteX12" fmla="*/ 176613 w 594834"/>
                <a:gd name="connsiteY12" fmla="*/ 81790 h 1437516"/>
                <a:gd name="connsiteX13" fmla="*/ 206355 w 594834"/>
                <a:gd name="connsiteY13" fmla="*/ 61962 h 1437516"/>
                <a:gd name="connsiteX14" fmla="*/ 265838 w 594834"/>
                <a:gd name="connsiteY14" fmla="*/ 61962 h 1437516"/>
                <a:gd name="connsiteX15" fmla="*/ 216269 w 594834"/>
                <a:gd name="connsiteY15" fmla="*/ 37177 h 1437516"/>
                <a:gd name="connsiteX16" fmla="*/ 77474 w 594834"/>
                <a:gd name="connsiteY16" fmla="*/ 37177 h 1437516"/>
                <a:gd name="connsiteX17" fmla="*/ 37818 w 594834"/>
                <a:gd name="connsiteY17" fmla="*/ 101618 h 1437516"/>
                <a:gd name="connsiteX18" fmla="*/ 82431 w 594834"/>
                <a:gd name="connsiteY18" fmla="*/ 141273 h 1437516"/>
                <a:gd name="connsiteX19" fmla="*/ 132001 w 594834"/>
                <a:gd name="connsiteY19" fmla="*/ 190843 h 1437516"/>
                <a:gd name="connsiteX20" fmla="*/ 127044 w 594834"/>
                <a:gd name="connsiteY20" fmla="*/ 513045 h 1437516"/>
                <a:gd name="connsiteX21" fmla="*/ 275752 w 594834"/>
                <a:gd name="connsiteY21" fmla="*/ 1093008 h 1437516"/>
                <a:gd name="connsiteX22" fmla="*/ 578126 w 594834"/>
                <a:gd name="connsiteY22" fmla="*/ 1425124 h 1437516"/>
                <a:gd name="connsiteX23" fmla="*/ 583083 w 594834"/>
                <a:gd name="connsiteY23" fmla="*/ 1365641 h 1437516"/>
                <a:gd name="connsiteX24" fmla="*/ 578126 w 594834"/>
                <a:gd name="connsiteY24" fmla="*/ 121693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834" h="1437516">
                  <a:moveTo>
                    <a:pt x="578126" y="1216932"/>
                  </a:moveTo>
                  <a:cubicBezTo>
                    <a:pt x="568213" y="1221889"/>
                    <a:pt x="558299" y="1216932"/>
                    <a:pt x="553342" y="1207018"/>
                  </a:cubicBezTo>
                  <a:cubicBezTo>
                    <a:pt x="528557" y="1177277"/>
                    <a:pt x="503772" y="1152492"/>
                    <a:pt x="478987" y="1122750"/>
                  </a:cubicBezTo>
                  <a:cubicBezTo>
                    <a:pt x="474030" y="1117793"/>
                    <a:pt x="469073" y="1107879"/>
                    <a:pt x="474030" y="1097965"/>
                  </a:cubicBezTo>
                  <a:cubicBezTo>
                    <a:pt x="483944" y="1043439"/>
                    <a:pt x="483944" y="988912"/>
                    <a:pt x="483944" y="934386"/>
                  </a:cubicBezTo>
                  <a:cubicBezTo>
                    <a:pt x="454203" y="934386"/>
                    <a:pt x="424461" y="934386"/>
                    <a:pt x="394719" y="934386"/>
                  </a:cubicBezTo>
                  <a:cubicBezTo>
                    <a:pt x="379848" y="934386"/>
                    <a:pt x="369934" y="929429"/>
                    <a:pt x="364977" y="914558"/>
                  </a:cubicBezTo>
                  <a:cubicBezTo>
                    <a:pt x="315408" y="790634"/>
                    <a:pt x="290623" y="656796"/>
                    <a:pt x="275752" y="522959"/>
                  </a:cubicBezTo>
                  <a:cubicBezTo>
                    <a:pt x="270795" y="458518"/>
                    <a:pt x="270795" y="389121"/>
                    <a:pt x="270795" y="324680"/>
                  </a:cubicBezTo>
                  <a:cubicBezTo>
                    <a:pt x="270795" y="304853"/>
                    <a:pt x="270795" y="285025"/>
                    <a:pt x="270795" y="265197"/>
                  </a:cubicBezTo>
                  <a:cubicBezTo>
                    <a:pt x="275752" y="205714"/>
                    <a:pt x="250967" y="161101"/>
                    <a:pt x="201398" y="136316"/>
                  </a:cubicBezTo>
                  <a:cubicBezTo>
                    <a:pt x="196441" y="131359"/>
                    <a:pt x="186527" y="126402"/>
                    <a:pt x="186527" y="116488"/>
                  </a:cubicBezTo>
                  <a:cubicBezTo>
                    <a:pt x="176613" y="106575"/>
                    <a:pt x="171656" y="96661"/>
                    <a:pt x="176613" y="81790"/>
                  </a:cubicBezTo>
                  <a:cubicBezTo>
                    <a:pt x="176613" y="61962"/>
                    <a:pt x="196441" y="61962"/>
                    <a:pt x="206355" y="61962"/>
                  </a:cubicBezTo>
                  <a:cubicBezTo>
                    <a:pt x="226183" y="61962"/>
                    <a:pt x="246011" y="61962"/>
                    <a:pt x="265838" y="61962"/>
                  </a:cubicBezTo>
                  <a:cubicBezTo>
                    <a:pt x="255924" y="42134"/>
                    <a:pt x="236097" y="37177"/>
                    <a:pt x="216269" y="37177"/>
                  </a:cubicBezTo>
                  <a:cubicBezTo>
                    <a:pt x="171656" y="37177"/>
                    <a:pt x="122087" y="37177"/>
                    <a:pt x="77474" y="37177"/>
                  </a:cubicBezTo>
                  <a:cubicBezTo>
                    <a:pt x="57646" y="57005"/>
                    <a:pt x="32862" y="66919"/>
                    <a:pt x="37818" y="101618"/>
                  </a:cubicBezTo>
                  <a:cubicBezTo>
                    <a:pt x="47732" y="116488"/>
                    <a:pt x="62603" y="131359"/>
                    <a:pt x="82431" y="141273"/>
                  </a:cubicBezTo>
                  <a:cubicBezTo>
                    <a:pt x="146871" y="141273"/>
                    <a:pt x="136958" y="131359"/>
                    <a:pt x="132001" y="190843"/>
                  </a:cubicBezTo>
                  <a:cubicBezTo>
                    <a:pt x="127044" y="299896"/>
                    <a:pt x="127044" y="403992"/>
                    <a:pt x="127044" y="513045"/>
                  </a:cubicBezTo>
                  <a:cubicBezTo>
                    <a:pt x="127044" y="617141"/>
                    <a:pt x="236097" y="1018654"/>
                    <a:pt x="275752" y="1093008"/>
                  </a:cubicBezTo>
                  <a:cubicBezTo>
                    <a:pt x="350106" y="1226846"/>
                    <a:pt x="449246" y="1335899"/>
                    <a:pt x="578126" y="1425124"/>
                  </a:cubicBezTo>
                  <a:cubicBezTo>
                    <a:pt x="588040" y="1405296"/>
                    <a:pt x="583083" y="1385469"/>
                    <a:pt x="583083" y="1365641"/>
                  </a:cubicBezTo>
                  <a:cubicBezTo>
                    <a:pt x="578126" y="1316071"/>
                    <a:pt x="578126" y="1266502"/>
                    <a:pt x="578126" y="12169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25289D3-7097-42AB-8568-A42F53FEBFCB}"/>
                </a:ext>
              </a:extLst>
            </p:cNvPr>
            <p:cNvSpPr/>
            <p:nvPr/>
          </p:nvSpPr>
          <p:spPr>
            <a:xfrm>
              <a:off x="9424072" y="1668870"/>
              <a:ext cx="346987" cy="545265"/>
            </a:xfrm>
            <a:custGeom>
              <a:avLst/>
              <a:gdLst>
                <a:gd name="connsiteX0" fmla="*/ 181608 w 346986"/>
                <a:gd name="connsiteY0" fmla="*/ 245369 h 545264"/>
                <a:gd name="connsiteX1" fmla="*/ 77512 w 346986"/>
                <a:gd name="connsiteY1" fmla="*/ 369293 h 545264"/>
                <a:gd name="connsiteX2" fmla="*/ 42814 w 346986"/>
                <a:gd name="connsiteY2" fmla="*/ 369293 h 545264"/>
                <a:gd name="connsiteX3" fmla="*/ 42814 w 346986"/>
                <a:gd name="connsiteY3" fmla="*/ 513045 h 545264"/>
                <a:gd name="connsiteX4" fmla="*/ 52728 w 346986"/>
                <a:gd name="connsiteY4" fmla="*/ 518002 h 545264"/>
                <a:gd name="connsiteX5" fmla="*/ 211350 w 346986"/>
                <a:gd name="connsiteY5" fmla="*/ 438690 h 545264"/>
                <a:gd name="connsiteX6" fmla="*/ 117168 w 346986"/>
                <a:gd name="connsiteY6" fmla="*/ 418863 h 545264"/>
                <a:gd name="connsiteX7" fmla="*/ 345188 w 346986"/>
                <a:gd name="connsiteY7" fmla="*/ 151187 h 545264"/>
                <a:gd name="connsiteX8" fmla="*/ 255963 w 346986"/>
                <a:gd name="connsiteY8" fmla="*/ 37177 h 545264"/>
                <a:gd name="connsiteX9" fmla="*/ 181608 w 346986"/>
                <a:gd name="connsiteY9" fmla="*/ 245369 h 54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6986" h="545264">
                  <a:moveTo>
                    <a:pt x="181608" y="245369"/>
                  </a:moveTo>
                  <a:cubicBezTo>
                    <a:pt x="151867" y="289982"/>
                    <a:pt x="122125" y="334594"/>
                    <a:pt x="77512" y="369293"/>
                  </a:cubicBezTo>
                  <a:cubicBezTo>
                    <a:pt x="67599" y="374250"/>
                    <a:pt x="57685" y="384164"/>
                    <a:pt x="42814" y="369293"/>
                  </a:cubicBezTo>
                  <a:cubicBezTo>
                    <a:pt x="27943" y="413906"/>
                    <a:pt x="47771" y="468432"/>
                    <a:pt x="42814" y="513045"/>
                  </a:cubicBezTo>
                  <a:cubicBezTo>
                    <a:pt x="42814" y="522959"/>
                    <a:pt x="47771" y="522959"/>
                    <a:pt x="52728" y="518002"/>
                  </a:cubicBezTo>
                  <a:cubicBezTo>
                    <a:pt x="112211" y="503131"/>
                    <a:pt x="176651" y="498174"/>
                    <a:pt x="211350" y="438690"/>
                  </a:cubicBezTo>
                  <a:cubicBezTo>
                    <a:pt x="176651" y="453561"/>
                    <a:pt x="141953" y="453561"/>
                    <a:pt x="117168" y="418863"/>
                  </a:cubicBezTo>
                  <a:cubicBezTo>
                    <a:pt x="226221" y="359379"/>
                    <a:pt x="295618" y="265197"/>
                    <a:pt x="345188" y="151187"/>
                  </a:cubicBezTo>
                  <a:cubicBezTo>
                    <a:pt x="320403" y="111531"/>
                    <a:pt x="285704" y="71876"/>
                    <a:pt x="255963" y="37177"/>
                  </a:cubicBezTo>
                  <a:cubicBezTo>
                    <a:pt x="241092" y="111531"/>
                    <a:pt x="221264" y="180929"/>
                    <a:pt x="181608" y="24536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9FBFB25-9D28-495E-877B-F83C369E0097}"/>
                </a:ext>
              </a:extLst>
            </p:cNvPr>
            <p:cNvSpPr/>
            <p:nvPr/>
          </p:nvSpPr>
          <p:spPr>
            <a:xfrm>
              <a:off x="8517629" y="719950"/>
              <a:ext cx="743543" cy="1536656"/>
            </a:xfrm>
            <a:custGeom>
              <a:avLst/>
              <a:gdLst>
                <a:gd name="connsiteX0" fmla="*/ 716280 w 743542"/>
                <a:gd name="connsiteY0" fmla="*/ 1474694 h 1536655"/>
                <a:gd name="connsiteX1" fmla="*/ 384164 w 743542"/>
                <a:gd name="connsiteY1" fmla="*/ 1093008 h 1536655"/>
                <a:gd name="connsiteX2" fmla="*/ 294939 w 743542"/>
                <a:gd name="connsiteY2" fmla="*/ 830290 h 1536655"/>
                <a:gd name="connsiteX3" fmla="*/ 255283 w 743542"/>
                <a:gd name="connsiteY3" fmla="*/ 532873 h 1536655"/>
                <a:gd name="connsiteX4" fmla="*/ 265197 w 743542"/>
                <a:gd name="connsiteY4" fmla="*/ 136316 h 1536655"/>
                <a:gd name="connsiteX5" fmla="*/ 235455 w 743542"/>
                <a:gd name="connsiteY5" fmla="*/ 131359 h 1536655"/>
                <a:gd name="connsiteX6" fmla="*/ 180929 w 743542"/>
                <a:gd name="connsiteY6" fmla="*/ 106575 h 1536655"/>
                <a:gd name="connsiteX7" fmla="*/ 190843 w 743542"/>
                <a:gd name="connsiteY7" fmla="*/ 47091 h 1536655"/>
                <a:gd name="connsiteX8" fmla="*/ 205714 w 743542"/>
                <a:gd name="connsiteY8" fmla="*/ 37177 h 1536655"/>
                <a:gd name="connsiteX9" fmla="*/ 76833 w 743542"/>
                <a:gd name="connsiteY9" fmla="*/ 37177 h 1536655"/>
                <a:gd name="connsiteX10" fmla="*/ 37177 w 743542"/>
                <a:gd name="connsiteY10" fmla="*/ 76833 h 1536655"/>
                <a:gd name="connsiteX11" fmla="*/ 111531 w 743542"/>
                <a:gd name="connsiteY11" fmla="*/ 136316 h 1536655"/>
                <a:gd name="connsiteX12" fmla="*/ 121445 w 743542"/>
                <a:gd name="connsiteY12" fmla="*/ 156144 h 1536655"/>
                <a:gd name="connsiteX13" fmla="*/ 121445 w 743542"/>
                <a:gd name="connsiteY13" fmla="*/ 329637 h 1536655"/>
                <a:gd name="connsiteX14" fmla="*/ 136316 w 743542"/>
                <a:gd name="connsiteY14" fmla="*/ 755935 h 1536655"/>
                <a:gd name="connsiteX15" fmla="*/ 294939 w 743542"/>
                <a:gd name="connsiteY15" fmla="*/ 1202061 h 1536655"/>
                <a:gd name="connsiteX16" fmla="*/ 562614 w 743542"/>
                <a:gd name="connsiteY16" fmla="*/ 1494522 h 1536655"/>
                <a:gd name="connsiteX17" fmla="*/ 726194 w 743542"/>
                <a:gd name="connsiteY17" fmla="*/ 1499479 h 1536655"/>
                <a:gd name="connsiteX18" fmla="*/ 716280 w 743542"/>
                <a:gd name="connsiteY18" fmla="*/ 1474694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3542" h="1536655">
                  <a:moveTo>
                    <a:pt x="716280" y="1474694"/>
                  </a:moveTo>
                  <a:cubicBezTo>
                    <a:pt x="572528" y="1375555"/>
                    <a:pt x="463475" y="1246674"/>
                    <a:pt x="384164" y="1093008"/>
                  </a:cubicBezTo>
                  <a:cubicBezTo>
                    <a:pt x="339551" y="1008740"/>
                    <a:pt x="314767" y="924472"/>
                    <a:pt x="294939" y="830290"/>
                  </a:cubicBezTo>
                  <a:cubicBezTo>
                    <a:pt x="270154" y="731151"/>
                    <a:pt x="260240" y="632012"/>
                    <a:pt x="255283" y="532873"/>
                  </a:cubicBezTo>
                  <a:cubicBezTo>
                    <a:pt x="250326" y="399035"/>
                    <a:pt x="250326" y="270154"/>
                    <a:pt x="265197" y="136316"/>
                  </a:cubicBezTo>
                  <a:cubicBezTo>
                    <a:pt x="255283" y="126402"/>
                    <a:pt x="245369" y="126402"/>
                    <a:pt x="235455" y="131359"/>
                  </a:cubicBezTo>
                  <a:cubicBezTo>
                    <a:pt x="210671" y="131359"/>
                    <a:pt x="195800" y="126402"/>
                    <a:pt x="180929" y="106575"/>
                  </a:cubicBezTo>
                  <a:cubicBezTo>
                    <a:pt x="161101" y="81790"/>
                    <a:pt x="166058" y="66919"/>
                    <a:pt x="190843" y="47091"/>
                  </a:cubicBezTo>
                  <a:cubicBezTo>
                    <a:pt x="195800" y="42134"/>
                    <a:pt x="200757" y="42134"/>
                    <a:pt x="205714" y="37177"/>
                  </a:cubicBezTo>
                  <a:cubicBezTo>
                    <a:pt x="161101" y="37177"/>
                    <a:pt x="121445" y="37177"/>
                    <a:pt x="76833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42134" y="116488"/>
                    <a:pt x="61962" y="131359"/>
                    <a:pt x="111531" y="136316"/>
                  </a:cubicBezTo>
                  <a:cubicBezTo>
                    <a:pt x="131359" y="136316"/>
                    <a:pt x="121445" y="151187"/>
                    <a:pt x="121445" y="156144"/>
                  </a:cubicBezTo>
                  <a:cubicBezTo>
                    <a:pt x="121445" y="215627"/>
                    <a:pt x="121445" y="270154"/>
                    <a:pt x="121445" y="329637"/>
                  </a:cubicBezTo>
                  <a:cubicBezTo>
                    <a:pt x="116488" y="473389"/>
                    <a:pt x="116488" y="612184"/>
                    <a:pt x="136316" y="755935"/>
                  </a:cubicBezTo>
                  <a:cubicBezTo>
                    <a:pt x="141273" y="795591"/>
                    <a:pt x="245369" y="1117793"/>
                    <a:pt x="294939" y="1202061"/>
                  </a:cubicBezTo>
                  <a:cubicBezTo>
                    <a:pt x="364336" y="1316071"/>
                    <a:pt x="458518" y="1415210"/>
                    <a:pt x="562614" y="1494522"/>
                  </a:cubicBezTo>
                  <a:cubicBezTo>
                    <a:pt x="617141" y="1499479"/>
                    <a:pt x="671667" y="1499479"/>
                    <a:pt x="726194" y="1499479"/>
                  </a:cubicBezTo>
                  <a:cubicBezTo>
                    <a:pt x="731151" y="1479651"/>
                    <a:pt x="721237" y="1479651"/>
                    <a:pt x="716280" y="14746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7F3E3DD-37EB-482B-B35C-2D443C5FB794}"/>
                </a:ext>
              </a:extLst>
            </p:cNvPr>
            <p:cNvSpPr/>
            <p:nvPr/>
          </p:nvSpPr>
          <p:spPr>
            <a:xfrm>
              <a:off x="8251896" y="725106"/>
              <a:ext cx="693973" cy="1487086"/>
            </a:xfrm>
            <a:custGeom>
              <a:avLst/>
              <a:gdLst>
                <a:gd name="connsiteX0" fmla="*/ 453561 w 693973"/>
                <a:gd name="connsiteY0" fmla="*/ 1241717 h 1487086"/>
                <a:gd name="connsiteX1" fmla="*/ 250326 w 693973"/>
                <a:gd name="connsiteY1" fmla="*/ 552700 h 1487086"/>
                <a:gd name="connsiteX2" fmla="*/ 250326 w 693973"/>
                <a:gd name="connsiteY2" fmla="*/ 255283 h 1487086"/>
                <a:gd name="connsiteX3" fmla="*/ 250326 w 693973"/>
                <a:gd name="connsiteY3" fmla="*/ 161101 h 1487086"/>
                <a:gd name="connsiteX4" fmla="*/ 230498 w 693973"/>
                <a:gd name="connsiteY4" fmla="*/ 141273 h 1487086"/>
                <a:gd name="connsiteX5" fmla="*/ 171015 w 693973"/>
                <a:gd name="connsiteY5" fmla="*/ 76833 h 1487086"/>
                <a:gd name="connsiteX6" fmla="*/ 205714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96661 h 1487086"/>
                <a:gd name="connsiteX9" fmla="*/ 101618 w 693973"/>
                <a:gd name="connsiteY9" fmla="*/ 141273 h 1487086"/>
                <a:gd name="connsiteX10" fmla="*/ 116488 w 693973"/>
                <a:gd name="connsiteY10" fmla="*/ 180929 h 1487086"/>
                <a:gd name="connsiteX11" fmla="*/ 126402 w 693973"/>
                <a:gd name="connsiteY11" fmla="*/ 557657 h 1487086"/>
                <a:gd name="connsiteX12" fmla="*/ 156144 w 693973"/>
                <a:gd name="connsiteY12" fmla="*/ 780720 h 1487086"/>
                <a:gd name="connsiteX13" fmla="*/ 250326 w 693973"/>
                <a:gd name="connsiteY13" fmla="*/ 1068224 h 1487086"/>
                <a:gd name="connsiteX14" fmla="*/ 542786 w 693973"/>
                <a:gd name="connsiteY14" fmla="*/ 1449909 h 1487086"/>
                <a:gd name="connsiteX15" fmla="*/ 666710 w 693973"/>
                <a:gd name="connsiteY15" fmla="*/ 1474694 h 1487086"/>
                <a:gd name="connsiteX16" fmla="*/ 453561 w 693973"/>
                <a:gd name="connsiteY16" fmla="*/ 1241717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3973" h="1487086">
                  <a:moveTo>
                    <a:pt x="453561" y="1241717"/>
                  </a:moveTo>
                  <a:cubicBezTo>
                    <a:pt x="384164" y="1132664"/>
                    <a:pt x="255283" y="656796"/>
                    <a:pt x="250326" y="552700"/>
                  </a:cubicBezTo>
                  <a:cubicBezTo>
                    <a:pt x="245369" y="453561"/>
                    <a:pt x="245369" y="354422"/>
                    <a:pt x="250326" y="255283"/>
                  </a:cubicBezTo>
                  <a:cubicBezTo>
                    <a:pt x="250326" y="225541"/>
                    <a:pt x="250326" y="190843"/>
                    <a:pt x="250326" y="161101"/>
                  </a:cubicBezTo>
                  <a:cubicBezTo>
                    <a:pt x="250326" y="146230"/>
                    <a:pt x="245369" y="141273"/>
                    <a:pt x="230498" y="141273"/>
                  </a:cubicBezTo>
                  <a:cubicBezTo>
                    <a:pt x="190843" y="136316"/>
                    <a:pt x="171015" y="111531"/>
                    <a:pt x="171015" y="76833"/>
                  </a:cubicBezTo>
                  <a:cubicBezTo>
                    <a:pt x="175972" y="61962"/>
                    <a:pt x="190843" y="52048"/>
                    <a:pt x="205714" y="37177"/>
                  </a:cubicBezTo>
                  <a:cubicBezTo>
                    <a:pt x="161101" y="37177"/>
                    <a:pt x="116488" y="37177"/>
                    <a:pt x="71876" y="37177"/>
                  </a:cubicBezTo>
                  <a:cubicBezTo>
                    <a:pt x="57005" y="57005"/>
                    <a:pt x="37177" y="66919"/>
                    <a:pt x="37177" y="96661"/>
                  </a:cubicBezTo>
                  <a:cubicBezTo>
                    <a:pt x="52048" y="116488"/>
                    <a:pt x="66919" y="136316"/>
                    <a:pt x="101618" y="141273"/>
                  </a:cubicBezTo>
                  <a:cubicBezTo>
                    <a:pt x="126402" y="141273"/>
                    <a:pt x="111531" y="166058"/>
                    <a:pt x="116488" y="180929"/>
                  </a:cubicBezTo>
                  <a:cubicBezTo>
                    <a:pt x="121445" y="304853"/>
                    <a:pt x="121445" y="433733"/>
                    <a:pt x="126402" y="557657"/>
                  </a:cubicBezTo>
                  <a:cubicBezTo>
                    <a:pt x="131359" y="632012"/>
                    <a:pt x="146230" y="706366"/>
                    <a:pt x="156144" y="780720"/>
                  </a:cubicBezTo>
                  <a:cubicBezTo>
                    <a:pt x="180929" y="879859"/>
                    <a:pt x="210671" y="978998"/>
                    <a:pt x="250326" y="1068224"/>
                  </a:cubicBezTo>
                  <a:cubicBezTo>
                    <a:pt x="319723" y="1216932"/>
                    <a:pt x="413906" y="1345813"/>
                    <a:pt x="542786" y="1449909"/>
                  </a:cubicBezTo>
                  <a:cubicBezTo>
                    <a:pt x="582442" y="1459823"/>
                    <a:pt x="627055" y="1464780"/>
                    <a:pt x="666710" y="1474694"/>
                  </a:cubicBezTo>
                  <a:cubicBezTo>
                    <a:pt x="587399" y="1410253"/>
                    <a:pt x="513045" y="1330942"/>
                    <a:pt x="453561" y="124171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209FDCA-02F6-430A-9941-064FA482EF56}"/>
                </a:ext>
              </a:extLst>
            </p:cNvPr>
            <p:cNvSpPr/>
            <p:nvPr/>
          </p:nvSpPr>
          <p:spPr>
            <a:xfrm>
              <a:off x="8249954" y="1683741"/>
              <a:ext cx="49570" cy="49570"/>
            </a:xfrm>
            <a:custGeom>
              <a:avLst/>
              <a:gdLst>
                <a:gd name="connsiteX0" fmla="*/ 37177 w 49569"/>
                <a:gd name="connsiteY0" fmla="*/ 42134 h 49569"/>
                <a:gd name="connsiteX1" fmla="*/ 37177 w 49569"/>
                <a:gd name="connsiteY1" fmla="*/ 42134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42134"/>
                  </a:moveTo>
                  <a:lnTo>
                    <a:pt x="37177" y="42134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734CA86-3521-4429-A60F-1DD4E36A4B7E}"/>
                </a:ext>
              </a:extLst>
            </p:cNvPr>
            <p:cNvSpPr/>
            <p:nvPr/>
          </p:nvSpPr>
          <p:spPr>
            <a:xfrm>
              <a:off x="7987235" y="722092"/>
              <a:ext cx="693973" cy="1437517"/>
            </a:xfrm>
            <a:custGeom>
              <a:avLst/>
              <a:gdLst>
                <a:gd name="connsiteX0" fmla="*/ 656796 w 693973"/>
                <a:gd name="connsiteY0" fmla="*/ 1395382 h 1437516"/>
                <a:gd name="connsiteX1" fmla="*/ 275111 w 693973"/>
                <a:gd name="connsiteY1" fmla="*/ 577485 h 1437516"/>
                <a:gd name="connsiteX2" fmla="*/ 240412 w 693973"/>
                <a:gd name="connsiteY2" fmla="*/ 175972 h 1437516"/>
                <a:gd name="connsiteX3" fmla="*/ 205714 w 693973"/>
                <a:gd name="connsiteY3" fmla="*/ 136316 h 1437516"/>
                <a:gd name="connsiteX4" fmla="*/ 171015 w 693973"/>
                <a:gd name="connsiteY4" fmla="*/ 101618 h 1437516"/>
                <a:gd name="connsiteX5" fmla="*/ 171015 w 693973"/>
                <a:gd name="connsiteY5" fmla="*/ 61962 h 1437516"/>
                <a:gd name="connsiteX6" fmla="*/ 195800 w 693973"/>
                <a:gd name="connsiteY6" fmla="*/ 37177 h 1437516"/>
                <a:gd name="connsiteX7" fmla="*/ 81790 w 693973"/>
                <a:gd name="connsiteY7" fmla="*/ 37177 h 1437516"/>
                <a:gd name="connsiteX8" fmla="*/ 52048 w 693973"/>
                <a:gd name="connsiteY8" fmla="*/ 52048 h 1437516"/>
                <a:gd name="connsiteX9" fmla="*/ 37177 w 693973"/>
                <a:gd name="connsiteY9" fmla="*/ 76833 h 1437516"/>
                <a:gd name="connsiteX10" fmla="*/ 37177 w 693973"/>
                <a:gd name="connsiteY10" fmla="*/ 101618 h 1437516"/>
                <a:gd name="connsiteX11" fmla="*/ 86747 w 693973"/>
                <a:gd name="connsiteY11" fmla="*/ 141273 h 1437516"/>
                <a:gd name="connsiteX12" fmla="*/ 111531 w 693973"/>
                <a:gd name="connsiteY12" fmla="*/ 166058 h 1437516"/>
                <a:gd name="connsiteX13" fmla="*/ 190843 w 693973"/>
                <a:gd name="connsiteY13" fmla="*/ 696452 h 1437516"/>
                <a:gd name="connsiteX14" fmla="*/ 294939 w 693973"/>
                <a:gd name="connsiteY14" fmla="*/ 1033525 h 1437516"/>
                <a:gd name="connsiteX15" fmla="*/ 651839 w 693973"/>
                <a:gd name="connsiteY15" fmla="*/ 1410253 h 1437516"/>
                <a:gd name="connsiteX16" fmla="*/ 666710 w 693973"/>
                <a:gd name="connsiteY16" fmla="*/ 1415210 h 1437516"/>
                <a:gd name="connsiteX17" fmla="*/ 671667 w 693973"/>
                <a:gd name="connsiteY17" fmla="*/ 1415210 h 1437516"/>
                <a:gd name="connsiteX18" fmla="*/ 676624 w 693973"/>
                <a:gd name="connsiteY18" fmla="*/ 1415210 h 1437516"/>
                <a:gd name="connsiteX19" fmla="*/ 656796 w 693973"/>
                <a:gd name="connsiteY19" fmla="*/ 1395382 h 1437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93973" h="1437516">
                  <a:moveTo>
                    <a:pt x="656796" y="1395382"/>
                  </a:moveTo>
                  <a:cubicBezTo>
                    <a:pt x="473389" y="1216932"/>
                    <a:pt x="280068" y="780720"/>
                    <a:pt x="275111" y="577485"/>
                  </a:cubicBezTo>
                  <a:cubicBezTo>
                    <a:pt x="275111" y="463475"/>
                    <a:pt x="235455" y="190843"/>
                    <a:pt x="240412" y="175972"/>
                  </a:cubicBezTo>
                  <a:cubicBezTo>
                    <a:pt x="240412" y="151187"/>
                    <a:pt x="235455" y="136316"/>
                    <a:pt x="205714" y="136316"/>
                  </a:cubicBezTo>
                  <a:cubicBezTo>
                    <a:pt x="190843" y="136316"/>
                    <a:pt x="175972" y="121445"/>
                    <a:pt x="171015" y="101618"/>
                  </a:cubicBezTo>
                  <a:cubicBezTo>
                    <a:pt x="156144" y="86747"/>
                    <a:pt x="161101" y="76833"/>
                    <a:pt x="171015" y="61962"/>
                  </a:cubicBezTo>
                  <a:cubicBezTo>
                    <a:pt x="180929" y="57005"/>
                    <a:pt x="190843" y="47091"/>
                    <a:pt x="195800" y="37177"/>
                  </a:cubicBezTo>
                  <a:cubicBezTo>
                    <a:pt x="161101" y="37177"/>
                    <a:pt x="121445" y="37177"/>
                    <a:pt x="81790" y="37177"/>
                  </a:cubicBezTo>
                  <a:cubicBezTo>
                    <a:pt x="66919" y="37177"/>
                    <a:pt x="61962" y="42134"/>
                    <a:pt x="52048" y="52048"/>
                  </a:cubicBezTo>
                  <a:cubicBezTo>
                    <a:pt x="47091" y="61962"/>
                    <a:pt x="42134" y="66919"/>
                    <a:pt x="37177" y="76833"/>
                  </a:cubicBezTo>
                  <a:cubicBezTo>
                    <a:pt x="37177" y="86747"/>
                    <a:pt x="37177" y="91704"/>
                    <a:pt x="37177" y="101618"/>
                  </a:cubicBezTo>
                  <a:cubicBezTo>
                    <a:pt x="47091" y="121445"/>
                    <a:pt x="57005" y="141273"/>
                    <a:pt x="86747" y="141273"/>
                  </a:cubicBezTo>
                  <a:cubicBezTo>
                    <a:pt x="96661" y="141273"/>
                    <a:pt x="111531" y="151187"/>
                    <a:pt x="111531" y="166058"/>
                  </a:cubicBezTo>
                  <a:cubicBezTo>
                    <a:pt x="106574" y="205714"/>
                    <a:pt x="180929" y="627055"/>
                    <a:pt x="190843" y="696452"/>
                  </a:cubicBezTo>
                  <a:cubicBezTo>
                    <a:pt x="210671" y="840204"/>
                    <a:pt x="275111" y="993869"/>
                    <a:pt x="294939" y="1033525"/>
                  </a:cubicBezTo>
                  <a:cubicBezTo>
                    <a:pt x="334594" y="1107879"/>
                    <a:pt x="508088" y="1365641"/>
                    <a:pt x="651839" y="1410253"/>
                  </a:cubicBezTo>
                  <a:cubicBezTo>
                    <a:pt x="656796" y="1410253"/>
                    <a:pt x="661753" y="1410253"/>
                    <a:pt x="666710" y="1415210"/>
                  </a:cubicBezTo>
                  <a:cubicBezTo>
                    <a:pt x="666710" y="1415210"/>
                    <a:pt x="666710" y="1415210"/>
                    <a:pt x="671667" y="1415210"/>
                  </a:cubicBezTo>
                  <a:cubicBezTo>
                    <a:pt x="676624" y="1415210"/>
                    <a:pt x="676624" y="1415210"/>
                    <a:pt x="676624" y="1415210"/>
                  </a:cubicBezTo>
                  <a:cubicBezTo>
                    <a:pt x="666710" y="1400339"/>
                    <a:pt x="661753" y="1400339"/>
                    <a:pt x="656796" y="13953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C0910A2-000A-42EC-A43D-0B165E31C3CD}"/>
                </a:ext>
              </a:extLst>
            </p:cNvPr>
            <p:cNvSpPr/>
            <p:nvPr/>
          </p:nvSpPr>
          <p:spPr>
            <a:xfrm>
              <a:off x="8259868" y="1708526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37177 h 49569"/>
                <a:gd name="connsiteX2" fmla="*/ 37177 w 49569"/>
                <a:gd name="connsiteY2" fmla="*/ 37177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37177"/>
                  </a:lnTo>
                  <a:lnTo>
                    <a:pt x="37177" y="37177"/>
                  </a:ln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C3B8DB2-20A5-48DF-AE23-2DCE0B8E1E97}"/>
                </a:ext>
              </a:extLst>
            </p:cNvPr>
            <p:cNvSpPr/>
            <p:nvPr/>
          </p:nvSpPr>
          <p:spPr>
            <a:xfrm>
              <a:off x="9865920" y="1621020"/>
              <a:ext cx="297417" cy="247848"/>
            </a:xfrm>
            <a:custGeom>
              <a:avLst/>
              <a:gdLst>
                <a:gd name="connsiteX0" fmla="*/ 270154 w 297417"/>
                <a:gd name="connsiteY0" fmla="*/ 45371 h 247847"/>
                <a:gd name="connsiteX1" fmla="*/ 96661 w 297417"/>
                <a:gd name="connsiteY1" fmla="*/ 40414 h 247847"/>
                <a:gd name="connsiteX2" fmla="*/ 37177 w 297417"/>
                <a:gd name="connsiteY2" fmla="*/ 213908 h 247847"/>
                <a:gd name="connsiteX3" fmla="*/ 47091 w 297417"/>
                <a:gd name="connsiteY3" fmla="*/ 228779 h 247847"/>
                <a:gd name="connsiteX4" fmla="*/ 111531 w 297417"/>
                <a:gd name="connsiteY4" fmla="*/ 179209 h 247847"/>
                <a:gd name="connsiteX5" fmla="*/ 200757 w 297417"/>
                <a:gd name="connsiteY5" fmla="*/ 94941 h 247847"/>
                <a:gd name="connsiteX6" fmla="*/ 200757 w 297417"/>
                <a:gd name="connsiteY6" fmla="*/ 94941 h 247847"/>
                <a:gd name="connsiteX7" fmla="*/ 210671 w 297417"/>
                <a:gd name="connsiteY7" fmla="*/ 80070 h 247847"/>
                <a:gd name="connsiteX8" fmla="*/ 210671 w 297417"/>
                <a:gd name="connsiteY8" fmla="*/ 75113 h 247847"/>
                <a:gd name="connsiteX9" fmla="*/ 235455 w 297417"/>
                <a:gd name="connsiteY9" fmla="*/ 60242 h 247847"/>
                <a:gd name="connsiteX10" fmla="*/ 270154 w 297417"/>
                <a:gd name="connsiteY10" fmla="*/ 45371 h 247847"/>
                <a:gd name="connsiteX11" fmla="*/ 270154 w 297417"/>
                <a:gd name="connsiteY11" fmla="*/ 45371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7417" h="247847">
                  <a:moveTo>
                    <a:pt x="270154" y="45371"/>
                  </a:moveTo>
                  <a:cubicBezTo>
                    <a:pt x="215627" y="30500"/>
                    <a:pt x="156144" y="40414"/>
                    <a:pt x="96661" y="40414"/>
                  </a:cubicBezTo>
                  <a:cubicBezTo>
                    <a:pt x="76833" y="99898"/>
                    <a:pt x="61962" y="154424"/>
                    <a:pt x="37177" y="213908"/>
                  </a:cubicBezTo>
                  <a:cubicBezTo>
                    <a:pt x="37177" y="218865"/>
                    <a:pt x="42134" y="223822"/>
                    <a:pt x="47091" y="228779"/>
                  </a:cubicBezTo>
                  <a:cubicBezTo>
                    <a:pt x="71876" y="218865"/>
                    <a:pt x="86747" y="194080"/>
                    <a:pt x="111531" y="179209"/>
                  </a:cubicBezTo>
                  <a:cubicBezTo>
                    <a:pt x="141273" y="149467"/>
                    <a:pt x="171015" y="124683"/>
                    <a:pt x="200757" y="94941"/>
                  </a:cubicBezTo>
                  <a:lnTo>
                    <a:pt x="200757" y="94941"/>
                  </a:lnTo>
                  <a:cubicBezTo>
                    <a:pt x="205713" y="89984"/>
                    <a:pt x="210671" y="85027"/>
                    <a:pt x="210671" y="80070"/>
                  </a:cubicBezTo>
                  <a:cubicBezTo>
                    <a:pt x="210671" y="80070"/>
                    <a:pt x="210671" y="75113"/>
                    <a:pt x="210671" y="75113"/>
                  </a:cubicBezTo>
                  <a:cubicBezTo>
                    <a:pt x="215627" y="65199"/>
                    <a:pt x="225541" y="60242"/>
                    <a:pt x="235455" y="60242"/>
                  </a:cubicBezTo>
                  <a:cubicBezTo>
                    <a:pt x="255283" y="55285"/>
                    <a:pt x="270154" y="60242"/>
                    <a:pt x="270154" y="45371"/>
                  </a:cubicBezTo>
                  <a:cubicBezTo>
                    <a:pt x="275111" y="45371"/>
                    <a:pt x="275111" y="45371"/>
                    <a:pt x="270154" y="453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E019B5F-AD0A-45FA-860F-4AA8A62E0F80}"/>
                </a:ext>
              </a:extLst>
            </p:cNvPr>
            <p:cNvSpPr/>
            <p:nvPr/>
          </p:nvSpPr>
          <p:spPr>
            <a:xfrm>
              <a:off x="9429709" y="1619300"/>
              <a:ext cx="148709" cy="346987"/>
            </a:xfrm>
            <a:custGeom>
              <a:avLst/>
              <a:gdLst>
                <a:gd name="connsiteX0" fmla="*/ 47091 w 148708"/>
                <a:gd name="connsiteY0" fmla="*/ 309810 h 346986"/>
                <a:gd name="connsiteX1" fmla="*/ 121445 w 148708"/>
                <a:gd name="connsiteY1" fmla="*/ 42134 h 346986"/>
                <a:gd name="connsiteX2" fmla="*/ 121445 w 148708"/>
                <a:gd name="connsiteY2" fmla="*/ 37177 h 346986"/>
                <a:gd name="connsiteX3" fmla="*/ 76833 w 148708"/>
                <a:gd name="connsiteY3" fmla="*/ 37177 h 346986"/>
                <a:gd name="connsiteX4" fmla="*/ 37177 w 148708"/>
                <a:gd name="connsiteY4" fmla="*/ 66919 h 346986"/>
                <a:gd name="connsiteX5" fmla="*/ 37177 w 148708"/>
                <a:gd name="connsiteY5" fmla="*/ 289982 h 346986"/>
                <a:gd name="connsiteX6" fmla="*/ 47091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47091" y="309810"/>
                  </a:moveTo>
                  <a:cubicBezTo>
                    <a:pt x="91704" y="225541"/>
                    <a:pt x="111531" y="136316"/>
                    <a:pt x="121445" y="42134"/>
                  </a:cubicBezTo>
                  <a:cubicBezTo>
                    <a:pt x="121445" y="42134"/>
                    <a:pt x="121445" y="37177"/>
                    <a:pt x="121445" y="37177"/>
                  </a:cubicBezTo>
                  <a:cubicBezTo>
                    <a:pt x="106574" y="37177"/>
                    <a:pt x="91704" y="37177"/>
                    <a:pt x="76833" y="37177"/>
                  </a:cubicBezTo>
                  <a:cubicBezTo>
                    <a:pt x="37177" y="37177"/>
                    <a:pt x="37177" y="37177"/>
                    <a:pt x="37177" y="66919"/>
                  </a:cubicBezTo>
                  <a:cubicBezTo>
                    <a:pt x="37177" y="141273"/>
                    <a:pt x="37177" y="215628"/>
                    <a:pt x="37177" y="289982"/>
                  </a:cubicBezTo>
                  <a:cubicBezTo>
                    <a:pt x="37177" y="294939"/>
                    <a:pt x="37177" y="304853"/>
                    <a:pt x="47091" y="30981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A669C26-3FB4-4F73-96B5-84B6BDABD35B}"/>
                </a:ext>
              </a:extLst>
            </p:cNvPr>
            <p:cNvSpPr/>
            <p:nvPr/>
          </p:nvSpPr>
          <p:spPr>
            <a:xfrm>
              <a:off x="9771738" y="1956373"/>
              <a:ext cx="148709" cy="148709"/>
            </a:xfrm>
            <a:custGeom>
              <a:avLst/>
              <a:gdLst>
                <a:gd name="connsiteX0" fmla="*/ 131359 w 148708"/>
                <a:gd name="connsiteY0" fmla="*/ 37177 h 148708"/>
                <a:gd name="connsiteX1" fmla="*/ 37177 w 148708"/>
                <a:gd name="connsiteY1" fmla="*/ 126402 h 148708"/>
                <a:gd name="connsiteX2" fmla="*/ 146230 w 148708"/>
                <a:gd name="connsiteY2" fmla="*/ 57005 h 148708"/>
                <a:gd name="connsiteX3" fmla="*/ 131359 w 148708"/>
                <a:gd name="connsiteY3" fmla="*/ 37177 h 14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708" h="148708">
                  <a:moveTo>
                    <a:pt x="131359" y="37177"/>
                  </a:moveTo>
                  <a:cubicBezTo>
                    <a:pt x="101618" y="66919"/>
                    <a:pt x="71876" y="96661"/>
                    <a:pt x="37177" y="126402"/>
                  </a:cubicBezTo>
                  <a:cubicBezTo>
                    <a:pt x="81790" y="111531"/>
                    <a:pt x="116489" y="86747"/>
                    <a:pt x="146230" y="57005"/>
                  </a:cubicBezTo>
                  <a:cubicBezTo>
                    <a:pt x="146230" y="47091"/>
                    <a:pt x="141273" y="42134"/>
                    <a:pt x="131359" y="3717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877D9D-B9B9-4850-9EEA-A7C678DBB6FA}"/>
                </a:ext>
              </a:extLst>
            </p:cNvPr>
            <p:cNvSpPr/>
            <p:nvPr/>
          </p:nvSpPr>
          <p:spPr>
            <a:xfrm>
              <a:off x="9940275" y="1847320"/>
              <a:ext cx="99139" cy="99139"/>
            </a:xfrm>
            <a:custGeom>
              <a:avLst/>
              <a:gdLst>
                <a:gd name="connsiteX0" fmla="*/ 42134 w 99139"/>
                <a:gd name="connsiteY0" fmla="*/ 81790 h 99139"/>
                <a:gd name="connsiteX1" fmla="*/ 52048 w 99139"/>
                <a:gd name="connsiteY1" fmla="*/ 76833 h 99139"/>
                <a:gd name="connsiteX2" fmla="*/ 66919 w 99139"/>
                <a:gd name="connsiteY2" fmla="*/ 37177 h 99139"/>
                <a:gd name="connsiteX3" fmla="*/ 37177 w 99139"/>
                <a:gd name="connsiteY3" fmla="*/ 66919 h 99139"/>
                <a:gd name="connsiteX4" fmla="*/ 42134 w 99139"/>
                <a:gd name="connsiteY4" fmla="*/ 81790 h 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" h="99139">
                  <a:moveTo>
                    <a:pt x="42134" y="81790"/>
                  </a:moveTo>
                  <a:cubicBezTo>
                    <a:pt x="47091" y="86747"/>
                    <a:pt x="52048" y="81790"/>
                    <a:pt x="52048" y="76833"/>
                  </a:cubicBezTo>
                  <a:cubicBezTo>
                    <a:pt x="57005" y="66919"/>
                    <a:pt x="66919" y="57005"/>
                    <a:pt x="66919" y="37177"/>
                  </a:cubicBezTo>
                  <a:cubicBezTo>
                    <a:pt x="57005" y="52048"/>
                    <a:pt x="47091" y="57005"/>
                    <a:pt x="37177" y="66919"/>
                  </a:cubicBezTo>
                  <a:cubicBezTo>
                    <a:pt x="37177" y="71876"/>
                    <a:pt x="37177" y="76833"/>
                    <a:pt x="42134" y="81790"/>
                  </a:cubicBezTo>
                  <a:close/>
                </a:path>
              </a:pathLst>
            </a:custGeom>
            <a:solidFill>
              <a:srgbClr val="D001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219E342-D218-49E9-8BE9-F317BB25A005}"/>
                </a:ext>
              </a:extLst>
            </p:cNvPr>
            <p:cNvSpPr/>
            <p:nvPr/>
          </p:nvSpPr>
          <p:spPr>
            <a:xfrm>
              <a:off x="9947558" y="1467195"/>
              <a:ext cx="346987" cy="346987"/>
            </a:xfrm>
            <a:custGeom>
              <a:avLst/>
              <a:gdLst>
                <a:gd name="connsiteX0" fmla="*/ 193473 w 346986"/>
                <a:gd name="connsiteY0" fmla="*/ 199197 h 346986"/>
                <a:gd name="connsiteX1" fmla="*/ 193473 w 346986"/>
                <a:gd name="connsiteY1" fmla="*/ 199197 h 346986"/>
                <a:gd name="connsiteX2" fmla="*/ 198430 w 346986"/>
                <a:gd name="connsiteY2" fmla="*/ 199197 h 346986"/>
                <a:gd name="connsiteX3" fmla="*/ 193473 w 346986"/>
                <a:gd name="connsiteY3" fmla="*/ 19919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3473" y="199197"/>
                  </a:moveTo>
                  <a:cubicBezTo>
                    <a:pt x="193473" y="199197"/>
                    <a:pt x="193473" y="199197"/>
                    <a:pt x="193473" y="199197"/>
                  </a:cubicBezTo>
                  <a:cubicBezTo>
                    <a:pt x="193473" y="189283"/>
                    <a:pt x="198430" y="194240"/>
                    <a:pt x="198430" y="199197"/>
                  </a:cubicBezTo>
                  <a:cubicBezTo>
                    <a:pt x="198430" y="199197"/>
                    <a:pt x="193473" y="199197"/>
                    <a:pt x="193473" y="199197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BCDC0C2-FA35-415F-B6E5-6C713FD3FC6D}"/>
                </a:ext>
              </a:extLst>
            </p:cNvPr>
            <p:cNvSpPr/>
            <p:nvPr/>
          </p:nvSpPr>
          <p:spPr>
            <a:xfrm>
              <a:off x="9248628" y="1071405"/>
              <a:ext cx="396556" cy="346987"/>
            </a:xfrm>
            <a:custGeom>
              <a:avLst/>
              <a:gdLst>
                <a:gd name="connsiteX0" fmla="*/ 193473 w 396556"/>
                <a:gd name="connsiteY0" fmla="*/ 193473 h 346986"/>
                <a:gd name="connsiteX1" fmla="*/ 203387 w 396556"/>
                <a:gd name="connsiteY1" fmla="*/ 198430 h 346986"/>
                <a:gd name="connsiteX2" fmla="*/ 193473 w 39655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3473"/>
                  </a:moveTo>
                  <a:cubicBezTo>
                    <a:pt x="198430" y="193473"/>
                    <a:pt x="198430" y="198430"/>
                    <a:pt x="203387" y="198430"/>
                  </a:cubicBezTo>
                  <a:cubicBezTo>
                    <a:pt x="198430" y="198430"/>
                    <a:pt x="193473" y="198430"/>
                    <a:pt x="193473" y="193473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F4ACEA2-D4B0-4F10-9AD3-642FA9085BF8}"/>
                </a:ext>
              </a:extLst>
            </p:cNvPr>
            <p:cNvSpPr/>
            <p:nvPr/>
          </p:nvSpPr>
          <p:spPr>
            <a:xfrm>
              <a:off x="9565873" y="1805034"/>
              <a:ext cx="396556" cy="346987"/>
            </a:xfrm>
            <a:custGeom>
              <a:avLst/>
              <a:gdLst>
                <a:gd name="connsiteX0" fmla="*/ 193473 w 396556"/>
                <a:gd name="connsiteY0" fmla="*/ 198430 h 346986"/>
                <a:gd name="connsiteX1" fmla="*/ 203387 w 396556"/>
                <a:gd name="connsiteY1" fmla="*/ 193473 h 346986"/>
                <a:gd name="connsiteX2" fmla="*/ 193473 w 396556"/>
                <a:gd name="connsiteY2" fmla="*/ 19843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556" h="346986">
                  <a:moveTo>
                    <a:pt x="193473" y="198430"/>
                  </a:moveTo>
                  <a:cubicBezTo>
                    <a:pt x="198430" y="198430"/>
                    <a:pt x="198430" y="193473"/>
                    <a:pt x="203387" y="193473"/>
                  </a:cubicBezTo>
                  <a:cubicBezTo>
                    <a:pt x="198430" y="193473"/>
                    <a:pt x="193473" y="198430"/>
                    <a:pt x="193473" y="198430"/>
                  </a:cubicBez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A381D43-EAF3-46ED-9FCB-2EDD5582B286}"/>
                </a:ext>
              </a:extLst>
            </p:cNvPr>
            <p:cNvSpPr/>
            <p:nvPr/>
          </p:nvSpPr>
          <p:spPr>
            <a:xfrm>
              <a:off x="9298198" y="2196634"/>
              <a:ext cx="346987" cy="346987"/>
            </a:xfrm>
            <a:custGeom>
              <a:avLst/>
              <a:gdLst>
                <a:gd name="connsiteX0" fmla="*/ 193473 w 346986"/>
                <a:gd name="connsiteY0" fmla="*/ 193473 h 346986"/>
                <a:gd name="connsiteX1" fmla="*/ 198430 w 346986"/>
                <a:gd name="connsiteY1" fmla="*/ 193473 h 346986"/>
                <a:gd name="connsiteX2" fmla="*/ 193473 w 346986"/>
                <a:gd name="connsiteY2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46986">
                  <a:moveTo>
                    <a:pt x="193473" y="193473"/>
                  </a:moveTo>
                  <a:lnTo>
                    <a:pt x="198430" y="193473"/>
                  </a:lnTo>
                  <a:lnTo>
                    <a:pt x="193473" y="193473"/>
                  </a:lnTo>
                  <a:close/>
                </a:path>
              </a:pathLst>
            </a:custGeom>
            <a:solidFill>
              <a:srgbClr val="6F7C1A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F39F87-3709-4240-BC18-9C4A6014A1FC}"/>
                </a:ext>
              </a:extLst>
            </p:cNvPr>
            <p:cNvSpPr/>
            <p:nvPr/>
          </p:nvSpPr>
          <p:spPr>
            <a:xfrm>
              <a:off x="8091455" y="1522488"/>
              <a:ext cx="346987" cy="346987"/>
            </a:xfrm>
            <a:custGeom>
              <a:avLst/>
              <a:gdLst>
                <a:gd name="connsiteX0" fmla="*/ 195676 w 346986"/>
                <a:gd name="connsiteY0" fmla="*/ 193473 h 346986"/>
                <a:gd name="connsiteX1" fmla="*/ 195676 w 346986"/>
                <a:gd name="connsiteY1" fmla="*/ 198430 h 346986"/>
                <a:gd name="connsiteX2" fmla="*/ 195676 w 346986"/>
                <a:gd name="connsiteY2" fmla="*/ 193473 h 346986"/>
                <a:gd name="connsiteX3" fmla="*/ 195676 w 346986"/>
                <a:gd name="connsiteY3" fmla="*/ 193473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46986">
                  <a:moveTo>
                    <a:pt x="195676" y="193473"/>
                  </a:moveTo>
                  <a:cubicBezTo>
                    <a:pt x="195676" y="193473"/>
                    <a:pt x="195676" y="198430"/>
                    <a:pt x="195676" y="198430"/>
                  </a:cubicBezTo>
                  <a:cubicBezTo>
                    <a:pt x="195676" y="198430"/>
                    <a:pt x="195676" y="198430"/>
                    <a:pt x="195676" y="193473"/>
                  </a:cubicBezTo>
                  <a:cubicBezTo>
                    <a:pt x="190719" y="198430"/>
                    <a:pt x="195676" y="193473"/>
                    <a:pt x="195676" y="193473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F0A9804-33A6-4898-857D-026A9E683E77}"/>
                </a:ext>
              </a:extLst>
            </p:cNvPr>
            <p:cNvSpPr/>
            <p:nvPr/>
          </p:nvSpPr>
          <p:spPr>
            <a:xfrm>
              <a:off x="8772761" y="1393607"/>
              <a:ext cx="346987" cy="396556"/>
            </a:xfrm>
            <a:custGeom>
              <a:avLst/>
              <a:gdLst>
                <a:gd name="connsiteX0" fmla="*/ 198430 w 346986"/>
                <a:gd name="connsiteY0" fmla="*/ 198430 h 396556"/>
                <a:gd name="connsiteX1" fmla="*/ 193473 w 346986"/>
                <a:gd name="connsiteY1" fmla="*/ 203387 h 396556"/>
                <a:gd name="connsiteX2" fmla="*/ 193473 w 346986"/>
                <a:gd name="connsiteY2" fmla="*/ 193473 h 396556"/>
                <a:gd name="connsiteX3" fmla="*/ 198430 w 346986"/>
                <a:gd name="connsiteY3" fmla="*/ 198430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8430" y="198430"/>
                  </a:moveTo>
                  <a:cubicBezTo>
                    <a:pt x="198430" y="198430"/>
                    <a:pt x="198430" y="203387"/>
                    <a:pt x="193473" y="203387"/>
                  </a:cubicBezTo>
                  <a:cubicBezTo>
                    <a:pt x="193473" y="203387"/>
                    <a:pt x="193473" y="198430"/>
                    <a:pt x="193473" y="193473"/>
                  </a:cubicBezTo>
                  <a:cubicBezTo>
                    <a:pt x="198430" y="193473"/>
                    <a:pt x="198430" y="198430"/>
                    <a:pt x="198430" y="198430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51F87B-D39E-4CA9-A56C-F6270CC3BB26}"/>
                </a:ext>
              </a:extLst>
            </p:cNvPr>
            <p:cNvSpPr/>
            <p:nvPr/>
          </p:nvSpPr>
          <p:spPr>
            <a:xfrm>
              <a:off x="8498889" y="1453091"/>
              <a:ext cx="346987" cy="396556"/>
            </a:xfrm>
            <a:custGeom>
              <a:avLst/>
              <a:gdLst>
                <a:gd name="connsiteX0" fmla="*/ 199669 w 346986"/>
                <a:gd name="connsiteY0" fmla="*/ 208344 h 396556"/>
                <a:gd name="connsiteX1" fmla="*/ 199669 w 346986"/>
                <a:gd name="connsiteY1" fmla="*/ 213301 h 396556"/>
                <a:gd name="connsiteX2" fmla="*/ 194712 w 346986"/>
                <a:gd name="connsiteY2" fmla="*/ 193473 h 396556"/>
                <a:gd name="connsiteX3" fmla="*/ 199669 w 346986"/>
                <a:gd name="connsiteY3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986" h="396556">
                  <a:moveTo>
                    <a:pt x="199669" y="208344"/>
                  </a:moveTo>
                  <a:cubicBezTo>
                    <a:pt x="199669" y="208344"/>
                    <a:pt x="199669" y="213301"/>
                    <a:pt x="199669" y="213301"/>
                  </a:cubicBezTo>
                  <a:cubicBezTo>
                    <a:pt x="189755" y="208344"/>
                    <a:pt x="194712" y="198430"/>
                    <a:pt x="194712" y="193473"/>
                  </a:cubicBezTo>
                  <a:cubicBezTo>
                    <a:pt x="194712" y="198430"/>
                    <a:pt x="199669" y="203387"/>
                    <a:pt x="199669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44E345B-C7A2-4B8B-96CE-81E0486954C7}"/>
                </a:ext>
              </a:extLst>
            </p:cNvPr>
            <p:cNvSpPr/>
            <p:nvPr/>
          </p:nvSpPr>
          <p:spPr>
            <a:xfrm>
              <a:off x="8490214" y="1438220"/>
              <a:ext cx="346987" cy="396556"/>
            </a:xfrm>
            <a:custGeom>
              <a:avLst/>
              <a:gdLst>
                <a:gd name="connsiteX0" fmla="*/ 198430 w 346986"/>
                <a:gd name="connsiteY0" fmla="*/ 208344 h 396556"/>
                <a:gd name="connsiteX1" fmla="*/ 193473 w 346986"/>
                <a:gd name="connsiteY1" fmla="*/ 193473 h 396556"/>
                <a:gd name="connsiteX2" fmla="*/ 198430 w 346986"/>
                <a:gd name="connsiteY2" fmla="*/ 208344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8344"/>
                  </a:moveTo>
                  <a:cubicBezTo>
                    <a:pt x="198430" y="203387"/>
                    <a:pt x="193473" y="198430"/>
                    <a:pt x="193473" y="193473"/>
                  </a:cubicBezTo>
                  <a:cubicBezTo>
                    <a:pt x="198430" y="198430"/>
                    <a:pt x="203387" y="203387"/>
                    <a:pt x="198430" y="208344"/>
                  </a:cubicBezTo>
                  <a:close/>
                </a:path>
              </a:pathLst>
            </a:custGeom>
            <a:solidFill>
              <a:srgbClr val="E3EBED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E2B1856-0B1E-4749-A142-48D6C920C24C}"/>
                </a:ext>
              </a:extLst>
            </p:cNvPr>
            <p:cNvSpPr/>
            <p:nvPr/>
          </p:nvSpPr>
          <p:spPr>
            <a:xfrm>
              <a:off x="9429709" y="1619300"/>
              <a:ext cx="247848" cy="446126"/>
            </a:xfrm>
            <a:custGeom>
              <a:avLst/>
              <a:gdLst>
                <a:gd name="connsiteX0" fmla="*/ 255283 w 247847"/>
                <a:gd name="connsiteY0" fmla="*/ 91704 h 446125"/>
                <a:gd name="connsiteX1" fmla="*/ 210671 w 247847"/>
                <a:gd name="connsiteY1" fmla="*/ 37177 h 446125"/>
                <a:gd name="connsiteX2" fmla="*/ 136316 w 247847"/>
                <a:gd name="connsiteY2" fmla="*/ 37177 h 446125"/>
                <a:gd name="connsiteX3" fmla="*/ 116488 w 247847"/>
                <a:gd name="connsiteY3" fmla="*/ 42134 h 446125"/>
                <a:gd name="connsiteX4" fmla="*/ 37177 w 247847"/>
                <a:gd name="connsiteY4" fmla="*/ 309810 h 446125"/>
                <a:gd name="connsiteX5" fmla="*/ 37177 w 247847"/>
                <a:gd name="connsiteY5" fmla="*/ 418863 h 446125"/>
                <a:gd name="connsiteX6" fmla="*/ 71876 w 247847"/>
                <a:gd name="connsiteY6" fmla="*/ 418863 h 446125"/>
                <a:gd name="connsiteX7" fmla="*/ 175972 w 247847"/>
                <a:gd name="connsiteY7" fmla="*/ 294939 h 446125"/>
                <a:gd name="connsiteX8" fmla="*/ 255283 w 247847"/>
                <a:gd name="connsiteY8" fmla="*/ 91704 h 44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847" h="446125">
                  <a:moveTo>
                    <a:pt x="255283" y="91704"/>
                  </a:moveTo>
                  <a:cubicBezTo>
                    <a:pt x="240412" y="71876"/>
                    <a:pt x="225541" y="57005"/>
                    <a:pt x="210671" y="37177"/>
                  </a:cubicBezTo>
                  <a:cubicBezTo>
                    <a:pt x="185886" y="37177"/>
                    <a:pt x="161101" y="37177"/>
                    <a:pt x="136316" y="37177"/>
                  </a:cubicBezTo>
                  <a:cubicBezTo>
                    <a:pt x="126402" y="37177"/>
                    <a:pt x="121445" y="37177"/>
                    <a:pt x="116488" y="42134"/>
                  </a:cubicBezTo>
                  <a:cubicBezTo>
                    <a:pt x="106574" y="136316"/>
                    <a:pt x="81790" y="225541"/>
                    <a:pt x="37177" y="309810"/>
                  </a:cubicBezTo>
                  <a:cubicBezTo>
                    <a:pt x="37177" y="349465"/>
                    <a:pt x="37177" y="379207"/>
                    <a:pt x="37177" y="418863"/>
                  </a:cubicBezTo>
                  <a:cubicBezTo>
                    <a:pt x="47091" y="428776"/>
                    <a:pt x="61962" y="423820"/>
                    <a:pt x="71876" y="418863"/>
                  </a:cubicBezTo>
                  <a:cubicBezTo>
                    <a:pt x="116488" y="384164"/>
                    <a:pt x="146230" y="344508"/>
                    <a:pt x="175972" y="294939"/>
                  </a:cubicBezTo>
                  <a:cubicBezTo>
                    <a:pt x="215627" y="230498"/>
                    <a:pt x="235455" y="161101"/>
                    <a:pt x="255283" y="9170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1D62760-B239-4479-976E-86382A069E6D}"/>
                </a:ext>
              </a:extLst>
            </p:cNvPr>
            <p:cNvSpPr/>
            <p:nvPr/>
          </p:nvSpPr>
          <p:spPr>
            <a:xfrm>
              <a:off x="9732083" y="1956373"/>
              <a:ext cx="49570" cy="49570"/>
            </a:xfrm>
            <a:custGeom>
              <a:avLst/>
              <a:gdLst>
                <a:gd name="connsiteX0" fmla="*/ 37177 w 49569"/>
                <a:gd name="connsiteY0" fmla="*/ 37177 h 49569"/>
                <a:gd name="connsiteX1" fmla="*/ 37177 w 49569"/>
                <a:gd name="connsiteY1" fmla="*/ 42134 h 49569"/>
                <a:gd name="connsiteX2" fmla="*/ 37177 w 49569"/>
                <a:gd name="connsiteY2" fmla="*/ 42134 h 4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569" h="49569">
                  <a:moveTo>
                    <a:pt x="37177" y="37177"/>
                  </a:moveTo>
                  <a:lnTo>
                    <a:pt x="37177" y="42134"/>
                  </a:lnTo>
                  <a:lnTo>
                    <a:pt x="37177" y="42134"/>
                  </a:lnTo>
                  <a:close/>
                </a:path>
              </a:pathLst>
            </a:custGeom>
            <a:solidFill>
              <a:srgbClr val="9FCE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45E7E69-E380-4D56-9D8D-2414421D3063}"/>
                </a:ext>
              </a:extLst>
            </p:cNvPr>
            <p:cNvSpPr/>
            <p:nvPr/>
          </p:nvSpPr>
          <p:spPr>
            <a:xfrm>
              <a:off x="9506006" y="1785894"/>
              <a:ext cx="346987" cy="346987"/>
            </a:xfrm>
            <a:custGeom>
              <a:avLst/>
              <a:gdLst>
                <a:gd name="connsiteX0" fmla="*/ 265197 w 346986"/>
                <a:gd name="connsiteY0" fmla="*/ 37177 h 346986"/>
                <a:gd name="connsiteX1" fmla="*/ 37177 w 346986"/>
                <a:gd name="connsiteY1" fmla="*/ 304853 h 346986"/>
                <a:gd name="connsiteX2" fmla="*/ 131359 w 346986"/>
                <a:gd name="connsiteY2" fmla="*/ 324681 h 346986"/>
                <a:gd name="connsiteX3" fmla="*/ 245369 w 346986"/>
                <a:gd name="connsiteY3" fmla="*/ 220584 h 346986"/>
                <a:gd name="connsiteX4" fmla="*/ 255283 w 346986"/>
                <a:gd name="connsiteY4" fmla="*/ 215628 h 346986"/>
                <a:gd name="connsiteX5" fmla="*/ 324680 w 346986"/>
                <a:gd name="connsiteY5" fmla="*/ 146230 h 346986"/>
                <a:gd name="connsiteX6" fmla="*/ 324680 w 346986"/>
                <a:gd name="connsiteY6" fmla="*/ 121445 h 346986"/>
                <a:gd name="connsiteX7" fmla="*/ 265197 w 346986"/>
                <a:gd name="connsiteY7" fmla="*/ 37177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986" h="346986">
                  <a:moveTo>
                    <a:pt x="265197" y="37177"/>
                  </a:moveTo>
                  <a:cubicBezTo>
                    <a:pt x="215627" y="151187"/>
                    <a:pt x="146230" y="240412"/>
                    <a:pt x="37177" y="304853"/>
                  </a:cubicBezTo>
                  <a:cubicBezTo>
                    <a:pt x="66919" y="339551"/>
                    <a:pt x="96661" y="339551"/>
                    <a:pt x="131359" y="324681"/>
                  </a:cubicBezTo>
                  <a:cubicBezTo>
                    <a:pt x="171015" y="289982"/>
                    <a:pt x="205714" y="250326"/>
                    <a:pt x="245369" y="220584"/>
                  </a:cubicBezTo>
                  <a:cubicBezTo>
                    <a:pt x="250326" y="220584"/>
                    <a:pt x="250326" y="215628"/>
                    <a:pt x="255283" y="215628"/>
                  </a:cubicBezTo>
                  <a:cubicBezTo>
                    <a:pt x="280068" y="190843"/>
                    <a:pt x="299896" y="166058"/>
                    <a:pt x="324680" y="146230"/>
                  </a:cubicBezTo>
                  <a:cubicBezTo>
                    <a:pt x="334594" y="136316"/>
                    <a:pt x="334594" y="131359"/>
                    <a:pt x="324680" y="121445"/>
                  </a:cubicBezTo>
                  <a:cubicBezTo>
                    <a:pt x="309810" y="91704"/>
                    <a:pt x="289982" y="61962"/>
                    <a:pt x="265197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ED07C1-373E-447A-A5A0-11E666CF18A8}"/>
                </a:ext>
              </a:extLst>
            </p:cNvPr>
            <p:cNvSpPr/>
            <p:nvPr/>
          </p:nvSpPr>
          <p:spPr>
            <a:xfrm>
              <a:off x="9776695" y="1614344"/>
              <a:ext cx="198278" cy="247848"/>
            </a:xfrm>
            <a:custGeom>
              <a:avLst/>
              <a:gdLst>
                <a:gd name="connsiteX0" fmla="*/ 47091 w 198278"/>
                <a:gd name="connsiteY0" fmla="*/ 37177 h 247847"/>
                <a:gd name="connsiteX1" fmla="*/ 37177 w 198278"/>
                <a:gd name="connsiteY1" fmla="*/ 96661 h 247847"/>
                <a:gd name="connsiteX2" fmla="*/ 136316 w 198278"/>
                <a:gd name="connsiteY2" fmla="*/ 210671 h 247847"/>
                <a:gd name="connsiteX3" fmla="*/ 195800 w 198278"/>
                <a:gd name="connsiteY3" fmla="*/ 37177 h 247847"/>
                <a:gd name="connsiteX4" fmla="*/ 47091 w 198278"/>
                <a:gd name="connsiteY4" fmla="*/ 37177 h 24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278" h="247847">
                  <a:moveTo>
                    <a:pt x="47091" y="37177"/>
                  </a:moveTo>
                  <a:cubicBezTo>
                    <a:pt x="52048" y="57005"/>
                    <a:pt x="42134" y="76833"/>
                    <a:pt x="37177" y="96661"/>
                  </a:cubicBezTo>
                  <a:cubicBezTo>
                    <a:pt x="71876" y="136316"/>
                    <a:pt x="101618" y="175972"/>
                    <a:pt x="136316" y="210671"/>
                  </a:cubicBezTo>
                  <a:cubicBezTo>
                    <a:pt x="161101" y="156144"/>
                    <a:pt x="175972" y="96661"/>
                    <a:pt x="195800" y="37177"/>
                  </a:cubicBezTo>
                  <a:cubicBezTo>
                    <a:pt x="141273" y="42134"/>
                    <a:pt x="91704" y="42134"/>
                    <a:pt x="47091" y="371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65ADE72-1837-4323-A315-97C47D37841A}"/>
                </a:ext>
              </a:extLst>
            </p:cNvPr>
            <p:cNvSpPr/>
            <p:nvPr/>
          </p:nvSpPr>
          <p:spPr>
            <a:xfrm>
              <a:off x="9220444" y="1622314"/>
              <a:ext cx="148709" cy="346987"/>
            </a:xfrm>
            <a:custGeom>
              <a:avLst/>
              <a:gdLst>
                <a:gd name="connsiteX0" fmla="*/ 116488 w 148708"/>
                <a:gd name="connsiteY0" fmla="*/ 309810 h 346986"/>
                <a:gd name="connsiteX1" fmla="*/ 141273 w 148708"/>
                <a:gd name="connsiteY1" fmla="*/ 319723 h 346986"/>
                <a:gd name="connsiteX2" fmla="*/ 141273 w 148708"/>
                <a:gd name="connsiteY2" fmla="*/ 47091 h 346986"/>
                <a:gd name="connsiteX3" fmla="*/ 47091 w 148708"/>
                <a:gd name="connsiteY3" fmla="*/ 37177 h 346986"/>
                <a:gd name="connsiteX4" fmla="*/ 37177 w 148708"/>
                <a:gd name="connsiteY4" fmla="*/ 200757 h 346986"/>
                <a:gd name="connsiteX5" fmla="*/ 42134 w 148708"/>
                <a:gd name="connsiteY5" fmla="*/ 225541 h 346986"/>
                <a:gd name="connsiteX6" fmla="*/ 116488 w 148708"/>
                <a:gd name="connsiteY6" fmla="*/ 309810 h 34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708" h="346986">
                  <a:moveTo>
                    <a:pt x="116488" y="309810"/>
                  </a:moveTo>
                  <a:cubicBezTo>
                    <a:pt x="121445" y="319723"/>
                    <a:pt x="131359" y="324680"/>
                    <a:pt x="141273" y="319723"/>
                  </a:cubicBezTo>
                  <a:cubicBezTo>
                    <a:pt x="141273" y="230498"/>
                    <a:pt x="141273" y="136316"/>
                    <a:pt x="141273" y="47091"/>
                  </a:cubicBezTo>
                  <a:cubicBezTo>
                    <a:pt x="111531" y="32220"/>
                    <a:pt x="76833" y="47091"/>
                    <a:pt x="47091" y="37177"/>
                  </a:cubicBezTo>
                  <a:cubicBezTo>
                    <a:pt x="47091" y="91704"/>
                    <a:pt x="47091" y="146230"/>
                    <a:pt x="37177" y="200757"/>
                  </a:cubicBezTo>
                  <a:cubicBezTo>
                    <a:pt x="37177" y="210671"/>
                    <a:pt x="37177" y="220584"/>
                    <a:pt x="42134" y="225541"/>
                  </a:cubicBezTo>
                  <a:cubicBezTo>
                    <a:pt x="66919" y="250326"/>
                    <a:pt x="91704" y="280068"/>
                    <a:pt x="116488" y="30981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C075DAD-7CB8-4C4C-8DD3-64D5B4DD11F4}"/>
                </a:ext>
              </a:extLst>
            </p:cNvPr>
            <p:cNvSpPr/>
            <p:nvPr/>
          </p:nvSpPr>
          <p:spPr>
            <a:xfrm>
              <a:off x="8651232" y="722092"/>
              <a:ext cx="743543" cy="1536656"/>
            </a:xfrm>
            <a:custGeom>
              <a:avLst/>
              <a:gdLst>
                <a:gd name="connsiteX0" fmla="*/ 409184 w 743542"/>
                <a:gd name="connsiteY0" fmla="*/ 1093008 h 1536655"/>
                <a:gd name="connsiteX1" fmla="*/ 260475 w 743542"/>
                <a:gd name="connsiteY1" fmla="*/ 513045 h 1536655"/>
                <a:gd name="connsiteX2" fmla="*/ 265432 w 743542"/>
                <a:gd name="connsiteY2" fmla="*/ 190843 h 1536655"/>
                <a:gd name="connsiteX3" fmla="*/ 215862 w 743542"/>
                <a:gd name="connsiteY3" fmla="*/ 141273 h 1536655"/>
                <a:gd name="connsiteX4" fmla="*/ 171250 w 743542"/>
                <a:gd name="connsiteY4" fmla="*/ 101618 h 1536655"/>
                <a:gd name="connsiteX5" fmla="*/ 210905 w 743542"/>
                <a:gd name="connsiteY5" fmla="*/ 37177 h 1536655"/>
                <a:gd name="connsiteX6" fmla="*/ 72111 w 743542"/>
                <a:gd name="connsiteY6" fmla="*/ 37177 h 1536655"/>
                <a:gd name="connsiteX7" fmla="*/ 57240 w 743542"/>
                <a:gd name="connsiteY7" fmla="*/ 47091 h 1536655"/>
                <a:gd name="connsiteX8" fmla="*/ 47326 w 743542"/>
                <a:gd name="connsiteY8" fmla="*/ 106575 h 1536655"/>
                <a:gd name="connsiteX9" fmla="*/ 47326 w 743542"/>
                <a:gd name="connsiteY9" fmla="*/ 106575 h 1536655"/>
                <a:gd name="connsiteX10" fmla="*/ 101852 w 743542"/>
                <a:gd name="connsiteY10" fmla="*/ 136316 h 1536655"/>
                <a:gd name="connsiteX11" fmla="*/ 126637 w 743542"/>
                <a:gd name="connsiteY11" fmla="*/ 146230 h 1536655"/>
                <a:gd name="connsiteX12" fmla="*/ 116723 w 743542"/>
                <a:gd name="connsiteY12" fmla="*/ 542786 h 1536655"/>
                <a:gd name="connsiteX13" fmla="*/ 156379 w 743542"/>
                <a:gd name="connsiteY13" fmla="*/ 840204 h 1536655"/>
                <a:gd name="connsiteX14" fmla="*/ 245604 w 743542"/>
                <a:gd name="connsiteY14" fmla="*/ 1102922 h 1536655"/>
                <a:gd name="connsiteX15" fmla="*/ 577720 w 743542"/>
                <a:gd name="connsiteY15" fmla="*/ 1484608 h 1536655"/>
                <a:gd name="connsiteX16" fmla="*/ 592591 w 743542"/>
                <a:gd name="connsiteY16" fmla="*/ 1499479 h 1536655"/>
                <a:gd name="connsiteX17" fmla="*/ 716515 w 743542"/>
                <a:gd name="connsiteY17" fmla="*/ 1494522 h 1536655"/>
                <a:gd name="connsiteX18" fmla="*/ 711558 w 743542"/>
                <a:gd name="connsiteY18" fmla="*/ 1425124 h 1536655"/>
                <a:gd name="connsiteX19" fmla="*/ 409184 w 743542"/>
                <a:gd name="connsiteY19" fmla="*/ 1093008 h 15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42" h="1536655">
                  <a:moveTo>
                    <a:pt x="409184" y="1093008"/>
                  </a:moveTo>
                  <a:cubicBezTo>
                    <a:pt x="369528" y="1023611"/>
                    <a:pt x="265432" y="622098"/>
                    <a:pt x="260475" y="513045"/>
                  </a:cubicBezTo>
                  <a:cubicBezTo>
                    <a:pt x="260475" y="403992"/>
                    <a:pt x="260475" y="299896"/>
                    <a:pt x="265432" y="190843"/>
                  </a:cubicBezTo>
                  <a:cubicBezTo>
                    <a:pt x="270389" y="131359"/>
                    <a:pt x="280303" y="136316"/>
                    <a:pt x="215862" y="141273"/>
                  </a:cubicBezTo>
                  <a:cubicBezTo>
                    <a:pt x="196034" y="131359"/>
                    <a:pt x="181164" y="116488"/>
                    <a:pt x="171250" y="101618"/>
                  </a:cubicBezTo>
                  <a:cubicBezTo>
                    <a:pt x="161336" y="66919"/>
                    <a:pt x="191077" y="57005"/>
                    <a:pt x="210905" y="37177"/>
                  </a:cubicBezTo>
                  <a:cubicBezTo>
                    <a:pt x="166293" y="37177"/>
                    <a:pt x="116723" y="37177"/>
                    <a:pt x="72111" y="37177"/>
                  </a:cubicBezTo>
                  <a:cubicBezTo>
                    <a:pt x="67154" y="42134"/>
                    <a:pt x="62197" y="47091"/>
                    <a:pt x="57240" y="47091"/>
                  </a:cubicBezTo>
                  <a:cubicBezTo>
                    <a:pt x="32455" y="66919"/>
                    <a:pt x="32455" y="86747"/>
                    <a:pt x="47326" y="106575"/>
                  </a:cubicBezTo>
                  <a:lnTo>
                    <a:pt x="47326" y="106575"/>
                  </a:lnTo>
                  <a:cubicBezTo>
                    <a:pt x="62197" y="131359"/>
                    <a:pt x="77068" y="141273"/>
                    <a:pt x="101852" y="136316"/>
                  </a:cubicBezTo>
                  <a:cubicBezTo>
                    <a:pt x="111766" y="136316"/>
                    <a:pt x="121680" y="131359"/>
                    <a:pt x="126637" y="146230"/>
                  </a:cubicBezTo>
                  <a:cubicBezTo>
                    <a:pt x="116723" y="280068"/>
                    <a:pt x="111766" y="408949"/>
                    <a:pt x="116723" y="542786"/>
                  </a:cubicBezTo>
                  <a:cubicBezTo>
                    <a:pt x="121680" y="641926"/>
                    <a:pt x="131594" y="746022"/>
                    <a:pt x="156379" y="840204"/>
                  </a:cubicBezTo>
                  <a:cubicBezTo>
                    <a:pt x="176207" y="929429"/>
                    <a:pt x="205948" y="1018654"/>
                    <a:pt x="245604" y="1102922"/>
                  </a:cubicBezTo>
                  <a:cubicBezTo>
                    <a:pt x="324915" y="1256588"/>
                    <a:pt x="433968" y="1385469"/>
                    <a:pt x="577720" y="1484608"/>
                  </a:cubicBezTo>
                  <a:cubicBezTo>
                    <a:pt x="582677" y="1489565"/>
                    <a:pt x="592591" y="1489565"/>
                    <a:pt x="592591" y="1499479"/>
                  </a:cubicBezTo>
                  <a:cubicBezTo>
                    <a:pt x="632246" y="1499479"/>
                    <a:pt x="671902" y="1504436"/>
                    <a:pt x="716515" y="1494522"/>
                  </a:cubicBezTo>
                  <a:cubicBezTo>
                    <a:pt x="716515" y="1469737"/>
                    <a:pt x="721472" y="1444952"/>
                    <a:pt x="711558" y="1425124"/>
                  </a:cubicBezTo>
                  <a:cubicBezTo>
                    <a:pt x="587634" y="1335899"/>
                    <a:pt x="483538" y="1221889"/>
                    <a:pt x="409184" y="109300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CAA5820-AD77-4B9C-8E91-0216C24D611C}"/>
                </a:ext>
              </a:extLst>
            </p:cNvPr>
            <p:cNvSpPr/>
            <p:nvPr/>
          </p:nvSpPr>
          <p:spPr>
            <a:xfrm>
              <a:off x="8383791" y="722092"/>
              <a:ext cx="693973" cy="1487086"/>
            </a:xfrm>
            <a:custGeom>
              <a:avLst/>
              <a:gdLst>
                <a:gd name="connsiteX0" fmla="*/ 428776 w 693973"/>
                <a:gd name="connsiteY0" fmla="*/ 1202061 h 1487086"/>
                <a:gd name="connsiteX1" fmla="*/ 270154 w 693973"/>
                <a:gd name="connsiteY1" fmla="*/ 755935 h 1487086"/>
                <a:gd name="connsiteX2" fmla="*/ 255283 w 693973"/>
                <a:gd name="connsiteY2" fmla="*/ 329637 h 1487086"/>
                <a:gd name="connsiteX3" fmla="*/ 255283 w 693973"/>
                <a:gd name="connsiteY3" fmla="*/ 156144 h 1487086"/>
                <a:gd name="connsiteX4" fmla="*/ 245369 w 693973"/>
                <a:gd name="connsiteY4" fmla="*/ 136316 h 1487086"/>
                <a:gd name="connsiteX5" fmla="*/ 171015 w 693973"/>
                <a:gd name="connsiteY5" fmla="*/ 76833 h 1487086"/>
                <a:gd name="connsiteX6" fmla="*/ 210671 w 693973"/>
                <a:gd name="connsiteY6" fmla="*/ 37177 h 1487086"/>
                <a:gd name="connsiteX7" fmla="*/ 71876 w 693973"/>
                <a:gd name="connsiteY7" fmla="*/ 37177 h 1487086"/>
                <a:gd name="connsiteX8" fmla="*/ 37177 w 693973"/>
                <a:gd name="connsiteY8" fmla="*/ 76833 h 1487086"/>
                <a:gd name="connsiteX9" fmla="*/ 37177 w 693973"/>
                <a:gd name="connsiteY9" fmla="*/ 76833 h 1487086"/>
                <a:gd name="connsiteX10" fmla="*/ 37177 w 693973"/>
                <a:gd name="connsiteY10" fmla="*/ 76833 h 1487086"/>
                <a:gd name="connsiteX11" fmla="*/ 37177 w 693973"/>
                <a:gd name="connsiteY11" fmla="*/ 76833 h 1487086"/>
                <a:gd name="connsiteX12" fmla="*/ 37177 w 693973"/>
                <a:gd name="connsiteY12" fmla="*/ 76833 h 1487086"/>
                <a:gd name="connsiteX13" fmla="*/ 96661 w 693973"/>
                <a:gd name="connsiteY13" fmla="*/ 136316 h 1487086"/>
                <a:gd name="connsiteX14" fmla="*/ 116488 w 693973"/>
                <a:gd name="connsiteY14" fmla="*/ 156144 h 1487086"/>
                <a:gd name="connsiteX15" fmla="*/ 116488 w 693973"/>
                <a:gd name="connsiteY15" fmla="*/ 250326 h 1487086"/>
                <a:gd name="connsiteX16" fmla="*/ 116488 w 693973"/>
                <a:gd name="connsiteY16" fmla="*/ 547743 h 1487086"/>
                <a:gd name="connsiteX17" fmla="*/ 180929 w 693973"/>
                <a:gd name="connsiteY17" fmla="*/ 855075 h 1487086"/>
                <a:gd name="connsiteX18" fmla="*/ 324680 w 693973"/>
                <a:gd name="connsiteY18" fmla="*/ 1236760 h 1487086"/>
                <a:gd name="connsiteX19" fmla="*/ 537829 w 693973"/>
                <a:gd name="connsiteY19" fmla="*/ 1469737 h 1487086"/>
                <a:gd name="connsiteX20" fmla="*/ 641925 w 693973"/>
                <a:gd name="connsiteY20" fmla="*/ 1489565 h 1487086"/>
                <a:gd name="connsiteX21" fmla="*/ 701409 w 693973"/>
                <a:gd name="connsiteY21" fmla="*/ 1489565 h 1487086"/>
                <a:gd name="connsiteX22" fmla="*/ 428776 w 693973"/>
                <a:gd name="connsiteY22" fmla="*/ 1202061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3973" h="1487086">
                  <a:moveTo>
                    <a:pt x="428776" y="1202061"/>
                  </a:moveTo>
                  <a:cubicBezTo>
                    <a:pt x="379207" y="1117793"/>
                    <a:pt x="275111" y="795591"/>
                    <a:pt x="270154" y="755935"/>
                  </a:cubicBezTo>
                  <a:cubicBezTo>
                    <a:pt x="250326" y="612184"/>
                    <a:pt x="250326" y="473389"/>
                    <a:pt x="255283" y="329637"/>
                  </a:cubicBezTo>
                  <a:cubicBezTo>
                    <a:pt x="255283" y="270154"/>
                    <a:pt x="255283" y="215627"/>
                    <a:pt x="255283" y="156144"/>
                  </a:cubicBezTo>
                  <a:cubicBezTo>
                    <a:pt x="255283" y="151187"/>
                    <a:pt x="265197" y="136316"/>
                    <a:pt x="245369" y="136316"/>
                  </a:cubicBezTo>
                  <a:cubicBezTo>
                    <a:pt x="195800" y="131359"/>
                    <a:pt x="175972" y="116488"/>
                    <a:pt x="171015" y="76833"/>
                  </a:cubicBezTo>
                  <a:cubicBezTo>
                    <a:pt x="180929" y="57005"/>
                    <a:pt x="195800" y="47091"/>
                    <a:pt x="210671" y="37177"/>
                  </a:cubicBezTo>
                  <a:cubicBezTo>
                    <a:pt x="166058" y="37177"/>
                    <a:pt x="121445" y="37177"/>
                    <a:pt x="71876" y="37177"/>
                  </a:cubicBezTo>
                  <a:cubicBezTo>
                    <a:pt x="61962" y="52048"/>
                    <a:pt x="47091" y="61962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76833"/>
                    <a:pt x="37177" y="76833"/>
                    <a:pt x="37177" y="76833"/>
                  </a:cubicBezTo>
                  <a:cubicBezTo>
                    <a:pt x="37177" y="111531"/>
                    <a:pt x="61962" y="136316"/>
                    <a:pt x="96661" y="136316"/>
                  </a:cubicBezTo>
                  <a:cubicBezTo>
                    <a:pt x="111531" y="136316"/>
                    <a:pt x="116488" y="141273"/>
                    <a:pt x="116488" y="156144"/>
                  </a:cubicBezTo>
                  <a:cubicBezTo>
                    <a:pt x="116488" y="185886"/>
                    <a:pt x="116488" y="220584"/>
                    <a:pt x="116488" y="250326"/>
                  </a:cubicBezTo>
                  <a:cubicBezTo>
                    <a:pt x="116488" y="349465"/>
                    <a:pt x="111531" y="448604"/>
                    <a:pt x="116488" y="547743"/>
                  </a:cubicBezTo>
                  <a:cubicBezTo>
                    <a:pt x="121445" y="651839"/>
                    <a:pt x="151187" y="750978"/>
                    <a:pt x="180929" y="855075"/>
                  </a:cubicBezTo>
                  <a:cubicBezTo>
                    <a:pt x="190843" y="909601"/>
                    <a:pt x="255283" y="1132664"/>
                    <a:pt x="324680" y="1236760"/>
                  </a:cubicBezTo>
                  <a:cubicBezTo>
                    <a:pt x="384164" y="1325985"/>
                    <a:pt x="458518" y="1400339"/>
                    <a:pt x="537829" y="1469737"/>
                  </a:cubicBezTo>
                  <a:cubicBezTo>
                    <a:pt x="572528" y="1484608"/>
                    <a:pt x="607227" y="1484608"/>
                    <a:pt x="641925" y="1489565"/>
                  </a:cubicBezTo>
                  <a:cubicBezTo>
                    <a:pt x="661753" y="1494522"/>
                    <a:pt x="681581" y="1494522"/>
                    <a:pt x="701409" y="1489565"/>
                  </a:cubicBezTo>
                  <a:cubicBezTo>
                    <a:pt x="592356" y="1415210"/>
                    <a:pt x="503131" y="1321028"/>
                    <a:pt x="428776" y="120206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03FBF65-8D35-4835-A79D-A431980B05B3}"/>
                </a:ext>
              </a:extLst>
            </p:cNvPr>
            <p:cNvSpPr/>
            <p:nvPr/>
          </p:nvSpPr>
          <p:spPr>
            <a:xfrm>
              <a:off x="8110712" y="727049"/>
              <a:ext cx="693973" cy="1487086"/>
            </a:xfrm>
            <a:custGeom>
              <a:avLst/>
              <a:gdLst>
                <a:gd name="connsiteX0" fmla="*/ 394525 w 693973"/>
                <a:gd name="connsiteY0" fmla="*/ 1068224 h 1487086"/>
                <a:gd name="connsiteX1" fmla="*/ 300343 w 693973"/>
                <a:gd name="connsiteY1" fmla="*/ 775763 h 1487086"/>
                <a:gd name="connsiteX2" fmla="*/ 270601 w 693973"/>
                <a:gd name="connsiteY2" fmla="*/ 547743 h 1487086"/>
                <a:gd name="connsiteX3" fmla="*/ 255730 w 693973"/>
                <a:gd name="connsiteY3" fmla="*/ 175972 h 1487086"/>
                <a:gd name="connsiteX4" fmla="*/ 235902 w 693973"/>
                <a:gd name="connsiteY4" fmla="*/ 131359 h 1487086"/>
                <a:gd name="connsiteX5" fmla="*/ 181376 w 693973"/>
                <a:gd name="connsiteY5" fmla="*/ 91704 h 1487086"/>
                <a:gd name="connsiteX6" fmla="*/ 216074 w 693973"/>
                <a:gd name="connsiteY6" fmla="*/ 37177 h 1487086"/>
                <a:gd name="connsiteX7" fmla="*/ 72323 w 693973"/>
                <a:gd name="connsiteY7" fmla="*/ 37177 h 1487086"/>
                <a:gd name="connsiteX8" fmla="*/ 47538 w 693973"/>
                <a:gd name="connsiteY8" fmla="*/ 57005 h 1487086"/>
                <a:gd name="connsiteX9" fmla="*/ 42581 w 693973"/>
                <a:gd name="connsiteY9" fmla="*/ 96661 h 1487086"/>
                <a:gd name="connsiteX10" fmla="*/ 82237 w 693973"/>
                <a:gd name="connsiteY10" fmla="*/ 131359 h 1487086"/>
                <a:gd name="connsiteX11" fmla="*/ 116935 w 693973"/>
                <a:gd name="connsiteY11" fmla="*/ 166058 h 1487086"/>
                <a:gd name="connsiteX12" fmla="*/ 121892 w 693973"/>
                <a:gd name="connsiteY12" fmla="*/ 220584 h 1487086"/>
                <a:gd name="connsiteX13" fmla="*/ 146677 w 693973"/>
                <a:gd name="connsiteY13" fmla="*/ 562614 h 1487086"/>
                <a:gd name="connsiteX14" fmla="*/ 201204 w 693973"/>
                <a:gd name="connsiteY14" fmla="*/ 825333 h 1487086"/>
                <a:gd name="connsiteX15" fmla="*/ 533319 w 693973"/>
                <a:gd name="connsiteY15" fmla="*/ 1390426 h 1487086"/>
                <a:gd name="connsiteX16" fmla="*/ 543233 w 693973"/>
                <a:gd name="connsiteY16" fmla="*/ 1405296 h 1487086"/>
                <a:gd name="connsiteX17" fmla="*/ 538276 w 693973"/>
                <a:gd name="connsiteY17" fmla="*/ 1405296 h 1487086"/>
                <a:gd name="connsiteX18" fmla="*/ 533319 w 693973"/>
                <a:gd name="connsiteY18" fmla="*/ 1405296 h 1487086"/>
                <a:gd name="connsiteX19" fmla="*/ 682028 w 693973"/>
                <a:gd name="connsiteY19" fmla="*/ 1449909 h 1487086"/>
                <a:gd name="connsiteX20" fmla="*/ 394525 w 693973"/>
                <a:gd name="connsiteY20" fmla="*/ 1068224 h 148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3973" h="1487086">
                  <a:moveTo>
                    <a:pt x="394525" y="1068224"/>
                  </a:moveTo>
                  <a:cubicBezTo>
                    <a:pt x="354869" y="974041"/>
                    <a:pt x="325127" y="874902"/>
                    <a:pt x="300343" y="775763"/>
                  </a:cubicBezTo>
                  <a:cubicBezTo>
                    <a:pt x="285472" y="701409"/>
                    <a:pt x="275558" y="627055"/>
                    <a:pt x="270601" y="547743"/>
                  </a:cubicBezTo>
                  <a:cubicBezTo>
                    <a:pt x="260687" y="423820"/>
                    <a:pt x="260687" y="299896"/>
                    <a:pt x="255730" y="175972"/>
                  </a:cubicBezTo>
                  <a:cubicBezTo>
                    <a:pt x="255730" y="161101"/>
                    <a:pt x="270601" y="136316"/>
                    <a:pt x="235902" y="131359"/>
                  </a:cubicBezTo>
                  <a:cubicBezTo>
                    <a:pt x="206161" y="131359"/>
                    <a:pt x="196247" y="111531"/>
                    <a:pt x="181376" y="91704"/>
                  </a:cubicBezTo>
                  <a:cubicBezTo>
                    <a:pt x="181376" y="61962"/>
                    <a:pt x="201204" y="52048"/>
                    <a:pt x="216074" y="37177"/>
                  </a:cubicBezTo>
                  <a:cubicBezTo>
                    <a:pt x="171462" y="37177"/>
                    <a:pt x="116935" y="37177"/>
                    <a:pt x="72323" y="37177"/>
                  </a:cubicBezTo>
                  <a:cubicBezTo>
                    <a:pt x="62409" y="42134"/>
                    <a:pt x="57452" y="47091"/>
                    <a:pt x="47538" y="57005"/>
                  </a:cubicBezTo>
                  <a:cubicBezTo>
                    <a:pt x="37624" y="66919"/>
                    <a:pt x="32667" y="81790"/>
                    <a:pt x="42581" y="96661"/>
                  </a:cubicBezTo>
                  <a:cubicBezTo>
                    <a:pt x="52495" y="111531"/>
                    <a:pt x="67366" y="131359"/>
                    <a:pt x="82237" y="131359"/>
                  </a:cubicBezTo>
                  <a:cubicBezTo>
                    <a:pt x="111978" y="131359"/>
                    <a:pt x="116935" y="146230"/>
                    <a:pt x="116935" y="166058"/>
                  </a:cubicBezTo>
                  <a:cubicBezTo>
                    <a:pt x="111978" y="185886"/>
                    <a:pt x="116935" y="205714"/>
                    <a:pt x="121892" y="220584"/>
                  </a:cubicBezTo>
                  <a:cubicBezTo>
                    <a:pt x="126849" y="334594"/>
                    <a:pt x="136763" y="448604"/>
                    <a:pt x="146677" y="562614"/>
                  </a:cubicBezTo>
                  <a:cubicBezTo>
                    <a:pt x="151634" y="666710"/>
                    <a:pt x="176419" y="736108"/>
                    <a:pt x="201204" y="825333"/>
                  </a:cubicBezTo>
                  <a:cubicBezTo>
                    <a:pt x="221031" y="889773"/>
                    <a:pt x="369740" y="1256588"/>
                    <a:pt x="533319" y="1390426"/>
                  </a:cubicBezTo>
                  <a:cubicBezTo>
                    <a:pt x="538276" y="1395383"/>
                    <a:pt x="543233" y="1395383"/>
                    <a:pt x="543233" y="1405296"/>
                  </a:cubicBezTo>
                  <a:cubicBezTo>
                    <a:pt x="543233" y="1405296"/>
                    <a:pt x="543233" y="1405296"/>
                    <a:pt x="538276" y="1405296"/>
                  </a:cubicBezTo>
                  <a:cubicBezTo>
                    <a:pt x="538276" y="1405296"/>
                    <a:pt x="538276" y="1405296"/>
                    <a:pt x="533319" y="1405296"/>
                  </a:cubicBezTo>
                  <a:cubicBezTo>
                    <a:pt x="582889" y="1420167"/>
                    <a:pt x="632459" y="1439995"/>
                    <a:pt x="682028" y="1449909"/>
                  </a:cubicBezTo>
                  <a:cubicBezTo>
                    <a:pt x="558104" y="1345813"/>
                    <a:pt x="463922" y="1216932"/>
                    <a:pt x="394525" y="106822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C74CF8-C185-40B2-B232-82D46DD2CE6A}"/>
                </a:ext>
              </a:extLst>
            </p:cNvPr>
            <p:cNvSpPr/>
            <p:nvPr/>
          </p:nvSpPr>
          <p:spPr>
            <a:xfrm>
              <a:off x="8301850" y="1834776"/>
              <a:ext cx="346987" cy="396556"/>
            </a:xfrm>
            <a:custGeom>
              <a:avLst/>
              <a:gdLst>
                <a:gd name="connsiteX0" fmla="*/ 198430 w 346986"/>
                <a:gd name="connsiteY0" fmla="*/ 203387 h 396556"/>
                <a:gd name="connsiteX1" fmla="*/ 193473 w 346986"/>
                <a:gd name="connsiteY1" fmla="*/ 193473 h 396556"/>
                <a:gd name="connsiteX2" fmla="*/ 198430 w 346986"/>
                <a:gd name="connsiteY2" fmla="*/ 203387 h 39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6986" h="396556">
                  <a:moveTo>
                    <a:pt x="198430" y="203387"/>
                  </a:moveTo>
                  <a:cubicBezTo>
                    <a:pt x="198430" y="198430"/>
                    <a:pt x="193473" y="198430"/>
                    <a:pt x="193473" y="193473"/>
                  </a:cubicBezTo>
                  <a:cubicBezTo>
                    <a:pt x="193473" y="198430"/>
                    <a:pt x="198430" y="203387"/>
                    <a:pt x="198430" y="203387"/>
                  </a:cubicBezTo>
                  <a:close/>
                </a:path>
              </a:pathLst>
            </a:custGeom>
            <a:solidFill>
              <a:srgbClr val="CFCBAB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D6AE8F5-2B2C-4CC1-9F5D-E6EF55245A8C}"/>
                </a:ext>
              </a:extLst>
            </p:cNvPr>
            <p:cNvSpPr/>
            <p:nvPr/>
          </p:nvSpPr>
          <p:spPr>
            <a:xfrm>
              <a:off x="8758825" y="580667"/>
              <a:ext cx="1784503" cy="2379338"/>
            </a:xfrm>
            <a:custGeom>
              <a:avLst/>
              <a:gdLst>
                <a:gd name="connsiteX0" fmla="*/ 1635011 w 1784503"/>
                <a:gd name="connsiteY0" fmla="*/ 1859009 h 2379337"/>
                <a:gd name="connsiteX1" fmla="*/ 1411948 w 1784503"/>
                <a:gd name="connsiteY1" fmla="*/ 1581420 h 2379337"/>
                <a:gd name="connsiteX2" fmla="*/ 1243412 w 1784503"/>
                <a:gd name="connsiteY2" fmla="*/ 1368271 h 2379337"/>
                <a:gd name="connsiteX3" fmla="*/ 1248369 w 1784503"/>
                <a:gd name="connsiteY3" fmla="*/ 1328615 h 2379337"/>
                <a:gd name="connsiteX4" fmla="*/ 1406992 w 1784503"/>
                <a:gd name="connsiteY4" fmla="*/ 1179907 h 2379337"/>
                <a:gd name="connsiteX5" fmla="*/ 1406992 w 1784503"/>
                <a:gd name="connsiteY5" fmla="*/ 1105553 h 2379337"/>
                <a:gd name="connsiteX6" fmla="*/ 1332637 w 1784503"/>
                <a:gd name="connsiteY6" fmla="*/ 1105553 h 2379337"/>
                <a:gd name="connsiteX7" fmla="*/ 1183929 w 1784503"/>
                <a:gd name="connsiteY7" fmla="*/ 1239390 h 2379337"/>
                <a:gd name="connsiteX8" fmla="*/ 1139316 w 1784503"/>
                <a:gd name="connsiteY8" fmla="*/ 1234433 h 2379337"/>
                <a:gd name="connsiteX9" fmla="*/ 385859 w 1784503"/>
                <a:gd name="connsiteY9" fmla="*/ 277741 h 2379337"/>
                <a:gd name="connsiteX10" fmla="*/ 380902 w 1784503"/>
                <a:gd name="connsiteY10" fmla="*/ 272784 h 2379337"/>
                <a:gd name="connsiteX11" fmla="*/ 390816 w 1784503"/>
                <a:gd name="connsiteY11" fmla="*/ 233129 h 2379337"/>
                <a:gd name="connsiteX12" fmla="*/ 370988 w 1784503"/>
                <a:gd name="connsiteY12" fmla="*/ 198430 h 2379337"/>
                <a:gd name="connsiteX13" fmla="*/ 291677 w 1784503"/>
                <a:gd name="connsiteY13" fmla="*/ 193473 h 2379337"/>
                <a:gd name="connsiteX14" fmla="*/ 237151 w 1784503"/>
                <a:gd name="connsiteY14" fmla="*/ 198430 h 2379337"/>
                <a:gd name="connsiteX15" fmla="*/ 202452 w 1784503"/>
                <a:gd name="connsiteY15" fmla="*/ 223215 h 2379337"/>
                <a:gd name="connsiteX16" fmla="*/ 212366 w 1784503"/>
                <a:gd name="connsiteY16" fmla="*/ 257913 h 2379337"/>
                <a:gd name="connsiteX17" fmla="*/ 242108 w 1784503"/>
                <a:gd name="connsiteY17" fmla="*/ 277741 h 2379337"/>
                <a:gd name="connsiteX18" fmla="*/ 594051 w 1784503"/>
                <a:gd name="connsiteY18" fmla="*/ 713953 h 2379337"/>
                <a:gd name="connsiteX19" fmla="*/ 603965 w 1784503"/>
                <a:gd name="connsiteY19" fmla="*/ 743695 h 2379337"/>
                <a:gd name="connsiteX20" fmla="*/ 603965 w 1784503"/>
                <a:gd name="connsiteY20" fmla="*/ 1759870 h 2379337"/>
                <a:gd name="connsiteX21" fmla="*/ 589094 w 1784503"/>
                <a:gd name="connsiteY21" fmla="*/ 1799526 h 2379337"/>
                <a:gd name="connsiteX22" fmla="*/ 202452 w 1784503"/>
                <a:gd name="connsiteY22" fmla="*/ 2171298 h 2379337"/>
                <a:gd name="connsiteX23" fmla="*/ 207409 w 1784503"/>
                <a:gd name="connsiteY23" fmla="*/ 2196082 h 2379337"/>
                <a:gd name="connsiteX24" fmla="*/ 276806 w 1784503"/>
                <a:gd name="connsiteY24" fmla="*/ 2205996 h 2379337"/>
                <a:gd name="connsiteX25" fmla="*/ 370988 w 1784503"/>
                <a:gd name="connsiteY25" fmla="*/ 2166341 h 2379337"/>
                <a:gd name="connsiteX26" fmla="*/ 623793 w 1784503"/>
                <a:gd name="connsiteY26" fmla="*/ 1913536 h 2379337"/>
                <a:gd name="connsiteX27" fmla="*/ 1144273 w 1784503"/>
                <a:gd name="connsiteY27" fmla="*/ 1417841 h 2379337"/>
                <a:gd name="connsiteX28" fmla="*/ 1159144 w 1784503"/>
                <a:gd name="connsiteY28" fmla="*/ 1442625 h 2379337"/>
                <a:gd name="connsiteX29" fmla="*/ 1486303 w 1784503"/>
                <a:gd name="connsiteY29" fmla="*/ 1859009 h 2379337"/>
                <a:gd name="connsiteX30" fmla="*/ 1525958 w 1784503"/>
                <a:gd name="connsiteY30" fmla="*/ 1888751 h 2379337"/>
                <a:gd name="connsiteX31" fmla="*/ 1625098 w 1784503"/>
                <a:gd name="connsiteY31" fmla="*/ 1878837 h 2379337"/>
                <a:gd name="connsiteX32" fmla="*/ 1635011 w 1784503"/>
                <a:gd name="connsiteY32" fmla="*/ 1859009 h 2379337"/>
                <a:gd name="connsiteX33" fmla="*/ 762588 w 1784503"/>
                <a:gd name="connsiteY33" fmla="*/ 922145 h 2379337"/>
                <a:gd name="connsiteX34" fmla="*/ 1069919 w 1784503"/>
                <a:gd name="connsiteY34" fmla="*/ 1313745 h 2379337"/>
                <a:gd name="connsiteX35" fmla="*/ 1064962 w 1784503"/>
                <a:gd name="connsiteY35" fmla="*/ 1353400 h 2379337"/>
                <a:gd name="connsiteX36" fmla="*/ 762588 w 1784503"/>
                <a:gd name="connsiteY36" fmla="*/ 1640903 h 2379337"/>
                <a:gd name="connsiteX37" fmla="*/ 713018 w 1784503"/>
                <a:gd name="connsiteY37" fmla="*/ 1621076 h 2379337"/>
                <a:gd name="connsiteX38" fmla="*/ 708061 w 1784503"/>
                <a:gd name="connsiteY38" fmla="*/ 941973 h 2379337"/>
                <a:gd name="connsiteX39" fmla="*/ 762588 w 1784503"/>
                <a:gd name="connsiteY39" fmla="*/ 922145 h 237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84503" h="2379337">
                  <a:moveTo>
                    <a:pt x="1635011" y="1859009"/>
                  </a:moveTo>
                  <a:cubicBezTo>
                    <a:pt x="1580485" y="1794569"/>
                    <a:pt x="1411948" y="1581420"/>
                    <a:pt x="1411948" y="1581420"/>
                  </a:cubicBezTo>
                  <a:lnTo>
                    <a:pt x="1243412" y="1368271"/>
                  </a:lnTo>
                  <a:cubicBezTo>
                    <a:pt x="1233498" y="1358357"/>
                    <a:pt x="1233498" y="1338529"/>
                    <a:pt x="1248369" y="1328615"/>
                  </a:cubicBezTo>
                  <a:lnTo>
                    <a:pt x="1406992" y="1179907"/>
                  </a:lnTo>
                  <a:cubicBezTo>
                    <a:pt x="1426819" y="1160079"/>
                    <a:pt x="1426819" y="1125380"/>
                    <a:pt x="1406992" y="1105553"/>
                  </a:cubicBezTo>
                  <a:cubicBezTo>
                    <a:pt x="1387164" y="1085725"/>
                    <a:pt x="1352465" y="1085725"/>
                    <a:pt x="1332637" y="1105553"/>
                  </a:cubicBezTo>
                  <a:lnTo>
                    <a:pt x="1183929" y="1239390"/>
                  </a:lnTo>
                  <a:cubicBezTo>
                    <a:pt x="1169058" y="1249304"/>
                    <a:pt x="1149230" y="1249304"/>
                    <a:pt x="1139316" y="1234433"/>
                  </a:cubicBezTo>
                  <a:lnTo>
                    <a:pt x="385859" y="277741"/>
                  </a:lnTo>
                  <a:cubicBezTo>
                    <a:pt x="385859" y="277741"/>
                    <a:pt x="380902" y="272784"/>
                    <a:pt x="380902" y="272784"/>
                  </a:cubicBezTo>
                  <a:cubicBezTo>
                    <a:pt x="390816" y="267827"/>
                    <a:pt x="390816" y="247999"/>
                    <a:pt x="390816" y="233129"/>
                  </a:cubicBezTo>
                  <a:cubicBezTo>
                    <a:pt x="390816" y="208344"/>
                    <a:pt x="390816" y="203387"/>
                    <a:pt x="370988" y="198430"/>
                  </a:cubicBezTo>
                  <a:cubicBezTo>
                    <a:pt x="341247" y="193473"/>
                    <a:pt x="316462" y="193473"/>
                    <a:pt x="291677" y="193473"/>
                  </a:cubicBezTo>
                  <a:cubicBezTo>
                    <a:pt x="271849" y="193473"/>
                    <a:pt x="256978" y="198430"/>
                    <a:pt x="237151" y="198430"/>
                  </a:cubicBezTo>
                  <a:cubicBezTo>
                    <a:pt x="222280" y="198430"/>
                    <a:pt x="202452" y="203387"/>
                    <a:pt x="202452" y="223215"/>
                  </a:cubicBezTo>
                  <a:cubicBezTo>
                    <a:pt x="197495" y="238086"/>
                    <a:pt x="202452" y="247999"/>
                    <a:pt x="212366" y="257913"/>
                  </a:cubicBezTo>
                  <a:cubicBezTo>
                    <a:pt x="212366" y="267827"/>
                    <a:pt x="237151" y="272784"/>
                    <a:pt x="242108" y="277741"/>
                  </a:cubicBezTo>
                  <a:cubicBezTo>
                    <a:pt x="286720" y="317397"/>
                    <a:pt x="499869" y="599943"/>
                    <a:pt x="594051" y="713953"/>
                  </a:cubicBezTo>
                  <a:cubicBezTo>
                    <a:pt x="603965" y="723867"/>
                    <a:pt x="603965" y="733781"/>
                    <a:pt x="603965" y="743695"/>
                  </a:cubicBezTo>
                  <a:cubicBezTo>
                    <a:pt x="603965" y="857705"/>
                    <a:pt x="603965" y="1720215"/>
                    <a:pt x="603965" y="1759870"/>
                  </a:cubicBezTo>
                  <a:cubicBezTo>
                    <a:pt x="603965" y="1774741"/>
                    <a:pt x="599008" y="1789612"/>
                    <a:pt x="589094" y="1799526"/>
                  </a:cubicBezTo>
                  <a:cubicBezTo>
                    <a:pt x="559353" y="1829268"/>
                    <a:pt x="242108" y="2131642"/>
                    <a:pt x="202452" y="2171298"/>
                  </a:cubicBezTo>
                  <a:cubicBezTo>
                    <a:pt x="187581" y="2186168"/>
                    <a:pt x="192538" y="2191125"/>
                    <a:pt x="207409" y="2196082"/>
                  </a:cubicBezTo>
                  <a:cubicBezTo>
                    <a:pt x="227237" y="2205996"/>
                    <a:pt x="256978" y="2205996"/>
                    <a:pt x="276806" y="2205996"/>
                  </a:cubicBezTo>
                  <a:cubicBezTo>
                    <a:pt x="316462" y="2201039"/>
                    <a:pt x="341247" y="2196082"/>
                    <a:pt x="370988" y="2166341"/>
                  </a:cubicBezTo>
                  <a:cubicBezTo>
                    <a:pt x="455256" y="2082072"/>
                    <a:pt x="539525" y="1997804"/>
                    <a:pt x="623793" y="1913536"/>
                  </a:cubicBezTo>
                  <a:lnTo>
                    <a:pt x="1144273" y="1417841"/>
                  </a:lnTo>
                  <a:cubicBezTo>
                    <a:pt x="1149230" y="1422798"/>
                    <a:pt x="1159144" y="1437668"/>
                    <a:pt x="1159144" y="1442625"/>
                  </a:cubicBezTo>
                  <a:cubicBezTo>
                    <a:pt x="1268197" y="1581420"/>
                    <a:pt x="1377250" y="1720215"/>
                    <a:pt x="1486303" y="1859009"/>
                  </a:cubicBezTo>
                  <a:cubicBezTo>
                    <a:pt x="1496217" y="1873880"/>
                    <a:pt x="1511087" y="1883794"/>
                    <a:pt x="1525958" y="1888751"/>
                  </a:cubicBezTo>
                  <a:cubicBezTo>
                    <a:pt x="1560657" y="1898665"/>
                    <a:pt x="1590399" y="1898665"/>
                    <a:pt x="1625098" y="1878837"/>
                  </a:cubicBezTo>
                  <a:cubicBezTo>
                    <a:pt x="1644925" y="1873880"/>
                    <a:pt x="1639968" y="1868923"/>
                    <a:pt x="1635011" y="1859009"/>
                  </a:cubicBezTo>
                  <a:close/>
                  <a:moveTo>
                    <a:pt x="762588" y="922145"/>
                  </a:moveTo>
                  <a:lnTo>
                    <a:pt x="1069919" y="1313745"/>
                  </a:lnTo>
                  <a:cubicBezTo>
                    <a:pt x="1079833" y="1323658"/>
                    <a:pt x="1079833" y="1343486"/>
                    <a:pt x="1064962" y="1353400"/>
                  </a:cubicBezTo>
                  <a:lnTo>
                    <a:pt x="762588" y="1640903"/>
                  </a:lnTo>
                  <a:cubicBezTo>
                    <a:pt x="742760" y="1660731"/>
                    <a:pt x="713018" y="1645860"/>
                    <a:pt x="713018" y="1621076"/>
                  </a:cubicBezTo>
                  <a:cubicBezTo>
                    <a:pt x="713018" y="1388099"/>
                    <a:pt x="708061" y="1169993"/>
                    <a:pt x="708061" y="941973"/>
                  </a:cubicBezTo>
                  <a:cubicBezTo>
                    <a:pt x="708061" y="917188"/>
                    <a:pt x="742760" y="902317"/>
                    <a:pt x="762588" y="922145"/>
                  </a:cubicBezTo>
                  <a:close/>
                </a:path>
              </a:pathLst>
            </a:custGeom>
            <a:solidFill>
              <a:schemeClr val="accent4"/>
            </a:solidFill>
            <a:ln w="49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8352117D-CC8D-43F4-954D-D51053B9A1DE}"/>
              </a:ext>
            </a:extLst>
          </p:cNvPr>
          <p:cNvSpPr/>
          <p:nvPr/>
        </p:nvSpPr>
        <p:spPr>
          <a:xfrm>
            <a:off x="0" y="6564198"/>
            <a:ext cx="12192000" cy="3170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854700" y="485719"/>
            <a:ext cx="53620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Capaian</a:t>
            </a:r>
            <a:r>
              <a:rPr lang="en-US" altLang="ko-KR" sz="4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Pembelajaran</a:t>
            </a:r>
            <a:endParaRPr lang="ko-KR" altLang="en-US" sz="44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1699180"/>
            <a:ext cx="5478651" cy="971880"/>
            <a:chOff x="6102442" y="1483456"/>
            <a:chExt cx="5478651" cy="97188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919253" y="1532006"/>
              <a:ext cx="4661840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Mahasiswa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mengetahui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pengertian</a:t>
              </a:r>
              <a:r>
                <a:rPr lang="en-US" altLang="ko-KR" sz="2700" b="1" dirty="0" smtClean="0">
                  <a:solidFill>
                    <a:srgbClr val="7030A0"/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rgbClr val="7030A0"/>
                  </a:solidFill>
                  <a:cs typeface="Arial" pitchFamily="34" charset="0"/>
                </a:rPr>
                <a:t>Ekowisata</a:t>
              </a:r>
              <a:endParaRPr lang="ko-KR" altLang="en-US" sz="2700" b="1" i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rgbClr val="7030A0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rgbClr val="7030A0"/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090102" y="3007885"/>
            <a:ext cx="5419664" cy="1533524"/>
            <a:chOff x="6102442" y="1483456"/>
            <a:chExt cx="5419664" cy="1533524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133882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Mahasiswa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mengetahui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klasifikasi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2700" b="1" dirty="0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komponenEkowisata</a:t>
              </a:r>
              <a:endParaRPr lang="ko-KR" altLang="en-US" sz="27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6096000" y="4554840"/>
            <a:ext cx="5419664" cy="1118026"/>
            <a:chOff x="6102442" y="1483456"/>
            <a:chExt cx="5419664" cy="1118026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Mahasiswa</a:t>
              </a:r>
              <a:r>
                <a:rPr lang="en-US" altLang="ko-KR" sz="2700" b="1" dirty="0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memahami</a:t>
              </a:r>
              <a:r>
                <a:rPr lang="en-US" altLang="ko-KR" sz="2700" b="1" dirty="0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konsep</a:t>
              </a:r>
              <a:r>
                <a:rPr lang="en-US" altLang="ko-KR" sz="2700" b="1" dirty="0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Ekowisata</a:t>
              </a:r>
              <a:r>
                <a:rPr lang="en-US" altLang="ko-KR" sz="2700" b="1" dirty="0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 smtClean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Perairan</a:t>
              </a:r>
              <a:endParaRPr lang="ko-KR" altLang="en-US" sz="27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6">
                      <a:lumMod val="7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21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1777" y="790713"/>
            <a:ext cx="8882951" cy="14465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Pariwisata</a:t>
            </a:r>
            <a:r>
              <a:rPr lang="en-US" sz="2800" dirty="0" smtClean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rekreasi</a:t>
            </a:r>
            <a:r>
              <a:rPr lang="en-US" sz="2800" dirty="0"/>
              <a:t> di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domisili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melepaskan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rutin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mencari</a:t>
            </a:r>
            <a:r>
              <a:rPr lang="en-US" sz="2800" dirty="0"/>
              <a:t> </a:t>
            </a:r>
            <a:r>
              <a:rPr lang="en-US" sz="2800" dirty="0" err="1"/>
              <a:t>suasana</a:t>
            </a:r>
            <a:r>
              <a:rPr lang="en-US" sz="2800" dirty="0"/>
              <a:t> lain (</a:t>
            </a:r>
            <a:r>
              <a:rPr lang="en-US" sz="2800" dirty="0" err="1"/>
              <a:t>Damanik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Weber, 2006).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4771" y="3007671"/>
            <a:ext cx="8956964" cy="224676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Menurut</a:t>
            </a:r>
            <a:r>
              <a:rPr lang="en-US" sz="2800" dirty="0"/>
              <a:t> </a:t>
            </a:r>
            <a:r>
              <a:rPr lang="en-US" sz="2800" dirty="0" err="1"/>
              <a:t>Munasef</a:t>
            </a:r>
            <a:r>
              <a:rPr lang="en-US" sz="2800" dirty="0"/>
              <a:t> (1995)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Sulaksmi</a:t>
            </a:r>
            <a:r>
              <a:rPr lang="en-US" sz="2800" dirty="0"/>
              <a:t> (2007),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pariwisata</a:t>
            </a:r>
            <a:r>
              <a:rPr lang="en-US" sz="2800" dirty="0"/>
              <a:t>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unsur</a:t>
            </a:r>
            <a:r>
              <a:rPr lang="en-US" sz="2800" dirty="0"/>
              <a:t>, </a:t>
            </a:r>
            <a:r>
              <a:rPr lang="en-US" sz="2800" dirty="0" err="1"/>
              <a:t>diantaranya</a:t>
            </a:r>
            <a:r>
              <a:rPr lang="en-US" sz="2800" dirty="0"/>
              <a:t> : </a:t>
            </a:r>
            <a:endParaRPr lang="en-US" sz="2800" dirty="0" smtClean="0"/>
          </a:p>
          <a:p>
            <a:pPr marL="457200" indent="-457200" algn="just">
              <a:buAutoNum type="arabicPeriod"/>
            </a:pPr>
            <a:r>
              <a:rPr lang="en-US" sz="2800" dirty="0" err="1" smtClean="0">
                <a:solidFill>
                  <a:srgbClr val="7030A0"/>
                </a:solidFill>
              </a:rPr>
              <a:t>Manusia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(man) </a:t>
            </a:r>
            <a:endParaRPr lang="en-US" sz="2800" dirty="0" smtClean="0">
              <a:solidFill>
                <a:srgbClr val="7030A0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Ruang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space</a:t>
            </a:r>
          </a:p>
          <a:p>
            <a:pPr marL="457200" indent="-457200" algn="just">
              <a:buAutoNum type="arabicPeriod"/>
            </a:pPr>
            <a:r>
              <a:rPr lang="en-US" sz="2800" dirty="0" err="1" smtClean="0">
                <a:solidFill>
                  <a:srgbClr val="FFC000"/>
                </a:solidFill>
              </a:rPr>
              <a:t>Waktu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>
                <a:solidFill>
                  <a:srgbClr val="FFC000"/>
                </a:solidFill>
              </a:rPr>
              <a:t>(time</a:t>
            </a:r>
            <a:r>
              <a:rPr lang="en-US" sz="2800" dirty="0" smtClean="0">
                <a:solidFill>
                  <a:srgbClr val="FFC000"/>
                </a:solidFill>
              </a:rPr>
              <a:t>)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7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1436" y="266755"/>
            <a:ext cx="9753600" cy="230832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</a:rPr>
              <a:t>Pariwisata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pesisir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rekreasi</a:t>
            </a:r>
            <a:r>
              <a:rPr lang="en-US" sz="2800" dirty="0"/>
              <a:t> yang </a:t>
            </a:r>
            <a:r>
              <a:rPr lang="en-US" sz="2800" dirty="0" err="1"/>
              <a:t>dilakukan</a:t>
            </a:r>
            <a:r>
              <a:rPr lang="en-US" sz="2800" dirty="0"/>
              <a:t> di </a:t>
            </a:r>
            <a:r>
              <a:rPr lang="en-US" sz="2800" dirty="0" err="1"/>
              <a:t>sekitar</a:t>
            </a:r>
            <a:r>
              <a:rPr lang="en-US" sz="2800" dirty="0"/>
              <a:t> </a:t>
            </a:r>
            <a:r>
              <a:rPr lang="en-US" sz="2800" dirty="0" err="1"/>
              <a:t>pantai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: </a:t>
            </a:r>
            <a:r>
              <a:rPr lang="en-US" sz="2800" dirty="0" err="1"/>
              <a:t>berenang</a:t>
            </a:r>
            <a:r>
              <a:rPr lang="en-US" sz="2800" dirty="0"/>
              <a:t>, </a:t>
            </a:r>
            <a:r>
              <a:rPr lang="en-US" sz="2800" dirty="0" err="1"/>
              <a:t>berselancar</a:t>
            </a:r>
            <a:r>
              <a:rPr lang="en-US" sz="2800" dirty="0"/>
              <a:t>, </a:t>
            </a:r>
            <a:r>
              <a:rPr lang="en-US" sz="2800" dirty="0" err="1"/>
              <a:t>berjemur</a:t>
            </a:r>
            <a:r>
              <a:rPr lang="en-US" sz="2800" dirty="0"/>
              <a:t>, </a:t>
            </a:r>
            <a:r>
              <a:rPr lang="en-US" sz="2800" dirty="0" err="1"/>
              <a:t>berdayung</a:t>
            </a:r>
            <a:r>
              <a:rPr lang="en-US" sz="2800" dirty="0"/>
              <a:t>, </a:t>
            </a:r>
            <a:r>
              <a:rPr lang="en-US" sz="2800" dirty="0" err="1"/>
              <a:t>menyelam</a:t>
            </a:r>
            <a:r>
              <a:rPr lang="en-US" sz="2800" dirty="0"/>
              <a:t>, </a:t>
            </a:r>
            <a:r>
              <a:rPr lang="en-US" sz="2800" dirty="0" err="1"/>
              <a:t>snorkling</a:t>
            </a:r>
            <a:r>
              <a:rPr lang="en-US" sz="2800" dirty="0"/>
              <a:t>, </a:t>
            </a:r>
            <a:r>
              <a:rPr lang="en-US" sz="2800" dirty="0" err="1"/>
              <a:t>beachombing</a:t>
            </a:r>
            <a:r>
              <a:rPr lang="en-US" sz="2800" dirty="0"/>
              <a:t>/reef walking, </a:t>
            </a:r>
            <a:r>
              <a:rPr lang="en-US" sz="2800" dirty="0" err="1"/>
              <a:t>berjalan</a:t>
            </a:r>
            <a:r>
              <a:rPr lang="en-US" sz="2800" dirty="0"/>
              <a:t> – </a:t>
            </a:r>
            <a:r>
              <a:rPr lang="en-US" sz="2800" dirty="0" err="1"/>
              <a:t>jalan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berlari</a:t>
            </a:r>
            <a:r>
              <a:rPr lang="en-US" sz="2800" dirty="0"/>
              <a:t> </a:t>
            </a:r>
            <a:r>
              <a:rPr lang="en-US" sz="2800" dirty="0" err="1"/>
              <a:t>sepanjang</a:t>
            </a:r>
            <a:r>
              <a:rPr lang="en-US" sz="2800" dirty="0"/>
              <a:t> </a:t>
            </a:r>
            <a:r>
              <a:rPr lang="en-US" sz="2800" dirty="0" err="1"/>
              <a:t>pantai</a:t>
            </a:r>
            <a:r>
              <a:rPr lang="en-US" sz="2800" dirty="0"/>
              <a:t>, </a:t>
            </a:r>
            <a:r>
              <a:rPr lang="en-US" sz="2800" dirty="0" err="1"/>
              <a:t>menikmati</a:t>
            </a:r>
            <a:r>
              <a:rPr lang="en-US" sz="2800" dirty="0"/>
              <a:t> </a:t>
            </a:r>
            <a:r>
              <a:rPr lang="en-US" sz="2800" dirty="0" err="1"/>
              <a:t>keindahan</a:t>
            </a:r>
            <a:r>
              <a:rPr lang="en-US" sz="2800" dirty="0"/>
              <a:t> </a:t>
            </a:r>
            <a:r>
              <a:rPr lang="en-US" sz="2800" dirty="0" err="1"/>
              <a:t>suasana</a:t>
            </a:r>
            <a:r>
              <a:rPr lang="en-US" sz="2800" dirty="0"/>
              <a:t> </a:t>
            </a:r>
            <a:r>
              <a:rPr lang="en-US" sz="2800" dirty="0" err="1"/>
              <a:t>pesisir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bermeditasi</a:t>
            </a:r>
            <a:r>
              <a:rPr lang="en-US" sz="2800" dirty="0"/>
              <a:t>. 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01436" y="2960038"/>
            <a:ext cx="6096000" cy="830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just"/>
            <a:r>
              <a:rPr lang="en-US" sz="2400" dirty="0" err="1" smtClean="0"/>
              <a:t>Dahuri</a:t>
            </a:r>
            <a:r>
              <a:rPr lang="en-US" sz="2400" dirty="0" smtClean="0"/>
              <a:t> (2003b)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pariwisata</a:t>
            </a:r>
            <a:r>
              <a:rPr lang="en-US" sz="2400" dirty="0" smtClean="0"/>
              <a:t> </a:t>
            </a:r>
            <a:r>
              <a:rPr lang="en-US" sz="2400" dirty="0" err="1" smtClean="0"/>
              <a:t>pesisir</a:t>
            </a:r>
            <a:r>
              <a:rPr lang="en-US" sz="2400" dirty="0" smtClean="0"/>
              <a:t> </a:t>
            </a:r>
            <a:r>
              <a:rPr lang="en-US" sz="2400" dirty="0" err="1" smtClean="0"/>
              <a:t>diasosiasikan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“3S” 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8407538"/>
              </p:ext>
            </p:extLst>
          </p:nvPr>
        </p:nvGraphicFramePr>
        <p:xfrm>
          <a:off x="1101436" y="3791035"/>
          <a:ext cx="4381500" cy="309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267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634708"/>
              </p:ext>
            </p:extLst>
          </p:nvPr>
        </p:nvGraphicFramePr>
        <p:xfrm>
          <a:off x="769584" y="549186"/>
          <a:ext cx="8977089" cy="427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43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28600"/>
            <a:ext cx="9601200" cy="1485900"/>
          </a:xfrm>
        </p:spPr>
        <p:txBody>
          <a:bodyPr/>
          <a:lstStyle/>
          <a:p>
            <a:r>
              <a:rPr lang="en-US" dirty="0" smtClean="0"/>
              <a:t>PENGERTIAN EKOWISATA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539911"/>
              </p:ext>
            </p:extLst>
          </p:nvPr>
        </p:nvGraphicFramePr>
        <p:xfrm>
          <a:off x="160020" y="1143000"/>
          <a:ext cx="10515600" cy="498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886552" y="6092792"/>
            <a:ext cx="151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(META, 2002)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331" y="3366492"/>
            <a:ext cx="606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(Blangy dan Wood, 1993 dalam </a:t>
            </a:r>
            <a:r>
              <a:rPr lang="nl-NL" dirty="0" smtClean="0"/>
              <a:t>Linberg dan Hawkins, </a:t>
            </a:r>
            <a:r>
              <a:rPr lang="nl-NL" dirty="0"/>
              <a:t>1993)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7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210" y="409074"/>
            <a:ext cx="8205537" cy="5338011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/>
              <a:t>United Nations </a:t>
            </a:r>
            <a:r>
              <a:rPr lang="en-US" sz="2400" dirty="0" err="1"/>
              <a:t>Enviromental</a:t>
            </a:r>
            <a:r>
              <a:rPr lang="en-US" sz="2400" dirty="0"/>
              <a:t> Program (UNEP) </a:t>
            </a:r>
            <a:r>
              <a:rPr lang="en-US" sz="2400" dirty="0" err="1"/>
              <a:t>tahun</a:t>
            </a:r>
            <a:r>
              <a:rPr lang="en-US" sz="2400" dirty="0"/>
              <a:t> 2001 </a:t>
            </a:r>
            <a:r>
              <a:rPr lang="en-US" sz="2400" dirty="0" smtClean="0"/>
              <a:t> </a:t>
            </a:r>
            <a:r>
              <a:rPr lang="en-US" sz="2400" dirty="0" err="1" smtClean="0"/>
              <a:t>mensyaratkan</a:t>
            </a:r>
            <a:r>
              <a:rPr lang="en-US" sz="2400" dirty="0" smtClean="0"/>
              <a:t> 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 </a:t>
            </a:r>
            <a:r>
              <a:rPr lang="en-US" sz="2400" dirty="0" err="1" smtClean="0"/>
              <a:t>ekowisata</a:t>
            </a:r>
            <a:r>
              <a:rPr lang="en-US" sz="2400" dirty="0" smtClean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mengandung</a:t>
            </a:r>
            <a:r>
              <a:rPr lang="en-US" sz="2400" dirty="0" smtClean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algn="just"/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kontribusi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konservasi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keanekaragaman</a:t>
            </a:r>
            <a:r>
              <a:rPr lang="en-US" sz="2400" dirty="0" smtClean="0"/>
              <a:t> </a:t>
            </a:r>
            <a:r>
              <a:rPr lang="en-US" sz="2400" dirty="0" err="1" smtClean="0"/>
              <a:t>hayati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/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 smtClean="0"/>
              <a:t>taraf</a:t>
            </a:r>
            <a:r>
              <a:rPr lang="en-US" sz="2400" dirty="0" smtClean="0"/>
              <a:t> </a:t>
            </a:r>
            <a:r>
              <a:rPr lang="en-US" sz="2400" dirty="0" err="1" smtClean="0"/>
              <a:t>kesejahteraan</a:t>
            </a:r>
            <a:r>
              <a:rPr lang="en-US" sz="2400" dirty="0" smtClean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 smtClean="0"/>
              <a:t>Mengikutsertakan</a:t>
            </a:r>
            <a:r>
              <a:rPr lang="en-US" sz="2400" dirty="0" smtClean="0"/>
              <a:t> </a:t>
            </a:r>
            <a:r>
              <a:rPr lang="en-US" sz="2400" dirty="0" err="1"/>
              <a:t>pengalaman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 smtClean="0"/>
              <a:t>wisatawan</a:t>
            </a:r>
            <a:r>
              <a:rPr lang="en-US" sz="2400" dirty="0" smtClean="0"/>
              <a:t> </a:t>
            </a:r>
            <a:endParaRPr lang="en-US" sz="2400" dirty="0"/>
          </a:p>
          <a:p>
            <a:pPr algn="just"/>
            <a:r>
              <a:rPr lang="en-US" sz="2400" dirty="0" err="1" smtClean="0"/>
              <a:t>Menekankan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partisipasi</a:t>
            </a:r>
            <a:r>
              <a:rPr lang="en-US" sz="2400" dirty="0" smtClean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kepemilikan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pariwisata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dikembangkan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030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Ekowisata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716" y="1506955"/>
            <a:ext cx="8566484" cy="4701340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500" dirty="0" err="1">
                <a:solidFill>
                  <a:srgbClr val="AE7552"/>
                </a:solidFill>
              </a:rPr>
              <a:t>Konservasi</a:t>
            </a:r>
            <a:r>
              <a:rPr lang="en-US" sz="2500" dirty="0">
                <a:solidFill>
                  <a:srgbClr val="AE7552"/>
                </a:solidFill>
              </a:rPr>
              <a:t> </a:t>
            </a:r>
            <a:r>
              <a:rPr lang="en-US" sz="2500" dirty="0" smtClean="0"/>
              <a:t> : </a:t>
            </a:r>
            <a:r>
              <a:rPr lang="en-US" sz="2500" dirty="0" err="1"/>
              <a:t>kegiatan</a:t>
            </a:r>
            <a:r>
              <a:rPr lang="en-US" sz="2500" dirty="0"/>
              <a:t> </a:t>
            </a:r>
            <a:r>
              <a:rPr lang="en-US" sz="2500" dirty="0" err="1"/>
              <a:t>wisata</a:t>
            </a:r>
            <a:r>
              <a:rPr lang="en-US" sz="2500" dirty="0"/>
              <a:t> </a:t>
            </a:r>
            <a:r>
              <a:rPr lang="en-US" sz="2500" dirty="0" err="1"/>
              <a:t>tersebut</a:t>
            </a:r>
            <a:r>
              <a:rPr lang="en-US" sz="2500" dirty="0"/>
              <a:t> </a:t>
            </a:r>
            <a:r>
              <a:rPr lang="en-US" sz="2500" dirty="0" err="1"/>
              <a:t>membantu</a:t>
            </a:r>
            <a:r>
              <a:rPr lang="en-US" sz="2500" dirty="0"/>
              <a:t> </a:t>
            </a:r>
            <a:r>
              <a:rPr lang="en-US" sz="2500" dirty="0" err="1"/>
              <a:t>usaha</a:t>
            </a:r>
            <a:r>
              <a:rPr lang="en-US" sz="2500" dirty="0"/>
              <a:t> </a:t>
            </a:r>
            <a:r>
              <a:rPr lang="en-US" sz="2500" dirty="0" err="1"/>
              <a:t>pelestarian</a:t>
            </a:r>
            <a:r>
              <a:rPr lang="en-US" sz="2500" dirty="0"/>
              <a:t> </a:t>
            </a:r>
            <a:r>
              <a:rPr lang="en-US" sz="2500" dirty="0" err="1"/>
              <a:t>alam</a:t>
            </a:r>
            <a:r>
              <a:rPr lang="en-US" sz="2500" dirty="0"/>
              <a:t> </a:t>
            </a:r>
            <a:r>
              <a:rPr lang="en-US" sz="2500" dirty="0" smtClean="0"/>
              <a:t> </a:t>
            </a:r>
            <a:r>
              <a:rPr lang="en-US" sz="2500" dirty="0" err="1" smtClean="0"/>
              <a:t>setempat</a:t>
            </a:r>
            <a:r>
              <a:rPr lang="en-US" sz="2500" dirty="0" smtClean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dampak</a:t>
            </a:r>
            <a:r>
              <a:rPr lang="en-US" sz="2500" dirty="0"/>
              <a:t> </a:t>
            </a:r>
            <a:r>
              <a:rPr lang="en-US" sz="2500" dirty="0" err="1"/>
              <a:t>negatif</a:t>
            </a:r>
            <a:r>
              <a:rPr lang="en-US" sz="2500" dirty="0"/>
              <a:t> </a:t>
            </a:r>
            <a:r>
              <a:rPr lang="en-US" sz="2500" dirty="0" err="1"/>
              <a:t>semaksimal</a:t>
            </a:r>
            <a:r>
              <a:rPr lang="en-US" sz="2500" dirty="0"/>
              <a:t> </a:t>
            </a:r>
            <a:r>
              <a:rPr lang="en-US" sz="2500" dirty="0" err="1"/>
              <a:t>mungkin</a:t>
            </a:r>
            <a:r>
              <a:rPr lang="en-US" sz="2500" dirty="0"/>
              <a:t>. </a:t>
            </a:r>
          </a:p>
          <a:p>
            <a:pPr algn="just"/>
            <a:r>
              <a:rPr lang="en-US" sz="2500" dirty="0" err="1" smtClean="0">
                <a:solidFill>
                  <a:srgbClr val="00B050"/>
                </a:solidFill>
              </a:rPr>
              <a:t>Pendidikan</a:t>
            </a:r>
            <a:r>
              <a:rPr lang="en-US" sz="2500" dirty="0">
                <a:solidFill>
                  <a:srgbClr val="00B050"/>
                </a:solidFill>
              </a:rPr>
              <a:t> </a:t>
            </a:r>
            <a:r>
              <a:rPr lang="en-US" sz="2500" dirty="0" smtClean="0"/>
              <a:t>: </a:t>
            </a:r>
            <a:r>
              <a:rPr lang="en-US" sz="2500" dirty="0" err="1"/>
              <a:t>wisatawan</a:t>
            </a:r>
            <a:r>
              <a:rPr lang="en-US" sz="2500" dirty="0"/>
              <a:t> yang </a:t>
            </a:r>
            <a:r>
              <a:rPr lang="en-US" sz="2500" dirty="0" err="1"/>
              <a:t>mengikuti</a:t>
            </a:r>
            <a:r>
              <a:rPr lang="en-US" sz="2500" dirty="0"/>
              <a:t> </a:t>
            </a:r>
            <a:r>
              <a:rPr lang="en-US" sz="2500" dirty="0" err="1"/>
              <a:t>kegiatan</a:t>
            </a:r>
            <a:r>
              <a:rPr lang="en-US" sz="2500" dirty="0"/>
              <a:t> </a:t>
            </a:r>
            <a:r>
              <a:rPr lang="en-US" sz="2500" dirty="0" err="1"/>
              <a:t>tersebut</a:t>
            </a:r>
            <a:r>
              <a:rPr lang="en-US" sz="2500" dirty="0"/>
              <a:t> </a:t>
            </a:r>
            <a:r>
              <a:rPr lang="en-US" sz="2500" dirty="0" err="1" smtClean="0"/>
              <a:t>akan</a:t>
            </a:r>
            <a:r>
              <a:rPr lang="en-US" sz="2500" dirty="0" smtClean="0"/>
              <a:t> </a:t>
            </a:r>
            <a:r>
              <a:rPr lang="en-US" sz="2500" dirty="0" err="1" smtClean="0"/>
              <a:t>mendapatkan</a:t>
            </a:r>
            <a:r>
              <a:rPr lang="en-US" sz="2500" dirty="0" smtClean="0"/>
              <a:t> </a:t>
            </a:r>
            <a:r>
              <a:rPr lang="en-US" sz="2500" dirty="0" err="1"/>
              <a:t>ilmu</a:t>
            </a:r>
            <a:r>
              <a:rPr lang="en-US" sz="2500" dirty="0"/>
              <a:t> </a:t>
            </a:r>
            <a:r>
              <a:rPr lang="en-US" sz="2500" dirty="0" err="1"/>
              <a:t>pengetahuan</a:t>
            </a:r>
            <a:r>
              <a:rPr lang="en-US" sz="2500" dirty="0"/>
              <a:t> </a:t>
            </a:r>
            <a:r>
              <a:rPr lang="en-US" sz="2500" dirty="0" err="1"/>
              <a:t>mengenai</a:t>
            </a:r>
            <a:r>
              <a:rPr lang="en-US" sz="2500" dirty="0"/>
              <a:t> </a:t>
            </a:r>
            <a:r>
              <a:rPr lang="en-US" sz="2500" dirty="0" err="1"/>
              <a:t>keunikan</a:t>
            </a:r>
            <a:r>
              <a:rPr lang="en-US" sz="2500" dirty="0"/>
              <a:t> </a:t>
            </a:r>
            <a:r>
              <a:rPr lang="en-US" sz="2500" dirty="0" err="1"/>
              <a:t>biologis</a:t>
            </a:r>
            <a:r>
              <a:rPr lang="en-US" sz="2500" dirty="0"/>
              <a:t>, </a:t>
            </a:r>
            <a:r>
              <a:rPr lang="en-US" sz="2500" dirty="0" err="1" smtClean="0"/>
              <a:t>ekosistem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/>
              <a:t>kehidupan</a:t>
            </a:r>
            <a:r>
              <a:rPr lang="en-US" sz="2500" dirty="0"/>
              <a:t> </a:t>
            </a:r>
            <a:r>
              <a:rPr lang="en-US" sz="2500" dirty="0" err="1"/>
              <a:t>sosial</a:t>
            </a:r>
            <a:r>
              <a:rPr lang="en-US" sz="2500" dirty="0"/>
              <a:t> </a:t>
            </a:r>
            <a:r>
              <a:rPr lang="en-US" sz="2500" dirty="0" err="1"/>
              <a:t>masyarakat</a:t>
            </a:r>
            <a:r>
              <a:rPr lang="en-US" sz="2500" dirty="0"/>
              <a:t> </a:t>
            </a:r>
            <a:r>
              <a:rPr lang="en-US" sz="2500" dirty="0" err="1"/>
              <a:t>dikawasan</a:t>
            </a:r>
            <a:r>
              <a:rPr lang="en-US" sz="2500" dirty="0"/>
              <a:t> yang </a:t>
            </a:r>
            <a:r>
              <a:rPr lang="en-US" sz="2500" dirty="0" err="1"/>
              <a:t>dikunjungi</a:t>
            </a:r>
            <a:r>
              <a:rPr lang="en-US" sz="2500" dirty="0"/>
              <a:t>. </a:t>
            </a:r>
          </a:p>
          <a:p>
            <a:pPr algn="just"/>
            <a:r>
              <a:rPr lang="en-US" sz="2500" dirty="0" err="1" smtClean="0">
                <a:solidFill>
                  <a:srgbClr val="0070C0"/>
                </a:solidFill>
              </a:rPr>
              <a:t>Sosial</a:t>
            </a:r>
            <a:r>
              <a:rPr lang="en-US" sz="2500" dirty="0" smtClean="0">
                <a:solidFill>
                  <a:srgbClr val="0070C0"/>
                </a:solidFill>
              </a:rPr>
              <a:t> : </a:t>
            </a:r>
            <a:r>
              <a:rPr lang="en-US" sz="2500" dirty="0" err="1" smtClean="0"/>
              <a:t>masyarakat</a:t>
            </a:r>
            <a:r>
              <a:rPr lang="en-US" sz="2500" dirty="0" smtClean="0"/>
              <a:t> </a:t>
            </a:r>
            <a:r>
              <a:rPr lang="en-US" sz="2500" dirty="0" err="1"/>
              <a:t>mendapat</a:t>
            </a:r>
            <a:r>
              <a:rPr lang="en-US" sz="2500" dirty="0"/>
              <a:t> </a:t>
            </a:r>
            <a:r>
              <a:rPr lang="en-US" sz="2500" dirty="0" err="1"/>
              <a:t>kesempatan</a:t>
            </a:r>
            <a:r>
              <a:rPr lang="en-US" sz="2500" dirty="0"/>
              <a:t> </a:t>
            </a:r>
            <a:r>
              <a:rPr lang="en-US" sz="2500" dirty="0" err="1"/>
              <a:t>untuk</a:t>
            </a:r>
            <a:r>
              <a:rPr lang="en-US" sz="2500" dirty="0"/>
              <a:t> </a:t>
            </a:r>
            <a:r>
              <a:rPr lang="en-US" sz="2500" dirty="0" err="1"/>
              <a:t>menjalankan</a:t>
            </a:r>
            <a:r>
              <a:rPr lang="en-US" sz="2500" dirty="0"/>
              <a:t> </a:t>
            </a:r>
            <a:r>
              <a:rPr lang="en-US" sz="2500" dirty="0" err="1"/>
              <a:t>kegiatan</a:t>
            </a:r>
            <a:r>
              <a:rPr lang="en-US" sz="2500" dirty="0"/>
              <a:t> </a:t>
            </a:r>
            <a:r>
              <a:rPr lang="en-US" sz="2500" dirty="0" smtClean="0"/>
              <a:t> </a:t>
            </a:r>
            <a:r>
              <a:rPr lang="en-US" sz="2500" dirty="0" err="1" smtClean="0"/>
              <a:t>tersebut</a:t>
            </a:r>
            <a:r>
              <a:rPr lang="en-US" sz="2500" dirty="0"/>
              <a:t>.</a:t>
            </a:r>
          </a:p>
          <a:p>
            <a:pPr algn="just"/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Ekonomi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 : </a:t>
            </a:r>
            <a:r>
              <a:rPr lang="en-US" sz="2500" dirty="0" err="1" smtClean="0"/>
              <a:t>kegiatan</a:t>
            </a:r>
            <a:r>
              <a:rPr lang="en-US" sz="2500" dirty="0" smtClean="0"/>
              <a:t> </a:t>
            </a:r>
            <a:r>
              <a:rPr lang="en-US" sz="2500" dirty="0" err="1"/>
              <a:t>wisata</a:t>
            </a:r>
            <a:r>
              <a:rPr lang="en-US" sz="2500" dirty="0"/>
              <a:t> </a:t>
            </a:r>
            <a:r>
              <a:rPr lang="en-US" sz="2500" dirty="0" err="1" smtClean="0"/>
              <a:t>ini</a:t>
            </a:r>
            <a:r>
              <a:rPr lang="en-US" sz="2500" dirty="0" smtClean="0"/>
              <a:t>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/>
              <a:t>meningkatan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 </a:t>
            </a:r>
            <a:r>
              <a:rPr lang="en-US" sz="2500" dirty="0" err="1"/>
              <a:t>masyarakat</a:t>
            </a:r>
            <a:r>
              <a:rPr lang="en-US" sz="2500" dirty="0"/>
              <a:t> </a:t>
            </a:r>
            <a:r>
              <a:rPr lang="en-US" sz="2500" dirty="0" smtClean="0"/>
              <a:t> </a:t>
            </a:r>
            <a:r>
              <a:rPr lang="en-US" sz="2500" dirty="0" err="1" smtClean="0"/>
              <a:t>disekitar</a:t>
            </a:r>
            <a:r>
              <a:rPr lang="en-US" sz="2500" dirty="0" smtClean="0"/>
              <a:t> </a:t>
            </a:r>
            <a:r>
              <a:rPr lang="en-US" sz="2500" dirty="0" err="1"/>
              <a:t>kawasan</a:t>
            </a:r>
            <a:r>
              <a:rPr lang="en-US" sz="2500" dirty="0"/>
              <a:t> </a:t>
            </a:r>
            <a:r>
              <a:rPr lang="en-US" sz="2500" dirty="0" err="1"/>
              <a:t>wisata</a:t>
            </a:r>
            <a:r>
              <a:rPr lang="en-US" sz="2500" dirty="0"/>
              <a:t> </a:t>
            </a:r>
            <a:r>
              <a:rPr lang="en-US" sz="2500" dirty="0" err="1"/>
              <a:t>tersebut</a:t>
            </a:r>
            <a:r>
              <a:rPr lang="en-US" sz="2500" dirty="0"/>
              <a:t>. </a:t>
            </a:r>
          </a:p>
          <a:p>
            <a:pPr marL="0" indent="0" algn="just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6556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857500" y="1786276"/>
            <a:ext cx="4968240" cy="369730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176020" y="-123042"/>
            <a:ext cx="8128000" cy="7167033"/>
            <a:chOff x="2397760" y="-320040"/>
            <a:chExt cx="8128000" cy="7167033"/>
          </a:xfrm>
        </p:grpSpPr>
        <p:sp>
          <p:nvSpPr>
            <p:cNvPr id="10" name="Rounded Rectangle 9"/>
            <p:cNvSpPr/>
            <p:nvPr/>
          </p:nvSpPr>
          <p:spPr>
            <a:xfrm>
              <a:off x="4358640" y="2646257"/>
              <a:ext cx="4206240" cy="12801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EKOWISATA</a:t>
              </a:r>
              <a:endParaRPr lang="en-US" sz="3200" dirty="0"/>
            </a:p>
          </p:txBody>
        </p:sp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694159157"/>
                </p:ext>
              </p:extLst>
            </p:nvPr>
          </p:nvGraphicFramePr>
          <p:xfrm>
            <a:off x="2397760" y="-320040"/>
            <a:ext cx="8128000" cy="31208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2" name="Diagram 11"/>
            <p:cNvGraphicFramePr/>
            <p:nvPr>
              <p:extLst>
                <p:ext uri="{D42A27DB-BD31-4B8C-83A1-F6EECF244321}">
                  <p14:modId xmlns:p14="http://schemas.microsoft.com/office/powerpoint/2010/main" val="4220939715"/>
                </p:ext>
              </p:extLst>
            </p:nvPr>
          </p:nvGraphicFramePr>
          <p:xfrm>
            <a:off x="2397760" y="3726180"/>
            <a:ext cx="8128000" cy="31208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13" name="Right Arrow 12"/>
          <p:cNvSpPr/>
          <p:nvPr/>
        </p:nvSpPr>
        <p:spPr>
          <a:xfrm>
            <a:off x="297180" y="2540529"/>
            <a:ext cx="2560320" cy="158288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Kerusakan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Pemeliharaan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7825740" y="2669032"/>
            <a:ext cx="2537460" cy="1582886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Manajemen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4197" y="88063"/>
            <a:ext cx="3283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KONSEP EKOWISATA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284014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4461</TotalTime>
  <Words>870</Words>
  <Application>Microsoft Office PowerPoint</Application>
  <PresentationFormat>Widescreen</PresentationFormat>
  <Paragraphs>126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돋움</vt:lpstr>
      <vt:lpstr>Franklin Gothic Book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PENGERTIAN EKOWISATA</vt:lpstr>
      <vt:lpstr>PowerPoint Presentation</vt:lpstr>
      <vt:lpstr>Prinsip Ekowisata</vt:lpstr>
      <vt:lpstr>PowerPoint Presentation</vt:lpstr>
      <vt:lpstr>PowerPoint Presentation</vt:lpstr>
      <vt:lpstr>Pengelolaan Ekowisata</vt:lpstr>
      <vt:lpstr>Beberapa Pendekatan dalam Pengembangan Ekowisata Integratif</vt:lpstr>
      <vt:lpstr>Beberapa Pendekatan dalam Pengembangan Ekowisata Integratif (lanjutan)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86</cp:revision>
  <dcterms:created xsi:type="dcterms:W3CDTF">2020-10-08T02:26:18Z</dcterms:created>
  <dcterms:modified xsi:type="dcterms:W3CDTF">2024-05-16T01:10:45Z</dcterms:modified>
</cp:coreProperties>
</file>