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8" r:id="rId4"/>
    <p:sldId id="270" r:id="rId5"/>
    <p:sldId id="26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22F41-313E-428B-B670-17BB63EB5F20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BC17BD-0821-4869-9916-5DE74E57888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3200" dirty="0"/>
            <a:t>Menghindari persaingan yang tidak sehat antara sesama kelompok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dirty="0"/>
        </a:p>
      </dgm:t>
    </dgm:pt>
    <dgm:pt modelId="{7B8022E8-4F77-4404-96EE-80C007DE99AF}" type="parTrans" cxnId="{E3B8FB28-0211-4EF3-BBB5-840ED1BC6580}">
      <dgm:prSet/>
      <dgm:spPr/>
      <dgm:t>
        <a:bodyPr/>
        <a:lstStyle/>
        <a:p>
          <a:endParaRPr lang="en-US"/>
        </a:p>
      </dgm:t>
    </dgm:pt>
    <dgm:pt modelId="{5311E1C7-F4C8-449A-862F-7C22CF47FEA3}" type="sibTrans" cxnId="{E3B8FB28-0211-4EF3-BBB5-840ED1BC6580}">
      <dgm:prSet/>
      <dgm:spPr/>
      <dgm:t>
        <a:bodyPr/>
        <a:lstStyle/>
        <a:p>
          <a:endParaRPr lang="en-US"/>
        </a:p>
      </dgm:t>
    </dgm:pt>
    <dgm:pt modelId="{1888036E-9B7F-42A8-B779-224758E55C1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2800" dirty="0">
              <a:solidFill>
                <a:schemeClr val="tx1"/>
              </a:solidFill>
            </a:rPr>
            <a:t>Memperkuat Kedudukan Belanda dalam menghadapi persaingan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dirty="0"/>
        </a:p>
      </dgm:t>
    </dgm:pt>
    <dgm:pt modelId="{F853CF2C-4AAC-4C4F-9CDD-7F9995BACA44}" type="parTrans" cxnId="{63650463-9377-4E93-BCB7-A99CD05679AF}">
      <dgm:prSet/>
      <dgm:spPr/>
      <dgm:t>
        <a:bodyPr/>
        <a:lstStyle/>
        <a:p>
          <a:endParaRPr lang="en-US"/>
        </a:p>
      </dgm:t>
    </dgm:pt>
    <dgm:pt modelId="{C1BF0083-9721-43B3-9DDE-76A490E081BA}" type="sibTrans" cxnId="{63650463-9377-4E93-BCB7-A99CD05679AF}">
      <dgm:prSet/>
      <dgm:spPr/>
      <dgm:t>
        <a:bodyPr/>
        <a:lstStyle/>
        <a:p>
          <a:endParaRPr lang="en-US"/>
        </a:p>
      </dgm:t>
    </dgm:pt>
    <dgm:pt modelId="{E2CC0D3E-C38A-41C8-A9AF-09CDC45B6F8D}" type="pres">
      <dgm:prSet presAssocID="{B7622F41-313E-428B-B670-17BB63EB5F20}" presName="diagram" presStyleCnt="0">
        <dgm:presLayoutVars>
          <dgm:dir/>
          <dgm:resizeHandles val="exact"/>
        </dgm:presLayoutVars>
      </dgm:prSet>
      <dgm:spPr/>
    </dgm:pt>
    <dgm:pt modelId="{A017587F-224F-4B26-9001-F8B006F4640D}" type="pres">
      <dgm:prSet presAssocID="{CFBC17BD-0821-4869-9916-5DE74E57888E}" presName="arrow" presStyleLbl="node1" presStyleIdx="0" presStyleCnt="2">
        <dgm:presLayoutVars>
          <dgm:bulletEnabled val="1"/>
        </dgm:presLayoutVars>
      </dgm:prSet>
      <dgm:spPr/>
    </dgm:pt>
    <dgm:pt modelId="{4A4D8CAE-2D55-45F5-8682-D83D621F253A}" type="pres">
      <dgm:prSet presAssocID="{1888036E-9B7F-42A8-B779-224758E55C13}" presName="arrow" presStyleLbl="node1" presStyleIdx="1" presStyleCnt="2">
        <dgm:presLayoutVars>
          <dgm:bulletEnabled val="1"/>
        </dgm:presLayoutVars>
      </dgm:prSet>
      <dgm:spPr/>
    </dgm:pt>
  </dgm:ptLst>
  <dgm:cxnLst>
    <dgm:cxn modelId="{E3B8FB28-0211-4EF3-BBB5-840ED1BC6580}" srcId="{B7622F41-313E-428B-B670-17BB63EB5F20}" destId="{CFBC17BD-0821-4869-9916-5DE74E57888E}" srcOrd="0" destOrd="0" parTransId="{7B8022E8-4F77-4404-96EE-80C007DE99AF}" sibTransId="{5311E1C7-F4C8-449A-862F-7C22CF47FEA3}"/>
    <dgm:cxn modelId="{63650463-9377-4E93-BCB7-A99CD05679AF}" srcId="{B7622F41-313E-428B-B670-17BB63EB5F20}" destId="{1888036E-9B7F-42A8-B779-224758E55C13}" srcOrd="1" destOrd="0" parTransId="{F853CF2C-4AAC-4C4F-9CDD-7F9995BACA44}" sibTransId="{C1BF0083-9721-43B3-9DDE-76A490E081BA}"/>
    <dgm:cxn modelId="{ADAAFB88-71CA-494D-9013-B3C7DB364DB0}" type="presOf" srcId="{1888036E-9B7F-42A8-B779-224758E55C13}" destId="{4A4D8CAE-2D55-45F5-8682-D83D621F253A}" srcOrd="0" destOrd="0" presId="urn:microsoft.com/office/officeart/2005/8/layout/arrow5"/>
    <dgm:cxn modelId="{ADBA36D1-7560-435C-B215-5385C0B7B992}" type="presOf" srcId="{B7622F41-313E-428B-B670-17BB63EB5F20}" destId="{E2CC0D3E-C38A-41C8-A9AF-09CDC45B6F8D}" srcOrd="0" destOrd="0" presId="urn:microsoft.com/office/officeart/2005/8/layout/arrow5"/>
    <dgm:cxn modelId="{2A5BA3DB-FB97-48C8-9195-94524F2D2F3B}" type="presOf" srcId="{CFBC17BD-0821-4869-9916-5DE74E57888E}" destId="{A017587F-224F-4B26-9001-F8B006F4640D}" srcOrd="0" destOrd="0" presId="urn:microsoft.com/office/officeart/2005/8/layout/arrow5"/>
    <dgm:cxn modelId="{B3E084F8-4961-4DE9-86A6-8ED8372AFB3C}" type="presParOf" srcId="{E2CC0D3E-C38A-41C8-A9AF-09CDC45B6F8D}" destId="{A017587F-224F-4B26-9001-F8B006F4640D}" srcOrd="0" destOrd="0" presId="urn:microsoft.com/office/officeart/2005/8/layout/arrow5"/>
    <dgm:cxn modelId="{9842C0D1-C57D-4F9E-AAD2-6C52B5A4D4DB}" type="presParOf" srcId="{E2CC0D3E-C38A-41C8-A9AF-09CDC45B6F8D}" destId="{4A4D8CAE-2D55-45F5-8682-D83D621F253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A2F02-6835-409E-96DC-ECB1E7E6DAB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F2426D0-0DE0-4D87-A375-641E679A4B2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T</a:t>
          </a:r>
          <a:r>
            <a:rPr lang="id-ID" sz="2000" dirty="0"/>
            <a:t>erbentuk jabatan baru “Gubernur Jendral” dan Dewan Hindia.</a:t>
          </a:r>
          <a:endParaRPr lang="en-US" sz="2000" dirty="0"/>
        </a:p>
      </dgm:t>
    </dgm:pt>
    <dgm:pt modelId="{87D7CB17-5C94-445C-8DB3-F6809C5F8594}" type="parTrans" cxnId="{6EF5F2CB-204C-4712-AB96-E872D543610C}">
      <dgm:prSet/>
      <dgm:spPr/>
      <dgm:t>
        <a:bodyPr/>
        <a:lstStyle/>
        <a:p>
          <a:endParaRPr lang="en-US"/>
        </a:p>
      </dgm:t>
    </dgm:pt>
    <dgm:pt modelId="{9455508D-359C-4B21-8C27-77972A3E7D90}" type="sibTrans" cxnId="{6EF5F2CB-204C-4712-AB96-E872D543610C}">
      <dgm:prSet/>
      <dgm:spPr/>
      <dgm:t>
        <a:bodyPr/>
        <a:lstStyle/>
        <a:p>
          <a:endParaRPr lang="en-US"/>
        </a:p>
      </dgm:t>
    </dgm:pt>
    <dgm:pt modelId="{846D1723-A0E4-4588-AAF7-E5E70C5AD014}">
      <dgm:prSet phldrT="[Text]" custT="1"/>
      <dgm:spPr/>
      <dgm:t>
        <a:bodyPr/>
        <a:lstStyle/>
        <a:p>
          <a:endParaRPr lang="en-US" sz="2400" dirty="0"/>
        </a:p>
      </dgm:t>
    </dgm:pt>
    <dgm:pt modelId="{8E7F99F2-ED66-40B9-A912-A441F600DE87}" type="parTrans" cxnId="{A2B15F0E-677A-46D8-BEE8-34B131609565}">
      <dgm:prSet/>
      <dgm:spPr/>
      <dgm:t>
        <a:bodyPr/>
        <a:lstStyle/>
        <a:p>
          <a:endParaRPr lang="en-US"/>
        </a:p>
      </dgm:t>
    </dgm:pt>
    <dgm:pt modelId="{F370946A-57E9-43E2-9E4A-CE68EDF92BF3}" type="sibTrans" cxnId="{A2B15F0E-677A-46D8-BEE8-34B131609565}">
      <dgm:prSet/>
      <dgm:spPr/>
      <dgm:t>
        <a:bodyPr/>
        <a:lstStyle/>
        <a:p>
          <a:endParaRPr lang="en-US"/>
        </a:p>
      </dgm:t>
    </dgm:pt>
    <dgm:pt modelId="{91914E76-2E08-442C-B87C-E59287745E56}">
      <dgm:prSet phldrT="[Text]" custT="1"/>
      <dgm:spPr/>
      <dgm:t>
        <a:bodyPr/>
        <a:lstStyle/>
        <a:p>
          <a:r>
            <a:rPr lang="id-ID" sz="1600" dirty="0"/>
            <a:t>Gubernur Jendral Pieter Both</a:t>
          </a:r>
        </a:p>
        <a:p>
          <a:r>
            <a:rPr lang="id-ID" sz="1600" dirty="0"/>
            <a:t>Mendirikan pos perdagangan di Banten</a:t>
          </a:r>
          <a:r>
            <a:rPr lang="en-US" sz="1600" dirty="0"/>
            <a:t> </a:t>
          </a:r>
          <a:r>
            <a:rPr lang="id-ID" sz="1600" dirty="0"/>
            <a:t>Berhasil</a:t>
          </a:r>
          <a:r>
            <a:rPr lang="en-US" sz="1600" dirty="0"/>
            <a:t> </a:t>
          </a:r>
          <a:r>
            <a:rPr lang="id-ID" sz="1600" dirty="0"/>
            <a:t>menduduki Jayakarta (Penguasa sangat terbuka)</a:t>
          </a:r>
        </a:p>
        <a:p>
          <a:r>
            <a:rPr lang="id-ID" sz="1600" dirty="0"/>
            <a:t>Membeli tanah 50 X 50 Vadem (182 cm)</a:t>
          </a:r>
          <a:endParaRPr lang="en-US" sz="1600" dirty="0"/>
        </a:p>
      </dgm:t>
    </dgm:pt>
    <dgm:pt modelId="{FD78B8B9-AE95-4F84-8E83-B1F6582996D1}" type="parTrans" cxnId="{DC129E53-6E5F-433C-9277-D09EC71DFA7E}">
      <dgm:prSet/>
      <dgm:spPr/>
      <dgm:t>
        <a:bodyPr/>
        <a:lstStyle/>
        <a:p>
          <a:endParaRPr lang="en-US"/>
        </a:p>
      </dgm:t>
    </dgm:pt>
    <dgm:pt modelId="{58DA672F-A966-475D-B2CC-F439B2738DF8}" type="sibTrans" cxnId="{DC129E53-6E5F-433C-9277-D09EC71DFA7E}">
      <dgm:prSet/>
      <dgm:spPr/>
      <dgm:t>
        <a:bodyPr/>
        <a:lstStyle/>
        <a:p>
          <a:endParaRPr lang="en-US"/>
        </a:p>
      </dgm:t>
    </dgm:pt>
    <dgm:pt modelId="{46882ECD-EE5C-449C-A437-6369195226A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err="1"/>
            <a:t>membeli</a:t>
          </a:r>
          <a:r>
            <a:rPr lang="en-US" sz="2800" dirty="0"/>
            <a:t> </a:t>
          </a:r>
          <a:r>
            <a:rPr lang="en-US" sz="2800" dirty="0" err="1"/>
            <a:t>tanah</a:t>
          </a:r>
          <a:r>
            <a:rPr lang="en-US" sz="2800" dirty="0"/>
            <a:t> </a:t>
          </a:r>
          <a:r>
            <a:rPr lang="en-US" sz="2800" dirty="0" err="1"/>
            <a:t>di</a:t>
          </a:r>
          <a:r>
            <a:rPr lang="en-US" sz="2800" dirty="0"/>
            <a:t> </a:t>
          </a:r>
          <a:r>
            <a:rPr lang="en-US" sz="2800" dirty="0" err="1"/>
            <a:t>Sunda</a:t>
          </a:r>
          <a:r>
            <a:rPr lang="en-US" sz="2800" dirty="0"/>
            <a:t> </a:t>
          </a:r>
          <a:r>
            <a:rPr lang="en-US" sz="2800" dirty="0" err="1"/>
            <a:t>Kelapa</a:t>
          </a:r>
          <a:endParaRPr lang="id-ID" sz="2800" dirty="0"/>
        </a:p>
        <a:p>
          <a:pPr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DAF69B23-94AD-404B-A24F-89D9A50FC86D}" type="parTrans" cxnId="{1C47AF05-D6E3-4ACC-A643-E037A05618D5}">
      <dgm:prSet/>
      <dgm:spPr/>
      <dgm:t>
        <a:bodyPr/>
        <a:lstStyle/>
        <a:p>
          <a:endParaRPr lang="en-US"/>
        </a:p>
      </dgm:t>
    </dgm:pt>
    <dgm:pt modelId="{CDDF0E1F-2927-4DD7-8B3E-C0F7A4E4E393}" type="sibTrans" cxnId="{1C47AF05-D6E3-4ACC-A643-E037A05618D5}">
      <dgm:prSet/>
      <dgm:spPr/>
      <dgm:t>
        <a:bodyPr/>
        <a:lstStyle/>
        <a:p>
          <a:endParaRPr lang="en-US"/>
        </a:p>
      </dgm:t>
    </dgm:pt>
    <dgm:pt modelId="{C75E1C35-EE2E-4386-A305-E27FFC45A7F1}" type="pres">
      <dgm:prSet presAssocID="{2D4A2F02-6835-409E-96DC-ECB1E7E6DAB8}" presName="Name0" presStyleCnt="0">
        <dgm:presLayoutVars>
          <dgm:dir/>
          <dgm:resizeHandles val="exact"/>
        </dgm:presLayoutVars>
      </dgm:prSet>
      <dgm:spPr/>
    </dgm:pt>
    <dgm:pt modelId="{2015C9EA-39A7-4B2A-B205-6ACF80A9DF90}" type="pres">
      <dgm:prSet presAssocID="{2D4A2F02-6835-409E-96DC-ECB1E7E6DAB8}" presName="arrow" presStyleLbl="bgShp" presStyleIdx="0" presStyleCnt="1" custLinFactNeighborX="787" custLinFactNeighborY="4733"/>
      <dgm:spPr/>
    </dgm:pt>
    <dgm:pt modelId="{5A06E5F1-8D16-4370-9484-C2B5341B8E59}" type="pres">
      <dgm:prSet presAssocID="{2D4A2F02-6835-409E-96DC-ECB1E7E6DAB8}" presName="points" presStyleCnt="0"/>
      <dgm:spPr/>
    </dgm:pt>
    <dgm:pt modelId="{70AEA2B4-9472-407E-A5E4-FCE3EEB0D65E}" type="pres">
      <dgm:prSet presAssocID="{3F2426D0-0DE0-4D87-A375-641E679A4B2B}" presName="compositeA" presStyleCnt="0"/>
      <dgm:spPr/>
    </dgm:pt>
    <dgm:pt modelId="{89D15E27-9AA4-46B4-8710-589A53ED693B}" type="pres">
      <dgm:prSet presAssocID="{3F2426D0-0DE0-4D87-A375-641E679A4B2B}" presName="textA" presStyleLbl="revTx" presStyleIdx="0" presStyleCnt="4" custScaleX="222015" custLinFactNeighborX="-7140">
        <dgm:presLayoutVars>
          <dgm:bulletEnabled val="1"/>
        </dgm:presLayoutVars>
      </dgm:prSet>
      <dgm:spPr/>
    </dgm:pt>
    <dgm:pt modelId="{4252AD41-26A4-4E29-B0EE-296FA4A212C0}" type="pres">
      <dgm:prSet presAssocID="{3F2426D0-0DE0-4D87-A375-641E679A4B2B}" presName="circleA" presStyleLbl="node1" presStyleIdx="0" presStyleCnt="4" custLinFactX="-26800" custLinFactNeighborX="-100000" custLinFactNeighborY="7465"/>
      <dgm:spPr/>
    </dgm:pt>
    <dgm:pt modelId="{0F348968-8ACA-471A-B3AB-B47949EFF5A5}" type="pres">
      <dgm:prSet presAssocID="{3F2426D0-0DE0-4D87-A375-641E679A4B2B}" presName="spaceA" presStyleCnt="0"/>
      <dgm:spPr/>
    </dgm:pt>
    <dgm:pt modelId="{E7412682-D7E1-4C7D-A0F7-02C8656C6A60}" type="pres">
      <dgm:prSet presAssocID="{9455508D-359C-4B21-8C27-77972A3E7D90}" presName="space" presStyleCnt="0"/>
      <dgm:spPr/>
    </dgm:pt>
    <dgm:pt modelId="{6B66EC7E-EE22-4B26-BD3A-2D69EC5D01B8}" type="pres">
      <dgm:prSet presAssocID="{46882ECD-EE5C-449C-A437-6369195226AE}" presName="compositeB" presStyleCnt="0"/>
      <dgm:spPr/>
    </dgm:pt>
    <dgm:pt modelId="{34A04874-30D1-4255-B525-FF70EED8F2BE}" type="pres">
      <dgm:prSet presAssocID="{46882ECD-EE5C-449C-A437-6369195226AE}" presName="textB" presStyleLbl="revTx" presStyleIdx="1" presStyleCnt="4" custScaleX="175002" custLinFactNeighborX="-7793">
        <dgm:presLayoutVars>
          <dgm:bulletEnabled val="1"/>
        </dgm:presLayoutVars>
      </dgm:prSet>
      <dgm:spPr/>
    </dgm:pt>
    <dgm:pt modelId="{0F432997-AAB5-451D-834A-A7D817A74A4B}" type="pres">
      <dgm:prSet presAssocID="{46882ECD-EE5C-449C-A437-6369195226AE}" presName="circleB" presStyleLbl="node1" presStyleIdx="1" presStyleCnt="4" custLinFactNeighborX="-24544" custLinFactNeighborY="16992"/>
      <dgm:spPr/>
    </dgm:pt>
    <dgm:pt modelId="{969DE614-F120-4385-9C73-15A76DF5DF87}" type="pres">
      <dgm:prSet presAssocID="{46882ECD-EE5C-449C-A437-6369195226AE}" presName="spaceB" presStyleCnt="0"/>
      <dgm:spPr/>
    </dgm:pt>
    <dgm:pt modelId="{A2D983E6-462C-474D-82A5-1DFC82A9E4E9}" type="pres">
      <dgm:prSet presAssocID="{CDDF0E1F-2927-4DD7-8B3E-C0F7A4E4E393}" presName="space" presStyleCnt="0"/>
      <dgm:spPr/>
    </dgm:pt>
    <dgm:pt modelId="{D0E76AA3-9626-4BA4-BC5A-E131F1ECC233}" type="pres">
      <dgm:prSet presAssocID="{846D1723-A0E4-4588-AAF7-E5E70C5AD014}" presName="compositeA" presStyleCnt="0"/>
      <dgm:spPr/>
    </dgm:pt>
    <dgm:pt modelId="{885B5415-0CB2-4EF7-9728-2F07EACFEFCD}" type="pres">
      <dgm:prSet presAssocID="{846D1723-A0E4-4588-AAF7-E5E70C5AD014}" presName="textA" presStyleLbl="revTx" presStyleIdx="2" presStyleCnt="4" custLinFactX="-3006" custLinFactY="55037" custLinFactNeighborX="-100000" custLinFactNeighborY="100000">
        <dgm:presLayoutVars>
          <dgm:bulletEnabled val="1"/>
        </dgm:presLayoutVars>
      </dgm:prSet>
      <dgm:spPr/>
    </dgm:pt>
    <dgm:pt modelId="{3DC60ECD-E53D-452B-8C57-605D013E7E7A}" type="pres">
      <dgm:prSet presAssocID="{846D1723-A0E4-4588-AAF7-E5E70C5AD014}" presName="circleA" presStyleLbl="node1" presStyleIdx="2" presStyleCnt="4" custLinFactX="24397" custLinFactNeighborX="100000" custLinFactNeighborY="10681"/>
      <dgm:spPr/>
    </dgm:pt>
    <dgm:pt modelId="{4C5DB478-7DB9-4520-8ED6-CC290297A032}" type="pres">
      <dgm:prSet presAssocID="{846D1723-A0E4-4588-AAF7-E5E70C5AD014}" presName="spaceA" presStyleCnt="0"/>
      <dgm:spPr/>
    </dgm:pt>
    <dgm:pt modelId="{2A4E7F65-3FB6-4902-A162-2EFAFB51CB12}" type="pres">
      <dgm:prSet presAssocID="{F370946A-57E9-43E2-9E4A-CE68EDF92BF3}" presName="space" presStyleCnt="0"/>
      <dgm:spPr/>
    </dgm:pt>
    <dgm:pt modelId="{117AC740-94DF-459F-941B-0D6399DBA9EE}" type="pres">
      <dgm:prSet presAssocID="{91914E76-2E08-442C-B87C-E59287745E56}" presName="compositeB" presStyleCnt="0"/>
      <dgm:spPr/>
    </dgm:pt>
    <dgm:pt modelId="{E62FF611-C33E-4150-8FD2-D4F43F46B003}" type="pres">
      <dgm:prSet presAssocID="{91914E76-2E08-442C-B87C-E59287745E56}" presName="textB" presStyleLbl="revTx" presStyleIdx="3" presStyleCnt="4" custScaleX="244068" custLinFactX="-31660" custLinFactY="-41141" custLinFactNeighborX="-100000" custLinFactNeighborY="-100000">
        <dgm:presLayoutVars>
          <dgm:bulletEnabled val="1"/>
        </dgm:presLayoutVars>
      </dgm:prSet>
      <dgm:spPr/>
    </dgm:pt>
    <dgm:pt modelId="{6B86A7E7-B998-4120-9EBD-9334A9A798CA}" type="pres">
      <dgm:prSet presAssocID="{91914E76-2E08-442C-B87C-E59287745E56}" presName="circleB" presStyleLbl="node1" presStyleIdx="3" presStyleCnt="4" custLinFactX="100000" custLinFactNeighborX="123569" custLinFactNeighborY="28400"/>
      <dgm:spPr/>
    </dgm:pt>
    <dgm:pt modelId="{5D410009-CCAB-429C-A5AD-34EDB0E727F1}" type="pres">
      <dgm:prSet presAssocID="{91914E76-2E08-442C-B87C-E59287745E56}" presName="spaceB" presStyleCnt="0"/>
      <dgm:spPr/>
    </dgm:pt>
  </dgm:ptLst>
  <dgm:cxnLst>
    <dgm:cxn modelId="{1C47AF05-D6E3-4ACC-A643-E037A05618D5}" srcId="{2D4A2F02-6835-409E-96DC-ECB1E7E6DAB8}" destId="{46882ECD-EE5C-449C-A437-6369195226AE}" srcOrd="1" destOrd="0" parTransId="{DAF69B23-94AD-404B-A24F-89D9A50FC86D}" sibTransId="{CDDF0E1F-2927-4DD7-8B3E-C0F7A4E4E393}"/>
    <dgm:cxn modelId="{A2B15F0E-677A-46D8-BEE8-34B131609565}" srcId="{2D4A2F02-6835-409E-96DC-ECB1E7E6DAB8}" destId="{846D1723-A0E4-4588-AAF7-E5E70C5AD014}" srcOrd="2" destOrd="0" parTransId="{8E7F99F2-ED66-40B9-A912-A441F600DE87}" sibTransId="{F370946A-57E9-43E2-9E4A-CE68EDF92BF3}"/>
    <dgm:cxn modelId="{C6D7D852-E343-4B8D-A10C-443247055FCE}" type="presOf" srcId="{46882ECD-EE5C-449C-A437-6369195226AE}" destId="{34A04874-30D1-4255-B525-FF70EED8F2BE}" srcOrd="0" destOrd="0" presId="urn:microsoft.com/office/officeart/2005/8/layout/hProcess11"/>
    <dgm:cxn modelId="{DC129E53-6E5F-433C-9277-D09EC71DFA7E}" srcId="{2D4A2F02-6835-409E-96DC-ECB1E7E6DAB8}" destId="{91914E76-2E08-442C-B87C-E59287745E56}" srcOrd="3" destOrd="0" parTransId="{FD78B8B9-AE95-4F84-8E83-B1F6582996D1}" sibTransId="{58DA672F-A966-475D-B2CC-F439B2738DF8}"/>
    <dgm:cxn modelId="{3CE1B457-C669-4A59-9133-A1CFAC212A3B}" type="presOf" srcId="{3F2426D0-0DE0-4D87-A375-641E679A4B2B}" destId="{89D15E27-9AA4-46B4-8710-589A53ED693B}" srcOrd="0" destOrd="0" presId="urn:microsoft.com/office/officeart/2005/8/layout/hProcess11"/>
    <dgm:cxn modelId="{ED221CB5-F52C-4772-BCB2-95414A04E08A}" type="presOf" srcId="{846D1723-A0E4-4588-AAF7-E5E70C5AD014}" destId="{885B5415-0CB2-4EF7-9728-2F07EACFEFCD}" srcOrd="0" destOrd="0" presId="urn:microsoft.com/office/officeart/2005/8/layout/hProcess11"/>
    <dgm:cxn modelId="{6EF5F2CB-204C-4712-AB96-E872D543610C}" srcId="{2D4A2F02-6835-409E-96DC-ECB1E7E6DAB8}" destId="{3F2426D0-0DE0-4D87-A375-641E679A4B2B}" srcOrd="0" destOrd="0" parTransId="{87D7CB17-5C94-445C-8DB3-F6809C5F8594}" sibTransId="{9455508D-359C-4B21-8C27-77972A3E7D90}"/>
    <dgm:cxn modelId="{6A6567D5-1826-4FBF-81EB-4EFE4BBE0094}" type="presOf" srcId="{91914E76-2E08-442C-B87C-E59287745E56}" destId="{E62FF611-C33E-4150-8FD2-D4F43F46B003}" srcOrd="0" destOrd="0" presId="urn:microsoft.com/office/officeart/2005/8/layout/hProcess11"/>
    <dgm:cxn modelId="{D74CC4F1-1759-4020-B634-5D63E7F734CC}" type="presOf" srcId="{2D4A2F02-6835-409E-96DC-ECB1E7E6DAB8}" destId="{C75E1C35-EE2E-4386-A305-E27FFC45A7F1}" srcOrd="0" destOrd="0" presId="urn:microsoft.com/office/officeart/2005/8/layout/hProcess11"/>
    <dgm:cxn modelId="{04231977-98C8-4E73-9588-118A586DC87A}" type="presParOf" srcId="{C75E1C35-EE2E-4386-A305-E27FFC45A7F1}" destId="{2015C9EA-39A7-4B2A-B205-6ACF80A9DF90}" srcOrd="0" destOrd="0" presId="urn:microsoft.com/office/officeart/2005/8/layout/hProcess11"/>
    <dgm:cxn modelId="{923E9F9E-CA20-41A3-8804-EBE5016632F8}" type="presParOf" srcId="{C75E1C35-EE2E-4386-A305-E27FFC45A7F1}" destId="{5A06E5F1-8D16-4370-9484-C2B5341B8E59}" srcOrd="1" destOrd="0" presId="urn:microsoft.com/office/officeart/2005/8/layout/hProcess11"/>
    <dgm:cxn modelId="{4D209D83-91FB-4DC1-A9B7-C9A595BF9B47}" type="presParOf" srcId="{5A06E5F1-8D16-4370-9484-C2B5341B8E59}" destId="{70AEA2B4-9472-407E-A5E4-FCE3EEB0D65E}" srcOrd="0" destOrd="0" presId="urn:microsoft.com/office/officeart/2005/8/layout/hProcess11"/>
    <dgm:cxn modelId="{B76447BD-3867-44B3-B7A2-DB1C909E6D86}" type="presParOf" srcId="{70AEA2B4-9472-407E-A5E4-FCE3EEB0D65E}" destId="{89D15E27-9AA4-46B4-8710-589A53ED693B}" srcOrd="0" destOrd="0" presId="urn:microsoft.com/office/officeart/2005/8/layout/hProcess11"/>
    <dgm:cxn modelId="{9E2EC460-B3A0-4D3E-A70A-4071E37525BB}" type="presParOf" srcId="{70AEA2B4-9472-407E-A5E4-FCE3EEB0D65E}" destId="{4252AD41-26A4-4E29-B0EE-296FA4A212C0}" srcOrd="1" destOrd="0" presId="urn:microsoft.com/office/officeart/2005/8/layout/hProcess11"/>
    <dgm:cxn modelId="{A1ACAD18-0F70-4EB9-BD90-06B5BA7FE0AB}" type="presParOf" srcId="{70AEA2B4-9472-407E-A5E4-FCE3EEB0D65E}" destId="{0F348968-8ACA-471A-B3AB-B47949EFF5A5}" srcOrd="2" destOrd="0" presId="urn:microsoft.com/office/officeart/2005/8/layout/hProcess11"/>
    <dgm:cxn modelId="{A05C9323-7014-4982-AFE8-3FAA92B42D1A}" type="presParOf" srcId="{5A06E5F1-8D16-4370-9484-C2B5341B8E59}" destId="{E7412682-D7E1-4C7D-A0F7-02C8656C6A60}" srcOrd="1" destOrd="0" presId="urn:microsoft.com/office/officeart/2005/8/layout/hProcess11"/>
    <dgm:cxn modelId="{9589EAE4-64E6-46AB-BCC9-C5EE53796D1E}" type="presParOf" srcId="{5A06E5F1-8D16-4370-9484-C2B5341B8E59}" destId="{6B66EC7E-EE22-4B26-BD3A-2D69EC5D01B8}" srcOrd="2" destOrd="0" presId="urn:microsoft.com/office/officeart/2005/8/layout/hProcess11"/>
    <dgm:cxn modelId="{44D51B9A-382C-4394-9232-434404AB9711}" type="presParOf" srcId="{6B66EC7E-EE22-4B26-BD3A-2D69EC5D01B8}" destId="{34A04874-30D1-4255-B525-FF70EED8F2BE}" srcOrd="0" destOrd="0" presId="urn:microsoft.com/office/officeart/2005/8/layout/hProcess11"/>
    <dgm:cxn modelId="{56A7A221-B57D-47D2-90A2-E4FECABD4C05}" type="presParOf" srcId="{6B66EC7E-EE22-4B26-BD3A-2D69EC5D01B8}" destId="{0F432997-AAB5-451D-834A-A7D817A74A4B}" srcOrd="1" destOrd="0" presId="urn:microsoft.com/office/officeart/2005/8/layout/hProcess11"/>
    <dgm:cxn modelId="{113E4F0B-AF66-4163-B79F-D35F1A24B355}" type="presParOf" srcId="{6B66EC7E-EE22-4B26-BD3A-2D69EC5D01B8}" destId="{969DE614-F120-4385-9C73-15A76DF5DF87}" srcOrd="2" destOrd="0" presId="urn:microsoft.com/office/officeart/2005/8/layout/hProcess11"/>
    <dgm:cxn modelId="{59EB3D40-0849-40CE-AE87-499915FC9D79}" type="presParOf" srcId="{5A06E5F1-8D16-4370-9484-C2B5341B8E59}" destId="{A2D983E6-462C-474D-82A5-1DFC82A9E4E9}" srcOrd="3" destOrd="0" presId="urn:microsoft.com/office/officeart/2005/8/layout/hProcess11"/>
    <dgm:cxn modelId="{60F13C77-6819-4B43-BD7E-09ACBDB14353}" type="presParOf" srcId="{5A06E5F1-8D16-4370-9484-C2B5341B8E59}" destId="{D0E76AA3-9626-4BA4-BC5A-E131F1ECC233}" srcOrd="4" destOrd="0" presId="urn:microsoft.com/office/officeart/2005/8/layout/hProcess11"/>
    <dgm:cxn modelId="{840967BE-FF03-498B-8EB1-8578920EA903}" type="presParOf" srcId="{D0E76AA3-9626-4BA4-BC5A-E131F1ECC233}" destId="{885B5415-0CB2-4EF7-9728-2F07EACFEFCD}" srcOrd="0" destOrd="0" presId="urn:microsoft.com/office/officeart/2005/8/layout/hProcess11"/>
    <dgm:cxn modelId="{AE99BC1D-F7D7-4A33-BF2E-71CB5FD6D2A5}" type="presParOf" srcId="{D0E76AA3-9626-4BA4-BC5A-E131F1ECC233}" destId="{3DC60ECD-E53D-452B-8C57-605D013E7E7A}" srcOrd="1" destOrd="0" presId="urn:microsoft.com/office/officeart/2005/8/layout/hProcess11"/>
    <dgm:cxn modelId="{E5256BFA-6DC5-43DC-98B2-EB18B9397F55}" type="presParOf" srcId="{D0E76AA3-9626-4BA4-BC5A-E131F1ECC233}" destId="{4C5DB478-7DB9-4520-8ED6-CC290297A032}" srcOrd="2" destOrd="0" presId="urn:microsoft.com/office/officeart/2005/8/layout/hProcess11"/>
    <dgm:cxn modelId="{8061D7A2-528E-41F5-B615-234FC90A247E}" type="presParOf" srcId="{5A06E5F1-8D16-4370-9484-C2B5341B8E59}" destId="{2A4E7F65-3FB6-4902-A162-2EFAFB51CB12}" srcOrd="5" destOrd="0" presId="urn:microsoft.com/office/officeart/2005/8/layout/hProcess11"/>
    <dgm:cxn modelId="{3EB7DCAC-7D6B-4140-B6BD-A1A852566CA7}" type="presParOf" srcId="{5A06E5F1-8D16-4370-9484-C2B5341B8E59}" destId="{117AC740-94DF-459F-941B-0D6399DBA9EE}" srcOrd="6" destOrd="0" presId="urn:microsoft.com/office/officeart/2005/8/layout/hProcess11"/>
    <dgm:cxn modelId="{F2DE0549-7540-4055-9662-0C3E815B668E}" type="presParOf" srcId="{117AC740-94DF-459F-941B-0D6399DBA9EE}" destId="{E62FF611-C33E-4150-8FD2-D4F43F46B003}" srcOrd="0" destOrd="0" presId="urn:microsoft.com/office/officeart/2005/8/layout/hProcess11"/>
    <dgm:cxn modelId="{EEEBF0D1-F1CA-4FC8-ABC2-C66FFD4046C8}" type="presParOf" srcId="{117AC740-94DF-459F-941B-0D6399DBA9EE}" destId="{6B86A7E7-B998-4120-9EBD-9334A9A798CA}" srcOrd="1" destOrd="0" presId="urn:microsoft.com/office/officeart/2005/8/layout/hProcess11"/>
    <dgm:cxn modelId="{C6E9CE6F-DB6A-41C4-9790-0392590F4ADE}" type="presParOf" srcId="{117AC740-94DF-459F-941B-0D6399DBA9EE}" destId="{5D410009-CCAB-429C-A5AD-34EDB0E727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7587F-224F-4B26-9001-F8B006F4640D}">
      <dsp:nvSpPr>
        <dsp:cNvPr id="0" name=""/>
        <dsp:cNvSpPr/>
      </dsp:nvSpPr>
      <dsp:spPr>
        <a:xfrm rot="16200000">
          <a:off x="1745" y="1488"/>
          <a:ext cx="4317503" cy="43175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3200" kern="1200" dirty="0"/>
            <a:t>Menghindari persaingan yang tidak sehat antara sesama kelompok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 rot="5400000">
        <a:off x="1746" y="1080863"/>
        <a:ext cx="3561940" cy="2158751"/>
      </dsp:txXfrm>
    </dsp:sp>
    <dsp:sp modelId="{4A4D8CAE-2D55-45F5-8682-D83D621F253A}">
      <dsp:nvSpPr>
        <dsp:cNvPr id="0" name=""/>
        <dsp:cNvSpPr/>
      </dsp:nvSpPr>
      <dsp:spPr>
        <a:xfrm rot="5400000">
          <a:off x="4824750" y="1488"/>
          <a:ext cx="4317503" cy="43175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2800" kern="1200" dirty="0">
              <a:solidFill>
                <a:schemeClr val="tx1"/>
              </a:solidFill>
            </a:rPr>
            <a:t>Memperkuat Kedudukan Belanda dalam menghadapi persaingan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 rot="-5400000">
        <a:off x="5580314" y="1080864"/>
        <a:ext cx="3561940" cy="2158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5C9EA-39A7-4B2A-B205-6ACF80A9DF90}">
      <dsp:nvSpPr>
        <dsp:cNvPr id="0" name=""/>
        <dsp:cNvSpPr/>
      </dsp:nvSpPr>
      <dsp:spPr>
        <a:xfrm>
          <a:off x="0" y="129613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15E27-9AA4-46B4-8710-589A53ED693B}">
      <dsp:nvSpPr>
        <dsp:cNvPr id="0" name=""/>
        <dsp:cNvSpPr/>
      </dsp:nvSpPr>
      <dsp:spPr>
        <a:xfrm>
          <a:off x="0" y="0"/>
          <a:ext cx="241322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T</a:t>
          </a:r>
          <a:r>
            <a:rPr lang="id-ID" sz="2000" kern="1200" dirty="0"/>
            <a:t>erbentuk jabatan baru “Gubernur Jendral” dan Dewan Hindia.</a:t>
          </a:r>
          <a:endParaRPr lang="en-US" sz="2000" kern="1200" dirty="0"/>
        </a:p>
      </dsp:txBody>
      <dsp:txXfrm>
        <a:off x="0" y="0"/>
        <a:ext cx="2413228" cy="1625600"/>
      </dsp:txXfrm>
    </dsp:sp>
    <dsp:sp modelId="{4252AD41-26A4-4E29-B0EE-296FA4A212C0}">
      <dsp:nvSpPr>
        <dsp:cNvPr id="0" name=""/>
        <dsp:cNvSpPr/>
      </dsp:nvSpPr>
      <dsp:spPr>
        <a:xfrm>
          <a:off x="493704" y="1859137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04874-30D1-4255-B525-FF70EED8F2BE}">
      <dsp:nvSpPr>
        <dsp:cNvPr id="0" name=""/>
        <dsp:cNvSpPr/>
      </dsp:nvSpPr>
      <dsp:spPr>
        <a:xfrm>
          <a:off x="2388474" y="2438399"/>
          <a:ext cx="190221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err="1"/>
            <a:t>membeli</a:t>
          </a:r>
          <a:r>
            <a:rPr lang="en-US" sz="2800" kern="1200" dirty="0"/>
            <a:t> </a:t>
          </a:r>
          <a:r>
            <a:rPr lang="en-US" sz="2800" kern="1200" dirty="0" err="1"/>
            <a:t>tanah</a:t>
          </a:r>
          <a:r>
            <a:rPr lang="en-US" sz="2800" kern="1200" dirty="0"/>
            <a:t> </a:t>
          </a:r>
          <a:r>
            <a:rPr lang="en-US" sz="2800" kern="1200" dirty="0" err="1"/>
            <a:t>di</a:t>
          </a:r>
          <a:r>
            <a:rPr lang="en-US" sz="2800" kern="1200" dirty="0"/>
            <a:t> </a:t>
          </a:r>
          <a:r>
            <a:rPr lang="en-US" sz="2800" kern="1200" dirty="0" err="1"/>
            <a:t>Sunda</a:t>
          </a:r>
          <a:r>
            <a:rPr lang="en-US" sz="2800" kern="1200" dirty="0"/>
            <a:t> </a:t>
          </a:r>
          <a:r>
            <a:rPr lang="en-US" sz="2800" kern="1200" dirty="0" err="1"/>
            <a:t>Kelapa</a:t>
          </a:r>
          <a:endParaRPr lang="id-ID" sz="2800" kern="1200" dirty="0"/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88474" y="2438399"/>
        <a:ext cx="1902212" cy="1625600"/>
      </dsp:txXfrm>
    </dsp:sp>
    <dsp:sp modelId="{0F432997-AAB5-451D-834A-A7D817A74A4B}">
      <dsp:nvSpPr>
        <dsp:cNvPr id="0" name=""/>
        <dsp:cNvSpPr/>
      </dsp:nvSpPr>
      <dsp:spPr>
        <a:xfrm>
          <a:off x="3121341" y="1897855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B5415-0CB2-4EF7-9728-2F07EACFEFCD}">
      <dsp:nvSpPr>
        <dsp:cNvPr id="0" name=""/>
        <dsp:cNvSpPr/>
      </dsp:nvSpPr>
      <dsp:spPr>
        <a:xfrm>
          <a:off x="3310102" y="2438399"/>
          <a:ext cx="108696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310102" y="2438399"/>
        <a:ext cx="1086966" cy="1625600"/>
      </dsp:txXfrm>
    </dsp:sp>
    <dsp:sp modelId="{3DC60ECD-E53D-452B-8C57-605D013E7E7A}">
      <dsp:nvSpPr>
        <dsp:cNvPr id="0" name=""/>
        <dsp:cNvSpPr/>
      </dsp:nvSpPr>
      <dsp:spPr>
        <a:xfrm>
          <a:off x="5275575" y="1872207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FF611-C33E-4150-8FD2-D4F43F46B003}">
      <dsp:nvSpPr>
        <dsp:cNvPr id="0" name=""/>
        <dsp:cNvSpPr/>
      </dsp:nvSpPr>
      <dsp:spPr>
        <a:xfrm>
          <a:off x="4139957" y="144011"/>
          <a:ext cx="265293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Gubernur Jendral Pieter Both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Mendirikan pos perdagangan di Banten</a:t>
          </a:r>
          <a:r>
            <a:rPr lang="en-US" sz="1600" kern="1200" dirty="0"/>
            <a:t> </a:t>
          </a:r>
          <a:r>
            <a:rPr lang="id-ID" sz="1600" kern="1200" dirty="0"/>
            <a:t>Berhasil</a:t>
          </a:r>
          <a:r>
            <a:rPr lang="en-US" sz="1600" kern="1200" dirty="0"/>
            <a:t> </a:t>
          </a:r>
          <a:r>
            <a:rPr lang="id-ID" sz="1600" kern="1200" dirty="0"/>
            <a:t>menduduki Jayakarta (Penguasa sangat terbuka)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Membeli tanah 50 X 50 Vadem (182 cm)</a:t>
          </a:r>
          <a:endParaRPr lang="en-US" sz="1600" kern="1200" dirty="0"/>
        </a:p>
      </dsp:txBody>
      <dsp:txXfrm>
        <a:off x="4139957" y="144011"/>
        <a:ext cx="2652936" cy="1625600"/>
      </dsp:txXfrm>
    </dsp:sp>
    <dsp:sp modelId="{6B86A7E7-B998-4120-9EBD-9334A9A798CA}">
      <dsp:nvSpPr>
        <dsp:cNvPr id="0" name=""/>
        <dsp:cNvSpPr/>
      </dsp:nvSpPr>
      <dsp:spPr>
        <a:xfrm>
          <a:off x="7602910" y="1944217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7FC70A-515C-4C42-BE3B-F73439F98DE6}" type="datetimeFigureOut">
              <a:rPr lang="id-ID" smtClean="0"/>
              <a:pPr/>
              <a:t>10/09/24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343872-4D55-4906-AC28-69CB8A03653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900" dirty="0"/>
              <a:t>Vereenigde Oostindische Compagnie</a:t>
            </a:r>
            <a:br>
              <a:rPr lang="nl-NL" dirty="0"/>
            </a:br>
            <a:endParaRPr lang="id-ID" dirty="0"/>
          </a:p>
        </p:txBody>
      </p:sp>
      <p:pic>
        <p:nvPicPr>
          <p:cNvPr id="1026" name="Picture 2" descr="C:\Users\Toshiba\Downloads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5872"/>
            <a:ext cx="6048672" cy="3446255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7F46067-B52C-AEE9-554F-E8B54A7B5C2E}"/>
              </a:ext>
            </a:extLst>
          </p:cNvPr>
          <p:cNvSpPr txBox="1">
            <a:spLocks/>
          </p:cNvSpPr>
          <p:nvPr/>
        </p:nvSpPr>
        <p:spPr>
          <a:xfrm>
            <a:off x="-180528" y="5373216"/>
            <a:ext cx="91440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/>
              <a:t>Rinaldo Adi Pratama</a:t>
            </a:r>
            <a:endParaRPr lang="id-ID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Lanjutan...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440" y="1600200"/>
            <a:ext cx="8766048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300" b="1" dirty="0"/>
              <a:t>Gubernur Jendral Jan Pieter</a:t>
            </a:r>
            <a:r>
              <a:rPr lang="en-US" sz="2300" b="1" dirty="0"/>
              <a:t>z</a:t>
            </a:r>
            <a:r>
              <a:rPr lang="id-ID" sz="2300" b="1" dirty="0"/>
              <a:t>oon Coen (1619-1629) </a:t>
            </a:r>
          </a:p>
          <a:p>
            <a:r>
              <a:rPr lang="id-ID" sz="2300" dirty="0"/>
              <a:t>Melakukan balas dendam menyerang </a:t>
            </a:r>
            <a:r>
              <a:rPr lang="en-US" sz="2300" dirty="0"/>
              <a:t>J</a:t>
            </a:r>
            <a:r>
              <a:rPr lang="id-ID" sz="2300" dirty="0"/>
              <a:t>ayakarta</a:t>
            </a:r>
            <a:endParaRPr lang="en-US" sz="2300" dirty="0"/>
          </a:p>
          <a:p>
            <a:r>
              <a:rPr lang="id-ID" sz="2300" dirty="0"/>
              <a:t>Batavia sebagai pusat kendali</a:t>
            </a:r>
            <a:endParaRPr lang="en-US" sz="2300" dirty="0"/>
          </a:p>
          <a:p>
            <a:r>
              <a:rPr lang="id-ID" sz="2300" dirty="0"/>
              <a:t>Melakukan pelayaran Hongi</a:t>
            </a:r>
            <a:endParaRPr lang="en-US" sz="2300" dirty="0"/>
          </a:p>
          <a:p>
            <a:r>
              <a:rPr lang="id-ID" sz="2300" dirty="0"/>
              <a:t>Melakukan politik davide at empera</a:t>
            </a:r>
            <a:endParaRPr lang="en-US" sz="2300" dirty="0"/>
          </a:p>
          <a:p>
            <a:r>
              <a:rPr lang="id-ID" sz="2300" dirty="0"/>
              <a:t>Menduduki kerajaan-kerajaan di Indonesia</a:t>
            </a:r>
            <a:endParaRPr lang="en-US" sz="2300" dirty="0"/>
          </a:p>
          <a:p>
            <a:pPr>
              <a:buNone/>
            </a:pPr>
            <a:r>
              <a:rPr lang="en-US" sz="2300" b="1" dirty="0" err="1"/>
              <a:t>Gubernur</a:t>
            </a:r>
            <a:r>
              <a:rPr lang="en-US" sz="2300" b="1" dirty="0"/>
              <a:t> </a:t>
            </a:r>
            <a:r>
              <a:rPr lang="en-US" sz="2300" b="1" dirty="0" err="1"/>
              <a:t>Jenderal</a:t>
            </a:r>
            <a:r>
              <a:rPr lang="en-US" sz="2300" b="1" dirty="0"/>
              <a:t> </a:t>
            </a:r>
            <a:r>
              <a:rPr lang="id-ID" sz="2300" b="1" dirty="0"/>
              <a:t>Antonio Van Diemen (1636-1645)</a:t>
            </a:r>
          </a:p>
          <a:p>
            <a:r>
              <a:rPr lang="id-ID" sz="2300" dirty="0"/>
              <a:t>Berhasil memperluas kekuasaan VOC ke Malaka</a:t>
            </a:r>
          </a:p>
          <a:p>
            <a:pPr>
              <a:buNone/>
            </a:pPr>
            <a:r>
              <a:rPr lang="en-US" sz="2300" b="1" dirty="0" err="1"/>
              <a:t>Gubernur</a:t>
            </a:r>
            <a:r>
              <a:rPr lang="en-US" sz="2300" b="1" dirty="0"/>
              <a:t> </a:t>
            </a:r>
            <a:r>
              <a:rPr lang="en-US" sz="2300" b="1" dirty="0" err="1"/>
              <a:t>Jenderal</a:t>
            </a:r>
            <a:r>
              <a:rPr lang="en-US" sz="2300" b="1" dirty="0"/>
              <a:t> </a:t>
            </a:r>
            <a:r>
              <a:rPr lang="id-ID" sz="2300" b="1" dirty="0"/>
              <a:t>Joan Maetsycker (1653-1678)</a:t>
            </a:r>
          </a:p>
          <a:p>
            <a:r>
              <a:rPr lang="id-ID" sz="2300" dirty="0"/>
              <a:t>Memperluas kekuasaan VOC ke Semarang, Padang, dan Manado</a:t>
            </a:r>
          </a:p>
          <a:p>
            <a:pPr>
              <a:buNone/>
            </a:pPr>
            <a:r>
              <a:rPr lang="en-US" sz="2300" b="1" dirty="0" err="1"/>
              <a:t>Gubernur</a:t>
            </a:r>
            <a:r>
              <a:rPr lang="en-US" sz="2300" b="1" dirty="0"/>
              <a:t> </a:t>
            </a:r>
            <a:r>
              <a:rPr lang="en-US" sz="2300" b="1" dirty="0" err="1"/>
              <a:t>Jenderal</a:t>
            </a:r>
            <a:r>
              <a:rPr lang="en-US" sz="2300" b="1" dirty="0"/>
              <a:t> </a:t>
            </a:r>
            <a:r>
              <a:rPr lang="id-ID" sz="2300" b="1" dirty="0"/>
              <a:t>Cornelis Speelman (1681-1684)</a:t>
            </a:r>
          </a:p>
          <a:p>
            <a:r>
              <a:rPr lang="id-ID" sz="2300" dirty="0"/>
              <a:t>Berhasil mengalahkan Sultan Hasanudin dan Sultan Ageng Tritayasa.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79512" y="2852936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APAKAH ANDA SETUJU BAHWA VOC TERLALU SERAKAH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/>
          <a:lstStyle/>
          <a:p>
            <a:r>
              <a:rPr lang="id-ID" dirty="0"/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/>
          <a:lstStyle/>
          <a:p>
            <a:pPr>
              <a:buNone/>
            </a:pPr>
            <a:r>
              <a:rPr lang="id-ID" dirty="0"/>
              <a:t>	Buatlah alasan mengapa VOC mengalami kemunduran lalu kehancuran</a:t>
            </a:r>
            <a:r>
              <a:rPr lang="en-US" dirty="0"/>
              <a:t>. </a:t>
            </a:r>
            <a:r>
              <a:rPr lang="en-US" dirty="0" err="1"/>
              <a:t>Kerjakan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id-ID" dirty="0"/>
              <a:t>masing-masing</a:t>
            </a:r>
            <a:r>
              <a:rPr lang="en-US" dirty="0"/>
              <a:t> </a:t>
            </a:r>
            <a:r>
              <a:rPr lang="id-ID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C:\Users\Toshiba\Downloads\kantor-gubener-voc-18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268760"/>
            <a:ext cx="7465654" cy="5173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foto\IMG_68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23743" y="941569"/>
            <a:ext cx="6628341" cy="497125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336115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Waere_affbeeldinge_Wegens_het_Casteel_ende_Stadt_BATAVIA_gelegen_opt_groot_Eylant_JAVA_Anno_168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694051"/>
            <a:ext cx="3886200" cy="3070098"/>
          </a:xfrm>
        </p:spPr>
      </p:pic>
      <p:pic>
        <p:nvPicPr>
          <p:cNvPr id="9" name="Content Placeholder 8" descr="COLLECTIE_TROPENMUSEUM_Olieverfschilderij_voorstellende_het_Kasteel_Batavia_gezien_van_Kali_Besar_west_met_op_de_voorgrond_de_vismarkt_TMnr_118-167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4020519" cy="302433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b="0" dirty="0" err="1"/>
              <a:t>Kondisi</a:t>
            </a:r>
            <a:r>
              <a:rPr lang="en-US" b="0" dirty="0"/>
              <a:t> Batavia Tahun1681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b="0" dirty="0"/>
              <a:t>Kastil Batavia dilihat dari Kali Besar Barat dengan pemandangan pasar ikan 1662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Oost-Indisch Huis door Reinier Vinkeles.</a:t>
            </a:r>
            <a:endParaRPr lang="en-US" dirty="0"/>
          </a:p>
        </p:txBody>
      </p:sp>
      <p:pic>
        <p:nvPicPr>
          <p:cNvPr id="4" name="Content Placeholder 3" descr="800px-Oih_amsterd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12968" cy="53703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Kemunculan VOC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/>
              <a:t>Tahun 1598 Pemerintah dan Parlemen Belanda ingin membentuk sebuah kongsi dagang.</a:t>
            </a:r>
          </a:p>
          <a:p>
            <a:r>
              <a:rPr lang="id-ID" dirty="0"/>
              <a:t>Muncul banyak maskapai dagang di Belanda yang membuat harga rempah jatuh</a:t>
            </a:r>
          </a:p>
          <a:p>
            <a:r>
              <a:rPr lang="id-ID" dirty="0"/>
              <a:t>20 Maret 1602 Terbentuklah VOC Sebagai Kongsi dagang Belanda (Perserikatan Maskapai Perdagangan Hindia Timur/Kongsi Dagang India Timur)</a:t>
            </a:r>
          </a:p>
          <a:p>
            <a:r>
              <a:rPr lang="id-ID" dirty="0"/>
              <a:t>VOC dipimpin oleh dewan 17 (De Heeren XVII)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d-ID" sz="8000" dirty="0"/>
              <a:t>Tujuan VOC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556792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Hak-hak </a:t>
            </a:r>
            <a:r>
              <a:rPr lang="en-US" dirty="0"/>
              <a:t>VOC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200" dirty="0"/>
              <a:t>M</a:t>
            </a:r>
            <a:r>
              <a:rPr lang="id-ID" sz="3200" dirty="0"/>
              <a:t>onopoli </a:t>
            </a:r>
            <a:r>
              <a:rPr lang="en-US" sz="3200" dirty="0" err="1"/>
              <a:t>dagang</a:t>
            </a:r>
            <a:r>
              <a:rPr lang="id-ID" sz="3200" dirty="0"/>
              <a:t> di wilayah antara </a:t>
            </a:r>
            <a:r>
              <a:rPr lang="en-US" sz="3200" dirty="0"/>
              <a:t>T</a:t>
            </a:r>
            <a:r>
              <a:rPr lang="id-ID" sz="3200" dirty="0"/>
              <a:t>anjung </a:t>
            </a:r>
            <a:r>
              <a:rPr lang="en-US" sz="3200" dirty="0"/>
              <a:t>H</a:t>
            </a:r>
            <a:r>
              <a:rPr lang="id-ID" sz="3200" dirty="0"/>
              <a:t>arapan sampai </a:t>
            </a:r>
            <a:r>
              <a:rPr lang="en-US" sz="3200" dirty="0"/>
              <a:t>S</a:t>
            </a:r>
            <a:r>
              <a:rPr lang="id-ID" sz="3200" dirty="0"/>
              <a:t>elat </a:t>
            </a:r>
            <a:r>
              <a:rPr lang="en-US" sz="3200" dirty="0"/>
              <a:t>M</a:t>
            </a:r>
            <a:r>
              <a:rPr lang="id-ID" sz="3200" dirty="0"/>
              <a:t>agelhaens, termasuk </a:t>
            </a:r>
            <a:r>
              <a:rPr lang="en-US" sz="3200" dirty="0">
                <a:solidFill>
                  <a:srgbClr val="FF0000"/>
                </a:solidFill>
              </a:rPr>
              <a:t>K</a:t>
            </a:r>
            <a:r>
              <a:rPr lang="id-ID" sz="3200" dirty="0">
                <a:solidFill>
                  <a:srgbClr val="FF0000"/>
                </a:solidFill>
              </a:rPr>
              <a:t>epulauan Nusantara</a:t>
            </a:r>
          </a:p>
          <a:p>
            <a:r>
              <a:rPr lang="id-ID" sz="3200" dirty="0"/>
              <a:t>Membentuk angkatan perang sendiri</a:t>
            </a:r>
          </a:p>
          <a:p>
            <a:r>
              <a:rPr lang="id-ID" sz="3200" dirty="0"/>
              <a:t>Melakukan Peperangan</a:t>
            </a:r>
          </a:p>
          <a:p>
            <a:r>
              <a:rPr lang="id-ID" sz="3200" dirty="0"/>
              <a:t>Mengadakan Perjanjian dengan raja-raja setempat</a:t>
            </a:r>
          </a:p>
          <a:p>
            <a:r>
              <a:rPr lang="id-ID" sz="3200" dirty="0"/>
              <a:t>Mencetak dan Mengeluarkan mata uang sendiri</a:t>
            </a:r>
          </a:p>
          <a:p>
            <a:r>
              <a:rPr lang="id-ID" sz="3200" dirty="0"/>
              <a:t>Mengangkat pegawai sendiri, dan</a:t>
            </a:r>
          </a:p>
          <a:p>
            <a:r>
              <a:rPr lang="id-ID" sz="3200" dirty="0"/>
              <a:t>Memerintah dineg</a:t>
            </a:r>
            <a:r>
              <a:rPr lang="en-US" sz="3200" dirty="0"/>
              <a:t>e</a:t>
            </a:r>
            <a:r>
              <a:rPr lang="id-ID" sz="3200" dirty="0"/>
              <a:t>ri jajahan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Perkembangan VOC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id-ID" dirty="0"/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36512" y="227687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508518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Jayakarta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Batavia </a:t>
            </a:r>
            <a:r>
              <a:rPr lang="en-US" sz="2400" dirty="0" err="1"/>
              <a:t>tanggal</a:t>
            </a:r>
            <a:r>
              <a:rPr lang="en-US" sz="2400" dirty="0"/>
              <a:t>. Batavia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markas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VOC.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149080"/>
            <a:ext cx="79208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1610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221088"/>
            <a:ext cx="10081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1611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149080"/>
            <a:ext cx="1800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id-ID" dirty="0"/>
              <a:t>(1610-1614)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4221088"/>
            <a:ext cx="172819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30 Mei 1619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178</TotalTime>
  <Words>322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 Cen MT</vt:lpstr>
      <vt:lpstr>Wingdings</vt:lpstr>
      <vt:lpstr>Wingdings 2</vt:lpstr>
      <vt:lpstr>Median</vt:lpstr>
      <vt:lpstr>Vereenigde Oostindische Compagnie </vt:lpstr>
      <vt:lpstr>PowerPoint Presentation</vt:lpstr>
      <vt:lpstr>PowerPoint Presentation</vt:lpstr>
      <vt:lpstr>PowerPoint Presentation</vt:lpstr>
      <vt:lpstr>Het Oost-Indisch Huis door Reinier Vinkeles.</vt:lpstr>
      <vt:lpstr>Kemunculan VOC</vt:lpstr>
      <vt:lpstr>Tujuan VOC</vt:lpstr>
      <vt:lpstr>Hak-hak VOC</vt:lpstr>
      <vt:lpstr>Perkembangan VOC</vt:lpstr>
      <vt:lpstr>Lanjutan...</vt:lpstr>
      <vt:lpstr>PowerPoint Presentation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Indonesia</dc:title>
  <dc:creator>Toshiba</dc:creator>
  <cp:lastModifiedBy>Rinaldo</cp:lastModifiedBy>
  <cp:revision>14</cp:revision>
  <dcterms:created xsi:type="dcterms:W3CDTF">2015-08-13T21:50:37Z</dcterms:created>
  <dcterms:modified xsi:type="dcterms:W3CDTF">2024-09-09T23:23:27Z</dcterms:modified>
</cp:coreProperties>
</file>