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 id="2147483727" r:id="rId4"/>
  </p:sldMasterIdLst>
  <p:handoutMasterIdLst>
    <p:handoutMasterId r:id="rId23"/>
  </p:handoutMasterIdLst>
  <p:sldIdLst>
    <p:sldId id="271" r:id="rId5"/>
    <p:sldId id="364" r:id="rId6"/>
    <p:sldId id="399" r:id="rId7"/>
    <p:sldId id="400" r:id="rId8"/>
    <p:sldId id="401" r:id="rId9"/>
    <p:sldId id="398" r:id="rId10"/>
    <p:sldId id="404" r:id="rId11"/>
    <p:sldId id="389" r:id="rId12"/>
    <p:sldId id="402" r:id="rId13"/>
    <p:sldId id="390" r:id="rId14"/>
    <p:sldId id="391" r:id="rId15"/>
    <p:sldId id="392" r:id="rId16"/>
    <p:sldId id="405" r:id="rId17"/>
    <p:sldId id="393" r:id="rId18"/>
    <p:sldId id="373" r:id="rId19"/>
    <p:sldId id="379" r:id="rId20"/>
    <p:sldId id="385" r:id="rId21"/>
    <p:sldId id="38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43" d="100"/>
          <a:sy n="43" d="100"/>
        </p:scale>
        <p:origin x="870" y="36"/>
      </p:cViewPr>
      <p:guideLst>
        <p:guide orient="horz" pos="2352"/>
        <p:guide pos="3840"/>
      </p:guideLst>
    </p:cSldViewPr>
  </p:slideViewPr>
  <p:notesTextViewPr>
    <p:cViewPr>
      <p:scale>
        <a:sx n="1" d="1"/>
        <a:sy n="1" d="1"/>
      </p:scale>
      <p:origin x="0" y="0"/>
    </p:cViewPr>
  </p:notesTextViewPr>
  <p:notesViewPr>
    <p:cSldViewPr snapToGrid="0" showGuides="1">
      <p:cViewPr varScale="1">
        <p:scale>
          <a:sx n="83" d="100"/>
          <a:sy n="83" d="100"/>
        </p:scale>
        <p:origin x="504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D239DE-5B87-4584-A2CB-2F80BA75F8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D7D34A6-5143-421A-9256-84C76A56A7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95ABA4-C065-4865-B736-7D3D66BB7BD3}" type="datetimeFigureOut">
              <a:rPr lang="en-US" smtClean="0"/>
              <a:t>8/27/2024</a:t>
            </a:fld>
            <a:endParaRPr lang="en-US"/>
          </a:p>
        </p:txBody>
      </p:sp>
      <p:sp>
        <p:nvSpPr>
          <p:cNvPr id="4" name="Footer Placeholder 3">
            <a:extLst>
              <a:ext uri="{FF2B5EF4-FFF2-40B4-BE49-F238E27FC236}">
                <a16:creationId xmlns:a16="http://schemas.microsoft.com/office/drawing/2014/main" id="{1E7CF214-9A81-4A9C-90A0-1279837121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9D901DE-2022-4064-8E5F-F3F0F8C0EE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9600F3-AEE5-4D79-B3C5-0F7FEA04ADF8}" type="slidenum">
              <a:rPr lang="en-US" smtClean="0"/>
              <a:t>‹#›</a:t>
            </a:fld>
            <a:endParaRPr lang="en-US"/>
          </a:p>
        </p:txBody>
      </p:sp>
    </p:spTree>
    <p:extLst>
      <p:ext uri="{BB962C8B-B14F-4D97-AF65-F5344CB8AC3E}">
        <p14:creationId xmlns:p14="http://schemas.microsoft.com/office/powerpoint/2010/main" val="10439482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gradFill>
          <a:gsLst>
            <a:gs pos="0">
              <a:schemeClr val="accent2">
                <a:lumMod val="20000"/>
                <a:lumOff val="80000"/>
              </a:schemeClr>
            </a:gs>
            <a:gs pos="40000">
              <a:schemeClr val="accent2"/>
            </a:gs>
            <a:gs pos="70000">
              <a:schemeClr val="accent2">
                <a:lumMod val="60000"/>
                <a:lumOff val="40000"/>
              </a:schemeClr>
            </a:gs>
            <a:gs pos="100000">
              <a:schemeClr val="accent2">
                <a:lumMod val="20000"/>
                <a:lumOff val="80000"/>
              </a:schemeClr>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DCA10AF6-AE9F-480B-B8DE-0048AEEC8A32}"/>
              </a:ext>
            </a:extLst>
          </p:cNvPr>
          <p:cNvSpPr/>
          <p:nvPr userDrawn="1"/>
        </p:nvSpPr>
        <p:spPr>
          <a:xfrm>
            <a:off x="4765528" y="0"/>
            <a:ext cx="6337415" cy="6856506"/>
          </a:xfrm>
          <a:custGeom>
            <a:avLst/>
            <a:gdLst>
              <a:gd name="connsiteX0" fmla="*/ 2415079 w 6337415"/>
              <a:gd name="connsiteY0" fmla="*/ 0 h 6856506"/>
              <a:gd name="connsiteX1" fmla="*/ 5187972 w 6337415"/>
              <a:gd name="connsiteY1" fmla="*/ 0 h 6856506"/>
              <a:gd name="connsiteX2" fmla="*/ 6072084 w 6337415"/>
              <a:gd name="connsiteY2" fmla="*/ 513156 h 6856506"/>
              <a:gd name="connsiteX3" fmla="*/ 6337415 w 6337415"/>
              <a:gd name="connsiteY3" fmla="*/ 972315 h 6856506"/>
              <a:gd name="connsiteX4" fmla="*/ 6337415 w 6337415"/>
              <a:gd name="connsiteY4" fmla="*/ 5884192 h 6856506"/>
              <a:gd name="connsiteX5" fmla="*/ 6072084 w 6337415"/>
              <a:gd name="connsiteY5" fmla="*/ 6343350 h 6856506"/>
              <a:gd name="connsiteX6" fmla="*/ 5184883 w 6337415"/>
              <a:gd name="connsiteY6" fmla="*/ 6856506 h 6856506"/>
              <a:gd name="connsiteX7" fmla="*/ 2411986 w 6337415"/>
              <a:gd name="connsiteY7" fmla="*/ 6856506 h 6856506"/>
              <a:gd name="connsiteX8" fmla="*/ 1524785 w 6337415"/>
              <a:gd name="connsiteY8" fmla="*/ 6343350 h 6856506"/>
              <a:gd name="connsiteX9" fmla="*/ 136790 w 6337415"/>
              <a:gd name="connsiteY9" fmla="*/ 3941411 h 6856506"/>
              <a:gd name="connsiteX10" fmla="*/ 136790 w 6337415"/>
              <a:gd name="connsiteY10" fmla="*/ 2915099 h 6856506"/>
              <a:gd name="connsiteX11" fmla="*/ 1524785 w 6337415"/>
              <a:gd name="connsiteY11" fmla="*/ 513156 h 6856506"/>
              <a:gd name="connsiteX12" fmla="*/ 2415079 w 6337415"/>
              <a:gd name="connsiteY12" fmla="*/ 0 h 685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37415" h="6856506">
                <a:moveTo>
                  <a:pt x="2415079" y="0"/>
                </a:moveTo>
                <a:lnTo>
                  <a:pt x="5187972" y="0"/>
                </a:lnTo>
                <a:cubicBezTo>
                  <a:pt x="5555839" y="0"/>
                  <a:pt x="5892789" y="194754"/>
                  <a:pt x="6072084" y="513156"/>
                </a:cubicBezTo>
                <a:lnTo>
                  <a:pt x="6337415" y="972315"/>
                </a:lnTo>
                <a:lnTo>
                  <a:pt x="6337415" y="5884192"/>
                </a:lnTo>
                <a:lnTo>
                  <a:pt x="6072084" y="6343350"/>
                </a:lnTo>
                <a:cubicBezTo>
                  <a:pt x="5889699" y="6661756"/>
                  <a:pt x="5552745" y="6856506"/>
                  <a:pt x="5184883" y="6856506"/>
                </a:cubicBezTo>
                <a:lnTo>
                  <a:pt x="2411986" y="6856506"/>
                </a:lnTo>
                <a:cubicBezTo>
                  <a:pt x="2047213" y="6856506"/>
                  <a:pt x="1707170" y="6661756"/>
                  <a:pt x="1524785" y="6343350"/>
                </a:cubicBezTo>
                <a:lnTo>
                  <a:pt x="136790" y="3941411"/>
                </a:lnTo>
                <a:cubicBezTo>
                  <a:pt x="-45596" y="3623005"/>
                  <a:pt x="-45596" y="3233501"/>
                  <a:pt x="136790" y="2915099"/>
                </a:cubicBezTo>
                <a:lnTo>
                  <a:pt x="1524785" y="513156"/>
                </a:lnTo>
                <a:cubicBezTo>
                  <a:pt x="1707170" y="194754"/>
                  <a:pt x="2047213" y="0"/>
                  <a:pt x="2415079"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lvl="0" algn="ctr"/>
            <a:endParaRPr lang="en-US" sz="2701">
              <a:solidFill>
                <a:schemeClr val="tx1"/>
              </a:solidFill>
            </a:endParaRPr>
          </a:p>
        </p:txBody>
      </p:sp>
      <p:sp>
        <p:nvSpPr>
          <p:cNvPr id="4" name="Freeform: Shape 3">
            <a:extLst>
              <a:ext uri="{FF2B5EF4-FFF2-40B4-BE49-F238E27FC236}">
                <a16:creationId xmlns:a16="http://schemas.microsoft.com/office/drawing/2014/main" id="{9F1CCBC8-2DEC-4648-8372-311676E798CC}"/>
              </a:ext>
            </a:extLst>
          </p:cNvPr>
          <p:cNvSpPr/>
          <p:nvPr userDrawn="1"/>
        </p:nvSpPr>
        <p:spPr>
          <a:xfrm>
            <a:off x="5085740" y="0"/>
            <a:ext cx="6017203" cy="6856506"/>
          </a:xfrm>
          <a:custGeom>
            <a:avLst/>
            <a:gdLst>
              <a:gd name="connsiteX0" fmla="*/ 2415079 w 6017203"/>
              <a:gd name="connsiteY0" fmla="*/ 0 h 6856506"/>
              <a:gd name="connsiteX1" fmla="*/ 5187972 w 6017203"/>
              <a:gd name="connsiteY1" fmla="*/ 0 h 6856506"/>
              <a:gd name="connsiteX2" fmla="*/ 5997706 w 6017203"/>
              <a:gd name="connsiteY2" fmla="*/ 399690 h 6856506"/>
              <a:gd name="connsiteX3" fmla="*/ 6017203 w 6017203"/>
              <a:gd name="connsiteY3" fmla="*/ 429434 h 6856506"/>
              <a:gd name="connsiteX4" fmla="*/ 6017203 w 6017203"/>
              <a:gd name="connsiteY4" fmla="*/ 6425941 h 6856506"/>
              <a:gd name="connsiteX5" fmla="*/ 5996686 w 6017203"/>
              <a:gd name="connsiteY5" fmla="*/ 6456817 h 6856506"/>
              <a:gd name="connsiteX6" fmla="*/ 5184883 w 6017203"/>
              <a:gd name="connsiteY6" fmla="*/ 6856506 h 6856506"/>
              <a:gd name="connsiteX7" fmla="*/ 2411986 w 6017203"/>
              <a:gd name="connsiteY7" fmla="*/ 6856506 h 6856506"/>
              <a:gd name="connsiteX8" fmla="*/ 1524785 w 6017203"/>
              <a:gd name="connsiteY8" fmla="*/ 6343350 h 6856506"/>
              <a:gd name="connsiteX9" fmla="*/ 136790 w 6017203"/>
              <a:gd name="connsiteY9" fmla="*/ 3941411 h 6856506"/>
              <a:gd name="connsiteX10" fmla="*/ 136790 w 6017203"/>
              <a:gd name="connsiteY10" fmla="*/ 2915099 h 6856506"/>
              <a:gd name="connsiteX11" fmla="*/ 1524785 w 6017203"/>
              <a:gd name="connsiteY11" fmla="*/ 513156 h 6856506"/>
              <a:gd name="connsiteX12" fmla="*/ 2415079 w 6017203"/>
              <a:gd name="connsiteY12" fmla="*/ 0 h 685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17203" h="6856506">
                <a:moveTo>
                  <a:pt x="2415079" y="0"/>
                </a:moveTo>
                <a:lnTo>
                  <a:pt x="5187972" y="0"/>
                </a:lnTo>
                <a:cubicBezTo>
                  <a:pt x="5509856" y="0"/>
                  <a:pt x="5808068" y="149109"/>
                  <a:pt x="5997706" y="399690"/>
                </a:cubicBezTo>
                <a:lnTo>
                  <a:pt x="6017203" y="429434"/>
                </a:lnTo>
                <a:lnTo>
                  <a:pt x="6017203" y="6425941"/>
                </a:lnTo>
                <a:lnTo>
                  <a:pt x="5996686" y="6456817"/>
                </a:lnTo>
                <a:cubicBezTo>
                  <a:pt x="5804978" y="6707401"/>
                  <a:pt x="5506762" y="6856506"/>
                  <a:pt x="5184883" y="6856506"/>
                </a:cubicBezTo>
                <a:lnTo>
                  <a:pt x="2411986" y="6856506"/>
                </a:lnTo>
                <a:cubicBezTo>
                  <a:pt x="2047213" y="6856506"/>
                  <a:pt x="1707170" y="6661756"/>
                  <a:pt x="1524785" y="6343350"/>
                </a:cubicBezTo>
                <a:lnTo>
                  <a:pt x="136790" y="3941411"/>
                </a:lnTo>
                <a:cubicBezTo>
                  <a:pt x="-45596" y="3623005"/>
                  <a:pt x="-45596" y="3233501"/>
                  <a:pt x="136790" y="2915099"/>
                </a:cubicBezTo>
                <a:lnTo>
                  <a:pt x="1524785" y="513156"/>
                </a:lnTo>
                <a:cubicBezTo>
                  <a:pt x="1707170" y="194754"/>
                  <a:pt x="2047213" y="0"/>
                  <a:pt x="2415079" y="0"/>
                </a:cubicBezTo>
                <a:close/>
              </a:path>
            </a:pathLst>
          </a:custGeom>
          <a:solidFill>
            <a:schemeClr val="accent2"/>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lvl="0" algn="ctr"/>
            <a:endParaRPr lang="en-US" sz="2701">
              <a:solidFill>
                <a:schemeClr val="tx1"/>
              </a:solidFill>
            </a:endParaRPr>
          </a:p>
        </p:txBody>
      </p:sp>
      <p:sp>
        <p:nvSpPr>
          <p:cNvPr id="62" name="Picture Placeholder 61">
            <a:extLst>
              <a:ext uri="{FF2B5EF4-FFF2-40B4-BE49-F238E27FC236}">
                <a16:creationId xmlns:a16="http://schemas.microsoft.com/office/drawing/2014/main" id="{E7A5EAFD-E3F5-4EE4-BEE8-EDCA0F3D20A8}"/>
              </a:ext>
            </a:extLst>
          </p:cNvPr>
          <p:cNvSpPr>
            <a:spLocks noGrp="1"/>
          </p:cNvSpPr>
          <p:nvPr>
            <p:ph type="pic" idx="1" hasCustomPrompt="1"/>
          </p:nvPr>
        </p:nvSpPr>
        <p:spPr>
          <a:xfrm>
            <a:off x="6011683" y="0"/>
            <a:ext cx="6180317" cy="6856499"/>
          </a:xfrm>
          <a:custGeom>
            <a:avLst/>
            <a:gdLst>
              <a:gd name="connsiteX0" fmla="*/ 2415079 w 6180317"/>
              <a:gd name="connsiteY0" fmla="*/ 0 h 6856499"/>
              <a:gd name="connsiteX1" fmla="*/ 6180317 w 6180317"/>
              <a:gd name="connsiteY1" fmla="*/ 1 h 6856499"/>
              <a:gd name="connsiteX2" fmla="*/ 6180317 w 6180317"/>
              <a:gd name="connsiteY2" fmla="*/ 6856499 h 6856499"/>
              <a:gd name="connsiteX3" fmla="*/ 2411986 w 6180317"/>
              <a:gd name="connsiteY3" fmla="*/ 6856498 h 6856499"/>
              <a:gd name="connsiteX4" fmla="*/ 1524785 w 6180317"/>
              <a:gd name="connsiteY4" fmla="*/ 6343343 h 6856499"/>
              <a:gd name="connsiteX5" fmla="*/ 136790 w 6180317"/>
              <a:gd name="connsiteY5" fmla="*/ 3941406 h 6856499"/>
              <a:gd name="connsiteX6" fmla="*/ 136790 w 6180317"/>
              <a:gd name="connsiteY6" fmla="*/ 2915095 h 6856499"/>
              <a:gd name="connsiteX7" fmla="*/ 1524785 w 6180317"/>
              <a:gd name="connsiteY7" fmla="*/ 513155 h 6856499"/>
              <a:gd name="connsiteX8" fmla="*/ 2415079 w 6180317"/>
              <a:gd name="connsiteY8" fmla="*/ 0 h 685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80317" h="6856499">
                <a:moveTo>
                  <a:pt x="2415079" y="0"/>
                </a:moveTo>
                <a:lnTo>
                  <a:pt x="6180317" y="1"/>
                </a:lnTo>
                <a:lnTo>
                  <a:pt x="6180317" y="6856499"/>
                </a:lnTo>
                <a:lnTo>
                  <a:pt x="2411986" y="6856498"/>
                </a:lnTo>
                <a:cubicBezTo>
                  <a:pt x="2047213" y="6856498"/>
                  <a:pt x="1707170" y="6661748"/>
                  <a:pt x="1524785" y="6343343"/>
                </a:cubicBezTo>
                <a:lnTo>
                  <a:pt x="136790" y="3941406"/>
                </a:lnTo>
                <a:cubicBezTo>
                  <a:pt x="-45596" y="3623001"/>
                  <a:pt x="-45596" y="3233498"/>
                  <a:pt x="136790" y="2915095"/>
                </a:cubicBezTo>
                <a:lnTo>
                  <a:pt x="1524785" y="513155"/>
                </a:lnTo>
                <a:cubicBezTo>
                  <a:pt x="1707170" y="194753"/>
                  <a:pt x="2047213" y="0"/>
                  <a:pt x="2415079"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ctr" anchorCtr="0" compatLnSpc="1">
            <a:prstTxWarp prst="textNoShape">
              <a:avLst/>
            </a:prstTxWarp>
            <a:noAutofit/>
          </a:bodyPr>
          <a:lstStyle>
            <a:lvl1pPr marL="0" indent="0" algn="ctr">
              <a:buNone/>
              <a:defRPr lang="ko-KR" altLang="en-US" sz="2701" dirty="0"/>
            </a:lvl1pPr>
          </a:lstStyle>
          <a:p>
            <a:pPr marL="0" lvl="0" algn="ctr"/>
            <a:r>
              <a:rPr lang="en-US" altLang="ko-KR" dirty="0"/>
              <a:t>Your Picture Here and</a:t>
            </a:r>
            <a:r>
              <a:rPr lang="ko-KR" altLang="en-US" dirty="0"/>
              <a:t> </a:t>
            </a:r>
            <a:r>
              <a:rPr lang="en-US" altLang="ko-KR" dirty="0"/>
              <a:t>Send to Back</a:t>
            </a:r>
            <a:endParaRPr lang="ko-KR" altLang="en-US" dirty="0"/>
          </a:p>
        </p:txBody>
      </p:sp>
    </p:spTree>
    <p:extLst>
      <p:ext uri="{BB962C8B-B14F-4D97-AF65-F5344CB8AC3E}">
        <p14:creationId xmlns:p14="http://schemas.microsoft.com/office/powerpoint/2010/main" val="10769546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4C200A-24A8-43AD-A980-E284C50657FD}"/>
              </a:ext>
            </a:extLst>
          </p:cNvPr>
          <p:cNvSpPr>
            <a:spLocks noGrp="1"/>
          </p:cNvSpPr>
          <p:nvPr>
            <p:ph type="pic" idx="1" hasCustomPrompt="1"/>
          </p:nvPr>
        </p:nvSpPr>
        <p:spPr>
          <a:xfrm>
            <a:off x="0" y="0"/>
            <a:ext cx="6113634" cy="6858000"/>
          </a:xfrm>
          <a:custGeom>
            <a:avLst/>
            <a:gdLst>
              <a:gd name="connsiteX0" fmla="*/ 0 w 3658111"/>
              <a:gd name="connsiteY0" fmla="*/ 0 h 6858000"/>
              <a:gd name="connsiteX1" fmla="*/ 3658111 w 3658111"/>
              <a:gd name="connsiteY1" fmla="*/ 0 h 6858000"/>
              <a:gd name="connsiteX2" fmla="*/ 3658111 w 3658111"/>
              <a:gd name="connsiteY2" fmla="*/ 6858000 h 6858000"/>
              <a:gd name="connsiteX3" fmla="*/ 0 w 3658111"/>
              <a:gd name="connsiteY3" fmla="*/ 6858000 h 6858000"/>
              <a:gd name="connsiteX4" fmla="*/ 0 w 3658111"/>
              <a:gd name="connsiteY4" fmla="*/ 0 h 6858000"/>
              <a:gd name="connsiteX0" fmla="*/ 0 w 6113634"/>
              <a:gd name="connsiteY0" fmla="*/ 0 h 6878548"/>
              <a:gd name="connsiteX1" fmla="*/ 3658111 w 6113634"/>
              <a:gd name="connsiteY1" fmla="*/ 0 h 6878548"/>
              <a:gd name="connsiteX2" fmla="*/ 6113634 w 6113634"/>
              <a:gd name="connsiteY2" fmla="*/ 6878548 h 6878548"/>
              <a:gd name="connsiteX3" fmla="*/ 0 w 6113634"/>
              <a:gd name="connsiteY3" fmla="*/ 6858000 h 6878548"/>
              <a:gd name="connsiteX4" fmla="*/ 0 w 6113634"/>
              <a:gd name="connsiteY4" fmla="*/ 0 h 6878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3634" h="6878548">
                <a:moveTo>
                  <a:pt x="0" y="0"/>
                </a:moveTo>
                <a:lnTo>
                  <a:pt x="3658111" y="0"/>
                </a:lnTo>
                <a:lnTo>
                  <a:pt x="6113634" y="6878548"/>
                </a:lnTo>
                <a:lnTo>
                  <a:pt x="0" y="6858000"/>
                </a:lnTo>
                <a:lnTo>
                  <a:pt x="0" y="0"/>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673768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D5CD35A-2A51-47DD-8590-C25AD44DBD7D}"/>
              </a:ext>
            </a:extLst>
          </p:cNvPr>
          <p:cNvSpPr>
            <a:spLocks noGrp="1"/>
          </p:cNvSpPr>
          <p:nvPr>
            <p:ph type="pic" idx="1" hasCustomPrompt="1"/>
          </p:nvPr>
        </p:nvSpPr>
        <p:spPr>
          <a:xfrm>
            <a:off x="-1" y="1"/>
            <a:ext cx="9258300" cy="5640313"/>
          </a:xfrm>
          <a:custGeom>
            <a:avLst/>
            <a:gdLst>
              <a:gd name="connsiteX0" fmla="*/ 0 w 9258300"/>
              <a:gd name="connsiteY0" fmla="*/ 0 h 5640313"/>
              <a:gd name="connsiteX1" fmla="*/ 7013091 w 9258300"/>
              <a:gd name="connsiteY1" fmla="*/ 0 h 5640313"/>
              <a:gd name="connsiteX2" fmla="*/ 7324470 w 9258300"/>
              <a:gd name="connsiteY2" fmla="*/ 37023 h 5640313"/>
              <a:gd name="connsiteX3" fmla="*/ 8868075 w 9258300"/>
              <a:gd name="connsiteY3" fmla="*/ 500361 h 5640313"/>
              <a:gd name="connsiteX4" fmla="*/ 8997708 w 9258300"/>
              <a:gd name="connsiteY4" fmla="*/ 601188 h 5640313"/>
              <a:gd name="connsiteX5" fmla="*/ 9172240 w 9258300"/>
              <a:gd name="connsiteY5" fmla="*/ 811026 h 5640313"/>
              <a:gd name="connsiteX6" fmla="*/ 9227368 w 9258300"/>
              <a:gd name="connsiteY6" fmla="*/ 921522 h 5640313"/>
              <a:gd name="connsiteX7" fmla="*/ 9258300 w 9258300"/>
              <a:gd name="connsiteY7" fmla="*/ 1095376 h 5640313"/>
              <a:gd name="connsiteX8" fmla="*/ 383700 w 9258300"/>
              <a:gd name="connsiteY8" fmla="*/ 5404804 h 5640313"/>
              <a:gd name="connsiteX9" fmla="*/ 0 w 9258300"/>
              <a:gd name="connsiteY9" fmla="*/ 5640313 h 56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8300" h="5640313">
                <a:moveTo>
                  <a:pt x="0" y="0"/>
                </a:moveTo>
                <a:lnTo>
                  <a:pt x="7013091" y="0"/>
                </a:lnTo>
                <a:lnTo>
                  <a:pt x="7324470" y="37023"/>
                </a:lnTo>
                <a:cubicBezTo>
                  <a:pt x="7947501" y="121817"/>
                  <a:pt x="8511930" y="266553"/>
                  <a:pt x="8868075" y="500361"/>
                </a:cubicBezTo>
                <a:lnTo>
                  <a:pt x="8997708" y="601188"/>
                </a:lnTo>
                <a:lnTo>
                  <a:pt x="9172240" y="811026"/>
                </a:lnTo>
                <a:lnTo>
                  <a:pt x="9227368" y="921522"/>
                </a:lnTo>
                <a:cubicBezTo>
                  <a:pt x="9245774" y="976549"/>
                  <a:pt x="9256316" y="1034456"/>
                  <a:pt x="9258300" y="1095376"/>
                </a:cubicBezTo>
                <a:cubicBezTo>
                  <a:pt x="9258299" y="2714776"/>
                  <a:pt x="4656211" y="2868181"/>
                  <a:pt x="383700" y="5404804"/>
                </a:cubicBezTo>
                <a:lnTo>
                  <a:pt x="0" y="5640313"/>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867001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그림 개체 틀 3">
            <a:extLst>
              <a:ext uri="{FF2B5EF4-FFF2-40B4-BE49-F238E27FC236}">
                <a16:creationId xmlns:a16="http://schemas.microsoft.com/office/drawing/2014/main" id="{85E82A15-1989-4CB4-94AD-099C5BEDB3EA}"/>
              </a:ext>
            </a:extLst>
          </p:cNvPr>
          <p:cNvSpPr>
            <a:spLocks noGrp="1"/>
          </p:cNvSpPr>
          <p:nvPr>
            <p:ph type="pic" idx="1" hasCustomPrompt="1"/>
          </p:nvPr>
        </p:nvSpPr>
        <p:spPr>
          <a:xfrm>
            <a:off x="5344564" y="130767"/>
            <a:ext cx="6758507" cy="6596468"/>
          </a:xfrm>
          <a:custGeom>
            <a:avLst/>
            <a:gdLst>
              <a:gd name="connsiteX0" fmla="*/ 4271471 w 6758506"/>
              <a:gd name="connsiteY0" fmla="*/ 0 h 6596467"/>
              <a:gd name="connsiteX1" fmla="*/ 4351667 w 6758506"/>
              <a:gd name="connsiteY1" fmla="*/ 113994 h 6596467"/>
              <a:gd name="connsiteX2" fmla="*/ 4275691 w 6758506"/>
              <a:gd name="connsiteY2" fmla="*/ 417977 h 6596467"/>
              <a:gd name="connsiteX3" fmla="*/ 4225042 w 6758506"/>
              <a:gd name="connsiteY3" fmla="*/ 451753 h 6596467"/>
              <a:gd name="connsiteX4" fmla="*/ 4212379 w 6758506"/>
              <a:gd name="connsiteY4" fmla="*/ 396867 h 6596467"/>
              <a:gd name="connsiteX5" fmla="*/ 4220821 w 6758506"/>
              <a:gd name="connsiteY5" fmla="*/ 337759 h 6596467"/>
              <a:gd name="connsiteX6" fmla="*/ 4106859 w 6758506"/>
              <a:gd name="connsiteY6" fmla="*/ 557302 h 6596467"/>
              <a:gd name="connsiteX7" fmla="*/ 4165949 w 6758506"/>
              <a:gd name="connsiteY7" fmla="*/ 481307 h 6596467"/>
              <a:gd name="connsiteX8" fmla="*/ 4195495 w 6758506"/>
              <a:gd name="connsiteY8" fmla="*/ 464419 h 6596467"/>
              <a:gd name="connsiteX9" fmla="*/ 4229262 w 6758506"/>
              <a:gd name="connsiteY9" fmla="*/ 493972 h 6596467"/>
              <a:gd name="connsiteX10" fmla="*/ 4208158 w 6758506"/>
              <a:gd name="connsiteY10" fmla="*/ 515083 h 6596467"/>
              <a:gd name="connsiteX11" fmla="*/ 4191275 w 6758506"/>
              <a:gd name="connsiteY11" fmla="*/ 553079 h 6596467"/>
              <a:gd name="connsiteX12" fmla="*/ 4195495 w 6758506"/>
              <a:gd name="connsiteY12" fmla="*/ 650185 h 6596467"/>
              <a:gd name="connsiteX13" fmla="*/ 4161729 w 6758506"/>
              <a:gd name="connsiteY13" fmla="*/ 667074 h 6596467"/>
              <a:gd name="connsiteX14" fmla="*/ 4140625 w 6758506"/>
              <a:gd name="connsiteY14" fmla="*/ 688184 h 6596467"/>
              <a:gd name="connsiteX15" fmla="*/ 4187055 w 6758506"/>
              <a:gd name="connsiteY15" fmla="*/ 789510 h 6596467"/>
              <a:gd name="connsiteX16" fmla="*/ 4195495 w 6758506"/>
              <a:gd name="connsiteY16" fmla="*/ 793733 h 6596467"/>
              <a:gd name="connsiteX17" fmla="*/ 4199718 w 6758506"/>
              <a:gd name="connsiteY17" fmla="*/ 747291 h 6596467"/>
              <a:gd name="connsiteX18" fmla="*/ 4220821 w 6758506"/>
              <a:gd name="connsiteY18" fmla="*/ 721960 h 6596467"/>
              <a:gd name="connsiteX19" fmla="*/ 4237705 w 6758506"/>
              <a:gd name="connsiteY19" fmla="*/ 743069 h 6596467"/>
              <a:gd name="connsiteX20" fmla="*/ 4220821 w 6758506"/>
              <a:gd name="connsiteY20" fmla="*/ 903504 h 6596467"/>
              <a:gd name="connsiteX21" fmla="*/ 4330561 w 6758506"/>
              <a:gd name="connsiteY21" fmla="*/ 810621 h 6596467"/>
              <a:gd name="connsiteX22" fmla="*/ 4339004 w 6758506"/>
              <a:gd name="connsiteY22" fmla="*/ 785290 h 6596467"/>
              <a:gd name="connsiteX23" fmla="*/ 4385434 w 6758506"/>
              <a:gd name="connsiteY23" fmla="*/ 675519 h 6596467"/>
              <a:gd name="connsiteX24" fmla="*/ 4562707 w 6758506"/>
              <a:gd name="connsiteY24" fmla="*/ 531971 h 6596467"/>
              <a:gd name="connsiteX25" fmla="*/ 4626019 w 6758506"/>
              <a:gd name="connsiteY25" fmla="*/ 548859 h 6596467"/>
              <a:gd name="connsiteX26" fmla="*/ 4672449 w 6758506"/>
              <a:gd name="connsiteY26" fmla="*/ 709292 h 6596467"/>
              <a:gd name="connsiteX27" fmla="*/ 4710435 w 6758506"/>
              <a:gd name="connsiteY27" fmla="*/ 781068 h 6596467"/>
              <a:gd name="connsiteX28" fmla="*/ 4718878 w 6758506"/>
              <a:gd name="connsiteY28" fmla="*/ 882396 h 6596467"/>
              <a:gd name="connsiteX29" fmla="*/ 4710435 w 6758506"/>
              <a:gd name="connsiteY29" fmla="*/ 962611 h 6596467"/>
              <a:gd name="connsiteX30" fmla="*/ 4799074 w 6758506"/>
              <a:gd name="connsiteY30" fmla="*/ 941503 h 6596467"/>
              <a:gd name="connsiteX31" fmla="*/ 4997451 w 6758506"/>
              <a:gd name="connsiteY31" fmla="*/ 793733 h 6596467"/>
              <a:gd name="connsiteX32" fmla="*/ 5048100 w 6758506"/>
              <a:gd name="connsiteY32" fmla="*/ 810621 h 6596467"/>
              <a:gd name="connsiteX33" fmla="*/ 5064983 w 6758506"/>
              <a:gd name="connsiteY33" fmla="*/ 835952 h 6596467"/>
              <a:gd name="connsiteX34" fmla="*/ 5073427 w 6758506"/>
              <a:gd name="connsiteY34" fmla="*/ 954169 h 6596467"/>
              <a:gd name="connsiteX35" fmla="*/ 4887711 w 6758506"/>
              <a:gd name="connsiteY35" fmla="*/ 1063940 h 6596467"/>
              <a:gd name="connsiteX36" fmla="*/ 4862385 w 6758506"/>
              <a:gd name="connsiteY36" fmla="*/ 1101939 h 6596467"/>
              <a:gd name="connsiteX37" fmla="*/ 4790631 w 6758506"/>
              <a:gd name="connsiteY37" fmla="*/ 1131492 h 6596467"/>
              <a:gd name="connsiteX38" fmla="*/ 4756865 w 6758506"/>
              <a:gd name="connsiteY38" fmla="*/ 1131492 h 6596467"/>
              <a:gd name="connsiteX39" fmla="*/ 4761085 w 6758506"/>
              <a:gd name="connsiteY39" fmla="*/ 1161046 h 6596467"/>
              <a:gd name="connsiteX40" fmla="*/ 4756865 w 6758506"/>
              <a:gd name="connsiteY40" fmla="*/ 1199045 h 6596467"/>
              <a:gd name="connsiteX41" fmla="*/ 4765305 w 6758506"/>
              <a:gd name="connsiteY41" fmla="*/ 1237041 h 6596467"/>
              <a:gd name="connsiteX42" fmla="*/ 4697772 w 6758506"/>
              <a:gd name="connsiteY42" fmla="*/ 1304593 h 6596467"/>
              <a:gd name="connsiteX43" fmla="*/ 4693552 w 6758506"/>
              <a:gd name="connsiteY43" fmla="*/ 1359480 h 6596467"/>
              <a:gd name="connsiteX44" fmla="*/ 4773748 w 6758506"/>
              <a:gd name="connsiteY44" fmla="*/ 1372146 h 6596467"/>
              <a:gd name="connsiteX45" fmla="*/ 4866607 w 6758506"/>
              <a:gd name="connsiteY45" fmla="*/ 1308816 h 6596467"/>
              <a:gd name="connsiteX46" fmla="*/ 4997451 w 6758506"/>
              <a:gd name="connsiteY46" fmla="*/ 1177934 h 6596467"/>
              <a:gd name="connsiteX47" fmla="*/ 5170505 w 6758506"/>
              <a:gd name="connsiteY47" fmla="*/ 1025944 h 6596467"/>
              <a:gd name="connsiteX48" fmla="*/ 5208493 w 6758506"/>
              <a:gd name="connsiteY48" fmla="*/ 1017498 h 6596467"/>
              <a:gd name="connsiteX49" fmla="*/ 5242259 w 6758506"/>
              <a:gd name="connsiteY49" fmla="*/ 979500 h 6596467"/>
              <a:gd name="connsiteX50" fmla="*/ 5259142 w 6758506"/>
              <a:gd name="connsiteY50" fmla="*/ 954169 h 6596467"/>
              <a:gd name="connsiteX51" fmla="*/ 5440637 w 6758506"/>
              <a:gd name="connsiteY51" fmla="*/ 810621 h 6596467"/>
              <a:gd name="connsiteX52" fmla="*/ 5693886 w 6758506"/>
              <a:gd name="connsiteY52" fmla="*/ 595301 h 6596467"/>
              <a:gd name="connsiteX53" fmla="*/ 5740315 w 6758506"/>
              <a:gd name="connsiteY53" fmla="*/ 565745 h 6596467"/>
              <a:gd name="connsiteX54" fmla="*/ 5778303 w 6758506"/>
              <a:gd name="connsiteY54" fmla="*/ 620632 h 6596467"/>
              <a:gd name="connsiteX55" fmla="*/ 5795185 w 6758506"/>
              <a:gd name="connsiteY55" fmla="*/ 751514 h 6596467"/>
              <a:gd name="connsiteX56" fmla="*/ 5731873 w 6758506"/>
              <a:gd name="connsiteY56" fmla="*/ 848620 h 6596467"/>
              <a:gd name="connsiteX57" fmla="*/ 5698107 w 6758506"/>
              <a:gd name="connsiteY57" fmla="*/ 869728 h 6596467"/>
              <a:gd name="connsiteX58" fmla="*/ 5609470 w 6758506"/>
              <a:gd name="connsiteY58" fmla="*/ 924615 h 6596467"/>
              <a:gd name="connsiteX59" fmla="*/ 5605249 w 6758506"/>
              <a:gd name="connsiteY59" fmla="*/ 979500 h 6596467"/>
              <a:gd name="connsiteX60" fmla="*/ 5609470 w 6758506"/>
              <a:gd name="connsiteY60" fmla="*/ 1009055 h 6596467"/>
              <a:gd name="connsiteX61" fmla="*/ 5575703 w 6758506"/>
              <a:gd name="connsiteY61" fmla="*/ 1004833 h 6596467"/>
              <a:gd name="connsiteX62" fmla="*/ 5512391 w 6758506"/>
              <a:gd name="connsiteY62" fmla="*/ 1025944 h 6596467"/>
              <a:gd name="connsiteX63" fmla="*/ 5373105 w 6758506"/>
              <a:gd name="connsiteY63" fmla="*/ 1232818 h 6596467"/>
              <a:gd name="connsiteX64" fmla="*/ 5322455 w 6758506"/>
              <a:gd name="connsiteY64" fmla="*/ 1329924 h 6596467"/>
              <a:gd name="connsiteX65" fmla="*/ 5330895 w 6758506"/>
              <a:gd name="connsiteY65" fmla="*/ 1351035 h 6596467"/>
              <a:gd name="connsiteX66" fmla="*/ 5381545 w 6758506"/>
              <a:gd name="connsiteY66" fmla="*/ 1359480 h 6596467"/>
              <a:gd name="connsiteX67" fmla="*/ 5402651 w 6758506"/>
              <a:gd name="connsiteY67" fmla="*/ 1329924 h 6596467"/>
              <a:gd name="connsiteX68" fmla="*/ 5427975 w 6758506"/>
              <a:gd name="connsiteY68" fmla="*/ 1275040 h 6596467"/>
              <a:gd name="connsiteX69" fmla="*/ 5601029 w 6758506"/>
              <a:gd name="connsiteY69" fmla="*/ 1131492 h 6596467"/>
              <a:gd name="connsiteX70" fmla="*/ 5647457 w 6758506"/>
              <a:gd name="connsiteY70" fmla="*/ 1123047 h 6596467"/>
              <a:gd name="connsiteX71" fmla="*/ 5723433 w 6758506"/>
              <a:gd name="connsiteY71" fmla="*/ 1097716 h 6596467"/>
              <a:gd name="connsiteX72" fmla="*/ 5820511 w 6758506"/>
              <a:gd name="connsiteY72" fmla="*/ 1101939 h 6596467"/>
              <a:gd name="connsiteX73" fmla="*/ 5850058 w 6758506"/>
              <a:gd name="connsiteY73" fmla="*/ 1101939 h 6596467"/>
              <a:gd name="connsiteX74" fmla="*/ 5972461 w 6758506"/>
              <a:gd name="connsiteY74" fmla="*/ 996388 h 6596467"/>
              <a:gd name="connsiteX75" fmla="*/ 6213047 w 6758506"/>
              <a:gd name="connsiteY75" fmla="*/ 768402 h 6596467"/>
              <a:gd name="connsiteX76" fmla="*/ 6390322 w 6758506"/>
              <a:gd name="connsiteY76" fmla="*/ 620632 h 6596467"/>
              <a:gd name="connsiteX77" fmla="*/ 6424089 w 6758506"/>
              <a:gd name="connsiteY77" fmla="*/ 569968 h 6596467"/>
              <a:gd name="connsiteX78" fmla="*/ 6487401 w 6758506"/>
              <a:gd name="connsiteY78" fmla="*/ 527749 h 6596467"/>
              <a:gd name="connsiteX79" fmla="*/ 6512725 w 6758506"/>
              <a:gd name="connsiteY79" fmla="*/ 510861 h 6596467"/>
              <a:gd name="connsiteX80" fmla="*/ 6567597 w 6758506"/>
              <a:gd name="connsiteY80" fmla="*/ 409532 h 6596467"/>
              <a:gd name="connsiteX81" fmla="*/ 6630910 w 6758506"/>
              <a:gd name="connsiteY81" fmla="*/ 354648 h 6596467"/>
              <a:gd name="connsiteX82" fmla="*/ 6694221 w 6758506"/>
              <a:gd name="connsiteY82" fmla="*/ 384201 h 6596467"/>
              <a:gd name="connsiteX83" fmla="*/ 6706883 w 6758506"/>
              <a:gd name="connsiteY83" fmla="*/ 413755 h 6596467"/>
              <a:gd name="connsiteX84" fmla="*/ 6744870 w 6758506"/>
              <a:gd name="connsiteY84" fmla="*/ 519303 h 6596467"/>
              <a:gd name="connsiteX85" fmla="*/ 6576037 w 6758506"/>
              <a:gd name="connsiteY85" fmla="*/ 721960 h 6596467"/>
              <a:gd name="connsiteX86" fmla="*/ 6525388 w 6758506"/>
              <a:gd name="connsiteY86" fmla="*/ 768402 h 6596467"/>
              <a:gd name="connsiteX87" fmla="*/ 6343893 w 6758506"/>
              <a:gd name="connsiteY87" fmla="*/ 1021721 h 6596467"/>
              <a:gd name="connsiteX88" fmla="*/ 6293243 w 6758506"/>
              <a:gd name="connsiteY88" fmla="*/ 1165269 h 6596467"/>
              <a:gd name="connsiteX89" fmla="*/ 6267919 w 6758506"/>
              <a:gd name="connsiteY89" fmla="*/ 1224376 h 6596467"/>
              <a:gd name="connsiteX90" fmla="*/ 6263697 w 6758506"/>
              <a:gd name="connsiteY90" fmla="*/ 1245486 h 6596467"/>
              <a:gd name="connsiteX91" fmla="*/ 6284802 w 6758506"/>
              <a:gd name="connsiteY91" fmla="*/ 1245486 h 6596467"/>
              <a:gd name="connsiteX92" fmla="*/ 6436751 w 6758506"/>
              <a:gd name="connsiteY92" fmla="*/ 1110382 h 6596467"/>
              <a:gd name="connsiteX93" fmla="*/ 6618247 w 6758506"/>
              <a:gd name="connsiteY93" fmla="*/ 869728 h 6596467"/>
              <a:gd name="connsiteX94" fmla="*/ 6626687 w 6758506"/>
              <a:gd name="connsiteY94" fmla="*/ 857063 h 6596467"/>
              <a:gd name="connsiteX95" fmla="*/ 6694221 w 6758506"/>
              <a:gd name="connsiteY95" fmla="*/ 827509 h 6596467"/>
              <a:gd name="connsiteX96" fmla="*/ 6698443 w 6758506"/>
              <a:gd name="connsiteY96" fmla="*/ 903504 h 6596467"/>
              <a:gd name="connsiteX97" fmla="*/ 6639351 w 6758506"/>
              <a:gd name="connsiteY97" fmla="*/ 1000610 h 6596467"/>
              <a:gd name="connsiteX98" fmla="*/ 6491621 w 6758506"/>
              <a:gd name="connsiteY98" fmla="*/ 1220153 h 6596467"/>
              <a:gd name="connsiteX99" fmla="*/ 6487401 w 6758506"/>
              <a:gd name="connsiteY99" fmla="*/ 1300371 h 6596467"/>
              <a:gd name="connsiteX100" fmla="*/ 6525388 w 6758506"/>
              <a:gd name="connsiteY100" fmla="*/ 1367923 h 6596467"/>
              <a:gd name="connsiteX101" fmla="*/ 6533831 w 6758506"/>
              <a:gd name="connsiteY101" fmla="*/ 1422810 h 6596467"/>
              <a:gd name="connsiteX102" fmla="*/ 6495841 w 6758506"/>
              <a:gd name="connsiteY102" fmla="*/ 1435475 h 6596467"/>
              <a:gd name="connsiteX103" fmla="*/ 6457855 w 6758506"/>
              <a:gd name="connsiteY103" fmla="*/ 1431253 h 6596467"/>
              <a:gd name="connsiteX104" fmla="*/ 6466297 w 6758506"/>
              <a:gd name="connsiteY104" fmla="*/ 1439696 h 6596467"/>
              <a:gd name="connsiteX105" fmla="*/ 6457855 w 6758506"/>
              <a:gd name="connsiteY105" fmla="*/ 1557912 h 6596467"/>
              <a:gd name="connsiteX106" fmla="*/ 6394542 w 6758506"/>
              <a:gd name="connsiteY106" fmla="*/ 1587466 h 6596467"/>
              <a:gd name="connsiteX107" fmla="*/ 6369219 w 6758506"/>
              <a:gd name="connsiteY107" fmla="*/ 1739458 h 6596467"/>
              <a:gd name="connsiteX108" fmla="*/ 6364998 w 6758506"/>
              <a:gd name="connsiteY108" fmla="*/ 1794343 h 6596467"/>
              <a:gd name="connsiteX109" fmla="*/ 6386101 w 6758506"/>
              <a:gd name="connsiteY109" fmla="*/ 1836562 h 6596467"/>
              <a:gd name="connsiteX110" fmla="*/ 6449415 w 6758506"/>
              <a:gd name="connsiteY110" fmla="*/ 1760567 h 6596467"/>
              <a:gd name="connsiteX111" fmla="*/ 6457855 w 6758506"/>
              <a:gd name="connsiteY111" fmla="*/ 1709903 h 6596467"/>
              <a:gd name="connsiteX112" fmla="*/ 6462075 w 6758506"/>
              <a:gd name="connsiteY112" fmla="*/ 1650796 h 6596467"/>
              <a:gd name="connsiteX113" fmla="*/ 6462075 w 6758506"/>
              <a:gd name="connsiteY113" fmla="*/ 1629685 h 6596467"/>
              <a:gd name="connsiteX114" fmla="*/ 6550714 w 6758506"/>
              <a:gd name="connsiteY114" fmla="*/ 1646573 h 6596467"/>
              <a:gd name="connsiteX115" fmla="*/ 6550714 w 6758506"/>
              <a:gd name="connsiteY115" fmla="*/ 1684572 h 6596467"/>
              <a:gd name="connsiteX116" fmla="*/ 6529608 w 6758506"/>
              <a:gd name="connsiteY116" fmla="*/ 1785900 h 6596467"/>
              <a:gd name="connsiteX117" fmla="*/ 6525388 w 6758506"/>
              <a:gd name="connsiteY117" fmla="*/ 1802788 h 6596467"/>
              <a:gd name="connsiteX118" fmla="*/ 6428309 w 6758506"/>
              <a:gd name="connsiteY118" fmla="*/ 2001220 h 6596467"/>
              <a:gd name="connsiteX119" fmla="*/ 6398765 w 6758506"/>
              <a:gd name="connsiteY119" fmla="*/ 2043439 h 6596467"/>
              <a:gd name="connsiteX120" fmla="*/ 6314346 w 6758506"/>
              <a:gd name="connsiteY120" fmla="*/ 2165879 h 6596467"/>
              <a:gd name="connsiteX121" fmla="*/ 6297463 w 6758506"/>
              <a:gd name="connsiteY121" fmla="*/ 2199655 h 6596467"/>
              <a:gd name="connsiteX122" fmla="*/ 6263697 w 6758506"/>
              <a:gd name="connsiteY122" fmla="*/ 2275650 h 6596467"/>
              <a:gd name="connsiteX123" fmla="*/ 6314346 w 6758506"/>
              <a:gd name="connsiteY123" fmla="*/ 2368533 h 6596467"/>
              <a:gd name="connsiteX124" fmla="*/ 6331229 w 6758506"/>
              <a:gd name="connsiteY124" fmla="*/ 2499415 h 6596467"/>
              <a:gd name="connsiteX125" fmla="*/ 6073761 w 6758506"/>
              <a:gd name="connsiteY125" fmla="*/ 2870948 h 6596467"/>
              <a:gd name="connsiteX126" fmla="*/ 5972461 w 6758506"/>
              <a:gd name="connsiteY126" fmla="*/ 2989165 h 6596467"/>
              <a:gd name="connsiteX127" fmla="*/ 5871161 w 6758506"/>
              <a:gd name="connsiteY127" fmla="*/ 3060938 h 6596467"/>
              <a:gd name="connsiteX128" fmla="*/ 5837395 w 6758506"/>
              <a:gd name="connsiteY128" fmla="*/ 3103159 h 6596467"/>
              <a:gd name="connsiteX129" fmla="*/ 5719213 w 6758506"/>
              <a:gd name="connsiteY129" fmla="*/ 3322702 h 6596467"/>
              <a:gd name="connsiteX130" fmla="*/ 5812069 w 6758506"/>
              <a:gd name="connsiteY130" fmla="*/ 3339590 h 6596467"/>
              <a:gd name="connsiteX131" fmla="*/ 5850058 w 6758506"/>
              <a:gd name="connsiteY131" fmla="*/ 3326924 h 6596467"/>
              <a:gd name="connsiteX132" fmla="*/ 5947135 w 6758506"/>
              <a:gd name="connsiteY132" fmla="*/ 3145378 h 6596467"/>
              <a:gd name="connsiteX133" fmla="*/ 6052657 w 6758506"/>
              <a:gd name="connsiteY133" fmla="*/ 3044049 h 6596467"/>
              <a:gd name="connsiteX134" fmla="*/ 6103307 w 6758506"/>
              <a:gd name="connsiteY134" fmla="*/ 2989165 h 6596467"/>
              <a:gd name="connsiteX135" fmla="*/ 6246813 w 6758506"/>
              <a:gd name="connsiteY135" fmla="*/ 2723181 h 6596467"/>
              <a:gd name="connsiteX136" fmla="*/ 6305905 w 6758506"/>
              <a:gd name="connsiteY136" fmla="*/ 2672516 h 6596467"/>
              <a:gd name="connsiteX137" fmla="*/ 6289023 w 6758506"/>
              <a:gd name="connsiteY137" fmla="*/ 2820287 h 6596467"/>
              <a:gd name="connsiteX138" fmla="*/ 6221489 w 6758506"/>
              <a:gd name="connsiteY138" fmla="*/ 3022941 h 6596467"/>
              <a:gd name="connsiteX139" fmla="*/ 6141293 w 6758506"/>
              <a:gd name="connsiteY139" fmla="*/ 3141155 h 6596467"/>
              <a:gd name="connsiteX140" fmla="*/ 6006227 w 6758506"/>
              <a:gd name="connsiteY140" fmla="*/ 3301591 h 6596467"/>
              <a:gd name="connsiteX141" fmla="*/ 5989344 w 6758506"/>
              <a:gd name="connsiteY141" fmla="*/ 3322702 h 6596467"/>
              <a:gd name="connsiteX142" fmla="*/ 5904928 w 6758506"/>
              <a:gd name="connsiteY142" fmla="*/ 3424028 h 6596467"/>
              <a:gd name="connsiteX143" fmla="*/ 5803629 w 6758506"/>
              <a:gd name="connsiteY143" fmla="*/ 3525356 h 6596467"/>
              <a:gd name="connsiteX144" fmla="*/ 5799409 w 6758506"/>
              <a:gd name="connsiteY144" fmla="*/ 3546467 h 6596467"/>
              <a:gd name="connsiteX145" fmla="*/ 5765642 w 6758506"/>
              <a:gd name="connsiteY145" fmla="*/ 3567575 h 6596467"/>
              <a:gd name="connsiteX146" fmla="*/ 5710769 w 6758506"/>
              <a:gd name="connsiteY146" fmla="*/ 3567575 h 6596467"/>
              <a:gd name="connsiteX147" fmla="*/ 5622133 w 6758506"/>
              <a:gd name="connsiteY147" fmla="*/ 3647793 h 6596467"/>
              <a:gd name="connsiteX148" fmla="*/ 5609470 w 6758506"/>
              <a:gd name="connsiteY148" fmla="*/ 3681569 h 6596467"/>
              <a:gd name="connsiteX149" fmla="*/ 5571483 w 6758506"/>
              <a:gd name="connsiteY149" fmla="*/ 3740679 h 6596467"/>
              <a:gd name="connsiteX150" fmla="*/ 5516613 w 6758506"/>
              <a:gd name="connsiteY150" fmla="*/ 3787120 h 6596467"/>
              <a:gd name="connsiteX151" fmla="*/ 5516613 w 6758506"/>
              <a:gd name="connsiteY151" fmla="*/ 3863116 h 6596467"/>
              <a:gd name="connsiteX152" fmla="*/ 5503951 w 6758506"/>
              <a:gd name="connsiteY152" fmla="*/ 3896892 h 6596467"/>
              <a:gd name="connsiteX153" fmla="*/ 5436417 w 6758506"/>
              <a:gd name="connsiteY153" fmla="*/ 3968664 h 6596467"/>
              <a:gd name="connsiteX154" fmla="*/ 5402651 w 6758506"/>
              <a:gd name="connsiteY154" fmla="*/ 3968664 h 6596467"/>
              <a:gd name="connsiteX155" fmla="*/ 5309791 w 6758506"/>
              <a:gd name="connsiteY155" fmla="*/ 3905335 h 6596467"/>
              <a:gd name="connsiteX156" fmla="*/ 5259142 w 6758506"/>
              <a:gd name="connsiteY156" fmla="*/ 3888446 h 6596467"/>
              <a:gd name="connsiteX157" fmla="*/ 5242259 w 6758506"/>
              <a:gd name="connsiteY157" fmla="*/ 3930668 h 6596467"/>
              <a:gd name="connsiteX158" fmla="*/ 5208493 w 6758506"/>
              <a:gd name="connsiteY158" fmla="*/ 3981330 h 6596467"/>
              <a:gd name="connsiteX159" fmla="*/ 5026997 w 6758506"/>
              <a:gd name="connsiteY159" fmla="*/ 4162876 h 6596467"/>
              <a:gd name="connsiteX160" fmla="*/ 4955243 w 6758506"/>
              <a:gd name="connsiteY160" fmla="*/ 4243094 h 6596467"/>
              <a:gd name="connsiteX161" fmla="*/ 4845501 w 6758506"/>
              <a:gd name="connsiteY161" fmla="*/ 4331755 h 6596467"/>
              <a:gd name="connsiteX162" fmla="*/ 4701995 w 6758506"/>
              <a:gd name="connsiteY162" fmla="*/ 4449971 h 6596467"/>
              <a:gd name="connsiteX163" fmla="*/ 4642903 w 6758506"/>
              <a:gd name="connsiteY163" fmla="*/ 4513301 h 6596467"/>
              <a:gd name="connsiteX164" fmla="*/ 4398094 w 6758506"/>
              <a:gd name="connsiteY164" fmla="*/ 4737066 h 6596467"/>
              <a:gd name="connsiteX165" fmla="*/ 4385434 w 6758506"/>
              <a:gd name="connsiteY165" fmla="*/ 4758175 h 6596467"/>
              <a:gd name="connsiteX166" fmla="*/ 4360108 w 6758506"/>
              <a:gd name="connsiteY166" fmla="*/ 4838392 h 6596467"/>
              <a:gd name="connsiteX167" fmla="*/ 4246145 w 6758506"/>
              <a:gd name="connsiteY167" fmla="*/ 5007273 h 6596467"/>
              <a:gd name="connsiteX168" fmla="*/ 4174392 w 6758506"/>
              <a:gd name="connsiteY168" fmla="*/ 5074823 h 6596467"/>
              <a:gd name="connsiteX169" fmla="*/ 4149066 w 6758506"/>
              <a:gd name="connsiteY169" fmla="*/ 5104379 h 6596467"/>
              <a:gd name="connsiteX170" fmla="*/ 4051989 w 6758506"/>
              <a:gd name="connsiteY170" fmla="*/ 5188817 h 6596467"/>
              <a:gd name="connsiteX171" fmla="*/ 4026663 w 6758506"/>
              <a:gd name="connsiteY171" fmla="*/ 5197262 h 6596467"/>
              <a:gd name="connsiteX172" fmla="*/ 4026663 w 6758506"/>
              <a:gd name="connsiteY172" fmla="*/ 5218371 h 6596467"/>
              <a:gd name="connsiteX173" fmla="*/ 4039326 w 6758506"/>
              <a:gd name="connsiteY173" fmla="*/ 5290146 h 6596467"/>
              <a:gd name="connsiteX174" fmla="*/ 4001339 w 6758506"/>
              <a:gd name="connsiteY174" fmla="*/ 5437916 h 6596467"/>
              <a:gd name="connsiteX175" fmla="*/ 3946467 w 6758506"/>
              <a:gd name="connsiteY175" fmla="*/ 5497023 h 6596467"/>
              <a:gd name="connsiteX176" fmla="*/ 3866271 w 6758506"/>
              <a:gd name="connsiteY176" fmla="*/ 5573018 h 6596467"/>
              <a:gd name="connsiteX177" fmla="*/ 3815621 w 6758506"/>
              <a:gd name="connsiteY177" fmla="*/ 5602572 h 6596467"/>
              <a:gd name="connsiteX178" fmla="*/ 3786077 w 6758506"/>
              <a:gd name="connsiteY178" fmla="*/ 5653236 h 6596467"/>
              <a:gd name="connsiteX179" fmla="*/ 3735427 w 6758506"/>
              <a:gd name="connsiteY179" fmla="*/ 5699678 h 6596467"/>
              <a:gd name="connsiteX180" fmla="*/ 3731205 w 6758506"/>
              <a:gd name="connsiteY180" fmla="*/ 5703900 h 6596467"/>
              <a:gd name="connsiteX181" fmla="*/ 3553932 w 6758506"/>
              <a:gd name="connsiteY181" fmla="*/ 5830560 h 6596467"/>
              <a:gd name="connsiteX182" fmla="*/ 3528606 w 6758506"/>
              <a:gd name="connsiteY182" fmla="*/ 5931886 h 6596467"/>
              <a:gd name="connsiteX183" fmla="*/ 3507502 w 6758506"/>
              <a:gd name="connsiteY183" fmla="*/ 5990995 h 6596467"/>
              <a:gd name="connsiteX184" fmla="*/ 3363994 w 6758506"/>
              <a:gd name="connsiteY184" fmla="*/ 6138763 h 6596467"/>
              <a:gd name="connsiteX185" fmla="*/ 3300681 w 6758506"/>
              <a:gd name="connsiteY185" fmla="*/ 6223203 h 6596467"/>
              <a:gd name="connsiteX186" fmla="*/ 3212044 w 6758506"/>
              <a:gd name="connsiteY186" fmla="*/ 6290756 h 6596467"/>
              <a:gd name="connsiteX187" fmla="*/ 3026329 w 6758506"/>
              <a:gd name="connsiteY187" fmla="*/ 6417415 h 6596467"/>
              <a:gd name="connsiteX188" fmla="*/ 2878600 w 6758506"/>
              <a:gd name="connsiteY188" fmla="*/ 6489188 h 6596467"/>
              <a:gd name="connsiteX189" fmla="*/ 2802626 w 6758506"/>
              <a:gd name="connsiteY189" fmla="*/ 6408970 h 6596467"/>
              <a:gd name="connsiteX190" fmla="*/ 2756197 w 6758506"/>
              <a:gd name="connsiteY190" fmla="*/ 6362528 h 6596467"/>
              <a:gd name="connsiteX191" fmla="*/ 2781520 w 6758506"/>
              <a:gd name="connsiteY191" fmla="*/ 6328752 h 6596467"/>
              <a:gd name="connsiteX192" fmla="*/ 2794183 w 6758506"/>
              <a:gd name="connsiteY192" fmla="*/ 6307644 h 6596467"/>
              <a:gd name="connsiteX193" fmla="*/ 2789963 w 6758506"/>
              <a:gd name="connsiteY193" fmla="*/ 6168319 h 6596467"/>
              <a:gd name="connsiteX194" fmla="*/ 2785743 w 6758506"/>
              <a:gd name="connsiteY194" fmla="*/ 6138763 h 6596467"/>
              <a:gd name="connsiteX195" fmla="*/ 2726650 w 6758506"/>
              <a:gd name="connsiteY195" fmla="*/ 6142986 h 6596467"/>
              <a:gd name="connsiteX196" fmla="*/ 2709767 w 6758506"/>
              <a:gd name="connsiteY196" fmla="*/ 6003661 h 6596467"/>
              <a:gd name="connsiteX197" fmla="*/ 2811067 w 6758506"/>
              <a:gd name="connsiteY197" fmla="*/ 5822114 h 6596467"/>
              <a:gd name="connsiteX198" fmla="*/ 2815287 w 6758506"/>
              <a:gd name="connsiteY198" fmla="*/ 5775673 h 6596467"/>
              <a:gd name="connsiteX199" fmla="*/ 2751976 w 6758506"/>
              <a:gd name="connsiteY199" fmla="*/ 5775673 h 6596467"/>
              <a:gd name="connsiteX200" fmla="*/ 2688664 w 6758506"/>
              <a:gd name="connsiteY200" fmla="*/ 5847448 h 6596467"/>
              <a:gd name="connsiteX201" fmla="*/ 2562038 w 6758506"/>
              <a:gd name="connsiteY201" fmla="*/ 5999438 h 6596467"/>
              <a:gd name="connsiteX202" fmla="*/ 2549375 w 6758506"/>
              <a:gd name="connsiteY202" fmla="*/ 6012104 h 6596467"/>
              <a:gd name="connsiteX203" fmla="*/ 2448076 w 6758506"/>
              <a:gd name="connsiteY203" fmla="*/ 6096544 h 6596467"/>
              <a:gd name="connsiteX204" fmla="*/ 2076644 w 6758506"/>
              <a:gd name="connsiteY204" fmla="*/ 6573628 h 6596467"/>
              <a:gd name="connsiteX205" fmla="*/ 2030215 w 6758506"/>
              <a:gd name="connsiteY205" fmla="*/ 6590516 h 6596467"/>
              <a:gd name="connsiteX206" fmla="*/ 2017552 w 6758506"/>
              <a:gd name="connsiteY206" fmla="*/ 6548297 h 6596467"/>
              <a:gd name="connsiteX207" fmla="*/ 2038658 w 6758506"/>
              <a:gd name="connsiteY207" fmla="*/ 6430081 h 6596467"/>
              <a:gd name="connsiteX208" fmla="*/ 2085085 w 6758506"/>
              <a:gd name="connsiteY208" fmla="*/ 6307644 h 6596467"/>
              <a:gd name="connsiteX209" fmla="*/ 2144177 w 6758506"/>
              <a:gd name="connsiteY209" fmla="*/ 6193650 h 6596467"/>
              <a:gd name="connsiteX210" fmla="*/ 2093528 w 6758506"/>
              <a:gd name="connsiteY210" fmla="*/ 6113432 h 6596467"/>
              <a:gd name="connsiteX211" fmla="*/ 2063981 w 6758506"/>
              <a:gd name="connsiteY211" fmla="*/ 6096544 h 6596467"/>
              <a:gd name="connsiteX212" fmla="*/ 2089307 w 6758506"/>
              <a:gd name="connsiteY212" fmla="*/ 6079656 h 6596467"/>
              <a:gd name="connsiteX213" fmla="*/ 2131514 w 6758506"/>
              <a:gd name="connsiteY213" fmla="*/ 6003661 h 6596467"/>
              <a:gd name="connsiteX214" fmla="*/ 2068201 w 6758506"/>
              <a:gd name="connsiteY214" fmla="*/ 5982550 h 6596467"/>
              <a:gd name="connsiteX215" fmla="*/ 1975345 w 6758506"/>
              <a:gd name="connsiteY215" fmla="*/ 6050102 h 6596467"/>
              <a:gd name="connsiteX216" fmla="*/ 1950019 w 6758506"/>
              <a:gd name="connsiteY216" fmla="*/ 6075433 h 6596467"/>
              <a:gd name="connsiteX217" fmla="*/ 1937358 w 6758506"/>
              <a:gd name="connsiteY217" fmla="*/ 6050102 h 6596467"/>
              <a:gd name="connsiteX218" fmla="*/ 1903592 w 6758506"/>
              <a:gd name="connsiteY218" fmla="*/ 6033214 h 6596467"/>
              <a:gd name="connsiteX219" fmla="*/ 1730537 w 6758506"/>
              <a:gd name="connsiteY219" fmla="*/ 6151431 h 6596467"/>
              <a:gd name="connsiteX220" fmla="*/ 1591250 w 6758506"/>
              <a:gd name="connsiteY220" fmla="*/ 6278090 h 6596467"/>
              <a:gd name="connsiteX221" fmla="*/ 1565924 w 6758506"/>
              <a:gd name="connsiteY221" fmla="*/ 6282311 h 6596467"/>
              <a:gd name="connsiteX222" fmla="*/ 1561704 w 6758506"/>
              <a:gd name="connsiteY222" fmla="*/ 6261202 h 6596467"/>
              <a:gd name="connsiteX223" fmla="*/ 1591250 w 6758506"/>
              <a:gd name="connsiteY223" fmla="*/ 6037437 h 6596467"/>
              <a:gd name="connsiteX224" fmla="*/ 1633457 w 6758506"/>
              <a:gd name="connsiteY224" fmla="*/ 5885444 h 6596467"/>
              <a:gd name="connsiteX225" fmla="*/ 1519497 w 6758506"/>
              <a:gd name="connsiteY225" fmla="*/ 5927666 h 6596467"/>
              <a:gd name="connsiteX226" fmla="*/ 1473068 w 6758506"/>
              <a:gd name="connsiteY226" fmla="*/ 5919220 h 6596467"/>
              <a:gd name="connsiteX227" fmla="*/ 1473068 w 6758506"/>
              <a:gd name="connsiteY227" fmla="*/ 5830560 h 6596467"/>
              <a:gd name="connsiteX228" fmla="*/ 1489951 w 6758506"/>
              <a:gd name="connsiteY228" fmla="*/ 5716566 h 6596467"/>
              <a:gd name="connsiteX229" fmla="*/ 1485728 w 6758506"/>
              <a:gd name="connsiteY229" fmla="*/ 5682789 h 6596467"/>
              <a:gd name="connsiteX230" fmla="*/ 1447742 w 6758506"/>
              <a:gd name="connsiteY230" fmla="*/ 5695455 h 6596467"/>
              <a:gd name="connsiteX231" fmla="*/ 1422418 w 6758506"/>
              <a:gd name="connsiteY231" fmla="*/ 5725008 h 6596467"/>
              <a:gd name="connsiteX232" fmla="*/ 1236702 w 6758506"/>
              <a:gd name="connsiteY232" fmla="*/ 5952996 h 6596467"/>
              <a:gd name="connsiteX233" fmla="*/ 1122740 w 6758506"/>
              <a:gd name="connsiteY233" fmla="*/ 5974107 h 6596467"/>
              <a:gd name="connsiteX234" fmla="*/ 1067867 w 6758506"/>
              <a:gd name="connsiteY234" fmla="*/ 5974107 h 6596467"/>
              <a:gd name="connsiteX235" fmla="*/ 1050984 w 6758506"/>
              <a:gd name="connsiteY235" fmla="*/ 5986773 h 6596467"/>
              <a:gd name="connsiteX236" fmla="*/ 966568 w 6758506"/>
              <a:gd name="connsiteY236" fmla="*/ 5965662 h 6596467"/>
              <a:gd name="connsiteX237" fmla="*/ 991894 w 6758506"/>
              <a:gd name="connsiteY237" fmla="*/ 5898112 h 6596467"/>
              <a:gd name="connsiteX238" fmla="*/ 1152284 w 6758506"/>
              <a:gd name="connsiteY238" fmla="*/ 5661679 h 6596467"/>
              <a:gd name="connsiteX239" fmla="*/ 1139623 w 6758506"/>
              <a:gd name="connsiteY239" fmla="*/ 5606794 h 6596467"/>
              <a:gd name="connsiteX240" fmla="*/ 1093193 w 6758506"/>
              <a:gd name="connsiteY240" fmla="*/ 5619460 h 6596467"/>
              <a:gd name="connsiteX241" fmla="*/ 1004557 w 6758506"/>
              <a:gd name="connsiteY241" fmla="*/ 5703900 h 6596467"/>
              <a:gd name="connsiteX242" fmla="*/ 953907 w 6758506"/>
              <a:gd name="connsiteY242" fmla="*/ 5703900 h 6596467"/>
              <a:gd name="connsiteX243" fmla="*/ 983451 w 6758506"/>
              <a:gd name="connsiteY243" fmla="*/ 5670124 h 6596467"/>
              <a:gd name="connsiteX244" fmla="*/ 1008777 w 6758506"/>
              <a:gd name="connsiteY244" fmla="*/ 5653236 h 6596467"/>
              <a:gd name="connsiteX245" fmla="*/ 987674 w 6758506"/>
              <a:gd name="connsiteY245" fmla="*/ 5568795 h 6596467"/>
              <a:gd name="connsiteX246" fmla="*/ 970790 w 6758506"/>
              <a:gd name="connsiteY246" fmla="*/ 5535019 h 6596467"/>
              <a:gd name="connsiteX247" fmla="*/ 1080530 w 6758506"/>
              <a:gd name="connsiteY247" fmla="*/ 5332365 h 6596467"/>
              <a:gd name="connsiteX248" fmla="*/ 1240922 w 6758506"/>
              <a:gd name="connsiteY248" fmla="*/ 5146598 h 6596467"/>
              <a:gd name="connsiteX249" fmla="*/ 1397092 w 6758506"/>
              <a:gd name="connsiteY249" fmla="*/ 4927055 h 6596467"/>
              <a:gd name="connsiteX250" fmla="*/ 1422418 w 6758506"/>
              <a:gd name="connsiteY250" fmla="*/ 4901722 h 6596467"/>
              <a:gd name="connsiteX251" fmla="*/ 1700990 w 6758506"/>
              <a:gd name="connsiteY251" fmla="*/ 4606184 h 6596467"/>
              <a:gd name="connsiteX252" fmla="*/ 1713653 w 6758506"/>
              <a:gd name="connsiteY252" fmla="*/ 4534412 h 6596467"/>
              <a:gd name="connsiteX253" fmla="*/ 1637680 w 6758506"/>
              <a:gd name="connsiteY253" fmla="*/ 4547077 h 6596467"/>
              <a:gd name="connsiteX254" fmla="*/ 1477288 w 6758506"/>
              <a:gd name="connsiteY254" fmla="*/ 4724401 h 6596467"/>
              <a:gd name="connsiteX255" fmla="*/ 1397092 w 6758506"/>
              <a:gd name="connsiteY255" fmla="*/ 4728621 h 6596467"/>
              <a:gd name="connsiteX256" fmla="*/ 1342222 w 6758506"/>
              <a:gd name="connsiteY256" fmla="*/ 4724401 h 6596467"/>
              <a:gd name="connsiteX257" fmla="*/ 962348 w 6758506"/>
              <a:gd name="connsiteY257" fmla="*/ 5053715 h 6596467"/>
              <a:gd name="connsiteX258" fmla="*/ 763969 w 6758506"/>
              <a:gd name="connsiteY258" fmla="*/ 5159264 h 6596467"/>
              <a:gd name="connsiteX259" fmla="*/ 717539 w 6758506"/>
              <a:gd name="connsiteY259" fmla="*/ 5184595 h 6596467"/>
              <a:gd name="connsiteX260" fmla="*/ 531824 w 6758506"/>
              <a:gd name="connsiteY260" fmla="*/ 5328142 h 6596467"/>
              <a:gd name="connsiteX261" fmla="*/ 400978 w 6758506"/>
              <a:gd name="connsiteY261" fmla="*/ 5416805 h 6596467"/>
              <a:gd name="connsiteX262" fmla="*/ 329225 w 6758506"/>
              <a:gd name="connsiteY262" fmla="*/ 5433693 h 6596467"/>
              <a:gd name="connsiteX263" fmla="*/ 308121 w 6758506"/>
              <a:gd name="connsiteY263" fmla="*/ 5370363 h 6596467"/>
              <a:gd name="connsiteX264" fmla="*/ 417861 w 6758506"/>
              <a:gd name="connsiteY264" fmla="*/ 5167709 h 6596467"/>
              <a:gd name="connsiteX265" fmla="*/ 219483 w 6758506"/>
              <a:gd name="connsiteY265" fmla="*/ 5273258 h 6596467"/>
              <a:gd name="connsiteX266" fmla="*/ 181496 w 6758506"/>
              <a:gd name="connsiteY266" fmla="*/ 5290146 h 6596467"/>
              <a:gd name="connsiteX267" fmla="*/ 177275 w 6758506"/>
              <a:gd name="connsiteY267" fmla="*/ 5256370 h 6596467"/>
              <a:gd name="connsiteX268" fmla="*/ 151949 w 6758506"/>
              <a:gd name="connsiteY268" fmla="*/ 5218371 h 6596467"/>
              <a:gd name="connsiteX269" fmla="*/ 118183 w 6758506"/>
              <a:gd name="connsiteY269" fmla="*/ 5247927 h 6596467"/>
              <a:gd name="connsiteX270" fmla="*/ 71756 w 6758506"/>
              <a:gd name="connsiteY270" fmla="*/ 5290146 h 6596467"/>
              <a:gd name="connsiteX271" fmla="*/ 0 w 6758506"/>
              <a:gd name="connsiteY271" fmla="*/ 5252147 h 6596467"/>
              <a:gd name="connsiteX272" fmla="*/ 59093 w 6758506"/>
              <a:gd name="connsiteY272" fmla="*/ 5222593 h 6596467"/>
              <a:gd name="connsiteX273" fmla="*/ 84416 w 6758506"/>
              <a:gd name="connsiteY273" fmla="*/ 5218371 h 6596467"/>
              <a:gd name="connsiteX274" fmla="*/ 42210 w 6758506"/>
              <a:gd name="connsiteY274" fmla="*/ 5197262 h 6596467"/>
              <a:gd name="connsiteX275" fmla="*/ 33767 w 6758506"/>
              <a:gd name="connsiteY275" fmla="*/ 5150821 h 6596467"/>
              <a:gd name="connsiteX276" fmla="*/ 46430 w 6758506"/>
              <a:gd name="connsiteY276" fmla="*/ 5125487 h 6596467"/>
              <a:gd name="connsiteX277" fmla="*/ 67533 w 6758506"/>
              <a:gd name="connsiteY277" fmla="*/ 4948164 h 6596467"/>
              <a:gd name="connsiteX278" fmla="*/ 109743 w 6758506"/>
              <a:gd name="connsiteY278" fmla="*/ 4766620 h 6596467"/>
              <a:gd name="connsiteX279" fmla="*/ 122406 w 6758506"/>
              <a:gd name="connsiteY279" fmla="*/ 4724401 h 6596467"/>
              <a:gd name="connsiteX280" fmla="*/ 151949 w 6758506"/>
              <a:gd name="connsiteY280" fmla="*/ 4601962 h 6596467"/>
              <a:gd name="connsiteX281" fmla="*/ 130846 w 6758506"/>
              <a:gd name="connsiteY281" fmla="*/ 4521744 h 6596467"/>
              <a:gd name="connsiteX282" fmla="*/ 135066 w 6758506"/>
              <a:gd name="connsiteY282" fmla="*/ 4458414 h 6596467"/>
              <a:gd name="connsiteX283" fmla="*/ 139289 w 6758506"/>
              <a:gd name="connsiteY283" fmla="*/ 4420418 h 6596467"/>
              <a:gd name="connsiteX284" fmla="*/ 130846 w 6758506"/>
              <a:gd name="connsiteY284" fmla="*/ 4407750 h 6596467"/>
              <a:gd name="connsiteX285" fmla="*/ 160392 w 6758506"/>
              <a:gd name="connsiteY285" fmla="*/ 4302201 h 6596467"/>
              <a:gd name="connsiteX286" fmla="*/ 156172 w 6758506"/>
              <a:gd name="connsiteY286" fmla="*/ 4251537 h 6596467"/>
              <a:gd name="connsiteX287" fmla="*/ 206822 w 6758506"/>
              <a:gd name="connsiteY287" fmla="*/ 4141765 h 6596467"/>
              <a:gd name="connsiteX288" fmla="*/ 337668 w 6758506"/>
              <a:gd name="connsiteY288" fmla="*/ 4031994 h 6596467"/>
              <a:gd name="connsiteX289" fmla="*/ 350328 w 6758506"/>
              <a:gd name="connsiteY289" fmla="*/ 4015106 h 6596467"/>
              <a:gd name="connsiteX290" fmla="*/ 493837 w 6758506"/>
              <a:gd name="connsiteY290" fmla="*/ 3778675 h 6596467"/>
              <a:gd name="connsiteX291" fmla="*/ 650006 w 6758506"/>
              <a:gd name="connsiteY291" fmla="*/ 3529579 h 6596467"/>
              <a:gd name="connsiteX292" fmla="*/ 873711 w 6758506"/>
              <a:gd name="connsiteY292" fmla="*/ 3238261 h 6596467"/>
              <a:gd name="connsiteX293" fmla="*/ 1063647 w 6758506"/>
              <a:gd name="connsiteY293" fmla="*/ 2896282 h 6596467"/>
              <a:gd name="connsiteX294" fmla="*/ 1059427 w 6758506"/>
              <a:gd name="connsiteY294" fmla="*/ 2803398 h 6596467"/>
              <a:gd name="connsiteX295" fmla="*/ 1059427 w 6758506"/>
              <a:gd name="connsiteY295" fmla="*/ 2765400 h 6596467"/>
              <a:gd name="connsiteX296" fmla="*/ 1287352 w 6758506"/>
              <a:gd name="connsiteY296" fmla="*/ 2402310 h 6596467"/>
              <a:gd name="connsiteX297" fmla="*/ 1422418 w 6758506"/>
              <a:gd name="connsiteY297" fmla="*/ 2110992 h 6596467"/>
              <a:gd name="connsiteX298" fmla="*/ 1439301 w 6758506"/>
              <a:gd name="connsiteY298" fmla="*/ 2068773 h 6596467"/>
              <a:gd name="connsiteX299" fmla="*/ 1321118 w 6758506"/>
              <a:gd name="connsiteY299" fmla="*/ 2110992 h 6596467"/>
              <a:gd name="connsiteX300" fmla="*/ 1278909 w 6758506"/>
              <a:gd name="connsiteY300" fmla="*/ 2136325 h 6596467"/>
              <a:gd name="connsiteX301" fmla="*/ 1126960 w 6758506"/>
              <a:gd name="connsiteY301" fmla="*/ 2153213 h 6596467"/>
              <a:gd name="connsiteX302" fmla="*/ 1114297 w 6758506"/>
              <a:gd name="connsiteY302" fmla="*/ 2157433 h 6596467"/>
              <a:gd name="connsiteX303" fmla="*/ 975011 w 6758506"/>
              <a:gd name="connsiteY303" fmla="*/ 2203875 h 6596467"/>
              <a:gd name="connsiteX304" fmla="*/ 493837 w 6758506"/>
              <a:gd name="connsiteY304" fmla="*/ 2334757 h 6596467"/>
              <a:gd name="connsiteX305" fmla="*/ 422084 w 6758506"/>
              <a:gd name="connsiteY305" fmla="*/ 2351645 h 6596467"/>
              <a:gd name="connsiteX306" fmla="*/ 371434 w 6758506"/>
              <a:gd name="connsiteY306" fmla="*/ 2334757 h 6596467"/>
              <a:gd name="connsiteX307" fmla="*/ 405201 w 6758506"/>
              <a:gd name="connsiteY307" fmla="*/ 2300981 h 6596467"/>
              <a:gd name="connsiteX308" fmla="*/ 721762 w 6758506"/>
              <a:gd name="connsiteY308" fmla="*/ 2174321 h 6596467"/>
              <a:gd name="connsiteX309" fmla="*/ 1181830 w 6758506"/>
              <a:gd name="connsiteY309" fmla="*/ 2030774 h 6596467"/>
              <a:gd name="connsiteX310" fmla="*/ 1219819 w 6758506"/>
              <a:gd name="connsiteY310" fmla="*/ 2022331 h 6596467"/>
              <a:gd name="connsiteX311" fmla="*/ 1232480 w 6758506"/>
              <a:gd name="connsiteY311" fmla="*/ 2001220 h 6596467"/>
              <a:gd name="connsiteX312" fmla="*/ 1211376 w 6758506"/>
              <a:gd name="connsiteY312" fmla="*/ 1988555 h 6596467"/>
              <a:gd name="connsiteX313" fmla="*/ 903258 w 6758506"/>
              <a:gd name="connsiteY313" fmla="*/ 2034997 h 6596467"/>
              <a:gd name="connsiteX314" fmla="*/ 877931 w 6758506"/>
              <a:gd name="connsiteY314" fmla="*/ 2030774 h 6596467"/>
              <a:gd name="connsiteX315" fmla="*/ 877931 w 6758506"/>
              <a:gd name="connsiteY315" fmla="*/ 2001220 h 6596467"/>
              <a:gd name="connsiteX316" fmla="*/ 970790 w 6758506"/>
              <a:gd name="connsiteY316" fmla="*/ 1937891 h 6596467"/>
              <a:gd name="connsiteX317" fmla="*/ 1034101 w 6758506"/>
              <a:gd name="connsiteY317" fmla="*/ 1878784 h 6596467"/>
              <a:gd name="connsiteX318" fmla="*/ 1097414 w 6758506"/>
              <a:gd name="connsiteY318" fmla="*/ 1832342 h 6596467"/>
              <a:gd name="connsiteX319" fmla="*/ 1283129 w 6758506"/>
              <a:gd name="connsiteY319" fmla="*/ 1790120 h 6596467"/>
              <a:gd name="connsiteX320" fmla="*/ 1608134 w 6758506"/>
              <a:gd name="connsiteY320" fmla="*/ 1714125 h 6596467"/>
              <a:gd name="connsiteX321" fmla="*/ 1409755 w 6758506"/>
              <a:gd name="connsiteY321" fmla="*/ 1684572 h 6596467"/>
              <a:gd name="connsiteX322" fmla="*/ 1228259 w 6758506"/>
              <a:gd name="connsiteY322" fmla="*/ 1735236 h 6596467"/>
              <a:gd name="connsiteX323" fmla="*/ 1181830 w 6758506"/>
              <a:gd name="connsiteY323" fmla="*/ 1726791 h 6596467"/>
              <a:gd name="connsiteX324" fmla="*/ 1359105 w 6758506"/>
              <a:gd name="connsiteY324" fmla="*/ 1659241 h 6596467"/>
              <a:gd name="connsiteX325" fmla="*/ 1283129 w 6758506"/>
              <a:gd name="connsiteY325" fmla="*/ 1646573 h 6596467"/>
              <a:gd name="connsiteX326" fmla="*/ 1232480 w 6758506"/>
              <a:gd name="connsiteY326" fmla="*/ 1667684 h 6596467"/>
              <a:gd name="connsiteX327" fmla="*/ 1194493 w 6758506"/>
              <a:gd name="connsiteY327" fmla="*/ 1663461 h 6596467"/>
              <a:gd name="connsiteX328" fmla="*/ 1207156 w 6758506"/>
              <a:gd name="connsiteY328" fmla="*/ 1629685 h 6596467"/>
              <a:gd name="connsiteX329" fmla="*/ 1240922 w 6758506"/>
              <a:gd name="connsiteY329" fmla="*/ 1591688 h 6596467"/>
              <a:gd name="connsiteX330" fmla="*/ 983451 w 6758506"/>
              <a:gd name="connsiteY330" fmla="*/ 1633907 h 6596467"/>
              <a:gd name="connsiteX331" fmla="*/ 738645 w 6758506"/>
              <a:gd name="connsiteY331" fmla="*/ 1633907 h 6596467"/>
              <a:gd name="connsiteX332" fmla="*/ 1316896 w 6758506"/>
              <a:gd name="connsiteY332" fmla="*/ 1494583 h 6596467"/>
              <a:gd name="connsiteX333" fmla="*/ 1274689 w 6758506"/>
              <a:gd name="connsiteY333" fmla="*/ 1473472 h 6596467"/>
              <a:gd name="connsiteX334" fmla="*/ 1321118 w 6758506"/>
              <a:gd name="connsiteY334" fmla="*/ 1448141 h 6596467"/>
              <a:gd name="connsiteX335" fmla="*/ 1574367 w 6758506"/>
              <a:gd name="connsiteY335" fmla="*/ 1376366 h 6596467"/>
              <a:gd name="connsiteX336" fmla="*/ 1785406 w 6758506"/>
              <a:gd name="connsiteY336" fmla="*/ 1367923 h 6596467"/>
              <a:gd name="connsiteX337" fmla="*/ 1924695 w 6758506"/>
              <a:gd name="connsiteY337" fmla="*/ 1342592 h 6596467"/>
              <a:gd name="connsiteX338" fmla="*/ 2055541 w 6758506"/>
              <a:gd name="connsiteY338" fmla="*/ 1300371 h 6596467"/>
              <a:gd name="connsiteX339" fmla="*/ 2089307 w 6758506"/>
              <a:gd name="connsiteY339" fmla="*/ 1266595 h 6596467"/>
              <a:gd name="connsiteX340" fmla="*/ 2030215 w 6758506"/>
              <a:gd name="connsiteY340" fmla="*/ 1199045 h 6596467"/>
              <a:gd name="connsiteX341" fmla="*/ 1975345 w 6758506"/>
              <a:gd name="connsiteY341" fmla="*/ 1203265 h 6596467"/>
              <a:gd name="connsiteX342" fmla="*/ 1840279 w 6758506"/>
              <a:gd name="connsiteY342" fmla="*/ 1156823 h 6596467"/>
              <a:gd name="connsiteX343" fmla="*/ 1709433 w 6758506"/>
              <a:gd name="connsiteY343" fmla="*/ 1173711 h 6596467"/>
              <a:gd name="connsiteX344" fmla="*/ 1726316 w 6758506"/>
              <a:gd name="connsiteY344" fmla="*/ 1148380 h 6596467"/>
              <a:gd name="connsiteX345" fmla="*/ 1966902 w 6758506"/>
              <a:gd name="connsiteY345" fmla="*/ 1068163 h 6596467"/>
              <a:gd name="connsiteX346" fmla="*/ 2034435 w 6758506"/>
              <a:gd name="connsiteY346" fmla="*/ 1097716 h 6596467"/>
              <a:gd name="connsiteX347" fmla="*/ 2106190 w 6758506"/>
              <a:gd name="connsiteY347" fmla="*/ 1135715 h 6596467"/>
              <a:gd name="connsiteX348" fmla="*/ 2148397 w 6758506"/>
              <a:gd name="connsiteY348" fmla="*/ 1127270 h 6596467"/>
              <a:gd name="connsiteX349" fmla="*/ 2194827 w 6758506"/>
              <a:gd name="connsiteY349" fmla="*/ 1148380 h 6596467"/>
              <a:gd name="connsiteX350" fmla="*/ 2177944 w 6758506"/>
              <a:gd name="connsiteY350" fmla="*/ 1190599 h 6596467"/>
              <a:gd name="connsiteX351" fmla="*/ 2156840 w 6758506"/>
              <a:gd name="connsiteY351" fmla="*/ 1220153 h 6596467"/>
              <a:gd name="connsiteX352" fmla="*/ 2177944 w 6758506"/>
              <a:gd name="connsiteY352" fmla="*/ 1237041 h 6596467"/>
              <a:gd name="connsiteX353" fmla="*/ 2199047 w 6758506"/>
              <a:gd name="connsiteY353" fmla="*/ 1211710 h 6596467"/>
              <a:gd name="connsiteX354" fmla="*/ 2224373 w 6758506"/>
              <a:gd name="connsiteY354" fmla="*/ 1177934 h 6596467"/>
              <a:gd name="connsiteX355" fmla="*/ 2308789 w 6758506"/>
              <a:gd name="connsiteY355" fmla="*/ 1169489 h 6596467"/>
              <a:gd name="connsiteX356" fmla="*/ 2397426 w 6758506"/>
              <a:gd name="connsiteY356" fmla="*/ 1156823 h 6596467"/>
              <a:gd name="connsiteX357" fmla="*/ 2397426 w 6758506"/>
              <a:gd name="connsiteY357" fmla="*/ 1152603 h 6596467"/>
              <a:gd name="connsiteX358" fmla="*/ 2646454 w 6758506"/>
              <a:gd name="connsiteY358" fmla="*/ 852840 h 6596467"/>
              <a:gd name="connsiteX359" fmla="*/ 2768860 w 6758506"/>
              <a:gd name="connsiteY359" fmla="*/ 755737 h 6596467"/>
              <a:gd name="connsiteX360" fmla="*/ 2794183 w 6758506"/>
              <a:gd name="connsiteY360" fmla="*/ 721960 h 6596467"/>
              <a:gd name="connsiteX361" fmla="*/ 2887042 w 6758506"/>
              <a:gd name="connsiteY361" fmla="*/ 574190 h 6596467"/>
              <a:gd name="connsiteX362" fmla="*/ 3060095 w 6758506"/>
              <a:gd name="connsiteY362" fmla="*/ 527749 h 6596467"/>
              <a:gd name="connsiteX363" fmla="*/ 3110745 w 6758506"/>
              <a:gd name="connsiteY363" fmla="*/ 599521 h 6596467"/>
              <a:gd name="connsiteX364" fmla="*/ 3064315 w 6758506"/>
              <a:gd name="connsiteY364" fmla="*/ 835952 h 6596467"/>
              <a:gd name="connsiteX365" fmla="*/ 3060095 w 6758506"/>
              <a:gd name="connsiteY365" fmla="*/ 873951 h 6596467"/>
              <a:gd name="connsiteX366" fmla="*/ 3106525 w 6758506"/>
              <a:gd name="connsiteY366" fmla="*/ 865508 h 6596467"/>
              <a:gd name="connsiteX367" fmla="*/ 3190941 w 6758506"/>
              <a:gd name="connsiteY367" fmla="*/ 755737 h 6596467"/>
              <a:gd name="connsiteX368" fmla="*/ 3515943 w 6758506"/>
              <a:gd name="connsiteY368" fmla="*/ 350425 h 6596467"/>
              <a:gd name="connsiteX369" fmla="*/ 3583476 w 6758506"/>
              <a:gd name="connsiteY369" fmla="*/ 295538 h 6596467"/>
              <a:gd name="connsiteX370" fmla="*/ 3629905 w 6758506"/>
              <a:gd name="connsiteY370" fmla="*/ 295538 h 6596467"/>
              <a:gd name="connsiteX371" fmla="*/ 3659452 w 6758506"/>
              <a:gd name="connsiteY371" fmla="*/ 295538 h 6596467"/>
              <a:gd name="connsiteX372" fmla="*/ 3748088 w 6758506"/>
              <a:gd name="connsiteY372" fmla="*/ 333537 h 6596467"/>
              <a:gd name="connsiteX373" fmla="*/ 3756531 w 6758506"/>
              <a:gd name="connsiteY373" fmla="*/ 346202 h 6596467"/>
              <a:gd name="connsiteX374" fmla="*/ 3781854 w 6758506"/>
              <a:gd name="connsiteY374" fmla="*/ 485530 h 6596467"/>
              <a:gd name="connsiteX375" fmla="*/ 3769194 w 6758506"/>
              <a:gd name="connsiteY375" fmla="*/ 510861 h 6596467"/>
              <a:gd name="connsiteX376" fmla="*/ 3828284 w 6758506"/>
              <a:gd name="connsiteY376" fmla="*/ 603744 h 6596467"/>
              <a:gd name="connsiteX377" fmla="*/ 3836727 w 6758506"/>
              <a:gd name="connsiteY377" fmla="*/ 599521 h 6596467"/>
              <a:gd name="connsiteX378" fmla="*/ 3946467 w 6758506"/>
              <a:gd name="connsiteY378" fmla="*/ 489750 h 6596467"/>
              <a:gd name="connsiteX379" fmla="*/ 4026663 w 6758506"/>
              <a:gd name="connsiteY379" fmla="*/ 413755 h 6596467"/>
              <a:gd name="connsiteX380" fmla="*/ 3988676 w 6758506"/>
              <a:gd name="connsiteY380" fmla="*/ 291318 h 6596467"/>
              <a:gd name="connsiteX381" fmla="*/ 4009779 w 6758506"/>
              <a:gd name="connsiteY381" fmla="*/ 274430 h 6596467"/>
              <a:gd name="connsiteX382" fmla="*/ 4014000 w 6758506"/>
              <a:gd name="connsiteY382" fmla="*/ 299761 h 6596467"/>
              <a:gd name="connsiteX383" fmla="*/ 4014000 w 6758506"/>
              <a:gd name="connsiteY383" fmla="*/ 341982 h 6596467"/>
              <a:gd name="connsiteX384" fmla="*/ 4039326 w 6758506"/>
              <a:gd name="connsiteY384" fmla="*/ 312429 h 6596467"/>
              <a:gd name="connsiteX385" fmla="*/ 4064649 w 6758506"/>
              <a:gd name="connsiteY385" fmla="*/ 173101 h 6596467"/>
              <a:gd name="connsiteX386" fmla="*/ 4161729 w 6758506"/>
              <a:gd name="connsiteY386" fmla="*/ 71775 h 6596467"/>
              <a:gd name="connsiteX387" fmla="*/ 4191275 w 6758506"/>
              <a:gd name="connsiteY387" fmla="*/ 50664 h 6596467"/>
              <a:gd name="connsiteX388" fmla="*/ 4271471 w 6758506"/>
              <a:gd name="connsiteY388" fmla="*/ 0 h 65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6758506" h="6596467">
                <a:moveTo>
                  <a:pt x="4271471" y="0"/>
                </a:moveTo>
                <a:cubicBezTo>
                  <a:pt x="4292575" y="0"/>
                  <a:pt x="4355887" y="88663"/>
                  <a:pt x="4351667" y="113994"/>
                </a:cubicBezTo>
                <a:cubicBezTo>
                  <a:pt x="4326341" y="215323"/>
                  <a:pt x="4301017" y="316649"/>
                  <a:pt x="4275691" y="417977"/>
                </a:cubicBezTo>
                <a:cubicBezTo>
                  <a:pt x="4267251" y="443308"/>
                  <a:pt x="4250368" y="460196"/>
                  <a:pt x="4225042" y="451753"/>
                </a:cubicBezTo>
                <a:cubicBezTo>
                  <a:pt x="4195495" y="443308"/>
                  <a:pt x="4208158" y="417977"/>
                  <a:pt x="4212379" y="396867"/>
                </a:cubicBezTo>
                <a:cubicBezTo>
                  <a:pt x="4212379" y="379978"/>
                  <a:pt x="4225042" y="363090"/>
                  <a:pt x="4220821" y="337759"/>
                </a:cubicBezTo>
                <a:cubicBezTo>
                  <a:pt x="4153288" y="401089"/>
                  <a:pt x="4127962" y="472862"/>
                  <a:pt x="4106859" y="557302"/>
                </a:cubicBezTo>
                <a:cubicBezTo>
                  <a:pt x="4149066" y="540414"/>
                  <a:pt x="4153288" y="510861"/>
                  <a:pt x="4165949" y="481307"/>
                </a:cubicBezTo>
                <a:cubicBezTo>
                  <a:pt x="4170172" y="468641"/>
                  <a:pt x="4178612" y="460196"/>
                  <a:pt x="4195495" y="464419"/>
                </a:cubicBezTo>
                <a:cubicBezTo>
                  <a:pt x="4212379" y="468641"/>
                  <a:pt x="4225042" y="477084"/>
                  <a:pt x="4229262" y="493972"/>
                </a:cubicBezTo>
                <a:cubicBezTo>
                  <a:pt x="4233484" y="515083"/>
                  <a:pt x="4220821" y="515083"/>
                  <a:pt x="4208158" y="515083"/>
                </a:cubicBezTo>
                <a:cubicBezTo>
                  <a:pt x="4182832" y="523526"/>
                  <a:pt x="4182832" y="536191"/>
                  <a:pt x="4191275" y="553079"/>
                </a:cubicBezTo>
                <a:cubicBezTo>
                  <a:pt x="4216601" y="586856"/>
                  <a:pt x="4203938" y="616409"/>
                  <a:pt x="4195495" y="650185"/>
                </a:cubicBezTo>
                <a:cubicBezTo>
                  <a:pt x="4191275" y="671296"/>
                  <a:pt x="4182832" y="675519"/>
                  <a:pt x="4161729" y="667074"/>
                </a:cubicBezTo>
                <a:cubicBezTo>
                  <a:pt x="4140625" y="658631"/>
                  <a:pt x="4140625" y="688184"/>
                  <a:pt x="4140625" y="688184"/>
                </a:cubicBezTo>
                <a:cubicBezTo>
                  <a:pt x="4191275" y="709292"/>
                  <a:pt x="4170172" y="759957"/>
                  <a:pt x="4187055" y="789510"/>
                </a:cubicBezTo>
                <a:cubicBezTo>
                  <a:pt x="4191275" y="793733"/>
                  <a:pt x="4191275" y="793733"/>
                  <a:pt x="4195495" y="793733"/>
                </a:cubicBezTo>
                <a:cubicBezTo>
                  <a:pt x="4220821" y="781068"/>
                  <a:pt x="4195495" y="764179"/>
                  <a:pt x="4199718" y="747291"/>
                </a:cubicBezTo>
                <a:cubicBezTo>
                  <a:pt x="4199718" y="730403"/>
                  <a:pt x="4208158" y="721960"/>
                  <a:pt x="4220821" y="721960"/>
                </a:cubicBezTo>
                <a:cubicBezTo>
                  <a:pt x="4233484" y="721960"/>
                  <a:pt x="4237705" y="730403"/>
                  <a:pt x="4237705" y="743069"/>
                </a:cubicBezTo>
                <a:cubicBezTo>
                  <a:pt x="4246145" y="793733"/>
                  <a:pt x="4225042" y="840175"/>
                  <a:pt x="4220821" y="903504"/>
                </a:cubicBezTo>
                <a:cubicBezTo>
                  <a:pt x="4258808" y="857063"/>
                  <a:pt x="4288354" y="823286"/>
                  <a:pt x="4330561" y="810621"/>
                </a:cubicBezTo>
                <a:cubicBezTo>
                  <a:pt x="4339004" y="806398"/>
                  <a:pt x="4343224" y="793733"/>
                  <a:pt x="4339004" y="785290"/>
                </a:cubicBezTo>
                <a:cubicBezTo>
                  <a:pt x="4326341" y="734626"/>
                  <a:pt x="4364328" y="709292"/>
                  <a:pt x="4385434" y="675519"/>
                </a:cubicBezTo>
                <a:cubicBezTo>
                  <a:pt x="4423420" y="599521"/>
                  <a:pt x="4512057" y="595301"/>
                  <a:pt x="4562707" y="531971"/>
                </a:cubicBezTo>
                <a:cubicBezTo>
                  <a:pt x="4579589" y="506638"/>
                  <a:pt x="4609136" y="515083"/>
                  <a:pt x="4626019" y="548859"/>
                </a:cubicBezTo>
                <a:cubicBezTo>
                  <a:pt x="4651345" y="599521"/>
                  <a:pt x="4693552" y="641743"/>
                  <a:pt x="4672449" y="709292"/>
                </a:cubicBezTo>
                <a:cubicBezTo>
                  <a:pt x="4668229" y="734626"/>
                  <a:pt x="4693552" y="759957"/>
                  <a:pt x="4710435" y="781068"/>
                </a:cubicBezTo>
                <a:cubicBezTo>
                  <a:pt x="4739981" y="814844"/>
                  <a:pt x="4744202" y="844397"/>
                  <a:pt x="4718878" y="882396"/>
                </a:cubicBezTo>
                <a:cubicBezTo>
                  <a:pt x="4706215" y="907727"/>
                  <a:pt x="4685111" y="941503"/>
                  <a:pt x="4710435" y="962611"/>
                </a:cubicBezTo>
                <a:cubicBezTo>
                  <a:pt x="4744202" y="987945"/>
                  <a:pt x="4773748" y="966834"/>
                  <a:pt x="4799074" y="941503"/>
                </a:cubicBezTo>
                <a:cubicBezTo>
                  <a:pt x="4862385" y="886616"/>
                  <a:pt x="4925697" y="831732"/>
                  <a:pt x="4997451" y="793733"/>
                </a:cubicBezTo>
                <a:cubicBezTo>
                  <a:pt x="5022777" y="781068"/>
                  <a:pt x="5039660" y="781068"/>
                  <a:pt x="5048100" y="810621"/>
                </a:cubicBezTo>
                <a:cubicBezTo>
                  <a:pt x="5048100" y="823286"/>
                  <a:pt x="5052323" y="831732"/>
                  <a:pt x="5064983" y="835952"/>
                </a:cubicBezTo>
                <a:cubicBezTo>
                  <a:pt x="5124076" y="861285"/>
                  <a:pt x="5128296" y="924615"/>
                  <a:pt x="5073427" y="954169"/>
                </a:cubicBezTo>
                <a:cubicBezTo>
                  <a:pt x="5010113" y="987945"/>
                  <a:pt x="4959464" y="1042829"/>
                  <a:pt x="4887711" y="1063940"/>
                </a:cubicBezTo>
                <a:cubicBezTo>
                  <a:pt x="4870827" y="1068163"/>
                  <a:pt x="4862385" y="1080828"/>
                  <a:pt x="4862385" y="1101939"/>
                </a:cubicBezTo>
                <a:cubicBezTo>
                  <a:pt x="4858165" y="1139935"/>
                  <a:pt x="4824398" y="1152603"/>
                  <a:pt x="4790631" y="1131492"/>
                </a:cubicBezTo>
                <a:cubicBezTo>
                  <a:pt x="4777969" y="1127270"/>
                  <a:pt x="4765305" y="1118827"/>
                  <a:pt x="4756865" y="1131492"/>
                </a:cubicBezTo>
                <a:cubicBezTo>
                  <a:pt x="4744202" y="1144158"/>
                  <a:pt x="4752645" y="1152603"/>
                  <a:pt x="4761085" y="1161046"/>
                </a:cubicBezTo>
                <a:cubicBezTo>
                  <a:pt x="4782189" y="1177934"/>
                  <a:pt x="4777969" y="1190599"/>
                  <a:pt x="4756865" y="1199045"/>
                </a:cubicBezTo>
                <a:cubicBezTo>
                  <a:pt x="4710435" y="1224376"/>
                  <a:pt x="4756865" y="1224376"/>
                  <a:pt x="4765305" y="1237041"/>
                </a:cubicBezTo>
                <a:cubicBezTo>
                  <a:pt x="4739981" y="1258152"/>
                  <a:pt x="4710435" y="1270817"/>
                  <a:pt x="4697772" y="1304593"/>
                </a:cubicBezTo>
                <a:cubicBezTo>
                  <a:pt x="4693552" y="1321481"/>
                  <a:pt x="4668229" y="1342592"/>
                  <a:pt x="4693552" y="1359480"/>
                </a:cubicBezTo>
                <a:cubicBezTo>
                  <a:pt x="4714655" y="1376366"/>
                  <a:pt x="4748422" y="1393254"/>
                  <a:pt x="4773748" y="1372146"/>
                </a:cubicBezTo>
                <a:cubicBezTo>
                  <a:pt x="4803295" y="1342592"/>
                  <a:pt x="4853944" y="1329924"/>
                  <a:pt x="4866607" y="1308816"/>
                </a:cubicBezTo>
                <a:cubicBezTo>
                  <a:pt x="4896151" y="1245486"/>
                  <a:pt x="4959464" y="1228598"/>
                  <a:pt x="4997451" y="1177934"/>
                </a:cubicBezTo>
                <a:cubicBezTo>
                  <a:pt x="5043880" y="1114604"/>
                  <a:pt x="5124076" y="1089273"/>
                  <a:pt x="5170505" y="1025944"/>
                </a:cubicBezTo>
                <a:cubicBezTo>
                  <a:pt x="5178946" y="1017498"/>
                  <a:pt x="5195829" y="1017498"/>
                  <a:pt x="5208493" y="1017498"/>
                </a:cubicBezTo>
                <a:cubicBezTo>
                  <a:pt x="5229595" y="1013276"/>
                  <a:pt x="5259142" y="1017498"/>
                  <a:pt x="5242259" y="979500"/>
                </a:cubicBezTo>
                <a:cubicBezTo>
                  <a:pt x="5238039" y="966834"/>
                  <a:pt x="5250701" y="958391"/>
                  <a:pt x="5259142" y="954169"/>
                </a:cubicBezTo>
                <a:cubicBezTo>
                  <a:pt x="5343558" y="933058"/>
                  <a:pt x="5377325" y="852840"/>
                  <a:pt x="5440637" y="810621"/>
                </a:cubicBezTo>
                <a:cubicBezTo>
                  <a:pt x="5529274" y="747291"/>
                  <a:pt x="5584147" y="637520"/>
                  <a:pt x="5693886" y="595301"/>
                </a:cubicBezTo>
                <a:cubicBezTo>
                  <a:pt x="5710769" y="591078"/>
                  <a:pt x="5723433" y="578413"/>
                  <a:pt x="5740315" y="565745"/>
                </a:cubicBezTo>
                <a:cubicBezTo>
                  <a:pt x="5757199" y="582633"/>
                  <a:pt x="5757199" y="603744"/>
                  <a:pt x="5778303" y="620632"/>
                </a:cubicBezTo>
                <a:cubicBezTo>
                  <a:pt x="5816291" y="645963"/>
                  <a:pt x="5824732" y="709292"/>
                  <a:pt x="5795185" y="751514"/>
                </a:cubicBezTo>
                <a:cubicBezTo>
                  <a:pt x="5769862" y="781068"/>
                  <a:pt x="5731873" y="802178"/>
                  <a:pt x="5731873" y="848620"/>
                </a:cubicBezTo>
                <a:cubicBezTo>
                  <a:pt x="5731873" y="865508"/>
                  <a:pt x="5710769" y="865508"/>
                  <a:pt x="5698107" y="869728"/>
                </a:cubicBezTo>
                <a:cubicBezTo>
                  <a:pt x="5660119" y="873951"/>
                  <a:pt x="5634796" y="899282"/>
                  <a:pt x="5609470" y="924615"/>
                </a:cubicBezTo>
                <a:cubicBezTo>
                  <a:pt x="5588367" y="945726"/>
                  <a:pt x="5579923" y="958391"/>
                  <a:pt x="5605249" y="979500"/>
                </a:cubicBezTo>
                <a:cubicBezTo>
                  <a:pt x="5613690" y="987945"/>
                  <a:pt x="5617913" y="1000610"/>
                  <a:pt x="5609470" y="1009055"/>
                </a:cubicBezTo>
                <a:cubicBezTo>
                  <a:pt x="5596807" y="1025944"/>
                  <a:pt x="5584147" y="1013276"/>
                  <a:pt x="5575703" y="1004833"/>
                </a:cubicBezTo>
                <a:cubicBezTo>
                  <a:pt x="5541937" y="979500"/>
                  <a:pt x="5525053" y="996388"/>
                  <a:pt x="5512391" y="1025944"/>
                </a:cubicBezTo>
                <a:cubicBezTo>
                  <a:pt x="5474404" y="1101939"/>
                  <a:pt x="5432195" y="1173711"/>
                  <a:pt x="5373105" y="1232818"/>
                </a:cubicBezTo>
                <a:cubicBezTo>
                  <a:pt x="5347779" y="1262374"/>
                  <a:pt x="5373105" y="1313036"/>
                  <a:pt x="5322455" y="1329924"/>
                </a:cubicBezTo>
                <a:cubicBezTo>
                  <a:pt x="5318235" y="1329924"/>
                  <a:pt x="5326675" y="1346812"/>
                  <a:pt x="5330895" y="1351035"/>
                </a:cubicBezTo>
                <a:cubicBezTo>
                  <a:pt x="5347779" y="1367923"/>
                  <a:pt x="5364661" y="1367923"/>
                  <a:pt x="5381545" y="1359480"/>
                </a:cubicBezTo>
                <a:cubicBezTo>
                  <a:pt x="5394208" y="1355258"/>
                  <a:pt x="5415311" y="1346812"/>
                  <a:pt x="5402651" y="1329924"/>
                </a:cubicBezTo>
                <a:cubicBezTo>
                  <a:pt x="5389987" y="1300371"/>
                  <a:pt x="5411091" y="1291928"/>
                  <a:pt x="5427975" y="1275040"/>
                </a:cubicBezTo>
                <a:cubicBezTo>
                  <a:pt x="5487067" y="1228598"/>
                  <a:pt x="5558820" y="1199045"/>
                  <a:pt x="5601029" y="1131492"/>
                </a:cubicBezTo>
                <a:cubicBezTo>
                  <a:pt x="5613690" y="1110382"/>
                  <a:pt x="5630573" y="1118827"/>
                  <a:pt x="5647457" y="1123047"/>
                </a:cubicBezTo>
                <a:cubicBezTo>
                  <a:pt x="5681223" y="1139935"/>
                  <a:pt x="5702329" y="1127270"/>
                  <a:pt x="5723433" y="1097716"/>
                </a:cubicBezTo>
                <a:cubicBezTo>
                  <a:pt x="5757199" y="1051275"/>
                  <a:pt x="5786745" y="1051275"/>
                  <a:pt x="5820511" y="1101939"/>
                </a:cubicBezTo>
                <a:cubicBezTo>
                  <a:pt x="5837395" y="1123047"/>
                  <a:pt x="5841615" y="1106159"/>
                  <a:pt x="5850058" y="1101939"/>
                </a:cubicBezTo>
                <a:cubicBezTo>
                  <a:pt x="5892265" y="1068163"/>
                  <a:pt x="5934474" y="1034386"/>
                  <a:pt x="5972461" y="996388"/>
                </a:cubicBezTo>
                <a:cubicBezTo>
                  <a:pt x="6052657" y="920392"/>
                  <a:pt x="6145513" y="857063"/>
                  <a:pt x="6213047" y="768402"/>
                </a:cubicBezTo>
                <a:cubicBezTo>
                  <a:pt x="6255256" y="705072"/>
                  <a:pt x="6327009" y="667074"/>
                  <a:pt x="6390322" y="620632"/>
                </a:cubicBezTo>
                <a:cubicBezTo>
                  <a:pt x="6411425" y="603744"/>
                  <a:pt x="6419868" y="595301"/>
                  <a:pt x="6424089" y="569968"/>
                </a:cubicBezTo>
                <a:cubicBezTo>
                  <a:pt x="6432531" y="544637"/>
                  <a:pt x="6432531" y="493972"/>
                  <a:pt x="6487401" y="527749"/>
                </a:cubicBezTo>
                <a:cubicBezTo>
                  <a:pt x="6500064" y="536191"/>
                  <a:pt x="6516947" y="523526"/>
                  <a:pt x="6512725" y="510861"/>
                </a:cubicBezTo>
                <a:cubicBezTo>
                  <a:pt x="6491621" y="451753"/>
                  <a:pt x="6542271" y="439086"/>
                  <a:pt x="6567597" y="409532"/>
                </a:cubicBezTo>
                <a:cubicBezTo>
                  <a:pt x="6588701" y="388424"/>
                  <a:pt x="6609804" y="371536"/>
                  <a:pt x="6630910" y="354648"/>
                </a:cubicBezTo>
                <a:cubicBezTo>
                  <a:pt x="6673117" y="329314"/>
                  <a:pt x="6690000" y="337759"/>
                  <a:pt x="6694221" y="384201"/>
                </a:cubicBezTo>
                <a:cubicBezTo>
                  <a:pt x="6698443" y="396867"/>
                  <a:pt x="6694221" y="405312"/>
                  <a:pt x="6706883" y="413755"/>
                </a:cubicBezTo>
                <a:cubicBezTo>
                  <a:pt x="6753313" y="434865"/>
                  <a:pt x="6774417" y="477084"/>
                  <a:pt x="6744870" y="519303"/>
                </a:cubicBezTo>
                <a:cubicBezTo>
                  <a:pt x="6698443" y="595301"/>
                  <a:pt x="6652013" y="671296"/>
                  <a:pt x="6576037" y="721960"/>
                </a:cubicBezTo>
                <a:cubicBezTo>
                  <a:pt x="6554934" y="734626"/>
                  <a:pt x="6533831" y="747291"/>
                  <a:pt x="6525388" y="768402"/>
                </a:cubicBezTo>
                <a:cubicBezTo>
                  <a:pt x="6483181" y="865508"/>
                  <a:pt x="6411425" y="945726"/>
                  <a:pt x="6343893" y="1021721"/>
                </a:cubicBezTo>
                <a:cubicBezTo>
                  <a:pt x="6305905" y="1059717"/>
                  <a:pt x="6272139" y="1101939"/>
                  <a:pt x="6293243" y="1165269"/>
                </a:cubicBezTo>
                <a:cubicBezTo>
                  <a:pt x="6297463" y="1186377"/>
                  <a:pt x="6284802" y="1207488"/>
                  <a:pt x="6267919" y="1224376"/>
                </a:cubicBezTo>
                <a:cubicBezTo>
                  <a:pt x="6259476" y="1228598"/>
                  <a:pt x="6255256" y="1237041"/>
                  <a:pt x="6263697" y="1245486"/>
                </a:cubicBezTo>
                <a:cubicBezTo>
                  <a:pt x="6272139" y="1249707"/>
                  <a:pt x="6280579" y="1249707"/>
                  <a:pt x="6284802" y="1245486"/>
                </a:cubicBezTo>
                <a:cubicBezTo>
                  <a:pt x="6331229" y="1194822"/>
                  <a:pt x="6373439" y="1144158"/>
                  <a:pt x="6436751" y="1110382"/>
                </a:cubicBezTo>
                <a:cubicBezTo>
                  <a:pt x="6462075" y="1004833"/>
                  <a:pt x="6567597" y="958391"/>
                  <a:pt x="6618247" y="869728"/>
                </a:cubicBezTo>
                <a:cubicBezTo>
                  <a:pt x="6622467" y="865508"/>
                  <a:pt x="6622467" y="861285"/>
                  <a:pt x="6626687" y="857063"/>
                </a:cubicBezTo>
                <a:cubicBezTo>
                  <a:pt x="6647793" y="844397"/>
                  <a:pt x="6660454" y="806398"/>
                  <a:pt x="6694221" y="827509"/>
                </a:cubicBezTo>
                <a:cubicBezTo>
                  <a:pt x="6727987" y="848620"/>
                  <a:pt x="6706883" y="878173"/>
                  <a:pt x="6698443" y="903504"/>
                </a:cubicBezTo>
                <a:cubicBezTo>
                  <a:pt x="6690000" y="941503"/>
                  <a:pt x="6668897" y="975279"/>
                  <a:pt x="6639351" y="1000610"/>
                </a:cubicBezTo>
                <a:cubicBezTo>
                  <a:pt x="6580258" y="1068163"/>
                  <a:pt x="6546491" y="1152603"/>
                  <a:pt x="6491621" y="1220153"/>
                </a:cubicBezTo>
                <a:cubicBezTo>
                  <a:pt x="6474738" y="1241264"/>
                  <a:pt x="6500064" y="1270817"/>
                  <a:pt x="6487401" y="1300371"/>
                </a:cubicBezTo>
                <a:cubicBezTo>
                  <a:pt x="6478959" y="1329924"/>
                  <a:pt x="6478959" y="1359480"/>
                  <a:pt x="6525388" y="1367923"/>
                </a:cubicBezTo>
                <a:cubicBezTo>
                  <a:pt x="6550714" y="1372146"/>
                  <a:pt x="6542271" y="1401699"/>
                  <a:pt x="6533831" y="1422810"/>
                </a:cubicBezTo>
                <a:cubicBezTo>
                  <a:pt x="6525388" y="1439696"/>
                  <a:pt x="6512725" y="1448141"/>
                  <a:pt x="6495841" y="1435475"/>
                </a:cubicBezTo>
                <a:cubicBezTo>
                  <a:pt x="6487401" y="1427030"/>
                  <a:pt x="6474738" y="1414365"/>
                  <a:pt x="6457855" y="1431253"/>
                </a:cubicBezTo>
                <a:cubicBezTo>
                  <a:pt x="6462075" y="1431253"/>
                  <a:pt x="6466297" y="1439696"/>
                  <a:pt x="6466297" y="1439696"/>
                </a:cubicBezTo>
                <a:cubicBezTo>
                  <a:pt x="6529608" y="1490360"/>
                  <a:pt x="6525388" y="1524136"/>
                  <a:pt x="6457855" y="1557912"/>
                </a:cubicBezTo>
                <a:cubicBezTo>
                  <a:pt x="6436751" y="1570578"/>
                  <a:pt x="6398765" y="1562135"/>
                  <a:pt x="6394542" y="1587466"/>
                </a:cubicBezTo>
                <a:cubicBezTo>
                  <a:pt x="6386101" y="1638130"/>
                  <a:pt x="6360775" y="1688794"/>
                  <a:pt x="6369219" y="1739458"/>
                </a:cubicBezTo>
                <a:cubicBezTo>
                  <a:pt x="6373439" y="1760567"/>
                  <a:pt x="6381881" y="1777455"/>
                  <a:pt x="6364998" y="1794343"/>
                </a:cubicBezTo>
                <a:cubicBezTo>
                  <a:pt x="6339672" y="1823897"/>
                  <a:pt x="6369219" y="1832342"/>
                  <a:pt x="6386101" y="1836562"/>
                </a:cubicBezTo>
                <a:cubicBezTo>
                  <a:pt x="6415648" y="1845007"/>
                  <a:pt x="6457855" y="1790120"/>
                  <a:pt x="6449415" y="1760567"/>
                </a:cubicBezTo>
                <a:cubicBezTo>
                  <a:pt x="6440971" y="1739458"/>
                  <a:pt x="6440971" y="1726791"/>
                  <a:pt x="6457855" y="1709903"/>
                </a:cubicBezTo>
                <a:cubicBezTo>
                  <a:pt x="6474738" y="1693015"/>
                  <a:pt x="6512725" y="1671906"/>
                  <a:pt x="6462075" y="1650796"/>
                </a:cubicBezTo>
                <a:cubicBezTo>
                  <a:pt x="6453635" y="1646573"/>
                  <a:pt x="6457855" y="1638130"/>
                  <a:pt x="6462075" y="1629685"/>
                </a:cubicBezTo>
                <a:cubicBezTo>
                  <a:pt x="6495841" y="1608577"/>
                  <a:pt x="6516947" y="1650796"/>
                  <a:pt x="6550714" y="1646573"/>
                </a:cubicBezTo>
                <a:cubicBezTo>
                  <a:pt x="6567597" y="1646573"/>
                  <a:pt x="6554934" y="1667684"/>
                  <a:pt x="6550714" y="1684572"/>
                </a:cubicBezTo>
                <a:cubicBezTo>
                  <a:pt x="6542271" y="1718348"/>
                  <a:pt x="6508505" y="1747901"/>
                  <a:pt x="6529608" y="1785900"/>
                </a:cubicBezTo>
                <a:cubicBezTo>
                  <a:pt x="6533831" y="1790120"/>
                  <a:pt x="6529608" y="1798566"/>
                  <a:pt x="6525388" y="1802788"/>
                </a:cubicBezTo>
                <a:cubicBezTo>
                  <a:pt x="6453635" y="1849230"/>
                  <a:pt x="6478959" y="1946336"/>
                  <a:pt x="6428309" y="2001220"/>
                </a:cubicBezTo>
                <a:cubicBezTo>
                  <a:pt x="6415648" y="2013886"/>
                  <a:pt x="6411425" y="2030774"/>
                  <a:pt x="6398765" y="2043439"/>
                </a:cubicBezTo>
                <a:cubicBezTo>
                  <a:pt x="6356555" y="2077216"/>
                  <a:pt x="6335452" y="2119437"/>
                  <a:pt x="6314346" y="2165879"/>
                </a:cubicBezTo>
                <a:cubicBezTo>
                  <a:pt x="6310126" y="2178544"/>
                  <a:pt x="6301685" y="2186987"/>
                  <a:pt x="6297463" y="2199655"/>
                </a:cubicBezTo>
                <a:cubicBezTo>
                  <a:pt x="6297463" y="2229208"/>
                  <a:pt x="6208827" y="2216543"/>
                  <a:pt x="6263697" y="2275650"/>
                </a:cubicBezTo>
                <a:cubicBezTo>
                  <a:pt x="6284802" y="2300981"/>
                  <a:pt x="6280579" y="2338980"/>
                  <a:pt x="6314346" y="2368533"/>
                </a:cubicBezTo>
                <a:cubicBezTo>
                  <a:pt x="6352335" y="2402310"/>
                  <a:pt x="6360775" y="2452974"/>
                  <a:pt x="6331229" y="2499415"/>
                </a:cubicBezTo>
                <a:cubicBezTo>
                  <a:pt x="6251035" y="2626075"/>
                  <a:pt x="6175060" y="2756954"/>
                  <a:pt x="6073761" y="2870948"/>
                </a:cubicBezTo>
                <a:cubicBezTo>
                  <a:pt x="6039994" y="2908947"/>
                  <a:pt x="6002007" y="2946946"/>
                  <a:pt x="5972461" y="2989165"/>
                </a:cubicBezTo>
                <a:cubicBezTo>
                  <a:pt x="5951357" y="3022941"/>
                  <a:pt x="5904928" y="3039829"/>
                  <a:pt x="5871161" y="3060938"/>
                </a:cubicBezTo>
                <a:cubicBezTo>
                  <a:pt x="5854278" y="3069383"/>
                  <a:pt x="5841615" y="3082048"/>
                  <a:pt x="5837395" y="3103159"/>
                </a:cubicBezTo>
                <a:cubicBezTo>
                  <a:pt x="5807849" y="3179154"/>
                  <a:pt x="5769862" y="3246707"/>
                  <a:pt x="5719213" y="3322702"/>
                </a:cubicBezTo>
                <a:cubicBezTo>
                  <a:pt x="5752979" y="3326924"/>
                  <a:pt x="5782525" y="3335367"/>
                  <a:pt x="5812069" y="3339590"/>
                </a:cubicBezTo>
                <a:cubicBezTo>
                  <a:pt x="5828952" y="3343812"/>
                  <a:pt x="5845835" y="3339590"/>
                  <a:pt x="5850058" y="3326924"/>
                </a:cubicBezTo>
                <a:cubicBezTo>
                  <a:pt x="5866941" y="3259372"/>
                  <a:pt x="5959798" y="3229818"/>
                  <a:pt x="5947135" y="3145378"/>
                </a:cubicBezTo>
                <a:cubicBezTo>
                  <a:pt x="5989344" y="3124267"/>
                  <a:pt x="5964018" y="3031384"/>
                  <a:pt x="6052657" y="3044049"/>
                </a:cubicBezTo>
                <a:cubicBezTo>
                  <a:pt x="6077981" y="3048272"/>
                  <a:pt x="6082203" y="3006053"/>
                  <a:pt x="6103307" y="2989165"/>
                </a:cubicBezTo>
                <a:cubicBezTo>
                  <a:pt x="6187723" y="2921613"/>
                  <a:pt x="6229930" y="2828730"/>
                  <a:pt x="6246813" y="2723181"/>
                </a:cubicBezTo>
                <a:cubicBezTo>
                  <a:pt x="6255256" y="2689405"/>
                  <a:pt x="6272139" y="2672516"/>
                  <a:pt x="6305905" y="2672516"/>
                </a:cubicBezTo>
                <a:cubicBezTo>
                  <a:pt x="6331229" y="2723181"/>
                  <a:pt x="6318569" y="2769622"/>
                  <a:pt x="6289023" y="2820287"/>
                </a:cubicBezTo>
                <a:cubicBezTo>
                  <a:pt x="6251035" y="2879394"/>
                  <a:pt x="6242593" y="2955389"/>
                  <a:pt x="6221489" y="3022941"/>
                </a:cubicBezTo>
                <a:cubicBezTo>
                  <a:pt x="6208827" y="3073605"/>
                  <a:pt x="6187723" y="3111602"/>
                  <a:pt x="6141293" y="3141155"/>
                </a:cubicBezTo>
                <a:cubicBezTo>
                  <a:pt x="6082203" y="3179154"/>
                  <a:pt x="6061097" y="3255149"/>
                  <a:pt x="6006227" y="3301591"/>
                </a:cubicBezTo>
                <a:cubicBezTo>
                  <a:pt x="6002007" y="3310036"/>
                  <a:pt x="5997785" y="3322702"/>
                  <a:pt x="5989344" y="3322702"/>
                </a:cubicBezTo>
                <a:cubicBezTo>
                  <a:pt x="5926031" y="3326924"/>
                  <a:pt x="5926031" y="3386031"/>
                  <a:pt x="5904928" y="3424028"/>
                </a:cubicBezTo>
                <a:cubicBezTo>
                  <a:pt x="5879602" y="3466249"/>
                  <a:pt x="5841615" y="3495803"/>
                  <a:pt x="5803629" y="3525356"/>
                </a:cubicBezTo>
                <a:cubicBezTo>
                  <a:pt x="5795185" y="3529579"/>
                  <a:pt x="5795185" y="3538022"/>
                  <a:pt x="5799409" y="3546467"/>
                </a:cubicBezTo>
                <a:cubicBezTo>
                  <a:pt x="5799409" y="3576020"/>
                  <a:pt x="5769862" y="3580243"/>
                  <a:pt x="5765642" y="3567575"/>
                </a:cubicBezTo>
                <a:cubicBezTo>
                  <a:pt x="5744536" y="3529579"/>
                  <a:pt x="5727653" y="3554910"/>
                  <a:pt x="5710769" y="3567575"/>
                </a:cubicBezTo>
                <a:cubicBezTo>
                  <a:pt x="5681223" y="3592909"/>
                  <a:pt x="5664340" y="3635128"/>
                  <a:pt x="5622133" y="3647793"/>
                </a:cubicBezTo>
                <a:cubicBezTo>
                  <a:pt x="5609470" y="3652016"/>
                  <a:pt x="5605249" y="3668904"/>
                  <a:pt x="5609470" y="3681569"/>
                </a:cubicBezTo>
                <a:cubicBezTo>
                  <a:pt x="5622133" y="3715345"/>
                  <a:pt x="5601029" y="3728011"/>
                  <a:pt x="5571483" y="3740679"/>
                </a:cubicBezTo>
                <a:cubicBezTo>
                  <a:pt x="5554600" y="3753344"/>
                  <a:pt x="5508171" y="3732233"/>
                  <a:pt x="5516613" y="3787120"/>
                </a:cubicBezTo>
                <a:cubicBezTo>
                  <a:pt x="5520833" y="3808229"/>
                  <a:pt x="5478624" y="3833562"/>
                  <a:pt x="5516613" y="3863116"/>
                </a:cubicBezTo>
                <a:cubicBezTo>
                  <a:pt x="5529274" y="3871558"/>
                  <a:pt x="5512391" y="3888446"/>
                  <a:pt x="5503951" y="3896892"/>
                </a:cubicBezTo>
                <a:cubicBezTo>
                  <a:pt x="5478624" y="3918000"/>
                  <a:pt x="5444857" y="3926445"/>
                  <a:pt x="5436417" y="3968664"/>
                </a:cubicBezTo>
                <a:cubicBezTo>
                  <a:pt x="5432195" y="3985552"/>
                  <a:pt x="5415311" y="3977110"/>
                  <a:pt x="5402651" y="3968664"/>
                </a:cubicBezTo>
                <a:cubicBezTo>
                  <a:pt x="5373105" y="3947554"/>
                  <a:pt x="5339338" y="3926445"/>
                  <a:pt x="5309791" y="3905335"/>
                </a:cubicBezTo>
                <a:cubicBezTo>
                  <a:pt x="5292909" y="3892669"/>
                  <a:pt x="5276025" y="3880004"/>
                  <a:pt x="5259142" y="3888446"/>
                </a:cubicBezTo>
                <a:cubicBezTo>
                  <a:pt x="5238039" y="3896892"/>
                  <a:pt x="5242259" y="3913780"/>
                  <a:pt x="5242259" y="3930668"/>
                </a:cubicBezTo>
                <a:cubicBezTo>
                  <a:pt x="5246479" y="3960221"/>
                  <a:pt x="5233819" y="3968664"/>
                  <a:pt x="5208493" y="3981330"/>
                </a:cubicBezTo>
                <a:cubicBezTo>
                  <a:pt x="5128296" y="4019329"/>
                  <a:pt x="5064983" y="4082658"/>
                  <a:pt x="5026997" y="4162876"/>
                </a:cubicBezTo>
                <a:cubicBezTo>
                  <a:pt x="5010113" y="4196652"/>
                  <a:pt x="4984790" y="4221983"/>
                  <a:pt x="4955243" y="4243094"/>
                </a:cubicBezTo>
                <a:cubicBezTo>
                  <a:pt x="4917257" y="4272648"/>
                  <a:pt x="4883491" y="4314867"/>
                  <a:pt x="4845501" y="4331755"/>
                </a:cubicBezTo>
                <a:cubicBezTo>
                  <a:pt x="4782189" y="4357088"/>
                  <a:pt x="4752645" y="4416195"/>
                  <a:pt x="4701995" y="4449971"/>
                </a:cubicBezTo>
                <a:cubicBezTo>
                  <a:pt x="4676669" y="4466859"/>
                  <a:pt x="4659785" y="4487968"/>
                  <a:pt x="4642903" y="4513301"/>
                </a:cubicBezTo>
                <a:cubicBezTo>
                  <a:pt x="4579589" y="4606184"/>
                  <a:pt x="4499396" y="4682179"/>
                  <a:pt x="4398094" y="4737066"/>
                </a:cubicBezTo>
                <a:cubicBezTo>
                  <a:pt x="4389654" y="4741286"/>
                  <a:pt x="4376991" y="4745509"/>
                  <a:pt x="4385434" y="4758175"/>
                </a:cubicBezTo>
                <a:cubicBezTo>
                  <a:pt x="4410757" y="4796173"/>
                  <a:pt x="4381211" y="4817284"/>
                  <a:pt x="4360108" y="4838392"/>
                </a:cubicBezTo>
                <a:cubicBezTo>
                  <a:pt x="4309458" y="4884834"/>
                  <a:pt x="4292575" y="4952386"/>
                  <a:pt x="4246145" y="5007273"/>
                </a:cubicBezTo>
                <a:cubicBezTo>
                  <a:pt x="4275691" y="5087491"/>
                  <a:pt x="4220821" y="5074823"/>
                  <a:pt x="4174392" y="5074823"/>
                </a:cubicBezTo>
                <a:cubicBezTo>
                  <a:pt x="4161729" y="5074823"/>
                  <a:pt x="4144845" y="5083268"/>
                  <a:pt x="4149066" y="5104379"/>
                </a:cubicBezTo>
                <a:cubicBezTo>
                  <a:pt x="4153288" y="5167709"/>
                  <a:pt x="4119522" y="5197262"/>
                  <a:pt x="4051989" y="5188817"/>
                </a:cubicBezTo>
                <a:cubicBezTo>
                  <a:pt x="4043546" y="5188817"/>
                  <a:pt x="4035106" y="5188817"/>
                  <a:pt x="4026663" y="5197262"/>
                </a:cubicBezTo>
                <a:cubicBezTo>
                  <a:pt x="4022443" y="5201483"/>
                  <a:pt x="4022443" y="5209928"/>
                  <a:pt x="4026663" y="5218371"/>
                </a:cubicBezTo>
                <a:cubicBezTo>
                  <a:pt x="4039326" y="5239481"/>
                  <a:pt x="4115299" y="5252147"/>
                  <a:pt x="4039326" y="5290146"/>
                </a:cubicBezTo>
                <a:cubicBezTo>
                  <a:pt x="4064649" y="5349253"/>
                  <a:pt x="4005559" y="5383029"/>
                  <a:pt x="4001339" y="5437916"/>
                </a:cubicBezTo>
                <a:cubicBezTo>
                  <a:pt x="3997116" y="5463247"/>
                  <a:pt x="3984456" y="5484357"/>
                  <a:pt x="3946467" y="5497023"/>
                </a:cubicBezTo>
                <a:cubicBezTo>
                  <a:pt x="3916923" y="5505466"/>
                  <a:pt x="3891597" y="5543465"/>
                  <a:pt x="3866271" y="5573018"/>
                </a:cubicBezTo>
                <a:cubicBezTo>
                  <a:pt x="3849387" y="5585684"/>
                  <a:pt x="3836727" y="5598349"/>
                  <a:pt x="3815621" y="5602572"/>
                </a:cubicBezTo>
                <a:cubicBezTo>
                  <a:pt x="3794518" y="5606794"/>
                  <a:pt x="3743868" y="5602572"/>
                  <a:pt x="3786077" y="5653236"/>
                </a:cubicBezTo>
                <a:cubicBezTo>
                  <a:pt x="3752311" y="5653236"/>
                  <a:pt x="3798738" y="5729231"/>
                  <a:pt x="3735427" y="5699678"/>
                </a:cubicBezTo>
                <a:cubicBezTo>
                  <a:pt x="3735427" y="5699678"/>
                  <a:pt x="3731205" y="5699678"/>
                  <a:pt x="3731205" y="5703900"/>
                </a:cubicBezTo>
                <a:cubicBezTo>
                  <a:pt x="3688998" y="5767230"/>
                  <a:pt x="3583476" y="5741897"/>
                  <a:pt x="3553932" y="5830560"/>
                </a:cubicBezTo>
                <a:cubicBezTo>
                  <a:pt x="3545489" y="5864336"/>
                  <a:pt x="3520165" y="5893889"/>
                  <a:pt x="3528606" y="5931886"/>
                </a:cubicBezTo>
                <a:cubicBezTo>
                  <a:pt x="3532826" y="5957219"/>
                  <a:pt x="3520165" y="5974107"/>
                  <a:pt x="3507502" y="5990995"/>
                </a:cubicBezTo>
                <a:cubicBezTo>
                  <a:pt x="3461073" y="6041660"/>
                  <a:pt x="3418866" y="6100767"/>
                  <a:pt x="3363994" y="6138763"/>
                </a:cubicBezTo>
                <a:cubicBezTo>
                  <a:pt x="3330227" y="6159874"/>
                  <a:pt x="3317566" y="6193650"/>
                  <a:pt x="3300681" y="6223203"/>
                </a:cubicBezTo>
                <a:cubicBezTo>
                  <a:pt x="3283798" y="6261202"/>
                  <a:pt x="3254254" y="6286533"/>
                  <a:pt x="3212044" y="6290756"/>
                </a:cubicBezTo>
                <a:cubicBezTo>
                  <a:pt x="3127628" y="6299199"/>
                  <a:pt x="3068538" y="6345640"/>
                  <a:pt x="3026329" y="6417415"/>
                </a:cubicBezTo>
                <a:cubicBezTo>
                  <a:pt x="2992562" y="6480745"/>
                  <a:pt x="2937692" y="6489188"/>
                  <a:pt x="2878600" y="6489188"/>
                </a:cubicBezTo>
                <a:cubicBezTo>
                  <a:pt x="2844833" y="6489188"/>
                  <a:pt x="2798404" y="6434303"/>
                  <a:pt x="2802626" y="6408970"/>
                </a:cubicBezTo>
                <a:cubicBezTo>
                  <a:pt x="2806846" y="6358308"/>
                  <a:pt x="2806846" y="6358308"/>
                  <a:pt x="2756197" y="6362528"/>
                </a:cubicBezTo>
                <a:cubicBezTo>
                  <a:pt x="2751976" y="6341420"/>
                  <a:pt x="2768860" y="6337197"/>
                  <a:pt x="2781520" y="6328752"/>
                </a:cubicBezTo>
                <a:cubicBezTo>
                  <a:pt x="2785743" y="6324532"/>
                  <a:pt x="2802626" y="6316087"/>
                  <a:pt x="2794183" y="6307644"/>
                </a:cubicBezTo>
                <a:cubicBezTo>
                  <a:pt x="2747754" y="6265422"/>
                  <a:pt x="2798404" y="6214761"/>
                  <a:pt x="2789963" y="6168319"/>
                </a:cubicBezTo>
                <a:cubicBezTo>
                  <a:pt x="2789963" y="6159874"/>
                  <a:pt x="2785743" y="6147208"/>
                  <a:pt x="2785743" y="6138763"/>
                </a:cubicBezTo>
                <a:cubicBezTo>
                  <a:pt x="2764637" y="6134543"/>
                  <a:pt x="2726650" y="6164096"/>
                  <a:pt x="2726650" y="6142986"/>
                </a:cubicBezTo>
                <a:cubicBezTo>
                  <a:pt x="2722430" y="6096544"/>
                  <a:pt x="2671780" y="6054325"/>
                  <a:pt x="2709767" y="6003661"/>
                </a:cubicBezTo>
                <a:cubicBezTo>
                  <a:pt x="2751976" y="5948774"/>
                  <a:pt x="2789963" y="5889667"/>
                  <a:pt x="2811067" y="5822114"/>
                </a:cubicBezTo>
                <a:cubicBezTo>
                  <a:pt x="2815287" y="5805226"/>
                  <a:pt x="2832170" y="5792561"/>
                  <a:pt x="2815287" y="5775673"/>
                </a:cubicBezTo>
                <a:cubicBezTo>
                  <a:pt x="2798404" y="5763007"/>
                  <a:pt x="2773080" y="5763007"/>
                  <a:pt x="2751976" y="5775673"/>
                </a:cubicBezTo>
                <a:cubicBezTo>
                  <a:pt x="2726650" y="5796783"/>
                  <a:pt x="2705547" y="5817894"/>
                  <a:pt x="2688664" y="5847448"/>
                </a:cubicBezTo>
                <a:cubicBezTo>
                  <a:pt x="2659117" y="5906555"/>
                  <a:pt x="2612688" y="5952996"/>
                  <a:pt x="2562038" y="5999438"/>
                </a:cubicBezTo>
                <a:cubicBezTo>
                  <a:pt x="2557818" y="6003661"/>
                  <a:pt x="2553598" y="6016326"/>
                  <a:pt x="2549375" y="6012104"/>
                </a:cubicBezTo>
                <a:cubicBezTo>
                  <a:pt x="2486065" y="6007883"/>
                  <a:pt x="2473402" y="6062768"/>
                  <a:pt x="2448076" y="6096544"/>
                </a:cubicBezTo>
                <a:cubicBezTo>
                  <a:pt x="2329893" y="6261202"/>
                  <a:pt x="2177944" y="6400527"/>
                  <a:pt x="2076644" y="6573628"/>
                </a:cubicBezTo>
                <a:cubicBezTo>
                  <a:pt x="2063981" y="6594739"/>
                  <a:pt x="2051318" y="6603182"/>
                  <a:pt x="2030215" y="6590516"/>
                </a:cubicBezTo>
                <a:cubicBezTo>
                  <a:pt x="2013331" y="6577851"/>
                  <a:pt x="2009111" y="6565185"/>
                  <a:pt x="2017552" y="6548297"/>
                </a:cubicBezTo>
                <a:cubicBezTo>
                  <a:pt x="2038658" y="6510298"/>
                  <a:pt x="2038658" y="6468079"/>
                  <a:pt x="2038658" y="6430081"/>
                </a:cubicBezTo>
                <a:cubicBezTo>
                  <a:pt x="2038658" y="6379416"/>
                  <a:pt x="2055541" y="6341420"/>
                  <a:pt x="2085085" y="6307644"/>
                </a:cubicBezTo>
                <a:cubicBezTo>
                  <a:pt x="2110411" y="6273868"/>
                  <a:pt x="2127294" y="6231649"/>
                  <a:pt x="2144177" y="6193650"/>
                </a:cubicBezTo>
                <a:cubicBezTo>
                  <a:pt x="2165281" y="6138763"/>
                  <a:pt x="2135737" y="6126098"/>
                  <a:pt x="2093528" y="6113432"/>
                </a:cubicBezTo>
                <a:cubicBezTo>
                  <a:pt x="2080864" y="6113432"/>
                  <a:pt x="2063981" y="6113432"/>
                  <a:pt x="2063981" y="6096544"/>
                </a:cubicBezTo>
                <a:cubicBezTo>
                  <a:pt x="2063981" y="6079656"/>
                  <a:pt x="2080864" y="6083879"/>
                  <a:pt x="2089307" y="6079656"/>
                </a:cubicBezTo>
                <a:cubicBezTo>
                  <a:pt x="2118854" y="6062768"/>
                  <a:pt x="2131514" y="6028992"/>
                  <a:pt x="2131514" y="6003661"/>
                </a:cubicBezTo>
                <a:cubicBezTo>
                  <a:pt x="2127294" y="5969885"/>
                  <a:pt x="2089307" y="5978327"/>
                  <a:pt x="2068201" y="5982550"/>
                </a:cubicBezTo>
                <a:cubicBezTo>
                  <a:pt x="2025995" y="5990995"/>
                  <a:pt x="1992228" y="6007883"/>
                  <a:pt x="1975345" y="6050102"/>
                </a:cubicBezTo>
                <a:cubicBezTo>
                  <a:pt x="1971125" y="6058545"/>
                  <a:pt x="1966902" y="6075433"/>
                  <a:pt x="1950019" y="6075433"/>
                </a:cubicBezTo>
                <a:cubicBezTo>
                  <a:pt x="1937358" y="6075433"/>
                  <a:pt x="1937358" y="6058545"/>
                  <a:pt x="1937358" y="6050102"/>
                </a:cubicBezTo>
                <a:cubicBezTo>
                  <a:pt x="1933135" y="6028992"/>
                  <a:pt x="1920475" y="6028992"/>
                  <a:pt x="1903592" y="6033214"/>
                </a:cubicBezTo>
                <a:cubicBezTo>
                  <a:pt x="1836059" y="6058545"/>
                  <a:pt x="1772746" y="6083879"/>
                  <a:pt x="1730537" y="6151431"/>
                </a:cubicBezTo>
                <a:cubicBezTo>
                  <a:pt x="1696770" y="6202093"/>
                  <a:pt x="1637680" y="6235869"/>
                  <a:pt x="1591250" y="6278090"/>
                </a:cubicBezTo>
                <a:cubicBezTo>
                  <a:pt x="1587030" y="6286533"/>
                  <a:pt x="1574367" y="6286533"/>
                  <a:pt x="1565924" y="6282311"/>
                </a:cubicBezTo>
                <a:cubicBezTo>
                  <a:pt x="1561704" y="6278090"/>
                  <a:pt x="1561704" y="6265422"/>
                  <a:pt x="1561704" y="6261202"/>
                </a:cubicBezTo>
                <a:cubicBezTo>
                  <a:pt x="1587030" y="6189427"/>
                  <a:pt x="1574367" y="6109209"/>
                  <a:pt x="1591250" y="6037437"/>
                </a:cubicBezTo>
                <a:cubicBezTo>
                  <a:pt x="1599691" y="5986773"/>
                  <a:pt x="1612354" y="5936108"/>
                  <a:pt x="1633457" y="5885444"/>
                </a:cubicBezTo>
                <a:cubicBezTo>
                  <a:pt x="1582808" y="5872779"/>
                  <a:pt x="1544821" y="5885444"/>
                  <a:pt x="1519497" y="5927666"/>
                </a:cubicBezTo>
                <a:cubicBezTo>
                  <a:pt x="1498391" y="5961442"/>
                  <a:pt x="1485728" y="5948774"/>
                  <a:pt x="1473068" y="5919220"/>
                </a:cubicBezTo>
                <a:cubicBezTo>
                  <a:pt x="1456184" y="5889667"/>
                  <a:pt x="1473068" y="5860113"/>
                  <a:pt x="1473068" y="5830560"/>
                </a:cubicBezTo>
                <a:cubicBezTo>
                  <a:pt x="1477288" y="5792561"/>
                  <a:pt x="1485728" y="5754564"/>
                  <a:pt x="1489951" y="5716566"/>
                </a:cubicBezTo>
                <a:cubicBezTo>
                  <a:pt x="1489951" y="5703900"/>
                  <a:pt x="1498391" y="5687012"/>
                  <a:pt x="1485728" y="5682789"/>
                </a:cubicBezTo>
                <a:cubicBezTo>
                  <a:pt x="1468845" y="5674347"/>
                  <a:pt x="1456184" y="5687012"/>
                  <a:pt x="1447742" y="5695455"/>
                </a:cubicBezTo>
                <a:cubicBezTo>
                  <a:pt x="1439301" y="5703900"/>
                  <a:pt x="1430858" y="5716566"/>
                  <a:pt x="1422418" y="5725008"/>
                </a:cubicBezTo>
                <a:cubicBezTo>
                  <a:pt x="1363325" y="5801006"/>
                  <a:pt x="1300013" y="5881224"/>
                  <a:pt x="1236702" y="5952996"/>
                </a:cubicBezTo>
                <a:cubicBezTo>
                  <a:pt x="1207156" y="5982550"/>
                  <a:pt x="1169167" y="6003661"/>
                  <a:pt x="1122740" y="5974107"/>
                </a:cubicBezTo>
                <a:cubicBezTo>
                  <a:pt x="1105856" y="5961442"/>
                  <a:pt x="1084751" y="5965662"/>
                  <a:pt x="1067867" y="5974107"/>
                </a:cubicBezTo>
                <a:cubicBezTo>
                  <a:pt x="1063647" y="5978327"/>
                  <a:pt x="1055207" y="5982550"/>
                  <a:pt x="1050984" y="5986773"/>
                </a:cubicBezTo>
                <a:cubicBezTo>
                  <a:pt x="1021440" y="5986773"/>
                  <a:pt x="983451" y="5990995"/>
                  <a:pt x="966568" y="5965662"/>
                </a:cubicBezTo>
                <a:cubicBezTo>
                  <a:pt x="949685" y="5940331"/>
                  <a:pt x="970790" y="5914998"/>
                  <a:pt x="991894" y="5898112"/>
                </a:cubicBezTo>
                <a:cubicBezTo>
                  <a:pt x="1059427" y="5830560"/>
                  <a:pt x="1114297" y="5754564"/>
                  <a:pt x="1152284" y="5661679"/>
                </a:cubicBezTo>
                <a:cubicBezTo>
                  <a:pt x="1164947" y="5636348"/>
                  <a:pt x="1156506" y="5623682"/>
                  <a:pt x="1139623" y="5606794"/>
                </a:cubicBezTo>
                <a:cubicBezTo>
                  <a:pt x="1118517" y="5585684"/>
                  <a:pt x="1105856" y="5606794"/>
                  <a:pt x="1093193" y="5619460"/>
                </a:cubicBezTo>
                <a:cubicBezTo>
                  <a:pt x="1063647" y="5649013"/>
                  <a:pt x="1034101" y="5678567"/>
                  <a:pt x="1004557" y="5703900"/>
                </a:cubicBezTo>
                <a:cubicBezTo>
                  <a:pt x="987674" y="5716566"/>
                  <a:pt x="966568" y="5725008"/>
                  <a:pt x="953907" y="5703900"/>
                </a:cubicBezTo>
                <a:cubicBezTo>
                  <a:pt x="941244" y="5682789"/>
                  <a:pt x="970790" y="5682789"/>
                  <a:pt x="983451" y="5670124"/>
                </a:cubicBezTo>
                <a:cubicBezTo>
                  <a:pt x="991894" y="5665901"/>
                  <a:pt x="1000334" y="5657459"/>
                  <a:pt x="1008777" y="5653236"/>
                </a:cubicBezTo>
                <a:cubicBezTo>
                  <a:pt x="1067867" y="5598349"/>
                  <a:pt x="1067867" y="5594129"/>
                  <a:pt x="987674" y="5568795"/>
                </a:cubicBezTo>
                <a:cubicBezTo>
                  <a:pt x="966568" y="5560353"/>
                  <a:pt x="970790" y="5551907"/>
                  <a:pt x="970790" y="5535019"/>
                </a:cubicBezTo>
                <a:cubicBezTo>
                  <a:pt x="983451" y="5454802"/>
                  <a:pt x="1004557" y="5383029"/>
                  <a:pt x="1080530" y="5332365"/>
                </a:cubicBezTo>
                <a:cubicBezTo>
                  <a:pt x="1148063" y="5281700"/>
                  <a:pt x="1198713" y="5218371"/>
                  <a:pt x="1240922" y="5146598"/>
                </a:cubicBezTo>
                <a:cubicBezTo>
                  <a:pt x="1287352" y="5070603"/>
                  <a:pt x="1363325" y="5015716"/>
                  <a:pt x="1397092" y="4927055"/>
                </a:cubicBezTo>
                <a:cubicBezTo>
                  <a:pt x="1401312" y="4914390"/>
                  <a:pt x="1413975" y="4905945"/>
                  <a:pt x="1422418" y="4901722"/>
                </a:cubicBezTo>
                <a:cubicBezTo>
                  <a:pt x="1536380" y="4821504"/>
                  <a:pt x="1620797" y="4715956"/>
                  <a:pt x="1700990" y="4606184"/>
                </a:cubicBezTo>
                <a:cubicBezTo>
                  <a:pt x="1717873" y="4585074"/>
                  <a:pt x="1738979" y="4559743"/>
                  <a:pt x="1713653" y="4534412"/>
                </a:cubicBezTo>
                <a:cubicBezTo>
                  <a:pt x="1688330" y="4504856"/>
                  <a:pt x="1663004" y="4525966"/>
                  <a:pt x="1637680" y="4547077"/>
                </a:cubicBezTo>
                <a:cubicBezTo>
                  <a:pt x="1578587" y="4597741"/>
                  <a:pt x="1506834" y="4635738"/>
                  <a:pt x="1477288" y="4724401"/>
                </a:cubicBezTo>
                <a:cubicBezTo>
                  <a:pt x="1464625" y="4766620"/>
                  <a:pt x="1426638" y="4770842"/>
                  <a:pt x="1397092" y="4728621"/>
                </a:cubicBezTo>
                <a:cubicBezTo>
                  <a:pt x="1375988" y="4707513"/>
                  <a:pt x="1363325" y="4707513"/>
                  <a:pt x="1342222" y="4724401"/>
                </a:cubicBezTo>
                <a:cubicBezTo>
                  <a:pt x="1211376" y="4829950"/>
                  <a:pt x="1076310" y="4931278"/>
                  <a:pt x="962348" y="5053715"/>
                </a:cubicBezTo>
                <a:cubicBezTo>
                  <a:pt x="907478" y="5112822"/>
                  <a:pt x="852605" y="5163486"/>
                  <a:pt x="763969" y="5159264"/>
                </a:cubicBezTo>
                <a:cubicBezTo>
                  <a:pt x="747086" y="5159264"/>
                  <a:pt x="730202" y="5167709"/>
                  <a:pt x="717539" y="5184595"/>
                </a:cubicBezTo>
                <a:cubicBezTo>
                  <a:pt x="671112" y="5252147"/>
                  <a:pt x="599357" y="5285923"/>
                  <a:pt x="531824" y="5328142"/>
                </a:cubicBezTo>
                <a:cubicBezTo>
                  <a:pt x="485394" y="5357698"/>
                  <a:pt x="443187" y="5387252"/>
                  <a:pt x="400978" y="5416805"/>
                </a:cubicBezTo>
                <a:cubicBezTo>
                  <a:pt x="379874" y="5429471"/>
                  <a:pt x="354551" y="5442136"/>
                  <a:pt x="329225" y="5433693"/>
                </a:cubicBezTo>
                <a:cubicBezTo>
                  <a:pt x="303901" y="5421028"/>
                  <a:pt x="278575" y="5408360"/>
                  <a:pt x="308121" y="5370363"/>
                </a:cubicBezTo>
                <a:cubicBezTo>
                  <a:pt x="358771" y="5315477"/>
                  <a:pt x="375654" y="5243704"/>
                  <a:pt x="417861" y="5167709"/>
                </a:cubicBezTo>
                <a:cubicBezTo>
                  <a:pt x="337668" y="5197262"/>
                  <a:pt x="265912" y="5214151"/>
                  <a:pt x="219483" y="5273258"/>
                </a:cubicBezTo>
                <a:cubicBezTo>
                  <a:pt x="211042" y="5285923"/>
                  <a:pt x="198379" y="5294368"/>
                  <a:pt x="181496" y="5290146"/>
                </a:cubicBezTo>
                <a:cubicBezTo>
                  <a:pt x="164612" y="5281700"/>
                  <a:pt x="173055" y="5269035"/>
                  <a:pt x="177275" y="5256370"/>
                </a:cubicBezTo>
                <a:cubicBezTo>
                  <a:pt x="181496" y="5235259"/>
                  <a:pt x="168833" y="5222593"/>
                  <a:pt x="151949" y="5218371"/>
                </a:cubicBezTo>
                <a:cubicBezTo>
                  <a:pt x="126626" y="5209928"/>
                  <a:pt x="118183" y="5231039"/>
                  <a:pt x="118183" y="5247927"/>
                </a:cubicBezTo>
                <a:cubicBezTo>
                  <a:pt x="118183" y="5281700"/>
                  <a:pt x="97079" y="5290146"/>
                  <a:pt x="71756" y="5290146"/>
                </a:cubicBezTo>
                <a:cubicBezTo>
                  <a:pt x="37989" y="5294368"/>
                  <a:pt x="4223" y="5281700"/>
                  <a:pt x="0" y="5252147"/>
                </a:cubicBezTo>
                <a:cubicBezTo>
                  <a:pt x="0" y="5222593"/>
                  <a:pt x="33767" y="5226816"/>
                  <a:pt x="59093" y="5222593"/>
                </a:cubicBezTo>
                <a:cubicBezTo>
                  <a:pt x="67533" y="5222593"/>
                  <a:pt x="71756" y="5218371"/>
                  <a:pt x="84416" y="5218371"/>
                </a:cubicBezTo>
                <a:cubicBezTo>
                  <a:pt x="75976" y="5193040"/>
                  <a:pt x="54873" y="5205705"/>
                  <a:pt x="42210" y="5197262"/>
                </a:cubicBezTo>
                <a:cubicBezTo>
                  <a:pt x="21106" y="5184595"/>
                  <a:pt x="0" y="5171929"/>
                  <a:pt x="33767" y="5150821"/>
                </a:cubicBezTo>
                <a:cubicBezTo>
                  <a:pt x="46430" y="5142376"/>
                  <a:pt x="50650" y="5142376"/>
                  <a:pt x="46430" y="5125487"/>
                </a:cubicBezTo>
                <a:cubicBezTo>
                  <a:pt x="37989" y="5062158"/>
                  <a:pt x="50650" y="5003051"/>
                  <a:pt x="67533" y="4948164"/>
                </a:cubicBezTo>
                <a:cubicBezTo>
                  <a:pt x="88639" y="4889057"/>
                  <a:pt x="109743" y="4829950"/>
                  <a:pt x="109743" y="4766620"/>
                </a:cubicBezTo>
                <a:cubicBezTo>
                  <a:pt x="109743" y="4753954"/>
                  <a:pt x="113963" y="4732844"/>
                  <a:pt x="122406" y="4724401"/>
                </a:cubicBezTo>
                <a:cubicBezTo>
                  <a:pt x="168833" y="4690625"/>
                  <a:pt x="156172" y="4639960"/>
                  <a:pt x="151949" y="4601962"/>
                </a:cubicBezTo>
                <a:cubicBezTo>
                  <a:pt x="151949" y="4580853"/>
                  <a:pt x="143509" y="4538632"/>
                  <a:pt x="130846" y="4521744"/>
                </a:cubicBezTo>
                <a:cubicBezTo>
                  <a:pt x="101300" y="4492190"/>
                  <a:pt x="118183" y="4479525"/>
                  <a:pt x="135066" y="4458414"/>
                </a:cubicBezTo>
                <a:cubicBezTo>
                  <a:pt x="147729" y="4445749"/>
                  <a:pt x="160392" y="4437306"/>
                  <a:pt x="139289" y="4420418"/>
                </a:cubicBezTo>
                <a:cubicBezTo>
                  <a:pt x="135066" y="4416195"/>
                  <a:pt x="135066" y="4411972"/>
                  <a:pt x="130846" y="4407750"/>
                </a:cubicBezTo>
                <a:cubicBezTo>
                  <a:pt x="181496" y="4382419"/>
                  <a:pt x="130846" y="4331755"/>
                  <a:pt x="160392" y="4302201"/>
                </a:cubicBezTo>
                <a:cubicBezTo>
                  <a:pt x="168833" y="4289536"/>
                  <a:pt x="160392" y="4268425"/>
                  <a:pt x="156172" y="4251537"/>
                </a:cubicBezTo>
                <a:cubicBezTo>
                  <a:pt x="143509" y="4200875"/>
                  <a:pt x="160392" y="4167099"/>
                  <a:pt x="206822" y="4141765"/>
                </a:cubicBezTo>
                <a:cubicBezTo>
                  <a:pt x="257471" y="4116434"/>
                  <a:pt x="303901" y="4082658"/>
                  <a:pt x="337668" y="4031994"/>
                </a:cubicBezTo>
                <a:cubicBezTo>
                  <a:pt x="341888" y="4027771"/>
                  <a:pt x="350328" y="4023551"/>
                  <a:pt x="350328" y="4015106"/>
                </a:cubicBezTo>
                <a:cubicBezTo>
                  <a:pt x="362991" y="3918000"/>
                  <a:pt x="455850" y="3863116"/>
                  <a:pt x="493837" y="3778675"/>
                </a:cubicBezTo>
                <a:cubicBezTo>
                  <a:pt x="536044" y="3690014"/>
                  <a:pt x="599357" y="3614019"/>
                  <a:pt x="650006" y="3529579"/>
                </a:cubicBezTo>
                <a:cubicBezTo>
                  <a:pt x="713319" y="3419807"/>
                  <a:pt x="797735" y="3335367"/>
                  <a:pt x="873711" y="3238261"/>
                </a:cubicBezTo>
                <a:cubicBezTo>
                  <a:pt x="953907" y="3132712"/>
                  <a:pt x="1004557" y="3010276"/>
                  <a:pt x="1063647" y="2896282"/>
                </a:cubicBezTo>
                <a:cubicBezTo>
                  <a:pt x="1080530" y="2866728"/>
                  <a:pt x="1101634" y="2828730"/>
                  <a:pt x="1059427" y="2803398"/>
                </a:cubicBezTo>
                <a:cubicBezTo>
                  <a:pt x="1046764" y="2790730"/>
                  <a:pt x="1055207" y="2778065"/>
                  <a:pt x="1059427" y="2765400"/>
                </a:cubicBezTo>
                <a:cubicBezTo>
                  <a:pt x="1110077" y="2630295"/>
                  <a:pt x="1194493" y="2516303"/>
                  <a:pt x="1287352" y="2402310"/>
                </a:cubicBezTo>
                <a:cubicBezTo>
                  <a:pt x="1359105" y="2317869"/>
                  <a:pt x="1418195" y="2224986"/>
                  <a:pt x="1422418" y="2110992"/>
                </a:cubicBezTo>
                <a:cubicBezTo>
                  <a:pt x="1422418" y="2094104"/>
                  <a:pt x="1439301" y="2085661"/>
                  <a:pt x="1439301" y="2068773"/>
                </a:cubicBezTo>
                <a:cubicBezTo>
                  <a:pt x="1388651" y="2056107"/>
                  <a:pt x="1350662" y="2068773"/>
                  <a:pt x="1321118" y="2110992"/>
                </a:cubicBezTo>
                <a:cubicBezTo>
                  <a:pt x="1308455" y="2127880"/>
                  <a:pt x="1300013" y="2140545"/>
                  <a:pt x="1278909" y="2136325"/>
                </a:cubicBezTo>
                <a:cubicBezTo>
                  <a:pt x="1228259" y="2123657"/>
                  <a:pt x="1177610" y="2153213"/>
                  <a:pt x="1126960" y="2153213"/>
                </a:cubicBezTo>
                <a:cubicBezTo>
                  <a:pt x="1122740" y="2153213"/>
                  <a:pt x="1118517" y="2153213"/>
                  <a:pt x="1114297" y="2157433"/>
                </a:cubicBezTo>
                <a:cubicBezTo>
                  <a:pt x="1088973" y="2229208"/>
                  <a:pt x="1021440" y="2191209"/>
                  <a:pt x="975011" y="2203875"/>
                </a:cubicBezTo>
                <a:cubicBezTo>
                  <a:pt x="814619" y="2250317"/>
                  <a:pt x="654229" y="2292538"/>
                  <a:pt x="493837" y="2334757"/>
                </a:cubicBezTo>
                <a:cubicBezTo>
                  <a:pt x="472734" y="2343202"/>
                  <a:pt x="447407" y="2347423"/>
                  <a:pt x="422084" y="2351645"/>
                </a:cubicBezTo>
                <a:cubicBezTo>
                  <a:pt x="405201" y="2355868"/>
                  <a:pt x="379874" y="2360088"/>
                  <a:pt x="371434" y="2334757"/>
                </a:cubicBezTo>
                <a:cubicBezTo>
                  <a:pt x="367211" y="2313646"/>
                  <a:pt x="392538" y="2305203"/>
                  <a:pt x="405201" y="2300981"/>
                </a:cubicBezTo>
                <a:cubicBezTo>
                  <a:pt x="510720" y="2258762"/>
                  <a:pt x="616240" y="2216543"/>
                  <a:pt x="721762" y="2174321"/>
                </a:cubicBezTo>
                <a:cubicBezTo>
                  <a:pt x="873711" y="2115214"/>
                  <a:pt x="1029881" y="2077216"/>
                  <a:pt x="1181830" y="2030774"/>
                </a:cubicBezTo>
                <a:cubicBezTo>
                  <a:pt x="1194493" y="2030774"/>
                  <a:pt x="1207156" y="2026551"/>
                  <a:pt x="1219819" y="2022331"/>
                </a:cubicBezTo>
                <a:cubicBezTo>
                  <a:pt x="1228259" y="2018108"/>
                  <a:pt x="1236702" y="2009666"/>
                  <a:pt x="1232480" y="2001220"/>
                </a:cubicBezTo>
                <a:cubicBezTo>
                  <a:pt x="1232480" y="1992778"/>
                  <a:pt x="1219819" y="1984332"/>
                  <a:pt x="1211376" y="1988555"/>
                </a:cubicBezTo>
                <a:cubicBezTo>
                  <a:pt x="1110077" y="2026551"/>
                  <a:pt x="1000334" y="1992778"/>
                  <a:pt x="903258" y="2034997"/>
                </a:cubicBezTo>
                <a:cubicBezTo>
                  <a:pt x="894815" y="2034997"/>
                  <a:pt x="886372" y="2039219"/>
                  <a:pt x="877931" y="2030774"/>
                </a:cubicBezTo>
                <a:cubicBezTo>
                  <a:pt x="869489" y="2018108"/>
                  <a:pt x="869489" y="2009666"/>
                  <a:pt x="877931" y="2001220"/>
                </a:cubicBezTo>
                <a:cubicBezTo>
                  <a:pt x="907478" y="1975890"/>
                  <a:pt x="932801" y="1946336"/>
                  <a:pt x="970790" y="1937891"/>
                </a:cubicBezTo>
                <a:cubicBezTo>
                  <a:pt x="1004557" y="1929448"/>
                  <a:pt x="1025660" y="1908337"/>
                  <a:pt x="1034101" y="1878784"/>
                </a:cubicBezTo>
                <a:cubicBezTo>
                  <a:pt x="1042544" y="1845007"/>
                  <a:pt x="1059427" y="1828119"/>
                  <a:pt x="1097414" y="1832342"/>
                </a:cubicBezTo>
                <a:cubicBezTo>
                  <a:pt x="1164947" y="1840785"/>
                  <a:pt x="1219819" y="1794343"/>
                  <a:pt x="1283129" y="1790120"/>
                </a:cubicBezTo>
                <a:cubicBezTo>
                  <a:pt x="1392872" y="1777455"/>
                  <a:pt x="1481508" y="1684572"/>
                  <a:pt x="1608134" y="1714125"/>
                </a:cubicBezTo>
                <a:cubicBezTo>
                  <a:pt x="1557484" y="1663461"/>
                  <a:pt x="1481508" y="1655018"/>
                  <a:pt x="1409755" y="1684572"/>
                </a:cubicBezTo>
                <a:cubicBezTo>
                  <a:pt x="1350662" y="1705682"/>
                  <a:pt x="1291572" y="1722571"/>
                  <a:pt x="1228259" y="1735236"/>
                </a:cubicBezTo>
                <a:cubicBezTo>
                  <a:pt x="1211376" y="1739458"/>
                  <a:pt x="1198713" y="1747901"/>
                  <a:pt x="1181830" y="1726791"/>
                </a:cubicBezTo>
                <a:cubicBezTo>
                  <a:pt x="1236702" y="1693015"/>
                  <a:pt x="1300013" y="1680349"/>
                  <a:pt x="1359105" y="1659241"/>
                </a:cubicBezTo>
                <a:cubicBezTo>
                  <a:pt x="1325339" y="1633907"/>
                  <a:pt x="1316896" y="1633907"/>
                  <a:pt x="1283129" y="1646573"/>
                </a:cubicBezTo>
                <a:cubicBezTo>
                  <a:pt x="1266246" y="1655018"/>
                  <a:pt x="1249363" y="1659241"/>
                  <a:pt x="1232480" y="1667684"/>
                </a:cubicBezTo>
                <a:cubicBezTo>
                  <a:pt x="1215596" y="1676129"/>
                  <a:pt x="1202936" y="1680349"/>
                  <a:pt x="1194493" y="1663461"/>
                </a:cubicBezTo>
                <a:cubicBezTo>
                  <a:pt x="1181830" y="1642353"/>
                  <a:pt x="1198713" y="1638130"/>
                  <a:pt x="1207156" y="1629685"/>
                </a:cubicBezTo>
                <a:cubicBezTo>
                  <a:pt x="1219819" y="1621242"/>
                  <a:pt x="1236702" y="1617019"/>
                  <a:pt x="1240922" y="1591688"/>
                </a:cubicBezTo>
                <a:cubicBezTo>
                  <a:pt x="1152284" y="1608577"/>
                  <a:pt x="1063647" y="1587466"/>
                  <a:pt x="983451" y="1633907"/>
                </a:cubicBezTo>
                <a:cubicBezTo>
                  <a:pt x="907478" y="1680349"/>
                  <a:pt x="831502" y="1676129"/>
                  <a:pt x="738645" y="1633907"/>
                </a:cubicBezTo>
                <a:cubicBezTo>
                  <a:pt x="932801" y="1562135"/>
                  <a:pt x="1110077" y="1473472"/>
                  <a:pt x="1316896" y="1494583"/>
                </a:cubicBezTo>
                <a:cubicBezTo>
                  <a:pt x="1308455" y="1469252"/>
                  <a:pt x="1274689" y="1498805"/>
                  <a:pt x="1274689" y="1473472"/>
                </a:cubicBezTo>
                <a:cubicBezTo>
                  <a:pt x="1274689" y="1448141"/>
                  <a:pt x="1304235" y="1448141"/>
                  <a:pt x="1321118" y="1448141"/>
                </a:cubicBezTo>
                <a:cubicBezTo>
                  <a:pt x="1409755" y="1443918"/>
                  <a:pt x="1489951" y="1401699"/>
                  <a:pt x="1574367" y="1376366"/>
                </a:cubicBezTo>
                <a:cubicBezTo>
                  <a:pt x="1641900" y="1355258"/>
                  <a:pt x="1713653" y="1355258"/>
                  <a:pt x="1785406" y="1367923"/>
                </a:cubicBezTo>
                <a:cubicBezTo>
                  <a:pt x="1836059" y="1380589"/>
                  <a:pt x="1882486" y="1376366"/>
                  <a:pt x="1924695" y="1342592"/>
                </a:cubicBezTo>
                <a:cubicBezTo>
                  <a:pt x="1958462" y="1313036"/>
                  <a:pt x="2009111" y="1308816"/>
                  <a:pt x="2055541" y="1300371"/>
                </a:cubicBezTo>
                <a:cubicBezTo>
                  <a:pt x="2072424" y="1296148"/>
                  <a:pt x="2110411" y="1304593"/>
                  <a:pt x="2089307" y="1266595"/>
                </a:cubicBezTo>
                <a:cubicBezTo>
                  <a:pt x="2076644" y="1241264"/>
                  <a:pt x="2089307" y="1186377"/>
                  <a:pt x="2030215" y="1199045"/>
                </a:cubicBezTo>
                <a:cubicBezTo>
                  <a:pt x="2013331" y="1207488"/>
                  <a:pt x="1996448" y="1207488"/>
                  <a:pt x="1975345" y="1203265"/>
                </a:cubicBezTo>
                <a:cubicBezTo>
                  <a:pt x="1928915" y="1194822"/>
                  <a:pt x="1886708" y="1161046"/>
                  <a:pt x="1840279" y="1156823"/>
                </a:cubicBezTo>
                <a:cubicBezTo>
                  <a:pt x="1798070" y="1152603"/>
                  <a:pt x="1755863" y="1190599"/>
                  <a:pt x="1709433" y="1173711"/>
                </a:cubicBezTo>
                <a:cubicBezTo>
                  <a:pt x="1705213" y="1156823"/>
                  <a:pt x="1713653" y="1152603"/>
                  <a:pt x="1726316" y="1148380"/>
                </a:cubicBezTo>
                <a:cubicBezTo>
                  <a:pt x="1806512" y="1131492"/>
                  <a:pt x="1886708" y="1093494"/>
                  <a:pt x="1966902" y="1068163"/>
                </a:cubicBezTo>
                <a:cubicBezTo>
                  <a:pt x="1996448" y="1059717"/>
                  <a:pt x="2021774" y="1051275"/>
                  <a:pt x="2034435" y="1097716"/>
                </a:cubicBezTo>
                <a:cubicBezTo>
                  <a:pt x="2038658" y="1131492"/>
                  <a:pt x="2072424" y="1135715"/>
                  <a:pt x="2106190" y="1135715"/>
                </a:cubicBezTo>
                <a:cubicBezTo>
                  <a:pt x="2118854" y="1135715"/>
                  <a:pt x="2131514" y="1127270"/>
                  <a:pt x="2148397" y="1127270"/>
                </a:cubicBezTo>
                <a:cubicBezTo>
                  <a:pt x="2169503" y="1123047"/>
                  <a:pt x="2186387" y="1131492"/>
                  <a:pt x="2194827" y="1148380"/>
                </a:cubicBezTo>
                <a:cubicBezTo>
                  <a:pt x="2207490" y="1169489"/>
                  <a:pt x="2190607" y="1182156"/>
                  <a:pt x="2177944" y="1190599"/>
                </a:cubicBezTo>
                <a:cubicBezTo>
                  <a:pt x="2165281" y="1199045"/>
                  <a:pt x="2152620" y="1207488"/>
                  <a:pt x="2156840" y="1220153"/>
                </a:cubicBezTo>
                <a:cubicBezTo>
                  <a:pt x="2161060" y="1228598"/>
                  <a:pt x="2169503" y="1237041"/>
                  <a:pt x="2177944" y="1237041"/>
                </a:cubicBezTo>
                <a:cubicBezTo>
                  <a:pt x="2194827" y="1241264"/>
                  <a:pt x="2190607" y="1220153"/>
                  <a:pt x="2199047" y="1211710"/>
                </a:cubicBezTo>
                <a:cubicBezTo>
                  <a:pt x="2207490" y="1199045"/>
                  <a:pt x="2215930" y="1190599"/>
                  <a:pt x="2224373" y="1177934"/>
                </a:cubicBezTo>
                <a:cubicBezTo>
                  <a:pt x="2249697" y="1144158"/>
                  <a:pt x="2275023" y="1135715"/>
                  <a:pt x="2308789" y="1169489"/>
                </a:cubicBezTo>
                <a:cubicBezTo>
                  <a:pt x="2338336" y="1199045"/>
                  <a:pt x="2372102" y="1194822"/>
                  <a:pt x="2397426" y="1156823"/>
                </a:cubicBezTo>
                <a:cubicBezTo>
                  <a:pt x="2397426" y="1156823"/>
                  <a:pt x="2397426" y="1152603"/>
                  <a:pt x="2397426" y="1152603"/>
                </a:cubicBezTo>
                <a:cubicBezTo>
                  <a:pt x="2452298" y="1030164"/>
                  <a:pt x="2553598" y="945726"/>
                  <a:pt x="2646454" y="852840"/>
                </a:cubicBezTo>
                <a:cubicBezTo>
                  <a:pt x="2684441" y="814844"/>
                  <a:pt x="2701324" y="755737"/>
                  <a:pt x="2768860" y="755737"/>
                </a:cubicBezTo>
                <a:cubicBezTo>
                  <a:pt x="2781520" y="755737"/>
                  <a:pt x="2789963" y="734626"/>
                  <a:pt x="2794183" y="721960"/>
                </a:cubicBezTo>
                <a:cubicBezTo>
                  <a:pt x="2806846" y="658631"/>
                  <a:pt x="2840613" y="607966"/>
                  <a:pt x="2887042" y="574190"/>
                </a:cubicBezTo>
                <a:cubicBezTo>
                  <a:pt x="2937692" y="540414"/>
                  <a:pt x="2984119" y="477084"/>
                  <a:pt x="3060095" y="527749"/>
                </a:cubicBezTo>
                <a:cubicBezTo>
                  <a:pt x="3089641" y="548859"/>
                  <a:pt x="3110745" y="561525"/>
                  <a:pt x="3110745" y="599521"/>
                </a:cubicBezTo>
                <a:cubicBezTo>
                  <a:pt x="3110745" y="679739"/>
                  <a:pt x="3089641" y="759957"/>
                  <a:pt x="3064315" y="835952"/>
                </a:cubicBezTo>
                <a:cubicBezTo>
                  <a:pt x="3060095" y="848620"/>
                  <a:pt x="3043212" y="861285"/>
                  <a:pt x="3060095" y="873951"/>
                </a:cubicBezTo>
                <a:cubicBezTo>
                  <a:pt x="3076978" y="886616"/>
                  <a:pt x="3093862" y="878173"/>
                  <a:pt x="3106525" y="865508"/>
                </a:cubicBezTo>
                <a:cubicBezTo>
                  <a:pt x="3136071" y="831732"/>
                  <a:pt x="3165615" y="797956"/>
                  <a:pt x="3190941" y="755737"/>
                </a:cubicBezTo>
                <a:cubicBezTo>
                  <a:pt x="3275357" y="603744"/>
                  <a:pt x="3410423" y="485530"/>
                  <a:pt x="3515943" y="350425"/>
                </a:cubicBezTo>
                <a:cubicBezTo>
                  <a:pt x="3532826" y="329314"/>
                  <a:pt x="3562372" y="312429"/>
                  <a:pt x="3583476" y="295538"/>
                </a:cubicBezTo>
                <a:cubicBezTo>
                  <a:pt x="3600359" y="282873"/>
                  <a:pt x="3617245" y="270207"/>
                  <a:pt x="3629905" y="295538"/>
                </a:cubicBezTo>
                <a:cubicBezTo>
                  <a:pt x="3638348" y="308206"/>
                  <a:pt x="3651011" y="299761"/>
                  <a:pt x="3659452" y="295538"/>
                </a:cubicBezTo>
                <a:cubicBezTo>
                  <a:pt x="3710101" y="265984"/>
                  <a:pt x="3735427" y="278652"/>
                  <a:pt x="3748088" y="333537"/>
                </a:cubicBezTo>
                <a:cubicBezTo>
                  <a:pt x="3748088" y="337759"/>
                  <a:pt x="3752311" y="346202"/>
                  <a:pt x="3756531" y="346202"/>
                </a:cubicBezTo>
                <a:cubicBezTo>
                  <a:pt x="3832504" y="379978"/>
                  <a:pt x="3790297" y="434865"/>
                  <a:pt x="3781854" y="485530"/>
                </a:cubicBezTo>
                <a:cubicBezTo>
                  <a:pt x="3777634" y="493972"/>
                  <a:pt x="3773414" y="502415"/>
                  <a:pt x="3769194" y="510861"/>
                </a:cubicBezTo>
                <a:cubicBezTo>
                  <a:pt x="3743868" y="578413"/>
                  <a:pt x="3760751" y="603744"/>
                  <a:pt x="3828284" y="603744"/>
                </a:cubicBezTo>
                <a:cubicBezTo>
                  <a:pt x="3832504" y="603744"/>
                  <a:pt x="3836727" y="603744"/>
                  <a:pt x="3836727" y="599521"/>
                </a:cubicBezTo>
                <a:cubicBezTo>
                  <a:pt x="3853610" y="544637"/>
                  <a:pt x="3933806" y="553079"/>
                  <a:pt x="3946467" y="489750"/>
                </a:cubicBezTo>
                <a:cubicBezTo>
                  <a:pt x="3954910" y="447531"/>
                  <a:pt x="3980233" y="422200"/>
                  <a:pt x="4026663" y="413755"/>
                </a:cubicBezTo>
                <a:cubicBezTo>
                  <a:pt x="3976013" y="384201"/>
                  <a:pt x="3967573" y="350425"/>
                  <a:pt x="3988676" y="291318"/>
                </a:cubicBezTo>
                <a:cubicBezTo>
                  <a:pt x="3992896" y="282873"/>
                  <a:pt x="3997116" y="270207"/>
                  <a:pt x="4009779" y="274430"/>
                </a:cubicBezTo>
                <a:cubicBezTo>
                  <a:pt x="4022443" y="278652"/>
                  <a:pt x="4018222" y="291318"/>
                  <a:pt x="4014000" y="299761"/>
                </a:cubicBezTo>
                <a:cubicBezTo>
                  <a:pt x="4009779" y="312429"/>
                  <a:pt x="4005559" y="325094"/>
                  <a:pt x="4014000" y="341982"/>
                </a:cubicBezTo>
                <a:cubicBezTo>
                  <a:pt x="4035106" y="341982"/>
                  <a:pt x="4039326" y="325094"/>
                  <a:pt x="4039326" y="312429"/>
                </a:cubicBezTo>
                <a:cubicBezTo>
                  <a:pt x="4039326" y="265984"/>
                  <a:pt x="4056209" y="219543"/>
                  <a:pt x="4064649" y="173101"/>
                </a:cubicBezTo>
                <a:cubicBezTo>
                  <a:pt x="4077312" y="118217"/>
                  <a:pt x="4102639" y="80218"/>
                  <a:pt x="4161729" y="71775"/>
                </a:cubicBezTo>
                <a:cubicBezTo>
                  <a:pt x="4174392" y="67552"/>
                  <a:pt x="4187055" y="67552"/>
                  <a:pt x="4191275" y="50664"/>
                </a:cubicBezTo>
                <a:cubicBezTo>
                  <a:pt x="4203938" y="12666"/>
                  <a:pt x="4237705" y="4223"/>
                  <a:pt x="4271471" y="0"/>
                </a:cubicBez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2875749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9_Images &amp; Contents Layout">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E6163A38-FF1F-4D4D-BD61-25510A4F4A10}"/>
              </a:ext>
            </a:extLst>
          </p:cNvPr>
          <p:cNvSpPr/>
          <p:nvPr userDrawn="1"/>
        </p:nvSpPr>
        <p:spPr>
          <a:xfrm>
            <a:off x="152400" y="-1"/>
            <a:ext cx="6562726" cy="6858001"/>
          </a:xfrm>
          <a:custGeom>
            <a:avLst/>
            <a:gdLst>
              <a:gd name="connsiteX0" fmla="*/ 0 w 6543676"/>
              <a:gd name="connsiteY0" fmla="*/ 0 h 6858001"/>
              <a:gd name="connsiteX1" fmla="*/ 4981576 w 6543676"/>
              <a:gd name="connsiteY1" fmla="*/ 0 h 6858001"/>
              <a:gd name="connsiteX2" fmla="*/ 6543676 w 6543676"/>
              <a:gd name="connsiteY2" fmla="*/ 1638300 h 6858001"/>
              <a:gd name="connsiteX3" fmla="*/ 5140390 w 6543676"/>
              <a:gd name="connsiteY3" fmla="*/ 6545233 h 6858001"/>
              <a:gd name="connsiteX4" fmla="*/ 5134165 w 6543676"/>
              <a:gd name="connsiteY4" fmla="*/ 6858001 h 6858001"/>
              <a:gd name="connsiteX5" fmla="*/ 552 w 6543676"/>
              <a:gd name="connsiteY5" fmla="*/ 6858001 h 6858001"/>
              <a:gd name="connsiteX6" fmla="*/ 0 w 6543676"/>
              <a:gd name="connsiteY6" fmla="*/ 6858000 h 6858001"/>
              <a:gd name="connsiteX0" fmla="*/ 0 w 6562726"/>
              <a:gd name="connsiteY0" fmla="*/ 0 h 6858001"/>
              <a:gd name="connsiteX1" fmla="*/ 4981576 w 6562726"/>
              <a:gd name="connsiteY1" fmla="*/ 0 h 6858001"/>
              <a:gd name="connsiteX2" fmla="*/ 6562726 w 6562726"/>
              <a:gd name="connsiteY2" fmla="*/ 1638300 h 6858001"/>
              <a:gd name="connsiteX3" fmla="*/ 5140390 w 6562726"/>
              <a:gd name="connsiteY3" fmla="*/ 6545233 h 6858001"/>
              <a:gd name="connsiteX4" fmla="*/ 5134165 w 6562726"/>
              <a:gd name="connsiteY4" fmla="*/ 6858001 h 6858001"/>
              <a:gd name="connsiteX5" fmla="*/ 552 w 6562726"/>
              <a:gd name="connsiteY5" fmla="*/ 6858001 h 6858001"/>
              <a:gd name="connsiteX6" fmla="*/ 0 w 6562726"/>
              <a:gd name="connsiteY6" fmla="*/ 6858000 h 6858001"/>
              <a:gd name="connsiteX7" fmla="*/ 0 w 6562726"/>
              <a:gd name="connsiteY7" fmla="*/ 0 h 6858001"/>
              <a:gd name="connsiteX0" fmla="*/ 0 w 6562726"/>
              <a:gd name="connsiteY0" fmla="*/ 0 h 6858001"/>
              <a:gd name="connsiteX1" fmla="*/ 4981576 w 6562726"/>
              <a:gd name="connsiteY1" fmla="*/ 0 h 6858001"/>
              <a:gd name="connsiteX2" fmla="*/ 6562726 w 6562726"/>
              <a:gd name="connsiteY2" fmla="*/ 1638300 h 6858001"/>
              <a:gd name="connsiteX3" fmla="*/ 5140390 w 6562726"/>
              <a:gd name="connsiteY3" fmla="*/ 6545233 h 6858001"/>
              <a:gd name="connsiteX4" fmla="*/ 5134165 w 6562726"/>
              <a:gd name="connsiteY4" fmla="*/ 6858001 h 6858001"/>
              <a:gd name="connsiteX5" fmla="*/ 552 w 6562726"/>
              <a:gd name="connsiteY5" fmla="*/ 6858001 h 6858001"/>
              <a:gd name="connsiteX6" fmla="*/ 0 w 6562726"/>
              <a:gd name="connsiteY6" fmla="*/ 6858000 h 6858001"/>
              <a:gd name="connsiteX7" fmla="*/ 0 w 6562726"/>
              <a:gd name="connsiteY7"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2726" h="6858001">
                <a:moveTo>
                  <a:pt x="0" y="0"/>
                </a:moveTo>
                <a:lnTo>
                  <a:pt x="4981576" y="0"/>
                </a:lnTo>
                <a:cubicBezTo>
                  <a:pt x="5006977" y="371475"/>
                  <a:pt x="5765801" y="1114425"/>
                  <a:pt x="6562726" y="1638300"/>
                </a:cubicBezTo>
                <a:cubicBezTo>
                  <a:pt x="5759055" y="2900363"/>
                  <a:pt x="5204223" y="4907496"/>
                  <a:pt x="5140390" y="6545233"/>
                </a:cubicBezTo>
                <a:lnTo>
                  <a:pt x="5134165" y="6858001"/>
                </a:lnTo>
                <a:lnTo>
                  <a:pt x="552" y="6858001"/>
                </a:lnTo>
                <a:lnTo>
                  <a:pt x="0" y="6858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자유형: 도형 4">
            <a:extLst>
              <a:ext uri="{FF2B5EF4-FFF2-40B4-BE49-F238E27FC236}">
                <a16:creationId xmlns:a16="http://schemas.microsoft.com/office/drawing/2014/main" id="{35A586F4-88B7-45EE-9708-47716F743070}"/>
              </a:ext>
            </a:extLst>
          </p:cNvPr>
          <p:cNvSpPr/>
          <p:nvPr userDrawn="1"/>
        </p:nvSpPr>
        <p:spPr>
          <a:xfrm flipV="1">
            <a:off x="152400" y="-1"/>
            <a:ext cx="6238876" cy="6848475"/>
          </a:xfrm>
          <a:custGeom>
            <a:avLst/>
            <a:gdLst>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5" fmla="*/ 0 w 6238876"/>
              <a:gd name="connsiteY5" fmla="*/ 0 h 6858000"/>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5" fmla="*/ 0 w 623887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38876" h="6858000">
                <a:moveTo>
                  <a:pt x="0" y="0"/>
                </a:moveTo>
                <a:lnTo>
                  <a:pt x="4819651" y="0"/>
                </a:lnTo>
                <a:cubicBezTo>
                  <a:pt x="4819651" y="1689100"/>
                  <a:pt x="5153027" y="4273550"/>
                  <a:pt x="6238876" y="5229225"/>
                </a:cubicBezTo>
                <a:cubicBezTo>
                  <a:pt x="5286376" y="5778500"/>
                  <a:pt x="4883152" y="6283325"/>
                  <a:pt x="4819651" y="6858000"/>
                </a:cubicBezTo>
                <a:lnTo>
                  <a:pt x="0" y="6858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7" name="직선 연결선 6">
            <a:extLst>
              <a:ext uri="{FF2B5EF4-FFF2-40B4-BE49-F238E27FC236}">
                <a16:creationId xmlns:a16="http://schemas.microsoft.com/office/drawing/2014/main" id="{E34B3B3A-542A-46E1-A720-8928C9B91FC2}"/>
              </a:ext>
            </a:extLst>
          </p:cNvPr>
          <p:cNvCxnSpPr>
            <a:cxnSpLocks/>
          </p:cNvCxnSpPr>
          <p:nvPr userDrawn="1"/>
        </p:nvCxnSpPr>
        <p:spPr>
          <a:xfrm>
            <a:off x="6238876" y="1638302"/>
            <a:ext cx="5953124"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그림 개체 틀 15">
            <a:extLst>
              <a:ext uri="{FF2B5EF4-FFF2-40B4-BE49-F238E27FC236}">
                <a16:creationId xmlns:a16="http://schemas.microsoft.com/office/drawing/2014/main" id="{F31766EE-B13B-4F0C-AAE1-FB140846B864}"/>
              </a:ext>
            </a:extLst>
          </p:cNvPr>
          <p:cNvSpPr>
            <a:spLocks noGrp="1"/>
          </p:cNvSpPr>
          <p:nvPr>
            <p:ph type="pic" sz="quarter" idx="10" hasCustomPrompt="1"/>
          </p:nvPr>
        </p:nvSpPr>
        <p:spPr>
          <a:xfrm>
            <a:off x="0" y="0"/>
            <a:ext cx="6543676" cy="6867525"/>
          </a:xfrm>
          <a:custGeom>
            <a:avLst/>
            <a:gdLst>
              <a:gd name="connsiteX0" fmla="*/ 0 w 6238876"/>
              <a:gd name="connsiteY0" fmla="*/ 0 h 6858000"/>
              <a:gd name="connsiteX1" fmla="*/ 4819651 w 6238876"/>
              <a:gd name="connsiteY1" fmla="*/ 0 h 6858000"/>
              <a:gd name="connsiteX2" fmla="*/ 6238876 w 6238876"/>
              <a:gd name="connsiteY2" fmla="*/ 1628775 h 6858000"/>
              <a:gd name="connsiteX3" fmla="*/ 4819651 w 6238876"/>
              <a:gd name="connsiteY3" fmla="*/ 6858000 h 6858000"/>
              <a:gd name="connsiteX4" fmla="*/ 0 w 6238876"/>
              <a:gd name="connsiteY4" fmla="*/ 685800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67525"/>
              <a:gd name="connsiteX1" fmla="*/ 4819651 w 6543676"/>
              <a:gd name="connsiteY1" fmla="*/ 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1905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0 h 6867525"/>
              <a:gd name="connsiteX2" fmla="*/ 6543676 w 6543676"/>
              <a:gd name="connsiteY2" fmla="*/ 1638300 h 6867525"/>
              <a:gd name="connsiteX3" fmla="*/ 5133976 w 6543676"/>
              <a:gd name="connsiteY3" fmla="*/ 6867525 h 6867525"/>
              <a:gd name="connsiteX4" fmla="*/ 0 w 6543676"/>
              <a:gd name="connsiteY4" fmla="*/ 6858000 h 6867525"/>
              <a:gd name="connsiteX5" fmla="*/ 0 w 6543676"/>
              <a:gd name="connsiteY5" fmla="*/ 0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3676" h="6867525">
                <a:moveTo>
                  <a:pt x="0" y="0"/>
                </a:moveTo>
                <a:lnTo>
                  <a:pt x="4981576" y="0"/>
                </a:lnTo>
                <a:cubicBezTo>
                  <a:pt x="5006977" y="371475"/>
                  <a:pt x="5699126" y="1152525"/>
                  <a:pt x="6543676" y="1638300"/>
                </a:cubicBezTo>
                <a:cubicBezTo>
                  <a:pt x="5686427" y="2984500"/>
                  <a:pt x="5133976" y="5178425"/>
                  <a:pt x="5133976" y="6867525"/>
                </a:cubicBezTo>
                <a:lnTo>
                  <a:pt x="0" y="6858000"/>
                </a:lnTo>
                <a:lnTo>
                  <a:pt x="0" y="0"/>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821361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캡션 있는 콘텐츠">
    <p:spTree>
      <p:nvGrpSpPr>
        <p:cNvPr id="1" name=""/>
        <p:cNvGrpSpPr/>
        <p:nvPr/>
      </p:nvGrpSpPr>
      <p:grpSpPr>
        <a:xfrm>
          <a:off x="0" y="0"/>
          <a:ext cx="0" cy="0"/>
          <a:chOff x="0" y="0"/>
          <a:chExt cx="0" cy="0"/>
        </a:xfrm>
      </p:grpSpPr>
      <p:sp>
        <p:nvSpPr>
          <p:cNvPr id="7" name="그림 개체 틀 6">
            <a:extLst>
              <a:ext uri="{FF2B5EF4-FFF2-40B4-BE49-F238E27FC236}">
                <a16:creationId xmlns:a16="http://schemas.microsoft.com/office/drawing/2014/main" id="{A57F89BA-4424-4190-B93E-48930D457F23}"/>
              </a:ext>
            </a:extLst>
          </p:cNvPr>
          <p:cNvSpPr>
            <a:spLocks noGrp="1"/>
          </p:cNvSpPr>
          <p:nvPr>
            <p:ph type="pic" idx="16" hasCustomPrompt="1"/>
          </p:nvPr>
        </p:nvSpPr>
        <p:spPr>
          <a:xfrm>
            <a:off x="4804231" y="1031577"/>
            <a:ext cx="6521207" cy="5391435"/>
          </a:xfrm>
          <a:custGeom>
            <a:avLst/>
            <a:gdLst>
              <a:gd name="connsiteX0" fmla="*/ 1923143 w 5498207"/>
              <a:gd name="connsiteY0" fmla="*/ 0 h 4545665"/>
              <a:gd name="connsiteX1" fmla="*/ 3371680 w 5498207"/>
              <a:gd name="connsiteY1" fmla="*/ 1448537 h 4545665"/>
              <a:gd name="connsiteX2" fmla="*/ 3393443 w 5498207"/>
              <a:gd name="connsiteY2" fmla="*/ 1454481 h 4545665"/>
              <a:gd name="connsiteX3" fmla="*/ 3442007 w 5498207"/>
              <a:gd name="connsiteY3" fmla="*/ 1444874 h 4545665"/>
              <a:gd name="connsiteX4" fmla="*/ 3468347 w 5498207"/>
              <a:gd name="connsiteY4" fmla="*/ 1420720 h 4545665"/>
              <a:gd name="connsiteX5" fmla="*/ 3474932 w 5498207"/>
              <a:gd name="connsiteY5" fmla="*/ 1376805 h 4545665"/>
              <a:gd name="connsiteX6" fmla="*/ 3474932 w 5498207"/>
              <a:gd name="connsiteY6" fmla="*/ 1348259 h 4545665"/>
              <a:gd name="connsiteX7" fmla="*/ 3516637 w 5498207"/>
              <a:gd name="connsiteY7" fmla="*/ 1332889 h 4545665"/>
              <a:gd name="connsiteX8" fmla="*/ 3549562 w 5498207"/>
              <a:gd name="connsiteY8" fmla="*/ 1365826 h 4545665"/>
              <a:gd name="connsiteX9" fmla="*/ 3569317 w 5498207"/>
              <a:gd name="connsiteY9" fmla="*/ 1383392 h 4545665"/>
              <a:gd name="connsiteX10" fmla="*/ 3591267 w 5498207"/>
              <a:gd name="connsiteY10" fmla="*/ 1368021 h 4545665"/>
              <a:gd name="connsiteX11" fmla="*/ 3608827 w 5498207"/>
              <a:gd name="connsiteY11" fmla="*/ 1310931 h 4545665"/>
              <a:gd name="connsiteX12" fmla="*/ 3621997 w 5498207"/>
              <a:gd name="connsiteY12" fmla="*/ 1293365 h 4545665"/>
              <a:gd name="connsiteX13" fmla="*/ 3643947 w 5498207"/>
              <a:gd name="connsiteY13" fmla="*/ 1295560 h 4545665"/>
              <a:gd name="connsiteX14" fmla="*/ 3668092 w 5498207"/>
              <a:gd name="connsiteY14" fmla="*/ 1317518 h 4545665"/>
              <a:gd name="connsiteX15" fmla="*/ 3703212 w 5498207"/>
              <a:gd name="connsiteY15" fmla="*/ 1348259 h 4545665"/>
              <a:gd name="connsiteX16" fmla="*/ 3758087 w 5498207"/>
              <a:gd name="connsiteY16" fmla="*/ 1315323 h 4545665"/>
              <a:gd name="connsiteX17" fmla="*/ 3793207 w 5498207"/>
              <a:gd name="connsiteY17" fmla="*/ 1256036 h 4545665"/>
              <a:gd name="connsiteX18" fmla="*/ 3819547 w 5498207"/>
              <a:gd name="connsiteY18" fmla="*/ 1247253 h 4545665"/>
              <a:gd name="connsiteX19" fmla="*/ 3843692 w 5498207"/>
              <a:gd name="connsiteY19" fmla="*/ 1321910 h 4545665"/>
              <a:gd name="connsiteX20" fmla="*/ 3839302 w 5498207"/>
              <a:gd name="connsiteY20" fmla="*/ 1328497 h 4545665"/>
              <a:gd name="connsiteX21" fmla="*/ 3883202 w 5498207"/>
              <a:gd name="connsiteY21" fmla="*/ 1341672 h 4545665"/>
              <a:gd name="connsiteX22" fmla="*/ 3920517 w 5498207"/>
              <a:gd name="connsiteY22" fmla="*/ 1324106 h 4545665"/>
              <a:gd name="connsiteX23" fmla="*/ 3927102 w 5498207"/>
              <a:gd name="connsiteY23" fmla="*/ 1317518 h 4545665"/>
              <a:gd name="connsiteX24" fmla="*/ 3999536 w 5498207"/>
              <a:gd name="connsiteY24" fmla="*/ 1313127 h 4545665"/>
              <a:gd name="connsiteX25" fmla="*/ 4041242 w 5498207"/>
              <a:gd name="connsiteY25" fmla="*/ 1308735 h 4545665"/>
              <a:gd name="connsiteX26" fmla="*/ 4065386 w 5498207"/>
              <a:gd name="connsiteY26" fmla="*/ 1251645 h 4545665"/>
              <a:gd name="connsiteX27" fmla="*/ 4102702 w 5498207"/>
              <a:gd name="connsiteY27" fmla="*/ 1135268 h 4545665"/>
              <a:gd name="connsiteX28" fmla="*/ 4135626 w 5498207"/>
              <a:gd name="connsiteY28" fmla="*/ 1084765 h 4545665"/>
              <a:gd name="connsiteX29" fmla="*/ 4192696 w 5498207"/>
              <a:gd name="connsiteY29" fmla="*/ 1071590 h 4545665"/>
              <a:gd name="connsiteX30" fmla="*/ 4170746 w 5498207"/>
              <a:gd name="connsiteY30" fmla="*/ 1146247 h 4545665"/>
              <a:gd name="connsiteX31" fmla="*/ 4148796 w 5498207"/>
              <a:gd name="connsiteY31" fmla="*/ 1234078 h 4545665"/>
              <a:gd name="connsiteX32" fmla="*/ 4124652 w 5498207"/>
              <a:gd name="connsiteY32" fmla="*/ 1319714 h 4545665"/>
              <a:gd name="connsiteX33" fmla="*/ 4179526 w 5498207"/>
              <a:gd name="connsiteY33" fmla="*/ 1383392 h 4545665"/>
              <a:gd name="connsiteX34" fmla="*/ 4192696 w 5498207"/>
              <a:gd name="connsiteY34" fmla="*/ 1374609 h 4545665"/>
              <a:gd name="connsiteX35" fmla="*/ 4199282 w 5498207"/>
              <a:gd name="connsiteY35" fmla="*/ 1359238 h 4545665"/>
              <a:gd name="connsiteX36" fmla="*/ 4243181 w 5498207"/>
              <a:gd name="connsiteY36" fmla="*/ 1341672 h 4545665"/>
              <a:gd name="connsiteX37" fmla="*/ 4267326 w 5498207"/>
              <a:gd name="connsiteY37" fmla="*/ 1376805 h 4545665"/>
              <a:gd name="connsiteX38" fmla="*/ 4267326 w 5498207"/>
              <a:gd name="connsiteY38" fmla="*/ 1394371 h 4545665"/>
              <a:gd name="connsiteX39" fmla="*/ 4333176 w 5498207"/>
              <a:gd name="connsiteY39" fmla="*/ 1480007 h 4545665"/>
              <a:gd name="connsiteX40" fmla="*/ 4363906 w 5498207"/>
              <a:gd name="connsiteY40" fmla="*/ 1477811 h 4545665"/>
              <a:gd name="connsiteX41" fmla="*/ 4456096 w 5498207"/>
              <a:gd name="connsiteY41" fmla="*/ 1455853 h 4545665"/>
              <a:gd name="connsiteX42" fmla="*/ 4475851 w 5498207"/>
              <a:gd name="connsiteY42" fmla="*/ 1464636 h 4545665"/>
              <a:gd name="connsiteX43" fmla="*/ 4499996 w 5498207"/>
              <a:gd name="connsiteY43" fmla="*/ 1495377 h 4545665"/>
              <a:gd name="connsiteX44" fmla="*/ 4526336 w 5498207"/>
              <a:gd name="connsiteY44" fmla="*/ 1499769 h 4545665"/>
              <a:gd name="connsiteX45" fmla="*/ 4535116 w 5498207"/>
              <a:gd name="connsiteY45" fmla="*/ 1490985 h 4545665"/>
              <a:gd name="connsiteX46" fmla="*/ 4554871 w 5498207"/>
              <a:gd name="connsiteY46" fmla="*/ 1490985 h 4545665"/>
              <a:gd name="connsiteX47" fmla="*/ 4550481 w 5498207"/>
              <a:gd name="connsiteY47" fmla="*/ 1510748 h 4545665"/>
              <a:gd name="connsiteX48" fmla="*/ 4504386 w 5498207"/>
              <a:gd name="connsiteY48" fmla="*/ 1565642 h 4545665"/>
              <a:gd name="connsiteX49" fmla="*/ 4510971 w 5498207"/>
              <a:gd name="connsiteY49" fmla="*/ 1585404 h 4545665"/>
              <a:gd name="connsiteX50" fmla="*/ 4543896 w 5498207"/>
              <a:gd name="connsiteY50" fmla="*/ 1581013 h 4545665"/>
              <a:gd name="connsiteX51" fmla="*/ 4579016 w 5498207"/>
              <a:gd name="connsiteY51" fmla="*/ 1585404 h 4545665"/>
              <a:gd name="connsiteX52" fmla="*/ 4592186 w 5498207"/>
              <a:gd name="connsiteY52" fmla="*/ 1635907 h 4545665"/>
              <a:gd name="connsiteX53" fmla="*/ 4576821 w 5498207"/>
              <a:gd name="connsiteY53" fmla="*/ 1642495 h 4545665"/>
              <a:gd name="connsiteX54" fmla="*/ 4583406 w 5498207"/>
              <a:gd name="connsiteY54" fmla="*/ 1677627 h 4545665"/>
              <a:gd name="connsiteX55" fmla="*/ 4658036 w 5498207"/>
              <a:gd name="connsiteY55" fmla="*/ 1769850 h 4545665"/>
              <a:gd name="connsiteX56" fmla="*/ 4723886 w 5498207"/>
              <a:gd name="connsiteY56" fmla="*/ 1785221 h 4545665"/>
              <a:gd name="connsiteX57" fmla="*/ 4772176 w 5498207"/>
              <a:gd name="connsiteY57" fmla="*/ 1804983 h 4545665"/>
              <a:gd name="connsiteX58" fmla="*/ 4763396 w 5498207"/>
              <a:gd name="connsiteY58" fmla="*/ 1835724 h 4545665"/>
              <a:gd name="connsiteX59" fmla="*/ 4723886 w 5498207"/>
              <a:gd name="connsiteY59" fmla="*/ 1914772 h 4545665"/>
              <a:gd name="connsiteX60" fmla="*/ 4765591 w 5498207"/>
              <a:gd name="connsiteY60" fmla="*/ 2026757 h 4545665"/>
              <a:gd name="connsiteX61" fmla="*/ 4785346 w 5498207"/>
              <a:gd name="connsiteY61" fmla="*/ 2031149 h 4545665"/>
              <a:gd name="connsiteX62" fmla="*/ 4840221 w 5498207"/>
              <a:gd name="connsiteY62" fmla="*/ 2026757 h 4545665"/>
              <a:gd name="connsiteX63" fmla="*/ 4873146 w 5498207"/>
              <a:gd name="connsiteY63" fmla="*/ 2088239 h 4545665"/>
              <a:gd name="connsiteX64" fmla="*/ 4835831 w 5498207"/>
              <a:gd name="connsiteY64" fmla="*/ 2156309 h 4545665"/>
              <a:gd name="connsiteX65" fmla="*/ 4816076 w 5498207"/>
              <a:gd name="connsiteY65" fmla="*/ 2158505 h 4545665"/>
              <a:gd name="connsiteX66" fmla="*/ 4798516 w 5498207"/>
              <a:gd name="connsiteY66" fmla="*/ 2167288 h 4545665"/>
              <a:gd name="connsiteX67" fmla="*/ 4780956 w 5498207"/>
              <a:gd name="connsiteY67" fmla="*/ 2193637 h 4545665"/>
              <a:gd name="connsiteX68" fmla="*/ 4787541 w 5498207"/>
              <a:gd name="connsiteY68" fmla="*/ 2224378 h 4545665"/>
              <a:gd name="connsiteX69" fmla="*/ 4833636 w 5498207"/>
              <a:gd name="connsiteY69" fmla="*/ 2323189 h 4545665"/>
              <a:gd name="connsiteX70" fmla="*/ 4855586 w 5498207"/>
              <a:gd name="connsiteY70" fmla="*/ 2331972 h 4545665"/>
              <a:gd name="connsiteX71" fmla="*/ 4873146 w 5498207"/>
              <a:gd name="connsiteY71" fmla="*/ 2345146 h 4545665"/>
              <a:gd name="connsiteX72" fmla="*/ 4807296 w 5498207"/>
              <a:gd name="connsiteY72" fmla="*/ 2384671 h 4545665"/>
              <a:gd name="connsiteX73" fmla="*/ 4776566 w 5498207"/>
              <a:gd name="connsiteY73" fmla="*/ 2424195 h 4545665"/>
              <a:gd name="connsiteX74" fmla="*/ 4776566 w 5498207"/>
              <a:gd name="connsiteY74" fmla="*/ 2428586 h 4545665"/>
              <a:gd name="connsiteX75" fmla="*/ 4816076 w 5498207"/>
              <a:gd name="connsiteY75" fmla="*/ 2472502 h 4545665"/>
              <a:gd name="connsiteX76" fmla="*/ 4864366 w 5498207"/>
              <a:gd name="connsiteY76" fmla="*/ 2516418 h 4545665"/>
              <a:gd name="connsiteX77" fmla="*/ 4864366 w 5498207"/>
              <a:gd name="connsiteY77" fmla="*/ 2538376 h 4545665"/>
              <a:gd name="connsiteX78" fmla="*/ 4846806 w 5498207"/>
              <a:gd name="connsiteY78" fmla="*/ 2542767 h 4545665"/>
              <a:gd name="connsiteX79" fmla="*/ 4778761 w 5498207"/>
              <a:gd name="connsiteY79" fmla="*/ 2560334 h 4545665"/>
              <a:gd name="connsiteX80" fmla="*/ 4767786 w 5498207"/>
              <a:gd name="connsiteY80" fmla="*/ 2571312 h 4545665"/>
              <a:gd name="connsiteX81" fmla="*/ 4726081 w 5498207"/>
              <a:gd name="connsiteY81" fmla="*/ 2637186 h 4545665"/>
              <a:gd name="connsiteX82" fmla="*/ 4706326 w 5498207"/>
              <a:gd name="connsiteY82" fmla="*/ 2663535 h 4545665"/>
              <a:gd name="connsiteX83" fmla="*/ 4699741 w 5498207"/>
              <a:gd name="connsiteY83" fmla="*/ 2700864 h 4545665"/>
              <a:gd name="connsiteX84" fmla="*/ 4748031 w 5498207"/>
              <a:gd name="connsiteY84" fmla="*/ 2744780 h 4545665"/>
              <a:gd name="connsiteX85" fmla="*/ 4813881 w 5498207"/>
              <a:gd name="connsiteY85" fmla="*/ 2766737 h 4545665"/>
              <a:gd name="connsiteX86" fmla="*/ 4875341 w 5498207"/>
              <a:gd name="connsiteY86" fmla="*/ 2757954 h 4545665"/>
              <a:gd name="connsiteX87" fmla="*/ 4903876 w 5498207"/>
              <a:gd name="connsiteY87" fmla="*/ 2740388 h 4545665"/>
              <a:gd name="connsiteX88" fmla="*/ 4952166 w 5498207"/>
              <a:gd name="connsiteY88" fmla="*/ 2689885 h 4545665"/>
              <a:gd name="connsiteX89" fmla="*/ 5033380 w 5498207"/>
              <a:gd name="connsiteY89" fmla="*/ 2604249 h 4545665"/>
              <a:gd name="connsiteX90" fmla="*/ 5138740 w 5498207"/>
              <a:gd name="connsiteY90" fmla="*/ 2562529 h 4545665"/>
              <a:gd name="connsiteX91" fmla="*/ 5224346 w 5498207"/>
              <a:gd name="connsiteY91" fmla="*/ 2514222 h 4545665"/>
              <a:gd name="connsiteX92" fmla="*/ 5230930 w 5498207"/>
              <a:gd name="connsiteY92" fmla="*/ 2507635 h 4545665"/>
              <a:gd name="connsiteX93" fmla="*/ 5318730 w 5498207"/>
              <a:gd name="connsiteY93" fmla="*/ 2470306 h 4545665"/>
              <a:gd name="connsiteX94" fmla="*/ 5428480 w 5498207"/>
              <a:gd name="connsiteY94" fmla="*/ 2448348 h 4545665"/>
              <a:gd name="connsiteX95" fmla="*/ 5489940 w 5498207"/>
              <a:gd name="connsiteY95" fmla="*/ 2479089 h 4545665"/>
              <a:gd name="connsiteX96" fmla="*/ 5496525 w 5498207"/>
              <a:gd name="connsiteY96" fmla="*/ 2490068 h 4545665"/>
              <a:gd name="connsiteX97" fmla="*/ 5485550 w 5498207"/>
              <a:gd name="connsiteY97" fmla="*/ 2566921 h 4545665"/>
              <a:gd name="connsiteX98" fmla="*/ 5435065 w 5498207"/>
              <a:gd name="connsiteY98" fmla="*/ 2613032 h 4545665"/>
              <a:gd name="connsiteX99" fmla="*/ 5388970 w 5498207"/>
              <a:gd name="connsiteY99" fmla="*/ 2617424 h 4545665"/>
              <a:gd name="connsiteX100" fmla="*/ 5329705 w 5498207"/>
              <a:gd name="connsiteY100" fmla="*/ 2615228 h 4545665"/>
              <a:gd name="connsiteX101" fmla="*/ 5316535 w 5498207"/>
              <a:gd name="connsiteY101" fmla="*/ 2624011 h 4545665"/>
              <a:gd name="connsiteX102" fmla="*/ 5263856 w 5498207"/>
              <a:gd name="connsiteY102" fmla="*/ 2650361 h 4545665"/>
              <a:gd name="connsiteX103" fmla="*/ 5215566 w 5498207"/>
              <a:gd name="connsiteY103" fmla="*/ 2670123 h 4545665"/>
              <a:gd name="connsiteX104" fmla="*/ 5105816 w 5498207"/>
              <a:gd name="connsiteY104" fmla="*/ 2700864 h 4545665"/>
              <a:gd name="connsiteX105" fmla="*/ 5000456 w 5498207"/>
              <a:gd name="connsiteY105" fmla="*/ 2744780 h 4545665"/>
              <a:gd name="connsiteX106" fmla="*/ 4934606 w 5498207"/>
              <a:gd name="connsiteY106" fmla="*/ 2795283 h 4545665"/>
              <a:gd name="connsiteX107" fmla="*/ 4903876 w 5498207"/>
              <a:gd name="connsiteY107" fmla="*/ 2815045 h 4545665"/>
              <a:gd name="connsiteX108" fmla="*/ 4778761 w 5498207"/>
              <a:gd name="connsiteY108" fmla="*/ 2887506 h 4545665"/>
              <a:gd name="connsiteX109" fmla="*/ 4710716 w 5498207"/>
              <a:gd name="connsiteY109" fmla="*/ 2911659 h 4545665"/>
              <a:gd name="connsiteX110" fmla="*/ 4684376 w 5498207"/>
              <a:gd name="connsiteY110" fmla="*/ 2902876 h 4545665"/>
              <a:gd name="connsiteX111" fmla="*/ 4660231 w 5498207"/>
              <a:gd name="connsiteY111" fmla="*/ 2900680 h 4545665"/>
              <a:gd name="connsiteX112" fmla="*/ 4644866 w 5498207"/>
              <a:gd name="connsiteY112" fmla="*/ 2922638 h 4545665"/>
              <a:gd name="connsiteX113" fmla="*/ 4658036 w 5498207"/>
              <a:gd name="connsiteY113" fmla="*/ 2940205 h 4545665"/>
              <a:gd name="connsiteX114" fmla="*/ 4675596 w 5498207"/>
              <a:gd name="connsiteY114" fmla="*/ 2946792 h 4545665"/>
              <a:gd name="connsiteX115" fmla="*/ 4706326 w 5498207"/>
              <a:gd name="connsiteY115" fmla="*/ 2968750 h 4545665"/>
              <a:gd name="connsiteX116" fmla="*/ 4745836 w 5498207"/>
              <a:gd name="connsiteY116" fmla="*/ 3008274 h 4545665"/>
              <a:gd name="connsiteX117" fmla="*/ 4914850 w 5498207"/>
              <a:gd name="connsiteY117" fmla="*/ 3069756 h 4545665"/>
              <a:gd name="connsiteX118" fmla="*/ 4952166 w 5498207"/>
              <a:gd name="connsiteY118" fmla="*/ 3082931 h 4545665"/>
              <a:gd name="connsiteX119" fmla="*/ 5002650 w 5498207"/>
              <a:gd name="connsiteY119" fmla="*/ 3076343 h 4545665"/>
              <a:gd name="connsiteX120" fmla="*/ 5031186 w 5498207"/>
              <a:gd name="connsiteY120" fmla="*/ 3071952 h 4545665"/>
              <a:gd name="connsiteX121" fmla="*/ 5061916 w 5498207"/>
              <a:gd name="connsiteY121" fmla="*/ 3080735 h 4545665"/>
              <a:gd name="connsiteX122" fmla="*/ 5075086 w 5498207"/>
              <a:gd name="connsiteY122" fmla="*/ 3096105 h 4545665"/>
              <a:gd name="connsiteX123" fmla="*/ 5018016 w 5498207"/>
              <a:gd name="connsiteY123" fmla="*/ 3212482 h 4545665"/>
              <a:gd name="connsiteX124" fmla="*/ 4956556 w 5498207"/>
              <a:gd name="connsiteY124" fmla="*/ 3212482 h 4545665"/>
              <a:gd name="connsiteX125" fmla="*/ 4906071 w 5498207"/>
              <a:gd name="connsiteY125" fmla="*/ 3177349 h 4545665"/>
              <a:gd name="connsiteX126" fmla="*/ 4851196 w 5498207"/>
              <a:gd name="connsiteY126" fmla="*/ 3166370 h 4545665"/>
              <a:gd name="connsiteX127" fmla="*/ 4794126 w 5498207"/>
              <a:gd name="connsiteY127" fmla="*/ 3137825 h 4545665"/>
              <a:gd name="connsiteX128" fmla="*/ 4761201 w 5498207"/>
              <a:gd name="connsiteY128" fmla="*/ 3085126 h 4545665"/>
              <a:gd name="connsiteX129" fmla="*/ 4708521 w 5498207"/>
              <a:gd name="connsiteY129" fmla="*/ 3060973 h 4545665"/>
              <a:gd name="connsiteX130" fmla="*/ 4693156 w 5498207"/>
              <a:gd name="connsiteY130" fmla="*/ 3058777 h 4545665"/>
              <a:gd name="connsiteX131" fmla="*/ 4620721 w 5498207"/>
              <a:gd name="connsiteY131" fmla="*/ 3065364 h 4545665"/>
              <a:gd name="connsiteX132" fmla="*/ 4565846 w 5498207"/>
              <a:gd name="connsiteY132" fmla="*/ 3065364 h 4545665"/>
              <a:gd name="connsiteX133" fmla="*/ 4524141 w 5498207"/>
              <a:gd name="connsiteY133" fmla="*/ 3039015 h 4545665"/>
              <a:gd name="connsiteX134" fmla="*/ 4502191 w 5498207"/>
              <a:gd name="connsiteY134" fmla="*/ 3034623 h 4545665"/>
              <a:gd name="connsiteX135" fmla="*/ 4486826 w 5498207"/>
              <a:gd name="connsiteY135" fmla="*/ 3023644 h 4545665"/>
              <a:gd name="connsiteX136" fmla="*/ 4447316 w 5498207"/>
              <a:gd name="connsiteY136" fmla="*/ 3017057 h 4545665"/>
              <a:gd name="connsiteX137" fmla="*/ 4407806 w 5498207"/>
              <a:gd name="connsiteY137" fmla="*/ 3076343 h 4545665"/>
              <a:gd name="connsiteX138" fmla="*/ 4372686 w 5498207"/>
              <a:gd name="connsiteY138" fmla="*/ 3087322 h 4545665"/>
              <a:gd name="connsiteX139" fmla="*/ 4366101 w 5498207"/>
              <a:gd name="connsiteY139" fmla="*/ 3085126 h 4545665"/>
              <a:gd name="connsiteX140" fmla="*/ 4335371 w 5498207"/>
              <a:gd name="connsiteY140" fmla="*/ 3065364 h 4545665"/>
              <a:gd name="connsiteX141" fmla="*/ 4302446 w 5498207"/>
              <a:gd name="connsiteY141" fmla="*/ 3085126 h 4545665"/>
              <a:gd name="connsiteX142" fmla="*/ 4273911 w 5498207"/>
              <a:gd name="connsiteY142" fmla="*/ 3113672 h 4545665"/>
              <a:gd name="connsiteX143" fmla="*/ 4210256 w 5498207"/>
              <a:gd name="connsiteY143" fmla="*/ 3140021 h 4545665"/>
              <a:gd name="connsiteX144" fmla="*/ 4194892 w 5498207"/>
              <a:gd name="connsiteY144" fmla="*/ 3137825 h 4545665"/>
              <a:gd name="connsiteX145" fmla="*/ 4089532 w 5498207"/>
              <a:gd name="connsiteY145" fmla="*/ 3201503 h 4545665"/>
              <a:gd name="connsiteX146" fmla="*/ 4023682 w 5498207"/>
              <a:gd name="connsiteY146" fmla="*/ 3247615 h 4545665"/>
              <a:gd name="connsiteX147" fmla="*/ 3938077 w 5498207"/>
              <a:gd name="connsiteY147" fmla="*/ 3289335 h 4545665"/>
              <a:gd name="connsiteX148" fmla="*/ 3924907 w 5498207"/>
              <a:gd name="connsiteY148" fmla="*/ 3302509 h 4545665"/>
              <a:gd name="connsiteX149" fmla="*/ 3907347 w 5498207"/>
              <a:gd name="connsiteY149" fmla="*/ 3357404 h 4545665"/>
              <a:gd name="connsiteX150" fmla="*/ 3900762 w 5498207"/>
              <a:gd name="connsiteY150" fmla="*/ 3368383 h 4545665"/>
              <a:gd name="connsiteX151" fmla="*/ 3821742 w 5498207"/>
              <a:gd name="connsiteY151" fmla="*/ 3447431 h 4545665"/>
              <a:gd name="connsiteX152" fmla="*/ 3810767 w 5498207"/>
              <a:gd name="connsiteY152" fmla="*/ 3456214 h 4545665"/>
              <a:gd name="connsiteX153" fmla="*/ 3703212 w 5498207"/>
              <a:gd name="connsiteY153" fmla="*/ 3506717 h 4545665"/>
              <a:gd name="connsiteX154" fmla="*/ 3604437 w 5498207"/>
              <a:gd name="connsiteY154" fmla="*/ 3581374 h 4545665"/>
              <a:gd name="connsiteX155" fmla="*/ 3560537 w 5498207"/>
              <a:gd name="connsiteY155" fmla="*/ 3625290 h 4545665"/>
              <a:gd name="connsiteX156" fmla="*/ 3560537 w 5498207"/>
              <a:gd name="connsiteY156" fmla="*/ 3640660 h 4545665"/>
              <a:gd name="connsiteX157" fmla="*/ 3564927 w 5498207"/>
              <a:gd name="connsiteY157" fmla="*/ 3647248 h 4545665"/>
              <a:gd name="connsiteX158" fmla="*/ 3545172 w 5498207"/>
              <a:gd name="connsiteY158" fmla="*/ 3717513 h 4545665"/>
              <a:gd name="connsiteX159" fmla="*/ 3494687 w 5498207"/>
              <a:gd name="connsiteY159" fmla="*/ 3748254 h 4545665"/>
              <a:gd name="connsiteX160" fmla="*/ 3529807 w 5498207"/>
              <a:gd name="connsiteY160" fmla="*/ 3757037 h 4545665"/>
              <a:gd name="connsiteX161" fmla="*/ 3562732 w 5498207"/>
              <a:gd name="connsiteY161" fmla="*/ 3754841 h 4545665"/>
              <a:gd name="connsiteX162" fmla="*/ 3573707 w 5498207"/>
              <a:gd name="connsiteY162" fmla="*/ 3761429 h 4545665"/>
              <a:gd name="connsiteX163" fmla="*/ 3617607 w 5498207"/>
              <a:gd name="connsiteY163" fmla="*/ 3785582 h 4545665"/>
              <a:gd name="connsiteX164" fmla="*/ 3698822 w 5498207"/>
              <a:gd name="connsiteY164" fmla="*/ 3851456 h 4545665"/>
              <a:gd name="connsiteX165" fmla="*/ 3711992 w 5498207"/>
              <a:gd name="connsiteY165" fmla="*/ 3912938 h 4545665"/>
              <a:gd name="connsiteX166" fmla="*/ 3670287 w 5498207"/>
              <a:gd name="connsiteY166" fmla="*/ 3978811 h 4545665"/>
              <a:gd name="connsiteX167" fmla="*/ 3668092 w 5498207"/>
              <a:gd name="connsiteY167" fmla="*/ 3994182 h 4545665"/>
              <a:gd name="connsiteX168" fmla="*/ 3679067 w 5498207"/>
              <a:gd name="connsiteY168" fmla="*/ 4068839 h 4545665"/>
              <a:gd name="connsiteX169" fmla="*/ 3624192 w 5498207"/>
              <a:gd name="connsiteY169" fmla="*/ 4169845 h 4545665"/>
              <a:gd name="connsiteX170" fmla="*/ 3571512 w 5498207"/>
              <a:gd name="connsiteY170" fmla="*/ 4193999 h 4545665"/>
              <a:gd name="connsiteX171" fmla="*/ 3463957 w 5498207"/>
              <a:gd name="connsiteY171" fmla="*/ 4178628 h 4545665"/>
              <a:gd name="connsiteX172" fmla="*/ 3389327 w 5498207"/>
              <a:gd name="connsiteY172" fmla="*/ 4055664 h 4545665"/>
              <a:gd name="connsiteX173" fmla="*/ 3389327 w 5498207"/>
              <a:gd name="connsiteY173" fmla="*/ 4038098 h 4545665"/>
              <a:gd name="connsiteX174" fmla="*/ 3378352 w 5498207"/>
              <a:gd name="connsiteY174" fmla="*/ 4005161 h 4545665"/>
              <a:gd name="connsiteX175" fmla="*/ 3349817 w 5498207"/>
              <a:gd name="connsiteY175" fmla="*/ 4000769 h 4545665"/>
              <a:gd name="connsiteX176" fmla="*/ 3242262 w 5498207"/>
              <a:gd name="connsiteY176" fmla="*/ 3991986 h 4545665"/>
              <a:gd name="connsiteX177" fmla="*/ 3224702 w 5498207"/>
              <a:gd name="connsiteY177" fmla="*/ 3996378 h 4545665"/>
              <a:gd name="connsiteX178" fmla="*/ 3237872 w 5498207"/>
              <a:gd name="connsiteY178" fmla="*/ 4009552 h 4545665"/>
              <a:gd name="connsiteX179" fmla="*/ 3248848 w 5498207"/>
              <a:gd name="connsiteY179" fmla="*/ 4027119 h 4545665"/>
              <a:gd name="connsiteX180" fmla="*/ 3308112 w 5498207"/>
              <a:gd name="connsiteY180" fmla="*/ 4018336 h 4545665"/>
              <a:gd name="connsiteX181" fmla="*/ 3319087 w 5498207"/>
              <a:gd name="connsiteY181" fmla="*/ 4031510 h 4545665"/>
              <a:gd name="connsiteX182" fmla="*/ 3310307 w 5498207"/>
              <a:gd name="connsiteY182" fmla="*/ 4046881 h 4545665"/>
              <a:gd name="connsiteX183" fmla="*/ 3237872 w 5498207"/>
              <a:gd name="connsiteY183" fmla="*/ 4046881 h 4545665"/>
              <a:gd name="connsiteX184" fmla="*/ 3213728 w 5498207"/>
              <a:gd name="connsiteY184" fmla="*/ 4060056 h 4545665"/>
              <a:gd name="connsiteX185" fmla="*/ 3253238 w 5498207"/>
              <a:gd name="connsiteY185" fmla="*/ 4141300 h 4545665"/>
              <a:gd name="connsiteX186" fmla="*/ 3325672 w 5498207"/>
              <a:gd name="connsiteY186" fmla="*/ 4187411 h 4545665"/>
              <a:gd name="connsiteX187" fmla="*/ 3347622 w 5498207"/>
              <a:gd name="connsiteY187" fmla="*/ 4189607 h 4545665"/>
              <a:gd name="connsiteX188" fmla="*/ 3362987 w 5498207"/>
              <a:gd name="connsiteY188" fmla="*/ 4196194 h 4545665"/>
              <a:gd name="connsiteX189" fmla="*/ 3380547 w 5498207"/>
              <a:gd name="connsiteY189" fmla="*/ 4204977 h 4545665"/>
              <a:gd name="connsiteX190" fmla="*/ 3358597 w 5498207"/>
              <a:gd name="connsiteY190" fmla="*/ 4220348 h 4545665"/>
              <a:gd name="connsiteX191" fmla="*/ 3343232 w 5498207"/>
              <a:gd name="connsiteY191" fmla="*/ 4213761 h 4545665"/>
              <a:gd name="connsiteX192" fmla="*/ 3231288 w 5498207"/>
              <a:gd name="connsiteY192" fmla="*/ 4154474 h 4545665"/>
              <a:gd name="connsiteX193" fmla="*/ 3215922 w 5498207"/>
              <a:gd name="connsiteY193" fmla="*/ 4147887 h 4545665"/>
              <a:gd name="connsiteX194" fmla="*/ 3169828 w 5498207"/>
              <a:gd name="connsiteY194" fmla="*/ 4176432 h 4545665"/>
              <a:gd name="connsiteX195" fmla="*/ 3169828 w 5498207"/>
              <a:gd name="connsiteY195" fmla="*/ 4207173 h 4545665"/>
              <a:gd name="connsiteX196" fmla="*/ 3169828 w 5498207"/>
              <a:gd name="connsiteY196" fmla="*/ 4240110 h 4545665"/>
              <a:gd name="connsiteX197" fmla="*/ 3112758 w 5498207"/>
              <a:gd name="connsiteY197" fmla="*/ 4240110 h 4545665"/>
              <a:gd name="connsiteX198" fmla="*/ 3068858 w 5498207"/>
              <a:gd name="connsiteY198" fmla="*/ 4284026 h 4545665"/>
              <a:gd name="connsiteX199" fmla="*/ 3031543 w 5498207"/>
              <a:gd name="connsiteY199" fmla="*/ 4319158 h 4545665"/>
              <a:gd name="connsiteX200" fmla="*/ 2994228 w 5498207"/>
              <a:gd name="connsiteY200" fmla="*/ 4321354 h 4545665"/>
              <a:gd name="connsiteX201" fmla="*/ 2930573 w 5498207"/>
              <a:gd name="connsiteY201" fmla="*/ 4334529 h 4545665"/>
              <a:gd name="connsiteX202" fmla="*/ 2923988 w 5498207"/>
              <a:gd name="connsiteY202" fmla="*/ 4345508 h 4545665"/>
              <a:gd name="connsiteX203" fmla="*/ 2915208 w 5498207"/>
              <a:gd name="connsiteY203" fmla="*/ 4417969 h 4545665"/>
              <a:gd name="connsiteX204" fmla="*/ 2902038 w 5498207"/>
              <a:gd name="connsiteY204" fmla="*/ 4439927 h 4545665"/>
              <a:gd name="connsiteX205" fmla="*/ 2891063 w 5498207"/>
              <a:gd name="connsiteY205" fmla="*/ 4435535 h 4545665"/>
              <a:gd name="connsiteX206" fmla="*/ 2888868 w 5498207"/>
              <a:gd name="connsiteY206" fmla="*/ 4382836 h 4545665"/>
              <a:gd name="connsiteX207" fmla="*/ 2873503 w 5498207"/>
              <a:gd name="connsiteY207" fmla="*/ 4363074 h 4545665"/>
              <a:gd name="connsiteX208" fmla="*/ 2842773 w 5498207"/>
              <a:gd name="connsiteY208" fmla="*/ 4376249 h 4545665"/>
              <a:gd name="connsiteX209" fmla="*/ 2823018 w 5498207"/>
              <a:gd name="connsiteY209" fmla="*/ 4396011 h 4545665"/>
              <a:gd name="connsiteX210" fmla="*/ 2820823 w 5498207"/>
              <a:gd name="connsiteY210" fmla="*/ 4356487 h 4545665"/>
              <a:gd name="connsiteX211" fmla="*/ 2812043 w 5498207"/>
              <a:gd name="connsiteY211" fmla="*/ 4336725 h 4545665"/>
              <a:gd name="connsiteX212" fmla="*/ 2792288 w 5498207"/>
              <a:gd name="connsiteY212" fmla="*/ 4343312 h 4545665"/>
              <a:gd name="connsiteX213" fmla="*/ 2783508 w 5498207"/>
              <a:gd name="connsiteY213" fmla="*/ 4398207 h 4545665"/>
              <a:gd name="connsiteX214" fmla="*/ 2765948 w 5498207"/>
              <a:gd name="connsiteY214" fmla="*/ 4510192 h 4545665"/>
              <a:gd name="connsiteX215" fmla="*/ 2765948 w 5498207"/>
              <a:gd name="connsiteY215" fmla="*/ 4529954 h 4545665"/>
              <a:gd name="connsiteX216" fmla="*/ 2757168 w 5498207"/>
              <a:gd name="connsiteY216" fmla="*/ 4545324 h 4545665"/>
              <a:gd name="connsiteX217" fmla="*/ 2741803 w 5498207"/>
              <a:gd name="connsiteY217" fmla="*/ 4532150 h 4545665"/>
              <a:gd name="connsiteX218" fmla="*/ 2739608 w 5498207"/>
              <a:gd name="connsiteY218" fmla="*/ 4516779 h 4545665"/>
              <a:gd name="connsiteX219" fmla="*/ 2750583 w 5498207"/>
              <a:gd name="connsiteY219" fmla="*/ 4475059 h 4545665"/>
              <a:gd name="connsiteX220" fmla="*/ 2754973 w 5498207"/>
              <a:gd name="connsiteY220" fmla="*/ 4437731 h 4545665"/>
              <a:gd name="connsiteX221" fmla="*/ 2757168 w 5498207"/>
              <a:gd name="connsiteY221" fmla="*/ 4413577 h 4545665"/>
              <a:gd name="connsiteX222" fmla="*/ 2759363 w 5498207"/>
              <a:gd name="connsiteY222" fmla="*/ 4360878 h 4545665"/>
              <a:gd name="connsiteX223" fmla="*/ 2737413 w 5498207"/>
              <a:gd name="connsiteY223" fmla="*/ 4301592 h 4545665"/>
              <a:gd name="connsiteX224" fmla="*/ 2713268 w 5498207"/>
              <a:gd name="connsiteY224" fmla="*/ 4341116 h 4545665"/>
              <a:gd name="connsiteX225" fmla="*/ 2695708 w 5498207"/>
              <a:gd name="connsiteY225" fmla="*/ 4439927 h 4545665"/>
              <a:gd name="connsiteX226" fmla="*/ 2678148 w 5498207"/>
              <a:gd name="connsiteY226" fmla="*/ 4497017 h 4545665"/>
              <a:gd name="connsiteX227" fmla="*/ 2658393 w 5498207"/>
              <a:gd name="connsiteY227" fmla="*/ 4501409 h 4545665"/>
              <a:gd name="connsiteX228" fmla="*/ 2654003 w 5498207"/>
              <a:gd name="connsiteY228" fmla="*/ 4488234 h 4545665"/>
              <a:gd name="connsiteX229" fmla="*/ 2678148 w 5498207"/>
              <a:gd name="connsiteY229" fmla="*/ 4389424 h 4545665"/>
              <a:gd name="connsiteX230" fmla="*/ 2686928 w 5498207"/>
              <a:gd name="connsiteY230" fmla="*/ 4356487 h 4545665"/>
              <a:gd name="connsiteX231" fmla="*/ 2673758 w 5498207"/>
              <a:gd name="connsiteY231" fmla="*/ 4301592 h 4545665"/>
              <a:gd name="connsiteX232" fmla="*/ 2671563 w 5498207"/>
              <a:gd name="connsiteY232" fmla="*/ 4242306 h 4545665"/>
              <a:gd name="connsiteX233" fmla="*/ 2671563 w 5498207"/>
              <a:gd name="connsiteY233" fmla="*/ 4196194 h 4545665"/>
              <a:gd name="connsiteX234" fmla="*/ 2645223 w 5498207"/>
              <a:gd name="connsiteY234" fmla="*/ 4141300 h 4545665"/>
              <a:gd name="connsiteX235" fmla="*/ 2616688 w 5498207"/>
              <a:gd name="connsiteY235" fmla="*/ 4132516 h 4545665"/>
              <a:gd name="connsiteX236" fmla="*/ 2583763 w 5498207"/>
              <a:gd name="connsiteY236" fmla="*/ 4121538 h 4545665"/>
              <a:gd name="connsiteX237" fmla="*/ 2533278 w 5498207"/>
              <a:gd name="connsiteY237" fmla="*/ 4108363 h 4545665"/>
              <a:gd name="connsiteX238" fmla="*/ 2441088 w 5498207"/>
              <a:gd name="connsiteY238" fmla="*/ 4125929 h 4545665"/>
              <a:gd name="connsiteX239" fmla="*/ 2401578 w 5498207"/>
              <a:gd name="connsiteY239" fmla="*/ 4114950 h 4545665"/>
              <a:gd name="connsiteX240" fmla="*/ 2300609 w 5498207"/>
              <a:gd name="connsiteY240" fmla="*/ 4018336 h 4545665"/>
              <a:gd name="connsiteX241" fmla="*/ 2234759 w 5498207"/>
              <a:gd name="connsiteY241" fmla="*/ 3904155 h 4545665"/>
              <a:gd name="connsiteX242" fmla="*/ 2190859 w 5498207"/>
              <a:gd name="connsiteY242" fmla="*/ 3822911 h 4545665"/>
              <a:gd name="connsiteX243" fmla="*/ 2118424 w 5498207"/>
              <a:gd name="connsiteY243" fmla="*/ 3761429 h 4545665"/>
              <a:gd name="connsiteX244" fmla="*/ 2083304 w 5498207"/>
              <a:gd name="connsiteY244" fmla="*/ 3772408 h 4545665"/>
              <a:gd name="connsiteX245" fmla="*/ 2063549 w 5498207"/>
              <a:gd name="connsiteY245" fmla="*/ 3789974 h 4545665"/>
              <a:gd name="connsiteX246" fmla="*/ 2021844 w 5498207"/>
              <a:gd name="connsiteY246" fmla="*/ 3781191 h 4545665"/>
              <a:gd name="connsiteX247" fmla="*/ 2008717 w 5498207"/>
              <a:gd name="connsiteY247" fmla="*/ 3760713 h 4545665"/>
              <a:gd name="connsiteX248" fmla="*/ 1923143 w 5498207"/>
              <a:gd name="connsiteY248" fmla="*/ 3846286 h 4545665"/>
              <a:gd name="connsiteX249" fmla="*/ 1859631 w 5498207"/>
              <a:gd name="connsiteY249" fmla="*/ 3782774 h 4545665"/>
              <a:gd name="connsiteX250" fmla="*/ 1853652 w 5498207"/>
              <a:gd name="connsiteY250" fmla="*/ 3782563 h 4545665"/>
              <a:gd name="connsiteX251" fmla="*/ 1835269 w 5498207"/>
              <a:gd name="connsiteY251" fmla="*/ 3796561 h 4545665"/>
              <a:gd name="connsiteX252" fmla="*/ 1791369 w 5498207"/>
              <a:gd name="connsiteY252" fmla="*/ 3849260 h 4545665"/>
              <a:gd name="connsiteX253" fmla="*/ 1760639 w 5498207"/>
              <a:gd name="connsiteY253" fmla="*/ 3869022 h 4545665"/>
              <a:gd name="connsiteX254" fmla="*/ 1738689 w 5498207"/>
              <a:gd name="connsiteY254" fmla="*/ 3904155 h 4545665"/>
              <a:gd name="connsiteX255" fmla="*/ 1732104 w 5498207"/>
              <a:gd name="connsiteY255" fmla="*/ 3945875 h 4545665"/>
              <a:gd name="connsiteX256" fmla="*/ 1740884 w 5498207"/>
              <a:gd name="connsiteY256" fmla="*/ 3967833 h 4545665"/>
              <a:gd name="connsiteX257" fmla="*/ 1756249 w 5498207"/>
              <a:gd name="connsiteY257" fmla="*/ 4024923 h 4545665"/>
              <a:gd name="connsiteX258" fmla="*/ 1723324 w 5498207"/>
              <a:gd name="connsiteY258" fmla="*/ 3987595 h 4545665"/>
              <a:gd name="connsiteX259" fmla="*/ 1701374 w 5498207"/>
              <a:gd name="connsiteY259" fmla="*/ 3965637 h 4545665"/>
              <a:gd name="connsiteX260" fmla="*/ 1688204 w 5498207"/>
              <a:gd name="connsiteY260" fmla="*/ 3963441 h 4545665"/>
              <a:gd name="connsiteX261" fmla="*/ 1644304 w 5498207"/>
              <a:gd name="connsiteY261" fmla="*/ 3923917 h 4545665"/>
              <a:gd name="connsiteX262" fmla="*/ 1593819 w 5498207"/>
              <a:gd name="connsiteY262" fmla="*/ 3906350 h 4545665"/>
              <a:gd name="connsiteX263" fmla="*/ 1571869 w 5498207"/>
              <a:gd name="connsiteY263" fmla="*/ 3888784 h 4545665"/>
              <a:gd name="connsiteX264" fmla="*/ 1484069 w 5498207"/>
              <a:gd name="connsiteY264" fmla="*/ 3811932 h 4545665"/>
              <a:gd name="connsiteX265" fmla="*/ 1468705 w 5498207"/>
              <a:gd name="connsiteY265" fmla="*/ 3811932 h 4545665"/>
              <a:gd name="connsiteX266" fmla="*/ 1468705 w 5498207"/>
              <a:gd name="connsiteY266" fmla="*/ 3822911 h 4545665"/>
              <a:gd name="connsiteX267" fmla="*/ 1549919 w 5498207"/>
              <a:gd name="connsiteY267" fmla="*/ 3928308 h 4545665"/>
              <a:gd name="connsiteX268" fmla="*/ 1563089 w 5498207"/>
              <a:gd name="connsiteY268" fmla="*/ 3952462 h 4545665"/>
              <a:gd name="connsiteX269" fmla="*/ 1536749 w 5498207"/>
              <a:gd name="connsiteY269" fmla="*/ 3983203 h 4545665"/>
              <a:gd name="connsiteX270" fmla="*/ 1512604 w 5498207"/>
              <a:gd name="connsiteY270" fmla="*/ 3967833 h 4545665"/>
              <a:gd name="connsiteX271" fmla="*/ 1495044 w 5498207"/>
              <a:gd name="connsiteY271" fmla="*/ 3952462 h 4545665"/>
              <a:gd name="connsiteX272" fmla="*/ 1481874 w 5498207"/>
              <a:gd name="connsiteY272" fmla="*/ 3932700 h 4545665"/>
              <a:gd name="connsiteX273" fmla="*/ 1448950 w 5498207"/>
              <a:gd name="connsiteY273" fmla="*/ 3866826 h 4545665"/>
              <a:gd name="connsiteX274" fmla="*/ 1427000 w 5498207"/>
              <a:gd name="connsiteY274" fmla="*/ 3818519 h 4545665"/>
              <a:gd name="connsiteX275" fmla="*/ 1394075 w 5498207"/>
              <a:gd name="connsiteY275" fmla="*/ 3739471 h 4545665"/>
              <a:gd name="connsiteX276" fmla="*/ 1361150 w 5498207"/>
              <a:gd name="connsiteY276" fmla="*/ 3634073 h 4545665"/>
              <a:gd name="connsiteX277" fmla="*/ 1334810 w 5498207"/>
              <a:gd name="connsiteY277" fmla="*/ 3605528 h 4545665"/>
              <a:gd name="connsiteX278" fmla="*/ 1317250 w 5498207"/>
              <a:gd name="connsiteY278" fmla="*/ 3587961 h 4545665"/>
              <a:gd name="connsiteX279" fmla="*/ 1295300 w 5498207"/>
              <a:gd name="connsiteY279" fmla="*/ 3552829 h 4545665"/>
              <a:gd name="connsiteX280" fmla="*/ 1273350 w 5498207"/>
              <a:gd name="connsiteY280" fmla="*/ 3671401 h 4545665"/>
              <a:gd name="connsiteX281" fmla="*/ 1293105 w 5498207"/>
              <a:gd name="connsiteY281" fmla="*/ 3704338 h 4545665"/>
              <a:gd name="connsiteX282" fmla="*/ 1308470 w 5498207"/>
              <a:gd name="connsiteY282" fmla="*/ 3759233 h 4545665"/>
              <a:gd name="connsiteX283" fmla="*/ 1308470 w 5498207"/>
              <a:gd name="connsiteY283" fmla="*/ 3800953 h 4545665"/>
              <a:gd name="connsiteX284" fmla="*/ 1262375 w 5498207"/>
              <a:gd name="connsiteY284" fmla="*/ 3759233 h 4545665"/>
              <a:gd name="connsiteX285" fmla="*/ 1233840 w 5498207"/>
              <a:gd name="connsiteY285" fmla="*/ 3721904 h 4545665"/>
              <a:gd name="connsiteX286" fmla="*/ 1216280 w 5498207"/>
              <a:gd name="connsiteY286" fmla="*/ 3699947 h 4545665"/>
              <a:gd name="connsiteX287" fmla="*/ 1194330 w 5498207"/>
              <a:gd name="connsiteY287" fmla="*/ 3649443 h 4545665"/>
              <a:gd name="connsiteX288" fmla="*/ 1178965 w 5498207"/>
              <a:gd name="connsiteY288" fmla="*/ 3596745 h 4545665"/>
              <a:gd name="connsiteX289" fmla="*/ 1157015 w 5498207"/>
              <a:gd name="connsiteY289" fmla="*/ 3570395 h 4545665"/>
              <a:gd name="connsiteX290" fmla="*/ 1135065 w 5498207"/>
              <a:gd name="connsiteY290" fmla="*/ 3519892 h 4545665"/>
              <a:gd name="connsiteX291" fmla="*/ 1167990 w 5498207"/>
              <a:gd name="connsiteY291" fmla="*/ 3515501 h 4545665"/>
              <a:gd name="connsiteX292" fmla="*/ 1185550 w 5498207"/>
              <a:gd name="connsiteY292" fmla="*/ 3478172 h 4545665"/>
              <a:gd name="connsiteX293" fmla="*/ 1196525 w 5498207"/>
              <a:gd name="connsiteY293" fmla="*/ 3451823 h 4545665"/>
              <a:gd name="connsiteX294" fmla="*/ 1211890 w 5498207"/>
              <a:gd name="connsiteY294" fmla="*/ 3443040 h 4545665"/>
              <a:gd name="connsiteX295" fmla="*/ 1196525 w 5498207"/>
              <a:gd name="connsiteY295" fmla="*/ 3436452 h 4545665"/>
              <a:gd name="connsiteX296" fmla="*/ 1185550 w 5498207"/>
              <a:gd name="connsiteY296" fmla="*/ 3414494 h 4545665"/>
              <a:gd name="connsiteX297" fmla="*/ 1200915 w 5498207"/>
              <a:gd name="connsiteY297" fmla="*/ 3394732 h 4545665"/>
              <a:gd name="connsiteX298" fmla="*/ 1238230 w 5498207"/>
              <a:gd name="connsiteY298" fmla="*/ 3355208 h 4545665"/>
              <a:gd name="connsiteX299" fmla="*/ 1242620 w 5498207"/>
              <a:gd name="connsiteY299" fmla="*/ 3333250 h 4545665"/>
              <a:gd name="connsiteX300" fmla="*/ 1167990 w 5498207"/>
              <a:gd name="connsiteY300" fmla="*/ 3383753 h 4545665"/>
              <a:gd name="connsiteX301" fmla="*/ 1159210 w 5498207"/>
              <a:gd name="connsiteY301" fmla="*/ 3392536 h 4545665"/>
              <a:gd name="connsiteX302" fmla="*/ 1143845 w 5498207"/>
              <a:gd name="connsiteY302" fmla="*/ 3392536 h 4545665"/>
              <a:gd name="connsiteX303" fmla="*/ 1143845 w 5498207"/>
              <a:gd name="connsiteY303" fmla="*/ 3379362 h 4545665"/>
              <a:gd name="connsiteX304" fmla="*/ 1187745 w 5498207"/>
              <a:gd name="connsiteY304" fmla="*/ 3337642 h 4545665"/>
              <a:gd name="connsiteX305" fmla="*/ 1203110 w 5498207"/>
              <a:gd name="connsiteY305" fmla="*/ 3282747 h 4545665"/>
              <a:gd name="connsiteX306" fmla="*/ 1174575 w 5498207"/>
              <a:gd name="connsiteY306" fmla="*/ 3245419 h 4545665"/>
              <a:gd name="connsiteX307" fmla="*/ 1141650 w 5498207"/>
              <a:gd name="connsiteY307" fmla="*/ 3227853 h 4545665"/>
              <a:gd name="connsiteX308" fmla="*/ 1110920 w 5498207"/>
              <a:gd name="connsiteY308" fmla="*/ 3151000 h 4545665"/>
              <a:gd name="connsiteX309" fmla="*/ 1108725 w 5498207"/>
              <a:gd name="connsiteY309" fmla="*/ 3074148 h 4545665"/>
              <a:gd name="connsiteX310" fmla="*/ 1067020 w 5498207"/>
              <a:gd name="connsiteY310" fmla="*/ 3025840 h 4545665"/>
              <a:gd name="connsiteX311" fmla="*/ 1025315 w 5498207"/>
              <a:gd name="connsiteY311" fmla="*/ 2990708 h 4545665"/>
              <a:gd name="connsiteX312" fmla="*/ 1018730 w 5498207"/>
              <a:gd name="connsiteY312" fmla="*/ 2977533 h 4545665"/>
              <a:gd name="connsiteX313" fmla="*/ 1022125 w 5498207"/>
              <a:gd name="connsiteY313" fmla="*/ 2945268 h 4545665"/>
              <a:gd name="connsiteX314" fmla="*/ 0 w 5498207"/>
              <a:gd name="connsiteY314" fmla="*/ 1923143 h 454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5498207" h="4545665">
                <a:moveTo>
                  <a:pt x="1923143" y="0"/>
                </a:moveTo>
                <a:lnTo>
                  <a:pt x="3371680" y="1448537"/>
                </a:lnTo>
                <a:lnTo>
                  <a:pt x="3393443" y="1454481"/>
                </a:lnTo>
                <a:cubicBezTo>
                  <a:pt x="3409082" y="1455304"/>
                  <a:pt x="3425545" y="1450363"/>
                  <a:pt x="3442007" y="1444874"/>
                </a:cubicBezTo>
                <a:cubicBezTo>
                  <a:pt x="3455177" y="1440482"/>
                  <a:pt x="3468347" y="1431699"/>
                  <a:pt x="3468347" y="1420720"/>
                </a:cubicBezTo>
                <a:cubicBezTo>
                  <a:pt x="3468347" y="1405350"/>
                  <a:pt x="3488102" y="1394371"/>
                  <a:pt x="3474932" y="1376805"/>
                </a:cubicBezTo>
                <a:cubicBezTo>
                  <a:pt x="3466152" y="1365826"/>
                  <a:pt x="3463957" y="1354847"/>
                  <a:pt x="3474932" y="1348259"/>
                </a:cubicBezTo>
                <a:cubicBezTo>
                  <a:pt x="3488102" y="1337280"/>
                  <a:pt x="3503467" y="1326302"/>
                  <a:pt x="3516637" y="1332889"/>
                </a:cubicBezTo>
                <a:cubicBezTo>
                  <a:pt x="3529807" y="1339476"/>
                  <a:pt x="3551757" y="1341672"/>
                  <a:pt x="3549562" y="1365826"/>
                </a:cubicBezTo>
                <a:cubicBezTo>
                  <a:pt x="3547367" y="1376805"/>
                  <a:pt x="3556147" y="1383392"/>
                  <a:pt x="3569317" y="1383392"/>
                </a:cubicBezTo>
                <a:cubicBezTo>
                  <a:pt x="3580292" y="1385588"/>
                  <a:pt x="3589072" y="1379000"/>
                  <a:pt x="3591267" y="1368021"/>
                </a:cubicBezTo>
                <a:cubicBezTo>
                  <a:pt x="3597852" y="1350455"/>
                  <a:pt x="3606632" y="1330693"/>
                  <a:pt x="3608827" y="1310931"/>
                </a:cubicBezTo>
                <a:cubicBezTo>
                  <a:pt x="3611022" y="1297756"/>
                  <a:pt x="3617607" y="1299952"/>
                  <a:pt x="3621997" y="1293365"/>
                </a:cubicBezTo>
                <a:cubicBezTo>
                  <a:pt x="3632972" y="1282386"/>
                  <a:pt x="3637362" y="1295560"/>
                  <a:pt x="3643947" y="1295560"/>
                </a:cubicBezTo>
                <a:cubicBezTo>
                  <a:pt x="3657117" y="1297756"/>
                  <a:pt x="3665897" y="1308735"/>
                  <a:pt x="3668092" y="1317518"/>
                </a:cubicBezTo>
                <a:cubicBezTo>
                  <a:pt x="3672482" y="1337280"/>
                  <a:pt x="3690042" y="1339476"/>
                  <a:pt x="3703212" y="1348259"/>
                </a:cubicBezTo>
                <a:cubicBezTo>
                  <a:pt x="3720772" y="1335085"/>
                  <a:pt x="3747112" y="1339476"/>
                  <a:pt x="3758087" y="1315323"/>
                </a:cubicBezTo>
                <a:cubicBezTo>
                  <a:pt x="3769062" y="1295560"/>
                  <a:pt x="3782232" y="1275798"/>
                  <a:pt x="3793207" y="1256036"/>
                </a:cubicBezTo>
                <a:cubicBezTo>
                  <a:pt x="3799792" y="1242862"/>
                  <a:pt x="3810767" y="1240666"/>
                  <a:pt x="3819547" y="1247253"/>
                </a:cubicBezTo>
                <a:cubicBezTo>
                  <a:pt x="3841497" y="1262624"/>
                  <a:pt x="3850277" y="1288973"/>
                  <a:pt x="3843692" y="1321910"/>
                </a:cubicBezTo>
                <a:cubicBezTo>
                  <a:pt x="3843692" y="1324106"/>
                  <a:pt x="3839302" y="1326302"/>
                  <a:pt x="3839302" y="1328497"/>
                </a:cubicBezTo>
                <a:cubicBezTo>
                  <a:pt x="3839302" y="1332889"/>
                  <a:pt x="3876617" y="1343868"/>
                  <a:pt x="3883202" y="1341672"/>
                </a:cubicBezTo>
                <a:cubicBezTo>
                  <a:pt x="3898567" y="1339476"/>
                  <a:pt x="3911737" y="1337280"/>
                  <a:pt x="3920517" y="1324106"/>
                </a:cubicBezTo>
                <a:cubicBezTo>
                  <a:pt x="3922712" y="1321910"/>
                  <a:pt x="3924907" y="1319714"/>
                  <a:pt x="3927102" y="1317518"/>
                </a:cubicBezTo>
                <a:cubicBezTo>
                  <a:pt x="3955637" y="1291169"/>
                  <a:pt x="3966612" y="1288973"/>
                  <a:pt x="3999536" y="1313127"/>
                </a:cubicBezTo>
                <a:cubicBezTo>
                  <a:pt x="4019292" y="1326302"/>
                  <a:pt x="4023682" y="1326302"/>
                  <a:pt x="4041242" y="1308735"/>
                </a:cubicBezTo>
                <a:cubicBezTo>
                  <a:pt x="4056606" y="1293365"/>
                  <a:pt x="4058802" y="1271407"/>
                  <a:pt x="4065386" y="1251645"/>
                </a:cubicBezTo>
                <a:cubicBezTo>
                  <a:pt x="4078556" y="1214316"/>
                  <a:pt x="4087336" y="1174792"/>
                  <a:pt x="4102702" y="1135268"/>
                </a:cubicBezTo>
                <a:cubicBezTo>
                  <a:pt x="4109286" y="1117702"/>
                  <a:pt x="4120262" y="1097940"/>
                  <a:pt x="4135626" y="1084765"/>
                </a:cubicBezTo>
                <a:cubicBezTo>
                  <a:pt x="4148796" y="1069394"/>
                  <a:pt x="4166356" y="1062807"/>
                  <a:pt x="4192696" y="1071590"/>
                </a:cubicBezTo>
                <a:cubicBezTo>
                  <a:pt x="4168552" y="1093548"/>
                  <a:pt x="4190502" y="1124289"/>
                  <a:pt x="4170746" y="1146247"/>
                </a:cubicBezTo>
                <a:cubicBezTo>
                  <a:pt x="4172942" y="1179184"/>
                  <a:pt x="4155382" y="1205533"/>
                  <a:pt x="4148796" y="1234078"/>
                </a:cubicBezTo>
                <a:cubicBezTo>
                  <a:pt x="4144406" y="1262624"/>
                  <a:pt x="4135626" y="1293365"/>
                  <a:pt x="4124652" y="1319714"/>
                </a:cubicBezTo>
                <a:cubicBezTo>
                  <a:pt x="4104896" y="1363630"/>
                  <a:pt x="4144406" y="1389979"/>
                  <a:pt x="4179526" y="1383392"/>
                </a:cubicBezTo>
                <a:cubicBezTo>
                  <a:pt x="4186112" y="1383392"/>
                  <a:pt x="4190502" y="1379000"/>
                  <a:pt x="4192696" y="1374609"/>
                </a:cubicBezTo>
                <a:cubicBezTo>
                  <a:pt x="4197086" y="1370217"/>
                  <a:pt x="4197086" y="1363630"/>
                  <a:pt x="4199282" y="1359238"/>
                </a:cubicBezTo>
                <a:cubicBezTo>
                  <a:pt x="4212451" y="1346064"/>
                  <a:pt x="4227816" y="1337280"/>
                  <a:pt x="4243181" y="1341672"/>
                </a:cubicBezTo>
                <a:cubicBezTo>
                  <a:pt x="4260741" y="1346064"/>
                  <a:pt x="4262936" y="1363630"/>
                  <a:pt x="4267326" y="1376805"/>
                </a:cubicBezTo>
                <a:cubicBezTo>
                  <a:pt x="4269521" y="1383392"/>
                  <a:pt x="4267326" y="1389979"/>
                  <a:pt x="4267326" y="1394371"/>
                </a:cubicBezTo>
                <a:cubicBezTo>
                  <a:pt x="4269521" y="1438287"/>
                  <a:pt x="4293666" y="1471223"/>
                  <a:pt x="4333176" y="1480007"/>
                </a:cubicBezTo>
                <a:cubicBezTo>
                  <a:pt x="4341956" y="1482202"/>
                  <a:pt x="4352931" y="1482202"/>
                  <a:pt x="4363906" y="1477811"/>
                </a:cubicBezTo>
                <a:cubicBezTo>
                  <a:pt x="4392441" y="1464636"/>
                  <a:pt x="4425366" y="1469028"/>
                  <a:pt x="4456096" y="1455853"/>
                </a:cubicBezTo>
                <a:cubicBezTo>
                  <a:pt x="4460486" y="1453657"/>
                  <a:pt x="4471461" y="1460244"/>
                  <a:pt x="4475851" y="1464636"/>
                </a:cubicBezTo>
                <a:cubicBezTo>
                  <a:pt x="4484631" y="1473419"/>
                  <a:pt x="4493411" y="1482202"/>
                  <a:pt x="4499996" y="1495377"/>
                </a:cubicBezTo>
                <a:cubicBezTo>
                  <a:pt x="4504386" y="1508552"/>
                  <a:pt x="4513166" y="1508552"/>
                  <a:pt x="4526336" y="1499769"/>
                </a:cubicBezTo>
                <a:cubicBezTo>
                  <a:pt x="4528531" y="1497573"/>
                  <a:pt x="4530726" y="1493181"/>
                  <a:pt x="4535116" y="1490985"/>
                </a:cubicBezTo>
                <a:cubicBezTo>
                  <a:pt x="4541701" y="1488790"/>
                  <a:pt x="4550481" y="1486594"/>
                  <a:pt x="4554871" y="1490985"/>
                </a:cubicBezTo>
                <a:cubicBezTo>
                  <a:pt x="4561456" y="1499769"/>
                  <a:pt x="4554871" y="1504160"/>
                  <a:pt x="4550481" y="1510748"/>
                </a:cubicBezTo>
                <a:cubicBezTo>
                  <a:pt x="4535116" y="1528314"/>
                  <a:pt x="4510971" y="1539293"/>
                  <a:pt x="4504386" y="1565642"/>
                </a:cubicBezTo>
                <a:cubicBezTo>
                  <a:pt x="4502191" y="1574425"/>
                  <a:pt x="4504386" y="1585404"/>
                  <a:pt x="4510971" y="1585404"/>
                </a:cubicBezTo>
                <a:cubicBezTo>
                  <a:pt x="4521946" y="1585404"/>
                  <a:pt x="4532921" y="1587600"/>
                  <a:pt x="4543896" y="1581013"/>
                </a:cubicBezTo>
                <a:cubicBezTo>
                  <a:pt x="4552676" y="1574425"/>
                  <a:pt x="4570236" y="1572230"/>
                  <a:pt x="4579016" y="1585404"/>
                </a:cubicBezTo>
                <a:cubicBezTo>
                  <a:pt x="4587796" y="1600775"/>
                  <a:pt x="4598771" y="1616145"/>
                  <a:pt x="4592186" y="1635907"/>
                </a:cubicBezTo>
                <a:cubicBezTo>
                  <a:pt x="4589991" y="1638103"/>
                  <a:pt x="4579016" y="1638103"/>
                  <a:pt x="4576821" y="1642495"/>
                </a:cubicBezTo>
                <a:cubicBezTo>
                  <a:pt x="4574626" y="1653474"/>
                  <a:pt x="4572431" y="1666648"/>
                  <a:pt x="4583406" y="1677627"/>
                </a:cubicBezTo>
                <a:cubicBezTo>
                  <a:pt x="4611941" y="1703977"/>
                  <a:pt x="4633891" y="1736914"/>
                  <a:pt x="4658036" y="1769850"/>
                </a:cubicBezTo>
                <a:cubicBezTo>
                  <a:pt x="4673401" y="1789612"/>
                  <a:pt x="4697546" y="1794004"/>
                  <a:pt x="4723886" y="1785221"/>
                </a:cubicBezTo>
                <a:cubicBezTo>
                  <a:pt x="4756811" y="1774242"/>
                  <a:pt x="4756811" y="1776438"/>
                  <a:pt x="4772176" y="1804983"/>
                </a:cubicBezTo>
                <a:cubicBezTo>
                  <a:pt x="4778761" y="1818158"/>
                  <a:pt x="4783151" y="1824745"/>
                  <a:pt x="4763396" y="1835724"/>
                </a:cubicBezTo>
                <a:cubicBezTo>
                  <a:pt x="4734861" y="1851094"/>
                  <a:pt x="4723886" y="1879640"/>
                  <a:pt x="4723886" y="1914772"/>
                </a:cubicBezTo>
                <a:cubicBezTo>
                  <a:pt x="4723886" y="1958688"/>
                  <a:pt x="4739251" y="1993821"/>
                  <a:pt x="4765591" y="2026757"/>
                </a:cubicBezTo>
                <a:cubicBezTo>
                  <a:pt x="4769981" y="2033345"/>
                  <a:pt x="4774371" y="2037736"/>
                  <a:pt x="4785346" y="2031149"/>
                </a:cubicBezTo>
                <a:cubicBezTo>
                  <a:pt x="4802906" y="2020170"/>
                  <a:pt x="4822661" y="2024562"/>
                  <a:pt x="4840221" y="2026757"/>
                </a:cubicBezTo>
                <a:cubicBezTo>
                  <a:pt x="4864366" y="2028953"/>
                  <a:pt x="4884121" y="2064086"/>
                  <a:pt x="4873146" y="2088239"/>
                </a:cubicBezTo>
                <a:cubicBezTo>
                  <a:pt x="4862171" y="2112393"/>
                  <a:pt x="4853391" y="2136547"/>
                  <a:pt x="4835831" y="2156309"/>
                </a:cubicBezTo>
                <a:cubicBezTo>
                  <a:pt x="4829246" y="2162896"/>
                  <a:pt x="4824856" y="2167288"/>
                  <a:pt x="4816076" y="2158505"/>
                </a:cubicBezTo>
                <a:cubicBezTo>
                  <a:pt x="4809491" y="2151917"/>
                  <a:pt x="4800711" y="2160700"/>
                  <a:pt x="4798516" y="2167288"/>
                </a:cubicBezTo>
                <a:cubicBezTo>
                  <a:pt x="4794126" y="2176071"/>
                  <a:pt x="4785346" y="2184854"/>
                  <a:pt x="4780956" y="2193637"/>
                </a:cubicBezTo>
                <a:cubicBezTo>
                  <a:pt x="4778761" y="2202420"/>
                  <a:pt x="4785346" y="2213399"/>
                  <a:pt x="4787541" y="2224378"/>
                </a:cubicBezTo>
                <a:cubicBezTo>
                  <a:pt x="4794126" y="2261707"/>
                  <a:pt x="4800711" y="2299035"/>
                  <a:pt x="4833636" y="2323189"/>
                </a:cubicBezTo>
                <a:cubicBezTo>
                  <a:pt x="4840221" y="2329776"/>
                  <a:pt x="4846806" y="2334168"/>
                  <a:pt x="4855586" y="2331972"/>
                </a:cubicBezTo>
                <a:cubicBezTo>
                  <a:pt x="4864366" y="2331972"/>
                  <a:pt x="4866561" y="2340755"/>
                  <a:pt x="4873146" y="2345146"/>
                </a:cubicBezTo>
                <a:cubicBezTo>
                  <a:pt x="4857781" y="2369300"/>
                  <a:pt x="4833636" y="2378083"/>
                  <a:pt x="4807296" y="2384671"/>
                </a:cubicBezTo>
                <a:cubicBezTo>
                  <a:pt x="4785346" y="2391258"/>
                  <a:pt x="4778761" y="2402237"/>
                  <a:pt x="4776566" y="2424195"/>
                </a:cubicBezTo>
                <a:cubicBezTo>
                  <a:pt x="4776566" y="2426391"/>
                  <a:pt x="4776566" y="2426391"/>
                  <a:pt x="4776566" y="2428586"/>
                </a:cubicBezTo>
                <a:cubicBezTo>
                  <a:pt x="4776566" y="2465915"/>
                  <a:pt x="4776566" y="2468110"/>
                  <a:pt x="4816076" y="2472502"/>
                </a:cubicBezTo>
                <a:cubicBezTo>
                  <a:pt x="4842416" y="2476894"/>
                  <a:pt x="4857781" y="2492264"/>
                  <a:pt x="4864366" y="2516418"/>
                </a:cubicBezTo>
                <a:cubicBezTo>
                  <a:pt x="4866561" y="2523005"/>
                  <a:pt x="4866561" y="2531788"/>
                  <a:pt x="4864366" y="2538376"/>
                </a:cubicBezTo>
                <a:cubicBezTo>
                  <a:pt x="4862171" y="2547159"/>
                  <a:pt x="4851196" y="2540571"/>
                  <a:pt x="4846806" y="2542767"/>
                </a:cubicBezTo>
                <a:cubicBezTo>
                  <a:pt x="4824856" y="2553746"/>
                  <a:pt x="4802906" y="2562529"/>
                  <a:pt x="4778761" y="2560334"/>
                </a:cubicBezTo>
                <a:cubicBezTo>
                  <a:pt x="4772176" y="2560334"/>
                  <a:pt x="4772176" y="2566921"/>
                  <a:pt x="4767786" y="2571312"/>
                </a:cubicBezTo>
                <a:cubicBezTo>
                  <a:pt x="4750226" y="2591075"/>
                  <a:pt x="4743641" y="2617424"/>
                  <a:pt x="4726081" y="2637186"/>
                </a:cubicBezTo>
                <a:cubicBezTo>
                  <a:pt x="4719496" y="2645969"/>
                  <a:pt x="4712911" y="2659144"/>
                  <a:pt x="4706326" y="2663535"/>
                </a:cubicBezTo>
                <a:cubicBezTo>
                  <a:pt x="4684376" y="2674514"/>
                  <a:pt x="4695351" y="2692081"/>
                  <a:pt x="4699741" y="2700864"/>
                </a:cubicBezTo>
                <a:cubicBezTo>
                  <a:pt x="4708521" y="2720626"/>
                  <a:pt x="4723886" y="2738192"/>
                  <a:pt x="4748031" y="2744780"/>
                </a:cubicBezTo>
                <a:cubicBezTo>
                  <a:pt x="4769981" y="2751367"/>
                  <a:pt x="4791931" y="2760150"/>
                  <a:pt x="4813881" y="2766737"/>
                </a:cubicBezTo>
                <a:cubicBezTo>
                  <a:pt x="4835831" y="2773325"/>
                  <a:pt x="4855586" y="2777716"/>
                  <a:pt x="4875341" y="2757954"/>
                </a:cubicBezTo>
                <a:cubicBezTo>
                  <a:pt x="4884121" y="2751367"/>
                  <a:pt x="4892901" y="2742584"/>
                  <a:pt x="4903876" y="2740388"/>
                </a:cubicBezTo>
                <a:cubicBezTo>
                  <a:pt x="4928020" y="2729409"/>
                  <a:pt x="4938996" y="2709647"/>
                  <a:pt x="4952166" y="2689885"/>
                </a:cubicBezTo>
                <a:cubicBezTo>
                  <a:pt x="4971920" y="2654752"/>
                  <a:pt x="4996066" y="2621816"/>
                  <a:pt x="5033380" y="2604249"/>
                </a:cubicBezTo>
                <a:cubicBezTo>
                  <a:pt x="5068500" y="2591075"/>
                  <a:pt x="5103620" y="2573508"/>
                  <a:pt x="5138740" y="2562529"/>
                </a:cubicBezTo>
                <a:cubicBezTo>
                  <a:pt x="5189226" y="2544963"/>
                  <a:pt x="5198006" y="2540571"/>
                  <a:pt x="5224346" y="2514222"/>
                </a:cubicBezTo>
                <a:cubicBezTo>
                  <a:pt x="5226540" y="2512026"/>
                  <a:pt x="5228736" y="2507635"/>
                  <a:pt x="5230930" y="2507635"/>
                </a:cubicBezTo>
                <a:cubicBezTo>
                  <a:pt x="5268245" y="2514222"/>
                  <a:pt x="5290195" y="2481285"/>
                  <a:pt x="5318730" y="2470306"/>
                </a:cubicBezTo>
                <a:cubicBezTo>
                  <a:pt x="5356045" y="2454936"/>
                  <a:pt x="5391165" y="2443957"/>
                  <a:pt x="5428480" y="2448348"/>
                </a:cubicBezTo>
                <a:cubicBezTo>
                  <a:pt x="5452625" y="2450544"/>
                  <a:pt x="5472380" y="2461523"/>
                  <a:pt x="5489940" y="2479089"/>
                </a:cubicBezTo>
                <a:cubicBezTo>
                  <a:pt x="5492135" y="2481285"/>
                  <a:pt x="5496525" y="2485677"/>
                  <a:pt x="5496525" y="2490068"/>
                </a:cubicBezTo>
                <a:cubicBezTo>
                  <a:pt x="5500915" y="2516418"/>
                  <a:pt x="5496525" y="2542767"/>
                  <a:pt x="5485550" y="2566921"/>
                </a:cubicBezTo>
                <a:cubicBezTo>
                  <a:pt x="5476770" y="2588879"/>
                  <a:pt x="5459210" y="2602053"/>
                  <a:pt x="5435065" y="2613032"/>
                </a:cubicBezTo>
                <a:cubicBezTo>
                  <a:pt x="5419700" y="2621816"/>
                  <a:pt x="5408725" y="2626207"/>
                  <a:pt x="5388970" y="2617424"/>
                </a:cubicBezTo>
                <a:cubicBezTo>
                  <a:pt x="5371410" y="2608641"/>
                  <a:pt x="5349460" y="2613032"/>
                  <a:pt x="5329705" y="2615228"/>
                </a:cubicBezTo>
                <a:cubicBezTo>
                  <a:pt x="5323120" y="2615228"/>
                  <a:pt x="5318730" y="2619620"/>
                  <a:pt x="5316535" y="2624011"/>
                </a:cubicBezTo>
                <a:cubicBezTo>
                  <a:pt x="5301170" y="2639382"/>
                  <a:pt x="5285805" y="2648165"/>
                  <a:pt x="5263856" y="2650361"/>
                </a:cubicBezTo>
                <a:cubicBezTo>
                  <a:pt x="5246296" y="2650361"/>
                  <a:pt x="5233126" y="2663535"/>
                  <a:pt x="5215566" y="2670123"/>
                </a:cubicBezTo>
                <a:cubicBezTo>
                  <a:pt x="5191420" y="2683298"/>
                  <a:pt x="5129960" y="2698668"/>
                  <a:pt x="5105816" y="2700864"/>
                </a:cubicBezTo>
                <a:cubicBezTo>
                  <a:pt x="5066306" y="2705255"/>
                  <a:pt x="5035576" y="2727213"/>
                  <a:pt x="5000456" y="2744780"/>
                </a:cubicBezTo>
                <a:cubicBezTo>
                  <a:pt x="4976310" y="2757954"/>
                  <a:pt x="4958750" y="2782108"/>
                  <a:pt x="4934606" y="2795283"/>
                </a:cubicBezTo>
                <a:cubicBezTo>
                  <a:pt x="4923630" y="2801870"/>
                  <a:pt x="4912656" y="2810653"/>
                  <a:pt x="4903876" y="2815045"/>
                </a:cubicBezTo>
                <a:cubicBezTo>
                  <a:pt x="4857781" y="2834807"/>
                  <a:pt x="4818271" y="2861156"/>
                  <a:pt x="4778761" y="2887506"/>
                </a:cubicBezTo>
                <a:cubicBezTo>
                  <a:pt x="4765591" y="2898485"/>
                  <a:pt x="4723886" y="2911659"/>
                  <a:pt x="4710716" y="2911659"/>
                </a:cubicBezTo>
                <a:cubicBezTo>
                  <a:pt x="4699741" y="2913855"/>
                  <a:pt x="4690961" y="2911659"/>
                  <a:pt x="4684376" y="2902876"/>
                </a:cubicBezTo>
                <a:cubicBezTo>
                  <a:pt x="4675596" y="2891897"/>
                  <a:pt x="4669011" y="2898485"/>
                  <a:pt x="4660231" y="2900680"/>
                </a:cubicBezTo>
                <a:cubicBezTo>
                  <a:pt x="4644866" y="2905072"/>
                  <a:pt x="4644866" y="2911659"/>
                  <a:pt x="4644866" y="2922638"/>
                </a:cubicBezTo>
                <a:cubicBezTo>
                  <a:pt x="4644866" y="2931421"/>
                  <a:pt x="4644866" y="2940205"/>
                  <a:pt x="4658036" y="2940205"/>
                </a:cubicBezTo>
                <a:cubicBezTo>
                  <a:pt x="4664621" y="2940205"/>
                  <a:pt x="4669011" y="2948988"/>
                  <a:pt x="4675596" y="2946792"/>
                </a:cubicBezTo>
                <a:cubicBezTo>
                  <a:pt x="4693156" y="2946792"/>
                  <a:pt x="4697546" y="2962162"/>
                  <a:pt x="4706326" y="2968750"/>
                </a:cubicBezTo>
                <a:cubicBezTo>
                  <a:pt x="4701936" y="2999491"/>
                  <a:pt x="4728276" y="2999491"/>
                  <a:pt x="4745836" y="3008274"/>
                </a:cubicBezTo>
                <a:cubicBezTo>
                  <a:pt x="4800711" y="3036819"/>
                  <a:pt x="4857781" y="3052190"/>
                  <a:pt x="4914850" y="3069756"/>
                </a:cubicBezTo>
                <a:cubicBezTo>
                  <a:pt x="4925826" y="3074148"/>
                  <a:pt x="4938996" y="3078539"/>
                  <a:pt x="4952166" y="3082931"/>
                </a:cubicBezTo>
                <a:cubicBezTo>
                  <a:pt x="4969726" y="3089518"/>
                  <a:pt x="4989480" y="3093910"/>
                  <a:pt x="5002650" y="3076343"/>
                </a:cubicBezTo>
                <a:cubicBezTo>
                  <a:pt x="5011430" y="3067560"/>
                  <a:pt x="5022406" y="3069756"/>
                  <a:pt x="5031186" y="3071952"/>
                </a:cubicBezTo>
                <a:cubicBezTo>
                  <a:pt x="5042160" y="3071952"/>
                  <a:pt x="5050940" y="3082931"/>
                  <a:pt x="5061916" y="3080735"/>
                </a:cubicBezTo>
                <a:cubicBezTo>
                  <a:pt x="5066306" y="3080735"/>
                  <a:pt x="5075086" y="3089518"/>
                  <a:pt x="5075086" y="3096105"/>
                </a:cubicBezTo>
                <a:cubicBezTo>
                  <a:pt x="5081670" y="3131238"/>
                  <a:pt x="5064110" y="3188328"/>
                  <a:pt x="5018016" y="3212482"/>
                </a:cubicBezTo>
                <a:cubicBezTo>
                  <a:pt x="4993870" y="3225657"/>
                  <a:pt x="4978506" y="3230048"/>
                  <a:pt x="4956556" y="3212482"/>
                </a:cubicBezTo>
                <a:cubicBezTo>
                  <a:pt x="4941190" y="3199307"/>
                  <a:pt x="4921436" y="3190524"/>
                  <a:pt x="4906071" y="3177349"/>
                </a:cubicBezTo>
                <a:cubicBezTo>
                  <a:pt x="4890706" y="3166370"/>
                  <a:pt x="4875341" y="3148804"/>
                  <a:pt x="4851196" y="3166370"/>
                </a:cubicBezTo>
                <a:cubicBezTo>
                  <a:pt x="4835831" y="3175154"/>
                  <a:pt x="4807296" y="3155392"/>
                  <a:pt x="4794126" y="3137825"/>
                </a:cubicBezTo>
                <a:cubicBezTo>
                  <a:pt x="4783151" y="3120259"/>
                  <a:pt x="4778761" y="3098301"/>
                  <a:pt x="4761201" y="3085126"/>
                </a:cubicBezTo>
                <a:cubicBezTo>
                  <a:pt x="4745836" y="3069756"/>
                  <a:pt x="4732666" y="3056581"/>
                  <a:pt x="4708521" y="3060973"/>
                </a:cubicBezTo>
                <a:cubicBezTo>
                  <a:pt x="4704131" y="3063169"/>
                  <a:pt x="4695351" y="3063169"/>
                  <a:pt x="4693156" y="3058777"/>
                </a:cubicBezTo>
                <a:cubicBezTo>
                  <a:pt x="4664621" y="3032428"/>
                  <a:pt x="4642671" y="3054385"/>
                  <a:pt x="4620721" y="3065364"/>
                </a:cubicBezTo>
                <a:cubicBezTo>
                  <a:pt x="4600966" y="3078539"/>
                  <a:pt x="4583406" y="3080735"/>
                  <a:pt x="4565846" y="3065364"/>
                </a:cubicBezTo>
                <a:cubicBezTo>
                  <a:pt x="4552676" y="3056581"/>
                  <a:pt x="4532921" y="3054385"/>
                  <a:pt x="4524141" y="3039015"/>
                </a:cubicBezTo>
                <a:cubicBezTo>
                  <a:pt x="4517556" y="3032428"/>
                  <a:pt x="4510971" y="3034623"/>
                  <a:pt x="4502191" y="3034623"/>
                </a:cubicBezTo>
                <a:cubicBezTo>
                  <a:pt x="4493411" y="3036819"/>
                  <a:pt x="4491216" y="3032428"/>
                  <a:pt x="4486826" y="3023644"/>
                </a:cubicBezTo>
                <a:cubicBezTo>
                  <a:pt x="4478046" y="3003882"/>
                  <a:pt x="4462681" y="3006078"/>
                  <a:pt x="4447316" y="3017057"/>
                </a:cubicBezTo>
                <a:cubicBezTo>
                  <a:pt x="4427561" y="3032428"/>
                  <a:pt x="4418781" y="3054385"/>
                  <a:pt x="4407806" y="3076343"/>
                </a:cubicBezTo>
                <a:cubicBezTo>
                  <a:pt x="4396831" y="3100497"/>
                  <a:pt x="4394636" y="3100497"/>
                  <a:pt x="4372686" y="3087322"/>
                </a:cubicBezTo>
                <a:cubicBezTo>
                  <a:pt x="4370491" y="3087322"/>
                  <a:pt x="4366101" y="3087322"/>
                  <a:pt x="4366101" y="3085126"/>
                </a:cubicBezTo>
                <a:cubicBezTo>
                  <a:pt x="4359516" y="3071952"/>
                  <a:pt x="4344151" y="3065364"/>
                  <a:pt x="4335371" y="3065364"/>
                </a:cubicBezTo>
                <a:cubicBezTo>
                  <a:pt x="4324396" y="3063169"/>
                  <a:pt x="4311226" y="3076343"/>
                  <a:pt x="4302446" y="3085126"/>
                </a:cubicBezTo>
                <a:cubicBezTo>
                  <a:pt x="4291471" y="3093910"/>
                  <a:pt x="4278301" y="3102693"/>
                  <a:pt x="4273911" y="3113672"/>
                </a:cubicBezTo>
                <a:cubicBezTo>
                  <a:pt x="4262936" y="3148804"/>
                  <a:pt x="4236596" y="3142217"/>
                  <a:pt x="4210256" y="3140021"/>
                </a:cubicBezTo>
                <a:cubicBezTo>
                  <a:pt x="4205866" y="3140021"/>
                  <a:pt x="4203672" y="3131238"/>
                  <a:pt x="4194892" y="3137825"/>
                </a:cubicBezTo>
                <a:cubicBezTo>
                  <a:pt x="4161966" y="3164175"/>
                  <a:pt x="4135626" y="3197111"/>
                  <a:pt x="4089532" y="3201503"/>
                </a:cubicBezTo>
                <a:cubicBezTo>
                  <a:pt x="4071972" y="3223461"/>
                  <a:pt x="4043436" y="3225657"/>
                  <a:pt x="4023682" y="3247615"/>
                </a:cubicBezTo>
                <a:cubicBezTo>
                  <a:pt x="3990756" y="3282747"/>
                  <a:pt x="3990756" y="3282747"/>
                  <a:pt x="3938077" y="3289335"/>
                </a:cubicBezTo>
                <a:cubicBezTo>
                  <a:pt x="3927102" y="3291530"/>
                  <a:pt x="3924907" y="3293726"/>
                  <a:pt x="3924907" y="3302509"/>
                </a:cubicBezTo>
                <a:cubicBezTo>
                  <a:pt x="3927102" y="3322271"/>
                  <a:pt x="3916127" y="3339838"/>
                  <a:pt x="3907347" y="3357404"/>
                </a:cubicBezTo>
                <a:cubicBezTo>
                  <a:pt x="3905152" y="3361795"/>
                  <a:pt x="3907347" y="3366187"/>
                  <a:pt x="3900762" y="3368383"/>
                </a:cubicBezTo>
                <a:cubicBezTo>
                  <a:pt x="3861252" y="3381558"/>
                  <a:pt x="3841497" y="3416690"/>
                  <a:pt x="3821742" y="3447431"/>
                </a:cubicBezTo>
                <a:cubicBezTo>
                  <a:pt x="3817352" y="3451823"/>
                  <a:pt x="3817352" y="3458410"/>
                  <a:pt x="3810767" y="3456214"/>
                </a:cubicBezTo>
                <a:cubicBezTo>
                  <a:pt x="3766867" y="3454019"/>
                  <a:pt x="3736137" y="3484760"/>
                  <a:pt x="3703212" y="3506717"/>
                </a:cubicBezTo>
                <a:cubicBezTo>
                  <a:pt x="3670287" y="3530871"/>
                  <a:pt x="3639557" y="3559416"/>
                  <a:pt x="3604437" y="3581374"/>
                </a:cubicBezTo>
                <a:cubicBezTo>
                  <a:pt x="3586877" y="3592353"/>
                  <a:pt x="3573707" y="3609919"/>
                  <a:pt x="3560537" y="3625290"/>
                </a:cubicBezTo>
                <a:cubicBezTo>
                  <a:pt x="3553952" y="3629681"/>
                  <a:pt x="3556147" y="3636269"/>
                  <a:pt x="3560537" y="3640660"/>
                </a:cubicBezTo>
                <a:cubicBezTo>
                  <a:pt x="3562732" y="3642856"/>
                  <a:pt x="3564927" y="3645052"/>
                  <a:pt x="3564927" y="3647248"/>
                </a:cubicBezTo>
                <a:cubicBezTo>
                  <a:pt x="3575902" y="3688968"/>
                  <a:pt x="3575902" y="3688968"/>
                  <a:pt x="3545172" y="3717513"/>
                </a:cubicBezTo>
                <a:cubicBezTo>
                  <a:pt x="3532002" y="3730688"/>
                  <a:pt x="3523222" y="3754841"/>
                  <a:pt x="3494687" y="3748254"/>
                </a:cubicBezTo>
                <a:cubicBezTo>
                  <a:pt x="3507857" y="3759233"/>
                  <a:pt x="3521027" y="3750450"/>
                  <a:pt x="3529807" y="3757037"/>
                </a:cubicBezTo>
                <a:cubicBezTo>
                  <a:pt x="3542977" y="3761429"/>
                  <a:pt x="3551757" y="3770212"/>
                  <a:pt x="3562732" y="3754841"/>
                </a:cubicBezTo>
                <a:cubicBezTo>
                  <a:pt x="3564927" y="3754841"/>
                  <a:pt x="3571512" y="3757037"/>
                  <a:pt x="3573707" y="3761429"/>
                </a:cubicBezTo>
                <a:cubicBezTo>
                  <a:pt x="3586877" y="3772408"/>
                  <a:pt x="3602242" y="3778995"/>
                  <a:pt x="3617607" y="3785582"/>
                </a:cubicBezTo>
                <a:cubicBezTo>
                  <a:pt x="3652727" y="3796561"/>
                  <a:pt x="3674677" y="3825106"/>
                  <a:pt x="3698822" y="3851456"/>
                </a:cubicBezTo>
                <a:cubicBezTo>
                  <a:pt x="3714187" y="3866826"/>
                  <a:pt x="3720772" y="3888784"/>
                  <a:pt x="3711992" y="3912938"/>
                </a:cubicBezTo>
                <a:cubicBezTo>
                  <a:pt x="3703212" y="3937092"/>
                  <a:pt x="3694432" y="3963441"/>
                  <a:pt x="3670287" y="3978811"/>
                </a:cubicBezTo>
                <a:cubicBezTo>
                  <a:pt x="3665897" y="3983203"/>
                  <a:pt x="3665897" y="3987595"/>
                  <a:pt x="3668092" y="3994182"/>
                </a:cubicBezTo>
                <a:cubicBezTo>
                  <a:pt x="3670287" y="4020531"/>
                  <a:pt x="3681262" y="4044685"/>
                  <a:pt x="3679067" y="4068839"/>
                </a:cubicBezTo>
                <a:cubicBezTo>
                  <a:pt x="3679067" y="4110559"/>
                  <a:pt x="3659312" y="4143495"/>
                  <a:pt x="3624192" y="4169845"/>
                </a:cubicBezTo>
                <a:cubicBezTo>
                  <a:pt x="3606632" y="4180824"/>
                  <a:pt x="3593462" y="4196194"/>
                  <a:pt x="3571512" y="4193999"/>
                </a:cubicBezTo>
                <a:cubicBezTo>
                  <a:pt x="3536392" y="4191803"/>
                  <a:pt x="3499077" y="4202782"/>
                  <a:pt x="3463957" y="4178628"/>
                </a:cubicBezTo>
                <a:cubicBezTo>
                  <a:pt x="3420057" y="4147887"/>
                  <a:pt x="3387132" y="4112754"/>
                  <a:pt x="3389327" y="4055664"/>
                </a:cubicBezTo>
                <a:cubicBezTo>
                  <a:pt x="3389327" y="4051272"/>
                  <a:pt x="3391522" y="4044685"/>
                  <a:pt x="3389327" y="4038098"/>
                </a:cubicBezTo>
                <a:cubicBezTo>
                  <a:pt x="3387132" y="4027119"/>
                  <a:pt x="3384937" y="4013944"/>
                  <a:pt x="3378352" y="4005161"/>
                </a:cubicBezTo>
                <a:cubicBezTo>
                  <a:pt x="3373962" y="3998574"/>
                  <a:pt x="3358597" y="4000769"/>
                  <a:pt x="3349817" y="4000769"/>
                </a:cubicBezTo>
                <a:cubicBezTo>
                  <a:pt x="3312502" y="4005161"/>
                  <a:pt x="3279577" y="3985399"/>
                  <a:pt x="3242262" y="3991986"/>
                </a:cubicBezTo>
                <a:cubicBezTo>
                  <a:pt x="3235678" y="3994182"/>
                  <a:pt x="3229092" y="3989790"/>
                  <a:pt x="3224702" y="3996378"/>
                </a:cubicBezTo>
                <a:cubicBezTo>
                  <a:pt x="3222508" y="4007357"/>
                  <a:pt x="3242262" y="3994182"/>
                  <a:pt x="3237872" y="4009552"/>
                </a:cubicBezTo>
                <a:cubicBezTo>
                  <a:pt x="3231288" y="4027119"/>
                  <a:pt x="3237872" y="4033706"/>
                  <a:pt x="3248848" y="4027119"/>
                </a:cubicBezTo>
                <a:cubicBezTo>
                  <a:pt x="3268602" y="4016140"/>
                  <a:pt x="3288357" y="4020531"/>
                  <a:pt x="3308112" y="4018336"/>
                </a:cubicBezTo>
                <a:cubicBezTo>
                  <a:pt x="3316892" y="4018336"/>
                  <a:pt x="3321282" y="4020531"/>
                  <a:pt x="3319087" y="4031510"/>
                </a:cubicBezTo>
                <a:cubicBezTo>
                  <a:pt x="3319087" y="4038098"/>
                  <a:pt x="3321282" y="4044685"/>
                  <a:pt x="3310307" y="4046881"/>
                </a:cubicBezTo>
                <a:cubicBezTo>
                  <a:pt x="3286162" y="4049077"/>
                  <a:pt x="3262018" y="4064447"/>
                  <a:pt x="3237872" y="4046881"/>
                </a:cubicBezTo>
                <a:cubicBezTo>
                  <a:pt x="3231288" y="4042489"/>
                  <a:pt x="3215922" y="4053468"/>
                  <a:pt x="3213728" y="4060056"/>
                </a:cubicBezTo>
                <a:cubicBezTo>
                  <a:pt x="3207142" y="4092992"/>
                  <a:pt x="3220312" y="4125929"/>
                  <a:pt x="3253238" y="4141300"/>
                </a:cubicBezTo>
                <a:cubicBezTo>
                  <a:pt x="3279577" y="4152279"/>
                  <a:pt x="3305917" y="4165453"/>
                  <a:pt x="3325672" y="4187411"/>
                </a:cubicBezTo>
                <a:cubicBezTo>
                  <a:pt x="3332257" y="4193999"/>
                  <a:pt x="3338842" y="4198390"/>
                  <a:pt x="3347622" y="4189607"/>
                </a:cubicBezTo>
                <a:cubicBezTo>
                  <a:pt x="3354207" y="4180824"/>
                  <a:pt x="3356402" y="4196194"/>
                  <a:pt x="3362987" y="4196194"/>
                </a:cubicBezTo>
                <a:cubicBezTo>
                  <a:pt x="3369572" y="4193999"/>
                  <a:pt x="3384937" y="4191803"/>
                  <a:pt x="3380547" y="4204977"/>
                </a:cubicBezTo>
                <a:cubicBezTo>
                  <a:pt x="3378352" y="4213761"/>
                  <a:pt x="3371767" y="4222544"/>
                  <a:pt x="3358597" y="4220348"/>
                </a:cubicBezTo>
                <a:cubicBezTo>
                  <a:pt x="3352012" y="4220348"/>
                  <a:pt x="3347622" y="4215956"/>
                  <a:pt x="3343232" y="4213761"/>
                </a:cubicBezTo>
                <a:cubicBezTo>
                  <a:pt x="3303722" y="4200586"/>
                  <a:pt x="3270797" y="4174236"/>
                  <a:pt x="3231288" y="4154474"/>
                </a:cubicBezTo>
                <a:cubicBezTo>
                  <a:pt x="3226898" y="4152279"/>
                  <a:pt x="3222508" y="4150083"/>
                  <a:pt x="3215922" y="4147887"/>
                </a:cubicBezTo>
                <a:cubicBezTo>
                  <a:pt x="3191778" y="4136908"/>
                  <a:pt x="3172022" y="4150083"/>
                  <a:pt x="3169828" y="4176432"/>
                </a:cubicBezTo>
                <a:cubicBezTo>
                  <a:pt x="3169828" y="4185215"/>
                  <a:pt x="3169828" y="4196194"/>
                  <a:pt x="3169828" y="4207173"/>
                </a:cubicBezTo>
                <a:cubicBezTo>
                  <a:pt x="3169828" y="4215956"/>
                  <a:pt x="3169828" y="4226935"/>
                  <a:pt x="3169828" y="4240110"/>
                </a:cubicBezTo>
                <a:cubicBezTo>
                  <a:pt x="3150072" y="4240110"/>
                  <a:pt x="3128122" y="4233523"/>
                  <a:pt x="3112758" y="4240110"/>
                </a:cubicBezTo>
                <a:cubicBezTo>
                  <a:pt x="3095198" y="4248893"/>
                  <a:pt x="3084222" y="4268655"/>
                  <a:pt x="3068858" y="4284026"/>
                </a:cubicBezTo>
                <a:cubicBezTo>
                  <a:pt x="3055688" y="4295005"/>
                  <a:pt x="3044712" y="4308179"/>
                  <a:pt x="3031543" y="4319158"/>
                </a:cubicBezTo>
                <a:cubicBezTo>
                  <a:pt x="3016178" y="4334529"/>
                  <a:pt x="3016178" y="4334529"/>
                  <a:pt x="2994228" y="4321354"/>
                </a:cubicBezTo>
                <a:cubicBezTo>
                  <a:pt x="2976668" y="4312571"/>
                  <a:pt x="2943743" y="4319158"/>
                  <a:pt x="2930573" y="4334529"/>
                </a:cubicBezTo>
                <a:cubicBezTo>
                  <a:pt x="2926183" y="4338920"/>
                  <a:pt x="2923988" y="4343312"/>
                  <a:pt x="2923988" y="4345508"/>
                </a:cubicBezTo>
                <a:cubicBezTo>
                  <a:pt x="2930573" y="4371857"/>
                  <a:pt x="2913013" y="4393815"/>
                  <a:pt x="2915208" y="4417969"/>
                </a:cubicBezTo>
                <a:cubicBezTo>
                  <a:pt x="2917403" y="4428948"/>
                  <a:pt x="2908623" y="4435535"/>
                  <a:pt x="2902038" y="4439927"/>
                </a:cubicBezTo>
                <a:cubicBezTo>
                  <a:pt x="2897648" y="4442122"/>
                  <a:pt x="2891063" y="4439927"/>
                  <a:pt x="2891063" y="4435535"/>
                </a:cubicBezTo>
                <a:cubicBezTo>
                  <a:pt x="2888868" y="4417969"/>
                  <a:pt x="2888868" y="4400402"/>
                  <a:pt x="2888868" y="4382836"/>
                </a:cubicBezTo>
                <a:cubicBezTo>
                  <a:pt x="2891063" y="4365270"/>
                  <a:pt x="2886673" y="4356487"/>
                  <a:pt x="2873503" y="4363074"/>
                </a:cubicBezTo>
                <a:cubicBezTo>
                  <a:pt x="2862528" y="4365270"/>
                  <a:pt x="2851553" y="4371857"/>
                  <a:pt x="2842773" y="4376249"/>
                </a:cubicBezTo>
                <a:cubicBezTo>
                  <a:pt x="2836188" y="4382836"/>
                  <a:pt x="2831798" y="4389424"/>
                  <a:pt x="2823018" y="4396011"/>
                </a:cubicBezTo>
                <a:cubicBezTo>
                  <a:pt x="2812043" y="4382836"/>
                  <a:pt x="2812043" y="4367466"/>
                  <a:pt x="2820823" y="4356487"/>
                </a:cubicBezTo>
                <a:cubicBezTo>
                  <a:pt x="2833993" y="4341116"/>
                  <a:pt x="2818628" y="4338920"/>
                  <a:pt x="2812043" y="4336725"/>
                </a:cubicBezTo>
                <a:cubicBezTo>
                  <a:pt x="2807653" y="4334529"/>
                  <a:pt x="2794483" y="4330137"/>
                  <a:pt x="2792288" y="4343312"/>
                </a:cubicBezTo>
                <a:cubicBezTo>
                  <a:pt x="2792288" y="4363074"/>
                  <a:pt x="2783508" y="4378445"/>
                  <a:pt x="2783508" y="4398207"/>
                </a:cubicBezTo>
                <a:cubicBezTo>
                  <a:pt x="2779118" y="4435535"/>
                  <a:pt x="2779118" y="4472863"/>
                  <a:pt x="2765948" y="4510192"/>
                </a:cubicBezTo>
                <a:cubicBezTo>
                  <a:pt x="2763753" y="4514583"/>
                  <a:pt x="2765948" y="4523366"/>
                  <a:pt x="2765948" y="4529954"/>
                </a:cubicBezTo>
                <a:cubicBezTo>
                  <a:pt x="2765948" y="4538737"/>
                  <a:pt x="2768143" y="4547520"/>
                  <a:pt x="2757168" y="4545324"/>
                </a:cubicBezTo>
                <a:cubicBezTo>
                  <a:pt x="2748388" y="4545324"/>
                  <a:pt x="2743998" y="4538737"/>
                  <a:pt x="2741803" y="4532150"/>
                </a:cubicBezTo>
                <a:cubicBezTo>
                  <a:pt x="2737413" y="4527758"/>
                  <a:pt x="2741803" y="4521171"/>
                  <a:pt x="2739608" y="4516779"/>
                </a:cubicBezTo>
                <a:cubicBezTo>
                  <a:pt x="2735218" y="4499213"/>
                  <a:pt x="2750583" y="4490430"/>
                  <a:pt x="2750583" y="4475059"/>
                </a:cubicBezTo>
                <a:cubicBezTo>
                  <a:pt x="2748388" y="4464080"/>
                  <a:pt x="2743998" y="4448710"/>
                  <a:pt x="2754973" y="4437731"/>
                </a:cubicBezTo>
                <a:cubicBezTo>
                  <a:pt x="2761558" y="4431143"/>
                  <a:pt x="2757168" y="4422360"/>
                  <a:pt x="2757168" y="4413577"/>
                </a:cubicBezTo>
                <a:cubicBezTo>
                  <a:pt x="2759363" y="4396011"/>
                  <a:pt x="2754973" y="4376249"/>
                  <a:pt x="2759363" y="4360878"/>
                </a:cubicBezTo>
                <a:cubicBezTo>
                  <a:pt x="2765948" y="4334529"/>
                  <a:pt x="2757168" y="4316963"/>
                  <a:pt x="2737413" y="4301592"/>
                </a:cubicBezTo>
                <a:cubicBezTo>
                  <a:pt x="2715463" y="4305984"/>
                  <a:pt x="2728633" y="4332333"/>
                  <a:pt x="2713268" y="4341116"/>
                </a:cubicBezTo>
                <a:cubicBezTo>
                  <a:pt x="2715463" y="4376249"/>
                  <a:pt x="2695708" y="4404794"/>
                  <a:pt x="2695708" y="4439927"/>
                </a:cubicBezTo>
                <a:cubicBezTo>
                  <a:pt x="2695708" y="4459689"/>
                  <a:pt x="2680343" y="4477255"/>
                  <a:pt x="2678148" y="4497017"/>
                </a:cubicBezTo>
                <a:cubicBezTo>
                  <a:pt x="2675953" y="4505800"/>
                  <a:pt x="2664978" y="4503604"/>
                  <a:pt x="2658393" y="4501409"/>
                </a:cubicBezTo>
                <a:cubicBezTo>
                  <a:pt x="2651808" y="4501409"/>
                  <a:pt x="2651808" y="4492625"/>
                  <a:pt x="2654003" y="4488234"/>
                </a:cubicBezTo>
                <a:cubicBezTo>
                  <a:pt x="2669368" y="4457493"/>
                  <a:pt x="2667173" y="4420165"/>
                  <a:pt x="2678148" y="4389424"/>
                </a:cubicBezTo>
                <a:cubicBezTo>
                  <a:pt x="2682538" y="4378445"/>
                  <a:pt x="2682538" y="4367466"/>
                  <a:pt x="2686928" y="4356487"/>
                </a:cubicBezTo>
                <a:cubicBezTo>
                  <a:pt x="2693513" y="4338920"/>
                  <a:pt x="2680343" y="4319158"/>
                  <a:pt x="2673758" y="4301592"/>
                </a:cubicBezTo>
                <a:cubicBezTo>
                  <a:pt x="2667173" y="4281830"/>
                  <a:pt x="2664978" y="4259872"/>
                  <a:pt x="2671563" y="4242306"/>
                </a:cubicBezTo>
                <a:cubicBezTo>
                  <a:pt x="2680343" y="4224740"/>
                  <a:pt x="2673758" y="4211565"/>
                  <a:pt x="2671563" y="4196194"/>
                </a:cubicBezTo>
                <a:cubicBezTo>
                  <a:pt x="2667173" y="4174236"/>
                  <a:pt x="2656198" y="4158866"/>
                  <a:pt x="2645223" y="4141300"/>
                </a:cubicBezTo>
                <a:cubicBezTo>
                  <a:pt x="2640833" y="4130321"/>
                  <a:pt x="2632053" y="4121538"/>
                  <a:pt x="2616688" y="4132516"/>
                </a:cubicBezTo>
                <a:cubicBezTo>
                  <a:pt x="2605713" y="4139104"/>
                  <a:pt x="2590348" y="4134712"/>
                  <a:pt x="2583763" y="4121538"/>
                </a:cubicBezTo>
                <a:cubicBezTo>
                  <a:pt x="2570593" y="4101775"/>
                  <a:pt x="2550838" y="4103971"/>
                  <a:pt x="2533278" y="4108363"/>
                </a:cubicBezTo>
                <a:cubicBezTo>
                  <a:pt x="2502548" y="4117146"/>
                  <a:pt x="2474013" y="4123733"/>
                  <a:pt x="2441088" y="4125929"/>
                </a:cubicBezTo>
                <a:cubicBezTo>
                  <a:pt x="2427918" y="4125929"/>
                  <a:pt x="2414748" y="4119342"/>
                  <a:pt x="2401578" y="4114950"/>
                </a:cubicBezTo>
                <a:cubicBezTo>
                  <a:pt x="2357679" y="4092992"/>
                  <a:pt x="2326949" y="4057860"/>
                  <a:pt x="2300609" y="4018336"/>
                </a:cubicBezTo>
                <a:cubicBezTo>
                  <a:pt x="2276464" y="3981007"/>
                  <a:pt x="2254514" y="3943679"/>
                  <a:pt x="2234759" y="3904155"/>
                </a:cubicBezTo>
                <a:cubicBezTo>
                  <a:pt x="2221589" y="3877805"/>
                  <a:pt x="2199639" y="3851456"/>
                  <a:pt x="2190859" y="3822911"/>
                </a:cubicBezTo>
                <a:cubicBezTo>
                  <a:pt x="2177689" y="3785582"/>
                  <a:pt x="2151349" y="3772408"/>
                  <a:pt x="2118424" y="3761429"/>
                </a:cubicBezTo>
                <a:cubicBezTo>
                  <a:pt x="2094279" y="3754841"/>
                  <a:pt x="2092084" y="3752645"/>
                  <a:pt x="2083304" y="3772408"/>
                </a:cubicBezTo>
                <a:cubicBezTo>
                  <a:pt x="2076719" y="3781191"/>
                  <a:pt x="2074524" y="3789974"/>
                  <a:pt x="2063549" y="3789974"/>
                </a:cubicBezTo>
                <a:cubicBezTo>
                  <a:pt x="2048184" y="3789974"/>
                  <a:pt x="2035014" y="3792170"/>
                  <a:pt x="2021844" y="3781191"/>
                </a:cubicBezTo>
                <a:lnTo>
                  <a:pt x="2008717" y="3760713"/>
                </a:lnTo>
                <a:lnTo>
                  <a:pt x="1923143" y="3846286"/>
                </a:lnTo>
                <a:lnTo>
                  <a:pt x="1859631" y="3782774"/>
                </a:lnTo>
                <a:lnTo>
                  <a:pt x="1853652" y="3782563"/>
                </a:lnTo>
                <a:cubicBezTo>
                  <a:pt x="1846793" y="3784485"/>
                  <a:pt x="1840757" y="3788876"/>
                  <a:pt x="1835269" y="3796561"/>
                </a:cubicBezTo>
                <a:cubicBezTo>
                  <a:pt x="1822099" y="3814127"/>
                  <a:pt x="1797954" y="3825106"/>
                  <a:pt x="1791369" y="3849260"/>
                </a:cubicBezTo>
                <a:cubicBezTo>
                  <a:pt x="1776004" y="3849260"/>
                  <a:pt x="1771614" y="3866826"/>
                  <a:pt x="1760639" y="3869022"/>
                </a:cubicBezTo>
                <a:cubicBezTo>
                  <a:pt x="1738689" y="3873414"/>
                  <a:pt x="1740884" y="3888784"/>
                  <a:pt x="1738689" y="3904155"/>
                </a:cubicBezTo>
                <a:cubicBezTo>
                  <a:pt x="1738689" y="3917329"/>
                  <a:pt x="1745274" y="3932700"/>
                  <a:pt x="1732104" y="3945875"/>
                </a:cubicBezTo>
                <a:cubicBezTo>
                  <a:pt x="1727714" y="3948070"/>
                  <a:pt x="1725519" y="3961245"/>
                  <a:pt x="1740884" y="3967833"/>
                </a:cubicBezTo>
                <a:cubicBezTo>
                  <a:pt x="1762834" y="3978811"/>
                  <a:pt x="1756249" y="4005161"/>
                  <a:pt x="1756249" y="4024923"/>
                </a:cubicBezTo>
                <a:cubicBezTo>
                  <a:pt x="1734299" y="4022727"/>
                  <a:pt x="1725519" y="4007357"/>
                  <a:pt x="1723324" y="3987595"/>
                </a:cubicBezTo>
                <a:cubicBezTo>
                  <a:pt x="1721129" y="3974420"/>
                  <a:pt x="1714544" y="3967833"/>
                  <a:pt x="1701374" y="3965637"/>
                </a:cubicBezTo>
                <a:cubicBezTo>
                  <a:pt x="1696984" y="3965637"/>
                  <a:pt x="1692594" y="3965637"/>
                  <a:pt x="1688204" y="3963441"/>
                </a:cubicBezTo>
                <a:cubicBezTo>
                  <a:pt x="1675034" y="3950266"/>
                  <a:pt x="1661864" y="3930504"/>
                  <a:pt x="1644304" y="3923917"/>
                </a:cubicBezTo>
                <a:cubicBezTo>
                  <a:pt x="1628939" y="3917329"/>
                  <a:pt x="1609184" y="3917329"/>
                  <a:pt x="1593819" y="3906350"/>
                </a:cubicBezTo>
                <a:cubicBezTo>
                  <a:pt x="1587234" y="3901959"/>
                  <a:pt x="1576259" y="3897567"/>
                  <a:pt x="1571869" y="3888784"/>
                </a:cubicBezTo>
                <a:cubicBezTo>
                  <a:pt x="1545529" y="3860239"/>
                  <a:pt x="1508214" y="3842673"/>
                  <a:pt x="1484069" y="3811932"/>
                </a:cubicBezTo>
                <a:cubicBezTo>
                  <a:pt x="1479679" y="3807540"/>
                  <a:pt x="1473095" y="3805344"/>
                  <a:pt x="1468705" y="3811932"/>
                </a:cubicBezTo>
                <a:cubicBezTo>
                  <a:pt x="1466510" y="3814127"/>
                  <a:pt x="1466510" y="3818519"/>
                  <a:pt x="1468705" y="3822911"/>
                </a:cubicBezTo>
                <a:cubicBezTo>
                  <a:pt x="1490654" y="3862435"/>
                  <a:pt x="1514799" y="3901959"/>
                  <a:pt x="1549919" y="3928308"/>
                </a:cubicBezTo>
                <a:cubicBezTo>
                  <a:pt x="1560894" y="3937092"/>
                  <a:pt x="1565284" y="3941483"/>
                  <a:pt x="1563089" y="3952462"/>
                </a:cubicBezTo>
                <a:cubicBezTo>
                  <a:pt x="1563089" y="3965637"/>
                  <a:pt x="1547724" y="3981007"/>
                  <a:pt x="1536749" y="3983203"/>
                </a:cubicBezTo>
                <a:cubicBezTo>
                  <a:pt x="1523579" y="3985399"/>
                  <a:pt x="1512604" y="3978811"/>
                  <a:pt x="1512604" y="3967833"/>
                </a:cubicBezTo>
                <a:cubicBezTo>
                  <a:pt x="1510409" y="3954658"/>
                  <a:pt x="1495044" y="3961245"/>
                  <a:pt x="1495044" y="3952462"/>
                </a:cubicBezTo>
                <a:cubicBezTo>
                  <a:pt x="1495044" y="3941483"/>
                  <a:pt x="1486264" y="3939287"/>
                  <a:pt x="1481874" y="3932700"/>
                </a:cubicBezTo>
                <a:cubicBezTo>
                  <a:pt x="1464315" y="3912938"/>
                  <a:pt x="1451145" y="3893176"/>
                  <a:pt x="1448950" y="3866826"/>
                </a:cubicBezTo>
                <a:cubicBezTo>
                  <a:pt x="1448950" y="3847064"/>
                  <a:pt x="1429195" y="3838281"/>
                  <a:pt x="1427000" y="3818519"/>
                </a:cubicBezTo>
                <a:cubicBezTo>
                  <a:pt x="1427000" y="3787778"/>
                  <a:pt x="1400660" y="3768016"/>
                  <a:pt x="1394075" y="3739471"/>
                </a:cubicBezTo>
                <a:cubicBezTo>
                  <a:pt x="1385295" y="3704338"/>
                  <a:pt x="1367735" y="3671401"/>
                  <a:pt x="1361150" y="3634073"/>
                </a:cubicBezTo>
                <a:cubicBezTo>
                  <a:pt x="1358955" y="3618702"/>
                  <a:pt x="1347980" y="3612115"/>
                  <a:pt x="1334810" y="3605528"/>
                </a:cubicBezTo>
                <a:cubicBezTo>
                  <a:pt x="1326030" y="3603332"/>
                  <a:pt x="1317250" y="3596745"/>
                  <a:pt x="1317250" y="3587961"/>
                </a:cubicBezTo>
                <a:cubicBezTo>
                  <a:pt x="1319445" y="3570395"/>
                  <a:pt x="1304080" y="3563808"/>
                  <a:pt x="1295300" y="3552829"/>
                </a:cubicBezTo>
                <a:cubicBezTo>
                  <a:pt x="1277740" y="3592353"/>
                  <a:pt x="1271155" y="3634073"/>
                  <a:pt x="1273350" y="3671401"/>
                </a:cubicBezTo>
                <a:cubicBezTo>
                  <a:pt x="1273350" y="3688968"/>
                  <a:pt x="1286520" y="3693359"/>
                  <a:pt x="1293105" y="3704338"/>
                </a:cubicBezTo>
                <a:cubicBezTo>
                  <a:pt x="1304080" y="3721904"/>
                  <a:pt x="1310665" y="3737275"/>
                  <a:pt x="1308470" y="3759233"/>
                </a:cubicBezTo>
                <a:cubicBezTo>
                  <a:pt x="1308470" y="3772408"/>
                  <a:pt x="1308470" y="3783386"/>
                  <a:pt x="1308470" y="3800953"/>
                </a:cubicBezTo>
                <a:cubicBezTo>
                  <a:pt x="1286520" y="3792170"/>
                  <a:pt x="1264570" y="3789974"/>
                  <a:pt x="1262375" y="3759233"/>
                </a:cubicBezTo>
                <a:cubicBezTo>
                  <a:pt x="1262375" y="3746058"/>
                  <a:pt x="1249205" y="3724100"/>
                  <a:pt x="1233840" y="3721904"/>
                </a:cubicBezTo>
                <a:cubicBezTo>
                  <a:pt x="1216280" y="3719709"/>
                  <a:pt x="1218475" y="3706534"/>
                  <a:pt x="1216280" y="3699947"/>
                </a:cubicBezTo>
                <a:cubicBezTo>
                  <a:pt x="1211890" y="3682380"/>
                  <a:pt x="1205305" y="3662618"/>
                  <a:pt x="1194330" y="3649443"/>
                </a:cubicBezTo>
                <a:cubicBezTo>
                  <a:pt x="1181160" y="3634073"/>
                  <a:pt x="1189940" y="3614311"/>
                  <a:pt x="1178965" y="3596745"/>
                </a:cubicBezTo>
                <a:cubicBezTo>
                  <a:pt x="1172380" y="3587961"/>
                  <a:pt x="1172380" y="3576983"/>
                  <a:pt x="1157015" y="3570395"/>
                </a:cubicBezTo>
                <a:cubicBezTo>
                  <a:pt x="1137260" y="3561612"/>
                  <a:pt x="1128480" y="3544046"/>
                  <a:pt x="1135065" y="3519892"/>
                </a:cubicBezTo>
                <a:cubicBezTo>
                  <a:pt x="1146040" y="3517696"/>
                  <a:pt x="1159210" y="3519892"/>
                  <a:pt x="1167990" y="3515501"/>
                </a:cubicBezTo>
                <a:cubicBezTo>
                  <a:pt x="1178965" y="3506717"/>
                  <a:pt x="1185550" y="3493543"/>
                  <a:pt x="1185550" y="3478172"/>
                </a:cubicBezTo>
                <a:cubicBezTo>
                  <a:pt x="1185550" y="3467193"/>
                  <a:pt x="1198720" y="3464997"/>
                  <a:pt x="1196525" y="3451823"/>
                </a:cubicBezTo>
                <a:cubicBezTo>
                  <a:pt x="1194330" y="3445235"/>
                  <a:pt x="1209695" y="3451823"/>
                  <a:pt x="1211890" y="3443040"/>
                </a:cubicBezTo>
                <a:cubicBezTo>
                  <a:pt x="1211890" y="3440844"/>
                  <a:pt x="1200915" y="3440844"/>
                  <a:pt x="1196525" y="3436452"/>
                </a:cubicBezTo>
                <a:cubicBezTo>
                  <a:pt x="1192135" y="3429865"/>
                  <a:pt x="1189940" y="3423277"/>
                  <a:pt x="1185550" y="3414494"/>
                </a:cubicBezTo>
                <a:cubicBezTo>
                  <a:pt x="1183355" y="3403515"/>
                  <a:pt x="1187745" y="3396928"/>
                  <a:pt x="1200915" y="3394732"/>
                </a:cubicBezTo>
                <a:cubicBezTo>
                  <a:pt x="1227255" y="3392536"/>
                  <a:pt x="1236035" y="3383753"/>
                  <a:pt x="1238230" y="3355208"/>
                </a:cubicBezTo>
                <a:cubicBezTo>
                  <a:pt x="1238230" y="3346425"/>
                  <a:pt x="1253595" y="3344229"/>
                  <a:pt x="1242620" y="3333250"/>
                </a:cubicBezTo>
                <a:cubicBezTo>
                  <a:pt x="1211890" y="3342033"/>
                  <a:pt x="1194330" y="3368383"/>
                  <a:pt x="1167990" y="3383753"/>
                </a:cubicBezTo>
                <a:cubicBezTo>
                  <a:pt x="1163600" y="3385949"/>
                  <a:pt x="1161405" y="3390341"/>
                  <a:pt x="1159210" y="3392536"/>
                </a:cubicBezTo>
                <a:cubicBezTo>
                  <a:pt x="1152625" y="3396928"/>
                  <a:pt x="1148235" y="3396928"/>
                  <a:pt x="1143845" y="3392536"/>
                </a:cubicBezTo>
                <a:cubicBezTo>
                  <a:pt x="1141650" y="3388145"/>
                  <a:pt x="1141650" y="3383753"/>
                  <a:pt x="1143845" y="3379362"/>
                </a:cubicBezTo>
                <a:cubicBezTo>
                  <a:pt x="1159210" y="3366187"/>
                  <a:pt x="1172380" y="3348621"/>
                  <a:pt x="1187745" y="3337642"/>
                </a:cubicBezTo>
                <a:cubicBezTo>
                  <a:pt x="1209695" y="3322271"/>
                  <a:pt x="1207500" y="3300313"/>
                  <a:pt x="1203110" y="3282747"/>
                </a:cubicBezTo>
                <a:cubicBezTo>
                  <a:pt x="1198720" y="3269572"/>
                  <a:pt x="1196525" y="3249810"/>
                  <a:pt x="1174575" y="3245419"/>
                </a:cubicBezTo>
                <a:cubicBezTo>
                  <a:pt x="1163600" y="3243223"/>
                  <a:pt x="1152625" y="3234440"/>
                  <a:pt x="1141650" y="3227853"/>
                </a:cubicBezTo>
                <a:cubicBezTo>
                  <a:pt x="1110920" y="3210286"/>
                  <a:pt x="1099945" y="3183937"/>
                  <a:pt x="1110920" y="3151000"/>
                </a:cubicBezTo>
                <a:cubicBezTo>
                  <a:pt x="1119700" y="3124651"/>
                  <a:pt x="1126285" y="3100497"/>
                  <a:pt x="1108725" y="3074148"/>
                </a:cubicBezTo>
                <a:cubicBezTo>
                  <a:pt x="1097750" y="3060973"/>
                  <a:pt x="1082385" y="3036819"/>
                  <a:pt x="1067020" y="3025840"/>
                </a:cubicBezTo>
                <a:cubicBezTo>
                  <a:pt x="1053850" y="3014861"/>
                  <a:pt x="1045070" y="2997295"/>
                  <a:pt x="1025315" y="2990708"/>
                </a:cubicBezTo>
                <a:cubicBezTo>
                  <a:pt x="1018730" y="2988512"/>
                  <a:pt x="1018730" y="2981924"/>
                  <a:pt x="1018730" y="2977533"/>
                </a:cubicBezTo>
                <a:lnTo>
                  <a:pt x="1022125" y="2945268"/>
                </a:lnTo>
                <a:lnTo>
                  <a:pt x="0" y="1923143"/>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868139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8009B150-532D-45FE-A6D6-8A190897518A}"/>
              </a:ext>
            </a:extLst>
          </p:cNvPr>
          <p:cNvSpPr>
            <a:spLocks noGrp="1"/>
          </p:cNvSpPr>
          <p:nvPr userDrawn="1">
            <p:ph type="pic" idx="1" hasCustomPrompt="1"/>
          </p:nvPr>
        </p:nvSpPr>
        <p:spPr>
          <a:xfrm>
            <a:off x="0" y="0"/>
            <a:ext cx="7865615" cy="6858000"/>
          </a:xfrm>
          <a:custGeom>
            <a:avLst/>
            <a:gdLst>
              <a:gd name="connsiteX0" fmla="*/ 0 w 7865615"/>
              <a:gd name="connsiteY0" fmla="*/ 0 h 6858000"/>
              <a:gd name="connsiteX1" fmla="*/ 2246577 w 7865615"/>
              <a:gd name="connsiteY1" fmla="*/ 0 h 6858000"/>
              <a:gd name="connsiteX2" fmla="*/ 3408550 w 7865615"/>
              <a:gd name="connsiteY2" fmla="*/ 0 h 6858000"/>
              <a:gd name="connsiteX3" fmla="*/ 4510701 w 7865615"/>
              <a:gd name="connsiteY3" fmla="*/ 0 h 6858000"/>
              <a:gd name="connsiteX4" fmla="*/ 7804883 w 7865615"/>
              <a:gd name="connsiteY4" fmla="*/ 3294183 h 6858000"/>
              <a:gd name="connsiteX5" fmla="*/ 7804883 w 7865615"/>
              <a:gd name="connsiteY5" fmla="*/ 3587426 h 6858000"/>
              <a:gd name="connsiteX6" fmla="*/ 4534309 w 7865615"/>
              <a:gd name="connsiteY6" fmla="*/ 6858000 h 6858000"/>
              <a:gd name="connsiteX7" fmla="*/ 3384942 w 7865615"/>
              <a:gd name="connsiteY7" fmla="*/ 6858000 h 6858000"/>
              <a:gd name="connsiteX8" fmla="*/ 653352 w 7865615"/>
              <a:gd name="connsiteY8" fmla="*/ 6858000 h 6858000"/>
              <a:gd name="connsiteX9" fmla="*/ 0 w 7865615"/>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5615" h="6858000">
                <a:moveTo>
                  <a:pt x="0" y="0"/>
                </a:moveTo>
                <a:lnTo>
                  <a:pt x="2246577" y="0"/>
                </a:lnTo>
                <a:lnTo>
                  <a:pt x="3408550" y="0"/>
                </a:lnTo>
                <a:lnTo>
                  <a:pt x="4510701" y="0"/>
                </a:lnTo>
                <a:lnTo>
                  <a:pt x="7804883" y="3294183"/>
                </a:lnTo>
                <a:cubicBezTo>
                  <a:pt x="7885860" y="3375159"/>
                  <a:pt x="7885860" y="3506449"/>
                  <a:pt x="7804883" y="3587426"/>
                </a:cubicBezTo>
                <a:lnTo>
                  <a:pt x="4534309" y="6858000"/>
                </a:lnTo>
                <a:lnTo>
                  <a:pt x="3384942" y="6858000"/>
                </a:lnTo>
                <a:lnTo>
                  <a:pt x="653352" y="6858000"/>
                </a:lnTo>
                <a:lnTo>
                  <a:pt x="0" y="6858000"/>
                </a:ln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21" name="Picture Placeholder 20">
            <a:extLst>
              <a:ext uri="{FF2B5EF4-FFF2-40B4-BE49-F238E27FC236}">
                <a16:creationId xmlns:a16="http://schemas.microsoft.com/office/drawing/2014/main" id="{0B3E2BDC-790D-4A9E-9558-CA4C10A1FB05}"/>
              </a:ext>
            </a:extLst>
          </p:cNvPr>
          <p:cNvSpPr>
            <a:spLocks noGrp="1"/>
          </p:cNvSpPr>
          <p:nvPr userDrawn="1">
            <p:ph type="pic" idx="11" hasCustomPrompt="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9" name="Picture Placeholder 18">
            <a:extLst>
              <a:ext uri="{FF2B5EF4-FFF2-40B4-BE49-F238E27FC236}">
                <a16:creationId xmlns:a16="http://schemas.microsoft.com/office/drawing/2014/main" id="{2B6F2E21-3216-4F90-A6E2-E51A550D522D}"/>
              </a:ext>
            </a:extLst>
          </p:cNvPr>
          <p:cNvSpPr>
            <a:spLocks noGrp="1"/>
          </p:cNvSpPr>
          <p:nvPr userDrawn="1">
            <p:ph type="pic" idx="12" hasCustomPrompt="1"/>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0" name="Picture Placeholder 19">
            <a:extLst>
              <a:ext uri="{FF2B5EF4-FFF2-40B4-BE49-F238E27FC236}">
                <a16:creationId xmlns:a16="http://schemas.microsoft.com/office/drawing/2014/main" id="{9228B4EE-0DCA-498B-BE6D-C126351A4694}"/>
              </a:ext>
            </a:extLst>
          </p:cNvPr>
          <p:cNvSpPr>
            <a:spLocks noGrp="1"/>
          </p:cNvSpPr>
          <p:nvPr userDrawn="1">
            <p:ph type="pic" idx="13" hasCustomPrompt="1"/>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5648939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2FE957E-B654-4424-ACDA-8DED4BC6F6D5}"/>
              </a:ext>
            </a:extLst>
          </p:cNvPr>
          <p:cNvSpPr>
            <a:spLocks noGrp="1"/>
          </p:cNvSpPr>
          <p:nvPr>
            <p:ph type="pic" idx="12"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733116 h 6858000"/>
              <a:gd name="connsiteX3" fmla="*/ 11907421 w 12192000"/>
              <a:gd name="connsiteY3" fmla="*/ 754971 h 6858000"/>
              <a:gd name="connsiteX4" fmla="*/ 4835485 w 12192000"/>
              <a:gd name="connsiteY4" fmla="*/ 4225159 h 6858000"/>
              <a:gd name="connsiteX5" fmla="*/ 3131054 w 12192000"/>
              <a:gd name="connsiteY5" fmla="*/ 6545165 h 6858000"/>
              <a:gd name="connsiteX6" fmla="*/ 2967653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733116"/>
                </a:lnTo>
                <a:lnTo>
                  <a:pt x="11907421" y="754971"/>
                </a:lnTo>
                <a:cubicBezTo>
                  <a:pt x="9224455" y="1029960"/>
                  <a:pt x="6712117" y="2253165"/>
                  <a:pt x="4835485" y="4225159"/>
                </a:cubicBezTo>
                <a:cubicBezTo>
                  <a:pt x="4165259" y="4929443"/>
                  <a:pt x="3594441" y="5709981"/>
                  <a:pt x="3131054" y="6545165"/>
                </a:cubicBezTo>
                <a:lnTo>
                  <a:pt x="2967653" y="6858000"/>
                </a:lnTo>
                <a:lnTo>
                  <a:pt x="0" y="6858000"/>
                </a:lnTo>
                <a:close/>
              </a:path>
            </a:pathLst>
          </a:custGeom>
          <a:solidFill>
            <a:schemeClr val="bg1">
              <a:lumMod val="95000"/>
            </a:schemeClr>
          </a:solidFill>
          <a:ln w="50800">
            <a:noFill/>
          </a:ln>
        </p:spPr>
        <p:txBody>
          <a:bodyPr wrap="square" lIns="1737360" tIns="2194560" anchor="t">
            <a:noAutofit/>
          </a:bodyPr>
          <a:lstStyle>
            <a:lvl1pPr marL="0" indent="0" algn="l">
              <a:buNone/>
              <a:defRPr sz="20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39952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014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44" name="Picture Placeholder 43">
            <a:extLst>
              <a:ext uri="{FF2B5EF4-FFF2-40B4-BE49-F238E27FC236}">
                <a16:creationId xmlns:a16="http://schemas.microsoft.com/office/drawing/2014/main" id="{892BE04D-7D92-4AC1-9A7B-9F84DF96E9F1}"/>
              </a:ext>
            </a:extLst>
          </p:cNvPr>
          <p:cNvSpPr>
            <a:spLocks noGrp="1"/>
          </p:cNvSpPr>
          <p:nvPr>
            <p:ph type="pic" idx="12" hasCustomPrompt="1"/>
          </p:nvPr>
        </p:nvSpPr>
        <p:spPr>
          <a:xfrm>
            <a:off x="5334000" y="77076"/>
            <a:ext cx="6858000" cy="6780924"/>
          </a:xfrm>
          <a:custGeom>
            <a:avLst/>
            <a:gdLst>
              <a:gd name="connsiteX0" fmla="*/ 4899238 w 6858000"/>
              <a:gd name="connsiteY0" fmla="*/ 480718 h 6780924"/>
              <a:gd name="connsiteX1" fmla="*/ 5079238 w 6858000"/>
              <a:gd name="connsiteY1" fmla="*/ 660719 h 6780924"/>
              <a:gd name="connsiteX2" fmla="*/ 5079238 w 6858000"/>
              <a:gd name="connsiteY2" fmla="*/ 813109 h 6780924"/>
              <a:gd name="connsiteX3" fmla="*/ 4899238 w 6858000"/>
              <a:gd name="connsiteY3" fmla="*/ 993109 h 6780924"/>
              <a:gd name="connsiteX4" fmla="*/ 4719238 w 6858000"/>
              <a:gd name="connsiteY4" fmla="*/ 813109 h 6780924"/>
              <a:gd name="connsiteX5" fmla="*/ 4719238 w 6858000"/>
              <a:gd name="connsiteY5" fmla="*/ 660719 h 6780924"/>
              <a:gd name="connsiteX6" fmla="*/ 4899238 w 6858000"/>
              <a:gd name="connsiteY6" fmla="*/ 480718 h 6780924"/>
              <a:gd name="connsiteX7" fmla="*/ 4172418 w 6858000"/>
              <a:gd name="connsiteY7" fmla="*/ 49104 h 6780924"/>
              <a:gd name="connsiteX8" fmla="*/ 4352418 w 6858000"/>
              <a:gd name="connsiteY8" fmla="*/ 229104 h 6780924"/>
              <a:gd name="connsiteX9" fmla="*/ 4352418 w 6858000"/>
              <a:gd name="connsiteY9" fmla="*/ 958969 h 6780924"/>
              <a:gd name="connsiteX10" fmla="*/ 4355828 w 6858000"/>
              <a:gd name="connsiteY10" fmla="*/ 958280 h 6780924"/>
              <a:gd name="connsiteX11" fmla="*/ 4355828 w 6858000"/>
              <a:gd name="connsiteY11" fmla="*/ 910422 h 6780924"/>
              <a:gd name="connsiteX12" fmla="*/ 4535826 w 6858000"/>
              <a:gd name="connsiteY12" fmla="*/ 730422 h 6780924"/>
              <a:gd name="connsiteX13" fmla="*/ 4715828 w 6858000"/>
              <a:gd name="connsiteY13" fmla="*/ 910422 h 6780924"/>
              <a:gd name="connsiteX14" fmla="*/ 4715828 w 6858000"/>
              <a:gd name="connsiteY14" fmla="*/ 1581340 h 6780924"/>
              <a:gd name="connsiteX15" fmla="*/ 4720198 w 6858000"/>
              <a:gd name="connsiteY15" fmla="*/ 1582222 h 6780924"/>
              <a:gd name="connsiteX16" fmla="*/ 4722896 w 6858000"/>
              <a:gd name="connsiteY16" fmla="*/ 1555465 h 6780924"/>
              <a:gd name="connsiteX17" fmla="*/ 4899238 w 6858000"/>
              <a:gd name="connsiteY17" fmla="*/ 1411741 h 6780924"/>
              <a:gd name="connsiteX18" fmla="*/ 5075580 w 6858000"/>
              <a:gd name="connsiteY18" fmla="*/ 1555465 h 6780924"/>
              <a:gd name="connsiteX19" fmla="*/ 5078522 w 6858000"/>
              <a:gd name="connsiteY19" fmla="*/ 1584654 h 6780924"/>
              <a:gd name="connsiteX20" fmla="*/ 5082646 w 6858000"/>
              <a:gd name="connsiteY20" fmla="*/ 1583821 h 6780924"/>
              <a:gd name="connsiteX21" fmla="*/ 5082646 w 6858000"/>
              <a:gd name="connsiteY21" fmla="*/ 1244357 h 6780924"/>
              <a:gd name="connsiteX22" fmla="*/ 5262646 w 6858000"/>
              <a:gd name="connsiteY22" fmla="*/ 1064357 h 6780924"/>
              <a:gd name="connsiteX23" fmla="*/ 5442646 w 6858000"/>
              <a:gd name="connsiteY23" fmla="*/ 1244357 h 6780924"/>
              <a:gd name="connsiteX24" fmla="*/ 5442646 w 6858000"/>
              <a:gd name="connsiteY24" fmla="*/ 1916269 h 6780924"/>
              <a:gd name="connsiteX25" fmla="*/ 5448480 w 6858000"/>
              <a:gd name="connsiteY25" fmla="*/ 1915093 h 6780924"/>
              <a:gd name="connsiteX26" fmla="*/ 5449714 w 6858000"/>
              <a:gd name="connsiteY26" fmla="*/ 1902847 h 6780924"/>
              <a:gd name="connsiteX27" fmla="*/ 5626056 w 6858000"/>
              <a:gd name="connsiteY27" fmla="*/ 1759123 h 6780924"/>
              <a:gd name="connsiteX28" fmla="*/ 5791912 w 6858000"/>
              <a:gd name="connsiteY28" fmla="*/ 1869059 h 6780924"/>
              <a:gd name="connsiteX29" fmla="*/ 5800744 w 6858000"/>
              <a:gd name="connsiteY29" fmla="*/ 1897511 h 6780924"/>
              <a:gd name="connsiteX30" fmla="*/ 5800744 w 6858000"/>
              <a:gd name="connsiteY30" fmla="*/ 1457324 h 6780924"/>
              <a:gd name="connsiteX31" fmla="*/ 5981718 w 6858000"/>
              <a:gd name="connsiteY31" fmla="*/ 1276349 h 6780924"/>
              <a:gd name="connsiteX32" fmla="*/ 6159016 w 6858000"/>
              <a:gd name="connsiteY32" fmla="*/ 1420851 h 6780924"/>
              <a:gd name="connsiteX33" fmla="*/ 6162690 w 6858000"/>
              <a:gd name="connsiteY33" fmla="*/ 1457285 h 6780924"/>
              <a:gd name="connsiteX34" fmla="*/ 6162690 w 6858000"/>
              <a:gd name="connsiteY34" fmla="*/ 1132146 h 6780924"/>
              <a:gd name="connsiteX35" fmla="*/ 6343664 w 6858000"/>
              <a:gd name="connsiteY35" fmla="*/ 951170 h 6780924"/>
              <a:gd name="connsiteX36" fmla="*/ 6524640 w 6858000"/>
              <a:gd name="connsiteY36" fmla="*/ 1132146 h 6780924"/>
              <a:gd name="connsiteX37" fmla="*/ 6524640 w 6858000"/>
              <a:gd name="connsiteY37" fmla="*/ 1636217 h 6780924"/>
              <a:gd name="connsiteX38" fmla="*/ 6526784 w 6858000"/>
              <a:gd name="connsiteY38" fmla="*/ 1614950 h 6780924"/>
              <a:gd name="connsiteX39" fmla="*/ 6703126 w 6858000"/>
              <a:gd name="connsiteY39" fmla="*/ 1471226 h 6780924"/>
              <a:gd name="connsiteX40" fmla="*/ 6830404 w 6858000"/>
              <a:gd name="connsiteY40" fmla="*/ 1523946 h 6780924"/>
              <a:gd name="connsiteX41" fmla="*/ 6857998 w 6858000"/>
              <a:gd name="connsiteY41" fmla="*/ 1564874 h 6780924"/>
              <a:gd name="connsiteX42" fmla="*/ 6857998 w 6858000"/>
              <a:gd name="connsiteY42" fmla="*/ 4674715 h 6780924"/>
              <a:gd name="connsiteX43" fmla="*/ 6858000 w 6858000"/>
              <a:gd name="connsiteY43" fmla="*/ 4674715 h 6780924"/>
              <a:gd name="connsiteX44" fmla="*/ 6858000 w 6858000"/>
              <a:gd name="connsiteY44" fmla="*/ 4842542 h 6780924"/>
              <a:gd name="connsiteX45" fmla="*/ 6678000 w 6858000"/>
              <a:gd name="connsiteY45" fmla="*/ 5022542 h 6780924"/>
              <a:gd name="connsiteX46" fmla="*/ 6512145 w 6858000"/>
              <a:gd name="connsiteY46" fmla="*/ 4912606 h 6780924"/>
              <a:gd name="connsiteX47" fmla="*/ 6502414 w 6858000"/>
              <a:gd name="connsiteY47" fmla="*/ 4864407 h 6780924"/>
              <a:gd name="connsiteX48" fmla="*/ 6502414 w 6858000"/>
              <a:gd name="connsiteY48" fmla="*/ 5285377 h 6780924"/>
              <a:gd name="connsiteX49" fmla="*/ 6322414 w 6858000"/>
              <a:gd name="connsiteY49" fmla="*/ 5465377 h 6780924"/>
              <a:gd name="connsiteX50" fmla="*/ 6146071 w 6858000"/>
              <a:gd name="connsiteY50" fmla="*/ 5321653 h 6780924"/>
              <a:gd name="connsiteX51" fmla="*/ 6143463 w 6858000"/>
              <a:gd name="connsiteY51" fmla="*/ 5295783 h 6780924"/>
              <a:gd name="connsiteX52" fmla="*/ 6143463 w 6858000"/>
              <a:gd name="connsiteY52" fmla="*/ 6254957 h 6780924"/>
              <a:gd name="connsiteX53" fmla="*/ 5962488 w 6858000"/>
              <a:gd name="connsiteY53" fmla="*/ 6435932 h 6780924"/>
              <a:gd name="connsiteX54" fmla="*/ 5795735 w 6858000"/>
              <a:gd name="connsiteY54" fmla="*/ 6325401 h 6780924"/>
              <a:gd name="connsiteX55" fmla="*/ 5795551 w 6858000"/>
              <a:gd name="connsiteY55" fmla="*/ 6324808 h 6780924"/>
              <a:gd name="connsiteX56" fmla="*/ 5795456 w 6858000"/>
              <a:gd name="connsiteY56" fmla="*/ 6324667 h 6780924"/>
              <a:gd name="connsiteX57" fmla="*/ 5781311 w 6858000"/>
              <a:gd name="connsiteY57" fmla="*/ 6254603 h 6780924"/>
              <a:gd name="connsiteX58" fmla="*/ 5781311 w 6858000"/>
              <a:gd name="connsiteY58" fmla="*/ 6006221 h 6780924"/>
              <a:gd name="connsiteX59" fmla="*/ 5781513 w 6858000"/>
              <a:gd name="connsiteY59" fmla="*/ 6004217 h 6780924"/>
              <a:gd name="connsiteX60" fmla="*/ 5781513 w 6858000"/>
              <a:gd name="connsiteY60" fmla="*/ 5761749 h 6780924"/>
              <a:gd name="connsiteX61" fmla="*/ 5780208 w 6858000"/>
              <a:gd name="connsiteY61" fmla="*/ 5761749 h 6780924"/>
              <a:gd name="connsiteX62" fmla="*/ 5780208 w 6858000"/>
              <a:gd name="connsiteY62" fmla="*/ 5773159 h 6780924"/>
              <a:gd name="connsiteX63" fmla="*/ 5600208 w 6858000"/>
              <a:gd name="connsiteY63" fmla="*/ 5953159 h 6780924"/>
              <a:gd name="connsiteX64" fmla="*/ 5420208 w 6858000"/>
              <a:gd name="connsiteY64" fmla="*/ 5773159 h 6780924"/>
              <a:gd name="connsiteX65" fmla="*/ 5420208 w 6858000"/>
              <a:gd name="connsiteY65" fmla="*/ 5761749 h 6780924"/>
              <a:gd name="connsiteX66" fmla="*/ 5419105 w 6858000"/>
              <a:gd name="connsiteY66" fmla="*/ 5761749 h 6780924"/>
              <a:gd name="connsiteX67" fmla="*/ 5419105 w 6858000"/>
              <a:gd name="connsiteY67" fmla="*/ 6780924 h 6780924"/>
              <a:gd name="connsiteX68" fmla="*/ 5229225 w 6858000"/>
              <a:gd name="connsiteY68" fmla="*/ 6780924 h 6780924"/>
              <a:gd name="connsiteX69" fmla="*/ 5059105 w 6858000"/>
              <a:gd name="connsiteY69" fmla="*/ 6780924 h 6780924"/>
              <a:gd name="connsiteX70" fmla="*/ 5009857 w 6858000"/>
              <a:gd name="connsiteY70" fmla="*/ 6780924 h 6780924"/>
              <a:gd name="connsiteX71" fmla="*/ 4857750 w 6858000"/>
              <a:gd name="connsiteY71" fmla="*/ 6780924 h 6780924"/>
              <a:gd name="connsiteX72" fmla="*/ 4746147 w 6858000"/>
              <a:gd name="connsiteY72" fmla="*/ 6780924 h 6780924"/>
              <a:gd name="connsiteX73" fmla="*/ 4712147 w 6858000"/>
              <a:gd name="connsiteY73" fmla="*/ 6730496 h 6780924"/>
              <a:gd name="connsiteX74" fmla="*/ 4698002 w 6858000"/>
              <a:gd name="connsiteY74" fmla="*/ 6660431 h 6780924"/>
              <a:gd name="connsiteX75" fmla="*/ 4698002 w 6858000"/>
              <a:gd name="connsiteY75" fmla="*/ 5925639 h 6780924"/>
              <a:gd name="connsiteX76" fmla="*/ 4686136 w 6858000"/>
              <a:gd name="connsiteY76" fmla="*/ 5928313 h 6780924"/>
              <a:gd name="connsiteX77" fmla="*/ 4686136 w 6858000"/>
              <a:gd name="connsiteY77" fmla="*/ 6026357 h 6780924"/>
              <a:gd name="connsiteX78" fmla="*/ 4505161 w 6858000"/>
              <a:gd name="connsiteY78" fmla="*/ 6207332 h 6780924"/>
              <a:gd name="connsiteX79" fmla="*/ 4324186 w 6858000"/>
              <a:gd name="connsiteY79" fmla="*/ 6026357 h 6780924"/>
              <a:gd name="connsiteX80" fmla="*/ 4324186 w 6858000"/>
              <a:gd name="connsiteY80" fmla="*/ 6003902 h 6780924"/>
              <a:gd name="connsiteX81" fmla="*/ 4308074 w 6858000"/>
              <a:gd name="connsiteY81" fmla="*/ 6005915 h 6780924"/>
              <a:gd name="connsiteX82" fmla="*/ 4308074 w 6858000"/>
              <a:gd name="connsiteY82" fmla="*/ 6780924 h 6780924"/>
              <a:gd name="connsiteX83" fmla="*/ 3948076 w 6858000"/>
              <a:gd name="connsiteY83" fmla="*/ 6780924 h 6780924"/>
              <a:gd name="connsiteX84" fmla="*/ 3948076 w 6858000"/>
              <a:gd name="connsiteY84" fmla="*/ 6542799 h 6780924"/>
              <a:gd name="connsiteX85" fmla="*/ 3944666 w 6858000"/>
              <a:gd name="connsiteY85" fmla="*/ 6542799 h 6780924"/>
              <a:gd name="connsiteX86" fmla="*/ 3944666 w 6858000"/>
              <a:gd name="connsiteY86" fmla="*/ 6555998 h 6780924"/>
              <a:gd name="connsiteX87" fmla="*/ 3764666 w 6858000"/>
              <a:gd name="connsiteY87" fmla="*/ 6735998 h 6780924"/>
              <a:gd name="connsiteX88" fmla="*/ 3584666 w 6858000"/>
              <a:gd name="connsiteY88" fmla="*/ 6555998 h 6780924"/>
              <a:gd name="connsiteX89" fmla="*/ 3584666 w 6858000"/>
              <a:gd name="connsiteY89" fmla="*/ 6542799 h 6780924"/>
              <a:gd name="connsiteX90" fmla="*/ 3581256 w 6858000"/>
              <a:gd name="connsiteY90" fmla="*/ 6542799 h 6780924"/>
              <a:gd name="connsiteX91" fmla="*/ 3581256 w 6858000"/>
              <a:gd name="connsiteY91" fmla="*/ 6779446 h 6780924"/>
              <a:gd name="connsiteX92" fmla="*/ 3581107 w 6858000"/>
              <a:gd name="connsiteY92" fmla="*/ 6780924 h 6780924"/>
              <a:gd name="connsiteX93" fmla="*/ 3221405 w 6858000"/>
              <a:gd name="connsiteY93" fmla="*/ 6780924 h 6780924"/>
              <a:gd name="connsiteX94" fmla="*/ 3221256 w 6858000"/>
              <a:gd name="connsiteY94" fmla="*/ 6779446 h 6780924"/>
              <a:gd name="connsiteX95" fmla="*/ 3221256 w 6858000"/>
              <a:gd name="connsiteY95" fmla="*/ 6753018 h 6780924"/>
              <a:gd name="connsiteX96" fmla="*/ 3217846 w 6858000"/>
              <a:gd name="connsiteY96" fmla="*/ 6753706 h 6780924"/>
              <a:gd name="connsiteX97" fmla="*/ 3217846 w 6858000"/>
              <a:gd name="connsiteY97" fmla="*/ 6780924 h 6780924"/>
              <a:gd name="connsiteX98" fmla="*/ 2857846 w 6858000"/>
              <a:gd name="connsiteY98" fmla="*/ 6780924 h 6780924"/>
              <a:gd name="connsiteX99" fmla="*/ 2857846 w 6858000"/>
              <a:gd name="connsiteY99" fmla="*/ 6753312 h 6780924"/>
              <a:gd name="connsiteX100" fmla="*/ 2854436 w 6858000"/>
              <a:gd name="connsiteY100" fmla="*/ 6754001 h 6780924"/>
              <a:gd name="connsiteX101" fmla="*/ 2854436 w 6858000"/>
              <a:gd name="connsiteY101" fmla="*/ 6780924 h 6780924"/>
              <a:gd name="connsiteX102" fmla="*/ 2494436 w 6858000"/>
              <a:gd name="connsiteY102" fmla="*/ 6780924 h 6780924"/>
              <a:gd name="connsiteX103" fmla="*/ 2494436 w 6858000"/>
              <a:gd name="connsiteY103" fmla="*/ 6130942 h 6780924"/>
              <a:gd name="connsiteX104" fmla="*/ 2490066 w 6858000"/>
              <a:gd name="connsiteY104" fmla="*/ 6130059 h 6780924"/>
              <a:gd name="connsiteX105" fmla="*/ 2487368 w 6858000"/>
              <a:gd name="connsiteY105" fmla="*/ 6156817 h 6780924"/>
              <a:gd name="connsiteX106" fmla="*/ 2311026 w 6858000"/>
              <a:gd name="connsiteY106" fmla="*/ 6300541 h 6780924"/>
              <a:gd name="connsiteX107" fmla="*/ 2134684 w 6858000"/>
              <a:gd name="connsiteY107" fmla="*/ 6156817 h 6780924"/>
              <a:gd name="connsiteX108" fmla="*/ 2131742 w 6858000"/>
              <a:gd name="connsiteY108" fmla="*/ 6127628 h 6780924"/>
              <a:gd name="connsiteX109" fmla="*/ 2127618 w 6858000"/>
              <a:gd name="connsiteY109" fmla="*/ 6128461 h 6780924"/>
              <a:gd name="connsiteX110" fmla="*/ 2127618 w 6858000"/>
              <a:gd name="connsiteY110" fmla="*/ 6467924 h 6780924"/>
              <a:gd name="connsiteX111" fmla="*/ 1947618 w 6858000"/>
              <a:gd name="connsiteY111" fmla="*/ 6647924 h 6780924"/>
              <a:gd name="connsiteX112" fmla="*/ 1767618 w 6858000"/>
              <a:gd name="connsiteY112" fmla="*/ 6467924 h 6780924"/>
              <a:gd name="connsiteX113" fmla="*/ 1767618 w 6858000"/>
              <a:gd name="connsiteY113" fmla="*/ 5796012 h 6780924"/>
              <a:gd name="connsiteX114" fmla="*/ 1761784 w 6858000"/>
              <a:gd name="connsiteY114" fmla="*/ 5797189 h 6780924"/>
              <a:gd name="connsiteX115" fmla="*/ 1760550 w 6858000"/>
              <a:gd name="connsiteY115" fmla="*/ 5809435 h 6780924"/>
              <a:gd name="connsiteX116" fmla="*/ 1584208 w 6858000"/>
              <a:gd name="connsiteY116" fmla="*/ 5953159 h 6780924"/>
              <a:gd name="connsiteX117" fmla="*/ 1418352 w 6858000"/>
              <a:gd name="connsiteY117" fmla="*/ 5843223 h 6780924"/>
              <a:gd name="connsiteX118" fmla="*/ 1409520 w 6858000"/>
              <a:gd name="connsiteY118" fmla="*/ 5814770 h 6780924"/>
              <a:gd name="connsiteX119" fmla="*/ 1409520 w 6858000"/>
              <a:gd name="connsiteY119" fmla="*/ 6254958 h 6780924"/>
              <a:gd name="connsiteX120" fmla="*/ 1228546 w 6858000"/>
              <a:gd name="connsiteY120" fmla="*/ 6435933 h 6780924"/>
              <a:gd name="connsiteX121" fmla="*/ 1051248 w 6858000"/>
              <a:gd name="connsiteY121" fmla="*/ 6291431 h 6780924"/>
              <a:gd name="connsiteX122" fmla="*/ 1047574 w 6858000"/>
              <a:gd name="connsiteY122" fmla="*/ 6254997 h 6780924"/>
              <a:gd name="connsiteX123" fmla="*/ 1047574 w 6858000"/>
              <a:gd name="connsiteY123" fmla="*/ 6580136 h 6780924"/>
              <a:gd name="connsiteX124" fmla="*/ 866600 w 6858000"/>
              <a:gd name="connsiteY124" fmla="*/ 6761111 h 6780924"/>
              <a:gd name="connsiteX125" fmla="*/ 685625 w 6858000"/>
              <a:gd name="connsiteY125" fmla="*/ 6580136 h 6780924"/>
              <a:gd name="connsiteX126" fmla="*/ 685625 w 6858000"/>
              <a:gd name="connsiteY126" fmla="*/ 6076064 h 6780924"/>
              <a:gd name="connsiteX127" fmla="*/ 683480 w 6858000"/>
              <a:gd name="connsiteY127" fmla="*/ 6097332 h 6780924"/>
              <a:gd name="connsiteX128" fmla="*/ 507138 w 6858000"/>
              <a:gd name="connsiteY128" fmla="*/ 6241056 h 6780924"/>
              <a:gd name="connsiteX129" fmla="*/ 379860 w 6858000"/>
              <a:gd name="connsiteY129" fmla="*/ 6188335 h 6780924"/>
              <a:gd name="connsiteX130" fmla="*/ 352266 w 6858000"/>
              <a:gd name="connsiteY130" fmla="*/ 6147408 h 6780924"/>
              <a:gd name="connsiteX131" fmla="*/ 352266 w 6858000"/>
              <a:gd name="connsiteY131" fmla="*/ 6050281 h 6780924"/>
              <a:gd name="connsiteX132" fmla="*/ 352264 w 6858000"/>
              <a:gd name="connsiteY132" fmla="*/ 6050271 h 6780924"/>
              <a:gd name="connsiteX133" fmla="*/ 352264 w 6858000"/>
              <a:gd name="connsiteY133" fmla="*/ 5788251 h 6780924"/>
              <a:gd name="connsiteX134" fmla="*/ 344945 w 6858000"/>
              <a:gd name="connsiteY134" fmla="*/ 5824500 h 6780924"/>
              <a:gd name="connsiteX135" fmla="*/ 179091 w 6858000"/>
              <a:gd name="connsiteY135" fmla="*/ 5934436 h 6780924"/>
              <a:gd name="connsiteX136" fmla="*/ 2748 w 6858000"/>
              <a:gd name="connsiteY136" fmla="*/ 5790712 h 6780924"/>
              <a:gd name="connsiteX137" fmla="*/ 0 w 6858000"/>
              <a:gd name="connsiteY137" fmla="*/ 5763453 h 6780924"/>
              <a:gd name="connsiteX138" fmla="*/ 0 w 6858000"/>
              <a:gd name="connsiteY138" fmla="*/ 3970142 h 6780924"/>
              <a:gd name="connsiteX139" fmla="*/ 2748 w 6858000"/>
              <a:gd name="connsiteY139" fmla="*/ 3942883 h 6780924"/>
              <a:gd name="connsiteX140" fmla="*/ 179091 w 6858000"/>
              <a:gd name="connsiteY140" fmla="*/ 3799159 h 6780924"/>
              <a:gd name="connsiteX141" fmla="*/ 344945 w 6858000"/>
              <a:gd name="connsiteY141" fmla="*/ 3909095 h 6780924"/>
              <a:gd name="connsiteX142" fmla="*/ 352264 w 6858000"/>
              <a:gd name="connsiteY142" fmla="*/ 3945346 h 6780924"/>
              <a:gd name="connsiteX143" fmla="*/ 352264 w 6858000"/>
              <a:gd name="connsiteY143" fmla="*/ 2869739 h 6780924"/>
              <a:gd name="connsiteX144" fmla="*/ 532264 w 6858000"/>
              <a:gd name="connsiteY144" fmla="*/ 2689739 h 6780924"/>
              <a:gd name="connsiteX145" fmla="*/ 698119 w 6858000"/>
              <a:gd name="connsiteY145" fmla="*/ 2799676 h 6780924"/>
              <a:gd name="connsiteX146" fmla="*/ 707850 w 6858000"/>
              <a:gd name="connsiteY146" fmla="*/ 2847874 h 6780924"/>
              <a:gd name="connsiteX147" fmla="*/ 707850 w 6858000"/>
              <a:gd name="connsiteY147" fmla="*/ 2426905 h 6780924"/>
              <a:gd name="connsiteX148" fmla="*/ 887850 w 6858000"/>
              <a:gd name="connsiteY148" fmla="*/ 2246904 h 6780924"/>
              <a:gd name="connsiteX149" fmla="*/ 1064193 w 6858000"/>
              <a:gd name="connsiteY149" fmla="*/ 2390628 h 6780924"/>
              <a:gd name="connsiteX150" fmla="*/ 1066801 w 6858000"/>
              <a:gd name="connsiteY150" fmla="*/ 2416498 h 6780924"/>
              <a:gd name="connsiteX151" fmla="*/ 1066801 w 6858000"/>
              <a:gd name="connsiteY151" fmla="*/ 1457325 h 6780924"/>
              <a:gd name="connsiteX152" fmla="*/ 1247776 w 6858000"/>
              <a:gd name="connsiteY152" fmla="*/ 1276350 h 6780924"/>
              <a:gd name="connsiteX153" fmla="*/ 1414529 w 6858000"/>
              <a:gd name="connsiteY153" fmla="*/ 1386880 h 6780924"/>
              <a:gd name="connsiteX154" fmla="*/ 1414713 w 6858000"/>
              <a:gd name="connsiteY154" fmla="*/ 1387474 h 6780924"/>
              <a:gd name="connsiteX155" fmla="*/ 1414808 w 6858000"/>
              <a:gd name="connsiteY155" fmla="*/ 1387615 h 6780924"/>
              <a:gd name="connsiteX156" fmla="*/ 1428953 w 6858000"/>
              <a:gd name="connsiteY156" fmla="*/ 1457678 h 6780924"/>
              <a:gd name="connsiteX157" fmla="*/ 1428953 w 6858000"/>
              <a:gd name="connsiteY157" fmla="*/ 1706061 h 6780924"/>
              <a:gd name="connsiteX158" fmla="*/ 1428751 w 6858000"/>
              <a:gd name="connsiteY158" fmla="*/ 1708065 h 6780924"/>
              <a:gd name="connsiteX159" fmla="*/ 1428751 w 6858000"/>
              <a:gd name="connsiteY159" fmla="*/ 2186419 h 6780924"/>
              <a:gd name="connsiteX160" fmla="*/ 1428953 w 6858000"/>
              <a:gd name="connsiteY160" fmla="*/ 2188423 h 6780924"/>
              <a:gd name="connsiteX161" fmla="*/ 1428953 w 6858000"/>
              <a:gd name="connsiteY161" fmla="*/ 2344473 h 6780924"/>
              <a:gd name="connsiteX162" fmla="*/ 1430056 w 6858000"/>
              <a:gd name="connsiteY162" fmla="*/ 2343631 h 6780924"/>
              <a:gd name="connsiteX163" fmla="*/ 1430056 w 6858000"/>
              <a:gd name="connsiteY163" fmla="*/ 1939123 h 6780924"/>
              <a:gd name="connsiteX164" fmla="*/ 1610056 w 6858000"/>
              <a:gd name="connsiteY164" fmla="*/ 1759123 h 6780924"/>
              <a:gd name="connsiteX165" fmla="*/ 1790056 w 6858000"/>
              <a:gd name="connsiteY165" fmla="*/ 1939123 h 6780924"/>
              <a:gd name="connsiteX166" fmla="*/ 1790056 w 6858000"/>
              <a:gd name="connsiteY166" fmla="*/ 2094491 h 6780924"/>
              <a:gd name="connsiteX167" fmla="*/ 1791159 w 6858000"/>
              <a:gd name="connsiteY167" fmla="*/ 2093833 h 6780924"/>
              <a:gd name="connsiteX168" fmla="*/ 1791159 w 6858000"/>
              <a:gd name="connsiteY168" fmla="*/ 452552 h 6780924"/>
              <a:gd name="connsiteX169" fmla="*/ 1971159 w 6858000"/>
              <a:gd name="connsiteY169" fmla="*/ 272552 h 6780924"/>
              <a:gd name="connsiteX170" fmla="*/ 2151159 w 6858000"/>
              <a:gd name="connsiteY170" fmla="*/ 452552 h 6780924"/>
              <a:gd name="connsiteX171" fmla="*/ 2151159 w 6858000"/>
              <a:gd name="connsiteY171" fmla="*/ 1123074 h 6780924"/>
              <a:gd name="connsiteX172" fmla="*/ 2152262 w 6858000"/>
              <a:gd name="connsiteY172" fmla="*/ 1123074 h 6780924"/>
              <a:gd name="connsiteX173" fmla="*/ 2152262 w 6858000"/>
              <a:gd name="connsiteY173" fmla="*/ 1051851 h 6780924"/>
              <a:gd name="connsiteX174" fmla="*/ 2332262 w 6858000"/>
              <a:gd name="connsiteY174" fmla="*/ 871849 h 6780924"/>
              <a:gd name="connsiteX175" fmla="*/ 2512262 w 6858000"/>
              <a:gd name="connsiteY175" fmla="*/ 1051851 h 6780924"/>
              <a:gd name="connsiteX176" fmla="*/ 2512262 w 6858000"/>
              <a:gd name="connsiteY176" fmla="*/ 1786643 h 6780924"/>
              <a:gd name="connsiteX177" fmla="*/ 2524128 w 6858000"/>
              <a:gd name="connsiteY177" fmla="*/ 1783969 h 6780924"/>
              <a:gd name="connsiteX178" fmla="*/ 2524128 w 6858000"/>
              <a:gd name="connsiteY178" fmla="*/ 1685924 h 6780924"/>
              <a:gd name="connsiteX179" fmla="*/ 2705103 w 6858000"/>
              <a:gd name="connsiteY179" fmla="*/ 1504950 h 6780924"/>
              <a:gd name="connsiteX180" fmla="*/ 2886078 w 6858000"/>
              <a:gd name="connsiteY180" fmla="*/ 1685924 h 6780924"/>
              <a:gd name="connsiteX181" fmla="*/ 2886078 w 6858000"/>
              <a:gd name="connsiteY181" fmla="*/ 1708380 h 6780924"/>
              <a:gd name="connsiteX182" fmla="*/ 2902190 w 6858000"/>
              <a:gd name="connsiteY182" fmla="*/ 1706366 h 6780924"/>
              <a:gd name="connsiteX183" fmla="*/ 2902190 w 6858000"/>
              <a:gd name="connsiteY183" fmla="*/ 788060 h 6780924"/>
              <a:gd name="connsiteX184" fmla="*/ 3082188 w 6858000"/>
              <a:gd name="connsiteY184" fmla="*/ 608060 h 6780924"/>
              <a:gd name="connsiteX185" fmla="*/ 3262188 w 6858000"/>
              <a:gd name="connsiteY185" fmla="*/ 788060 h 6780924"/>
              <a:gd name="connsiteX186" fmla="*/ 3262188 w 6858000"/>
              <a:gd name="connsiteY186" fmla="*/ 1123074 h 6780924"/>
              <a:gd name="connsiteX187" fmla="*/ 3272303 w 6858000"/>
              <a:gd name="connsiteY187" fmla="*/ 1123074 h 6780924"/>
              <a:gd name="connsiteX188" fmla="*/ 3279744 w 6858000"/>
              <a:gd name="connsiteY188" fmla="*/ 1086219 h 6780924"/>
              <a:gd name="connsiteX189" fmla="*/ 3445598 w 6858000"/>
              <a:gd name="connsiteY189" fmla="*/ 976284 h 6780924"/>
              <a:gd name="connsiteX190" fmla="*/ 3611453 w 6858000"/>
              <a:gd name="connsiteY190" fmla="*/ 1086219 h 6780924"/>
              <a:gd name="connsiteX191" fmla="*/ 3618893 w 6858000"/>
              <a:gd name="connsiteY191" fmla="*/ 1123074 h 6780924"/>
              <a:gd name="connsiteX192" fmla="*/ 3629008 w 6858000"/>
              <a:gd name="connsiteY192" fmla="*/ 1123074 h 6780924"/>
              <a:gd name="connsiteX193" fmla="*/ 3629008 w 6858000"/>
              <a:gd name="connsiteY193" fmla="*/ 932835 h 6780924"/>
              <a:gd name="connsiteX194" fmla="*/ 3809008 w 6858000"/>
              <a:gd name="connsiteY194" fmla="*/ 752835 h 6780924"/>
              <a:gd name="connsiteX195" fmla="*/ 3989008 w 6858000"/>
              <a:gd name="connsiteY195" fmla="*/ 932835 h 6780924"/>
              <a:gd name="connsiteX196" fmla="*/ 3989008 w 6858000"/>
              <a:gd name="connsiteY196" fmla="*/ 959263 h 6780924"/>
              <a:gd name="connsiteX197" fmla="*/ 3992418 w 6858000"/>
              <a:gd name="connsiteY197" fmla="*/ 958575 h 6780924"/>
              <a:gd name="connsiteX198" fmla="*/ 3992418 w 6858000"/>
              <a:gd name="connsiteY198" fmla="*/ 229104 h 6780924"/>
              <a:gd name="connsiteX199" fmla="*/ 4172418 w 6858000"/>
              <a:gd name="connsiteY199" fmla="*/ 49104 h 6780924"/>
              <a:gd name="connsiteX200" fmla="*/ 3082188 w 6858000"/>
              <a:gd name="connsiteY200" fmla="*/ 0 h 6780924"/>
              <a:gd name="connsiteX201" fmla="*/ 3262188 w 6858000"/>
              <a:gd name="connsiteY201" fmla="*/ 180000 h 6780924"/>
              <a:gd name="connsiteX202" fmla="*/ 3262188 w 6858000"/>
              <a:gd name="connsiteY202" fmla="*/ 332390 h 6780924"/>
              <a:gd name="connsiteX203" fmla="*/ 3082188 w 6858000"/>
              <a:gd name="connsiteY203" fmla="*/ 512390 h 6780924"/>
              <a:gd name="connsiteX204" fmla="*/ 2902190 w 6858000"/>
              <a:gd name="connsiteY204" fmla="*/ 332390 h 6780924"/>
              <a:gd name="connsiteX205" fmla="*/ 2902190 w 6858000"/>
              <a:gd name="connsiteY205" fmla="*/ 180000 h 6780924"/>
              <a:gd name="connsiteX206" fmla="*/ 3082188 w 6858000"/>
              <a:gd name="connsiteY206" fmla="*/ 0 h 678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6858000" h="6780924">
                <a:moveTo>
                  <a:pt x="4899238" y="480718"/>
                </a:moveTo>
                <a:cubicBezTo>
                  <a:pt x="4998650" y="480718"/>
                  <a:pt x="5079238" y="561307"/>
                  <a:pt x="5079238" y="660719"/>
                </a:cubicBezTo>
                <a:lnTo>
                  <a:pt x="5079238" y="813109"/>
                </a:lnTo>
                <a:cubicBezTo>
                  <a:pt x="5079238" y="912519"/>
                  <a:pt x="4998650" y="993109"/>
                  <a:pt x="4899238" y="993109"/>
                </a:cubicBezTo>
                <a:cubicBezTo>
                  <a:pt x="4799828" y="993109"/>
                  <a:pt x="4719238" y="912519"/>
                  <a:pt x="4719238" y="813109"/>
                </a:cubicBezTo>
                <a:lnTo>
                  <a:pt x="4719238" y="660719"/>
                </a:lnTo>
                <a:cubicBezTo>
                  <a:pt x="4719238" y="561307"/>
                  <a:pt x="4799828" y="480718"/>
                  <a:pt x="4899238" y="480718"/>
                </a:cubicBezTo>
                <a:close/>
                <a:moveTo>
                  <a:pt x="4172418" y="49104"/>
                </a:moveTo>
                <a:cubicBezTo>
                  <a:pt x="4271828" y="49104"/>
                  <a:pt x="4352418" y="129694"/>
                  <a:pt x="4352418" y="229104"/>
                </a:cubicBezTo>
                <a:lnTo>
                  <a:pt x="4352418" y="958969"/>
                </a:lnTo>
                <a:lnTo>
                  <a:pt x="4355828" y="958280"/>
                </a:lnTo>
                <a:lnTo>
                  <a:pt x="4355828" y="910422"/>
                </a:lnTo>
                <a:cubicBezTo>
                  <a:pt x="4355828" y="811012"/>
                  <a:pt x="4436416" y="730422"/>
                  <a:pt x="4535826" y="730422"/>
                </a:cubicBezTo>
                <a:cubicBezTo>
                  <a:pt x="4635238" y="730422"/>
                  <a:pt x="4715828" y="811012"/>
                  <a:pt x="4715828" y="910422"/>
                </a:cubicBezTo>
                <a:lnTo>
                  <a:pt x="4715828" y="1581340"/>
                </a:lnTo>
                <a:lnTo>
                  <a:pt x="4720198" y="1582222"/>
                </a:lnTo>
                <a:lnTo>
                  <a:pt x="4722896" y="1555465"/>
                </a:lnTo>
                <a:cubicBezTo>
                  <a:pt x="4739680" y="1473443"/>
                  <a:pt x="4812252" y="1411741"/>
                  <a:pt x="4899238" y="1411741"/>
                </a:cubicBezTo>
                <a:cubicBezTo>
                  <a:pt x="4986222" y="1411741"/>
                  <a:pt x="5058796" y="1473443"/>
                  <a:pt x="5075580" y="1555465"/>
                </a:cubicBezTo>
                <a:lnTo>
                  <a:pt x="5078522" y="1584654"/>
                </a:lnTo>
                <a:lnTo>
                  <a:pt x="5082646" y="1583821"/>
                </a:lnTo>
                <a:lnTo>
                  <a:pt x="5082646" y="1244357"/>
                </a:lnTo>
                <a:cubicBezTo>
                  <a:pt x="5082646" y="1144948"/>
                  <a:pt x="5163236" y="1064357"/>
                  <a:pt x="5262646" y="1064357"/>
                </a:cubicBezTo>
                <a:cubicBezTo>
                  <a:pt x="5362058" y="1064357"/>
                  <a:pt x="5442646" y="1144948"/>
                  <a:pt x="5442646" y="1244357"/>
                </a:cubicBezTo>
                <a:lnTo>
                  <a:pt x="5442646" y="1916269"/>
                </a:lnTo>
                <a:lnTo>
                  <a:pt x="5448480" y="1915093"/>
                </a:lnTo>
                <a:lnTo>
                  <a:pt x="5449714" y="1902847"/>
                </a:lnTo>
                <a:cubicBezTo>
                  <a:pt x="5466498" y="1820824"/>
                  <a:pt x="5539072" y="1759123"/>
                  <a:pt x="5626056" y="1759123"/>
                </a:cubicBezTo>
                <a:cubicBezTo>
                  <a:pt x="5700616" y="1759123"/>
                  <a:pt x="5764586" y="1804454"/>
                  <a:pt x="5791912" y="1869059"/>
                </a:cubicBezTo>
                <a:lnTo>
                  <a:pt x="5800744" y="1897511"/>
                </a:lnTo>
                <a:lnTo>
                  <a:pt x="5800744" y="1457324"/>
                </a:lnTo>
                <a:cubicBezTo>
                  <a:pt x="5800744" y="1357374"/>
                  <a:pt x="5881768" y="1276349"/>
                  <a:pt x="5981718" y="1276349"/>
                </a:cubicBezTo>
                <a:cubicBezTo>
                  <a:pt x="6069174" y="1276349"/>
                  <a:pt x="6142142" y="1338383"/>
                  <a:pt x="6159016" y="1420851"/>
                </a:cubicBezTo>
                <a:lnTo>
                  <a:pt x="6162690" y="1457285"/>
                </a:lnTo>
                <a:lnTo>
                  <a:pt x="6162690" y="1132146"/>
                </a:lnTo>
                <a:cubicBezTo>
                  <a:pt x="6162690" y="1032196"/>
                  <a:pt x="6243714" y="951170"/>
                  <a:pt x="6343664" y="951170"/>
                </a:cubicBezTo>
                <a:cubicBezTo>
                  <a:pt x="6443614" y="951170"/>
                  <a:pt x="6524640" y="1032196"/>
                  <a:pt x="6524640" y="1132146"/>
                </a:cubicBezTo>
                <a:lnTo>
                  <a:pt x="6524640" y="1636217"/>
                </a:lnTo>
                <a:lnTo>
                  <a:pt x="6526784" y="1614950"/>
                </a:lnTo>
                <a:cubicBezTo>
                  <a:pt x="6543568" y="1532926"/>
                  <a:pt x="6616142" y="1471226"/>
                  <a:pt x="6703126" y="1471226"/>
                </a:cubicBezTo>
                <a:cubicBezTo>
                  <a:pt x="6752830" y="1471226"/>
                  <a:pt x="6797830" y="1491374"/>
                  <a:pt x="6830404" y="1523946"/>
                </a:cubicBezTo>
                <a:lnTo>
                  <a:pt x="6857998" y="1564874"/>
                </a:lnTo>
                <a:lnTo>
                  <a:pt x="6857998" y="4674715"/>
                </a:lnTo>
                <a:lnTo>
                  <a:pt x="6858000" y="4674715"/>
                </a:lnTo>
                <a:lnTo>
                  <a:pt x="6858000" y="4842542"/>
                </a:lnTo>
                <a:cubicBezTo>
                  <a:pt x="6858000" y="4941953"/>
                  <a:pt x="6777411" y="5022542"/>
                  <a:pt x="6678000" y="5022542"/>
                </a:cubicBezTo>
                <a:cubicBezTo>
                  <a:pt x="6603442" y="5022542"/>
                  <a:pt x="6539471" y="4977210"/>
                  <a:pt x="6512145" y="4912606"/>
                </a:cubicBezTo>
                <a:lnTo>
                  <a:pt x="6502414" y="4864407"/>
                </a:lnTo>
                <a:lnTo>
                  <a:pt x="6502414" y="5285377"/>
                </a:lnTo>
                <a:cubicBezTo>
                  <a:pt x="6502414" y="5384788"/>
                  <a:pt x="6421825" y="5465377"/>
                  <a:pt x="6322414" y="5465377"/>
                </a:cubicBezTo>
                <a:cubicBezTo>
                  <a:pt x="6235430" y="5465377"/>
                  <a:pt x="6162855" y="5403676"/>
                  <a:pt x="6146071" y="5321653"/>
                </a:cubicBezTo>
                <a:lnTo>
                  <a:pt x="6143463" y="5295783"/>
                </a:lnTo>
                <a:lnTo>
                  <a:pt x="6143463" y="6254957"/>
                </a:lnTo>
                <a:cubicBezTo>
                  <a:pt x="6143463" y="6354907"/>
                  <a:pt x="6062438" y="6435932"/>
                  <a:pt x="5962488" y="6435932"/>
                </a:cubicBezTo>
                <a:cubicBezTo>
                  <a:pt x="5887526" y="6435932"/>
                  <a:pt x="5823208" y="6390355"/>
                  <a:pt x="5795735" y="6325401"/>
                </a:cubicBezTo>
                <a:lnTo>
                  <a:pt x="5795551" y="6324808"/>
                </a:lnTo>
                <a:lnTo>
                  <a:pt x="5795456" y="6324667"/>
                </a:lnTo>
                <a:cubicBezTo>
                  <a:pt x="5786348" y="6303133"/>
                  <a:pt x="5781311" y="6279456"/>
                  <a:pt x="5781311" y="6254603"/>
                </a:cubicBezTo>
                <a:lnTo>
                  <a:pt x="5781311" y="6006221"/>
                </a:lnTo>
                <a:lnTo>
                  <a:pt x="5781513" y="6004217"/>
                </a:lnTo>
                <a:lnTo>
                  <a:pt x="5781513" y="5761749"/>
                </a:lnTo>
                <a:lnTo>
                  <a:pt x="5780208" y="5761749"/>
                </a:lnTo>
                <a:lnTo>
                  <a:pt x="5780208" y="5773159"/>
                </a:lnTo>
                <a:cubicBezTo>
                  <a:pt x="5780208" y="5872570"/>
                  <a:pt x="5699619" y="5953159"/>
                  <a:pt x="5600208" y="5953159"/>
                </a:cubicBezTo>
                <a:cubicBezTo>
                  <a:pt x="5500797" y="5953159"/>
                  <a:pt x="5420208" y="5872570"/>
                  <a:pt x="5420208" y="5773159"/>
                </a:cubicBezTo>
                <a:lnTo>
                  <a:pt x="5420208" y="5761749"/>
                </a:lnTo>
                <a:lnTo>
                  <a:pt x="5419105" y="5761749"/>
                </a:lnTo>
                <a:lnTo>
                  <a:pt x="5419105" y="6780924"/>
                </a:lnTo>
                <a:lnTo>
                  <a:pt x="5229225" y="6780924"/>
                </a:lnTo>
                <a:lnTo>
                  <a:pt x="5059105" y="6780924"/>
                </a:lnTo>
                <a:lnTo>
                  <a:pt x="5009857" y="6780924"/>
                </a:lnTo>
                <a:lnTo>
                  <a:pt x="4857750" y="6780924"/>
                </a:lnTo>
                <a:lnTo>
                  <a:pt x="4746147" y="6780924"/>
                </a:lnTo>
                <a:lnTo>
                  <a:pt x="4712147" y="6730496"/>
                </a:lnTo>
                <a:cubicBezTo>
                  <a:pt x="4703039" y="6708961"/>
                  <a:pt x="4698002" y="6685284"/>
                  <a:pt x="4698002" y="6660431"/>
                </a:cubicBezTo>
                <a:lnTo>
                  <a:pt x="4698002" y="5925639"/>
                </a:lnTo>
                <a:lnTo>
                  <a:pt x="4686136" y="5928313"/>
                </a:lnTo>
                <a:lnTo>
                  <a:pt x="4686136" y="6026357"/>
                </a:lnTo>
                <a:cubicBezTo>
                  <a:pt x="4686136" y="6126307"/>
                  <a:pt x="4605111" y="6207332"/>
                  <a:pt x="4505161" y="6207332"/>
                </a:cubicBezTo>
                <a:cubicBezTo>
                  <a:pt x="4405211" y="6207332"/>
                  <a:pt x="4324186" y="6126307"/>
                  <a:pt x="4324186" y="6026357"/>
                </a:cubicBezTo>
                <a:lnTo>
                  <a:pt x="4324186" y="6003902"/>
                </a:lnTo>
                <a:lnTo>
                  <a:pt x="4308074" y="6005915"/>
                </a:lnTo>
                <a:lnTo>
                  <a:pt x="4308074" y="6780924"/>
                </a:lnTo>
                <a:lnTo>
                  <a:pt x="3948076" y="6780924"/>
                </a:lnTo>
                <a:lnTo>
                  <a:pt x="3948076" y="6542799"/>
                </a:lnTo>
                <a:lnTo>
                  <a:pt x="3944666" y="6542799"/>
                </a:lnTo>
                <a:lnTo>
                  <a:pt x="3944666" y="6555998"/>
                </a:lnTo>
                <a:cubicBezTo>
                  <a:pt x="3944666" y="6655409"/>
                  <a:pt x="3864076" y="6735998"/>
                  <a:pt x="3764666" y="6735998"/>
                </a:cubicBezTo>
                <a:cubicBezTo>
                  <a:pt x="3665254" y="6735998"/>
                  <a:pt x="3584666" y="6655409"/>
                  <a:pt x="3584666" y="6555998"/>
                </a:cubicBezTo>
                <a:lnTo>
                  <a:pt x="3584666" y="6542799"/>
                </a:lnTo>
                <a:lnTo>
                  <a:pt x="3581256" y="6542799"/>
                </a:lnTo>
                <a:lnTo>
                  <a:pt x="3581256" y="6779446"/>
                </a:lnTo>
                <a:lnTo>
                  <a:pt x="3581107" y="6780924"/>
                </a:lnTo>
                <a:lnTo>
                  <a:pt x="3221405" y="6780924"/>
                </a:lnTo>
                <a:lnTo>
                  <a:pt x="3221256" y="6779446"/>
                </a:lnTo>
                <a:lnTo>
                  <a:pt x="3221256" y="6753018"/>
                </a:lnTo>
                <a:lnTo>
                  <a:pt x="3217846" y="6753706"/>
                </a:lnTo>
                <a:lnTo>
                  <a:pt x="3217846" y="6780924"/>
                </a:lnTo>
                <a:lnTo>
                  <a:pt x="2857846" y="6780924"/>
                </a:lnTo>
                <a:lnTo>
                  <a:pt x="2857846" y="6753312"/>
                </a:lnTo>
                <a:lnTo>
                  <a:pt x="2854436" y="6754001"/>
                </a:lnTo>
                <a:lnTo>
                  <a:pt x="2854436" y="6780924"/>
                </a:lnTo>
                <a:lnTo>
                  <a:pt x="2494436" y="6780924"/>
                </a:lnTo>
                <a:lnTo>
                  <a:pt x="2494436" y="6130942"/>
                </a:lnTo>
                <a:lnTo>
                  <a:pt x="2490066" y="6130059"/>
                </a:lnTo>
                <a:lnTo>
                  <a:pt x="2487368" y="6156817"/>
                </a:lnTo>
                <a:cubicBezTo>
                  <a:pt x="2470584" y="6238839"/>
                  <a:pt x="2398012" y="6300541"/>
                  <a:pt x="2311026" y="6300541"/>
                </a:cubicBezTo>
                <a:cubicBezTo>
                  <a:pt x="2224043" y="6300541"/>
                  <a:pt x="2151468" y="6238839"/>
                  <a:pt x="2134684" y="6156817"/>
                </a:cubicBezTo>
                <a:lnTo>
                  <a:pt x="2131742" y="6127628"/>
                </a:lnTo>
                <a:lnTo>
                  <a:pt x="2127618" y="6128461"/>
                </a:lnTo>
                <a:lnTo>
                  <a:pt x="2127618" y="6467924"/>
                </a:lnTo>
                <a:cubicBezTo>
                  <a:pt x="2127618" y="6567334"/>
                  <a:pt x="2047028" y="6647924"/>
                  <a:pt x="1947618" y="6647924"/>
                </a:cubicBezTo>
                <a:cubicBezTo>
                  <a:pt x="1848206" y="6647924"/>
                  <a:pt x="1767618" y="6567334"/>
                  <a:pt x="1767618" y="6467924"/>
                </a:cubicBezTo>
                <a:lnTo>
                  <a:pt x="1767618" y="5796012"/>
                </a:lnTo>
                <a:lnTo>
                  <a:pt x="1761784" y="5797189"/>
                </a:lnTo>
                <a:lnTo>
                  <a:pt x="1760550" y="5809435"/>
                </a:lnTo>
                <a:cubicBezTo>
                  <a:pt x="1743766" y="5891458"/>
                  <a:pt x="1671192" y="5953159"/>
                  <a:pt x="1584208" y="5953159"/>
                </a:cubicBezTo>
                <a:cubicBezTo>
                  <a:pt x="1509649" y="5953159"/>
                  <a:pt x="1445678" y="5907827"/>
                  <a:pt x="1418352" y="5843223"/>
                </a:cubicBezTo>
                <a:lnTo>
                  <a:pt x="1409520" y="5814770"/>
                </a:lnTo>
                <a:lnTo>
                  <a:pt x="1409520" y="6254958"/>
                </a:lnTo>
                <a:cubicBezTo>
                  <a:pt x="1409520" y="6354908"/>
                  <a:pt x="1328496" y="6435933"/>
                  <a:pt x="1228546" y="6435933"/>
                </a:cubicBezTo>
                <a:cubicBezTo>
                  <a:pt x="1141090" y="6435933"/>
                  <a:pt x="1068122" y="6373898"/>
                  <a:pt x="1051248" y="6291431"/>
                </a:cubicBezTo>
                <a:lnTo>
                  <a:pt x="1047574" y="6254997"/>
                </a:lnTo>
                <a:lnTo>
                  <a:pt x="1047574" y="6580136"/>
                </a:lnTo>
                <a:cubicBezTo>
                  <a:pt x="1047574" y="6680086"/>
                  <a:pt x="966550" y="6761111"/>
                  <a:pt x="866600" y="6761111"/>
                </a:cubicBezTo>
                <a:cubicBezTo>
                  <a:pt x="766650" y="6761111"/>
                  <a:pt x="685625" y="6680086"/>
                  <a:pt x="685625" y="6580136"/>
                </a:cubicBezTo>
                <a:lnTo>
                  <a:pt x="685625" y="6076064"/>
                </a:lnTo>
                <a:lnTo>
                  <a:pt x="683480" y="6097332"/>
                </a:lnTo>
                <a:cubicBezTo>
                  <a:pt x="666696" y="6179355"/>
                  <a:pt x="594123" y="6241056"/>
                  <a:pt x="507138" y="6241056"/>
                </a:cubicBezTo>
                <a:cubicBezTo>
                  <a:pt x="457434" y="6241056"/>
                  <a:pt x="412434" y="6220908"/>
                  <a:pt x="379860" y="6188335"/>
                </a:cubicBezTo>
                <a:lnTo>
                  <a:pt x="352266" y="6147408"/>
                </a:lnTo>
                <a:lnTo>
                  <a:pt x="352266" y="6050281"/>
                </a:lnTo>
                <a:lnTo>
                  <a:pt x="352264" y="6050271"/>
                </a:lnTo>
                <a:lnTo>
                  <a:pt x="352264" y="5788251"/>
                </a:lnTo>
                <a:lnTo>
                  <a:pt x="344945" y="5824500"/>
                </a:lnTo>
                <a:cubicBezTo>
                  <a:pt x="317620" y="5889105"/>
                  <a:pt x="253649" y="5934436"/>
                  <a:pt x="179091" y="5934436"/>
                </a:cubicBezTo>
                <a:cubicBezTo>
                  <a:pt x="92106" y="5934436"/>
                  <a:pt x="19532" y="5872735"/>
                  <a:pt x="2748" y="5790712"/>
                </a:cubicBezTo>
                <a:lnTo>
                  <a:pt x="0" y="5763453"/>
                </a:lnTo>
                <a:lnTo>
                  <a:pt x="0" y="3970142"/>
                </a:lnTo>
                <a:lnTo>
                  <a:pt x="2748" y="3942883"/>
                </a:lnTo>
                <a:cubicBezTo>
                  <a:pt x="19532" y="3860860"/>
                  <a:pt x="92106" y="3799159"/>
                  <a:pt x="179091" y="3799159"/>
                </a:cubicBezTo>
                <a:cubicBezTo>
                  <a:pt x="253649" y="3799159"/>
                  <a:pt x="317620" y="3844491"/>
                  <a:pt x="344945" y="3909095"/>
                </a:cubicBezTo>
                <a:lnTo>
                  <a:pt x="352264" y="3945346"/>
                </a:lnTo>
                <a:lnTo>
                  <a:pt x="352264" y="2869739"/>
                </a:lnTo>
                <a:cubicBezTo>
                  <a:pt x="352264" y="2770328"/>
                  <a:pt x="432853" y="2689739"/>
                  <a:pt x="532264" y="2689739"/>
                </a:cubicBezTo>
                <a:cubicBezTo>
                  <a:pt x="606822" y="2689739"/>
                  <a:pt x="670793" y="2735072"/>
                  <a:pt x="698119" y="2799676"/>
                </a:cubicBezTo>
                <a:lnTo>
                  <a:pt x="707850" y="2847874"/>
                </a:lnTo>
                <a:lnTo>
                  <a:pt x="707850" y="2426905"/>
                </a:lnTo>
                <a:cubicBezTo>
                  <a:pt x="707850" y="2327493"/>
                  <a:pt x="788439" y="2246904"/>
                  <a:pt x="887850" y="2246904"/>
                </a:cubicBezTo>
                <a:cubicBezTo>
                  <a:pt x="974834" y="2246904"/>
                  <a:pt x="1047409" y="2308606"/>
                  <a:pt x="1064193" y="2390628"/>
                </a:cubicBezTo>
                <a:lnTo>
                  <a:pt x="1066801" y="2416498"/>
                </a:lnTo>
                <a:lnTo>
                  <a:pt x="1066801" y="1457325"/>
                </a:lnTo>
                <a:cubicBezTo>
                  <a:pt x="1066801" y="1357374"/>
                  <a:pt x="1147826" y="1276350"/>
                  <a:pt x="1247776" y="1276350"/>
                </a:cubicBezTo>
                <a:cubicBezTo>
                  <a:pt x="1322738" y="1276350"/>
                  <a:pt x="1387056" y="1321927"/>
                  <a:pt x="1414529" y="1386880"/>
                </a:cubicBezTo>
                <a:lnTo>
                  <a:pt x="1414713" y="1387474"/>
                </a:lnTo>
                <a:lnTo>
                  <a:pt x="1414808" y="1387615"/>
                </a:lnTo>
                <a:cubicBezTo>
                  <a:pt x="1423916" y="1409148"/>
                  <a:pt x="1428953" y="1432825"/>
                  <a:pt x="1428953" y="1457678"/>
                </a:cubicBezTo>
                <a:lnTo>
                  <a:pt x="1428953" y="1706061"/>
                </a:lnTo>
                <a:lnTo>
                  <a:pt x="1428751" y="1708065"/>
                </a:lnTo>
                <a:lnTo>
                  <a:pt x="1428751" y="2186419"/>
                </a:lnTo>
                <a:lnTo>
                  <a:pt x="1428953" y="2188423"/>
                </a:lnTo>
                <a:lnTo>
                  <a:pt x="1428953" y="2344473"/>
                </a:lnTo>
                <a:lnTo>
                  <a:pt x="1430056" y="2343631"/>
                </a:lnTo>
                <a:lnTo>
                  <a:pt x="1430056" y="1939123"/>
                </a:lnTo>
                <a:cubicBezTo>
                  <a:pt x="1430056" y="1839712"/>
                  <a:pt x="1510645" y="1759123"/>
                  <a:pt x="1610056" y="1759123"/>
                </a:cubicBezTo>
                <a:cubicBezTo>
                  <a:pt x="1709467" y="1759123"/>
                  <a:pt x="1790056" y="1839712"/>
                  <a:pt x="1790056" y="1939123"/>
                </a:cubicBezTo>
                <a:lnTo>
                  <a:pt x="1790056" y="2094491"/>
                </a:lnTo>
                <a:lnTo>
                  <a:pt x="1791159" y="2093833"/>
                </a:lnTo>
                <a:lnTo>
                  <a:pt x="1791159" y="452552"/>
                </a:lnTo>
                <a:cubicBezTo>
                  <a:pt x="1791159" y="353142"/>
                  <a:pt x="1871748" y="272552"/>
                  <a:pt x="1971159" y="272552"/>
                </a:cubicBezTo>
                <a:cubicBezTo>
                  <a:pt x="2070570" y="272552"/>
                  <a:pt x="2151159" y="353142"/>
                  <a:pt x="2151159" y="452552"/>
                </a:cubicBezTo>
                <a:lnTo>
                  <a:pt x="2151159" y="1123074"/>
                </a:lnTo>
                <a:lnTo>
                  <a:pt x="2152262" y="1123074"/>
                </a:lnTo>
                <a:lnTo>
                  <a:pt x="2152262" y="1051851"/>
                </a:lnTo>
                <a:cubicBezTo>
                  <a:pt x="2152262" y="952438"/>
                  <a:pt x="2232851" y="871849"/>
                  <a:pt x="2332262" y="871849"/>
                </a:cubicBezTo>
                <a:cubicBezTo>
                  <a:pt x="2431673" y="871849"/>
                  <a:pt x="2512262" y="952438"/>
                  <a:pt x="2512262" y="1051851"/>
                </a:cubicBezTo>
                <a:lnTo>
                  <a:pt x="2512262" y="1786643"/>
                </a:lnTo>
                <a:lnTo>
                  <a:pt x="2524128" y="1783969"/>
                </a:lnTo>
                <a:lnTo>
                  <a:pt x="2524128" y="1685924"/>
                </a:lnTo>
                <a:cubicBezTo>
                  <a:pt x="2524128" y="1585975"/>
                  <a:pt x="2605153" y="1504950"/>
                  <a:pt x="2705103" y="1504950"/>
                </a:cubicBezTo>
                <a:cubicBezTo>
                  <a:pt x="2805053" y="1504950"/>
                  <a:pt x="2886078" y="1585975"/>
                  <a:pt x="2886078" y="1685924"/>
                </a:cubicBezTo>
                <a:lnTo>
                  <a:pt x="2886078" y="1708380"/>
                </a:lnTo>
                <a:lnTo>
                  <a:pt x="2902190" y="1706366"/>
                </a:lnTo>
                <a:lnTo>
                  <a:pt x="2902190" y="788060"/>
                </a:lnTo>
                <a:cubicBezTo>
                  <a:pt x="2902190" y="688649"/>
                  <a:pt x="2982779" y="608060"/>
                  <a:pt x="3082188" y="608060"/>
                </a:cubicBezTo>
                <a:cubicBezTo>
                  <a:pt x="3181600" y="608060"/>
                  <a:pt x="3262188" y="688649"/>
                  <a:pt x="3262188" y="788060"/>
                </a:cubicBezTo>
                <a:lnTo>
                  <a:pt x="3262188" y="1123074"/>
                </a:lnTo>
                <a:lnTo>
                  <a:pt x="3272303" y="1123074"/>
                </a:lnTo>
                <a:lnTo>
                  <a:pt x="3279744" y="1086219"/>
                </a:lnTo>
                <a:cubicBezTo>
                  <a:pt x="3307069" y="1021615"/>
                  <a:pt x="3371041" y="976284"/>
                  <a:pt x="3445598" y="976284"/>
                </a:cubicBezTo>
                <a:cubicBezTo>
                  <a:pt x="3520157" y="976284"/>
                  <a:pt x="3584127" y="1021615"/>
                  <a:pt x="3611453" y="1086219"/>
                </a:cubicBezTo>
                <a:lnTo>
                  <a:pt x="3618893" y="1123074"/>
                </a:lnTo>
                <a:lnTo>
                  <a:pt x="3629008" y="1123074"/>
                </a:lnTo>
                <a:lnTo>
                  <a:pt x="3629008" y="932835"/>
                </a:lnTo>
                <a:cubicBezTo>
                  <a:pt x="3629008" y="833424"/>
                  <a:pt x="3709596" y="752835"/>
                  <a:pt x="3809008" y="752835"/>
                </a:cubicBezTo>
                <a:cubicBezTo>
                  <a:pt x="3908418" y="752835"/>
                  <a:pt x="3989008" y="833424"/>
                  <a:pt x="3989008" y="932835"/>
                </a:cubicBezTo>
                <a:lnTo>
                  <a:pt x="3989008" y="959263"/>
                </a:lnTo>
                <a:lnTo>
                  <a:pt x="3992418" y="958575"/>
                </a:lnTo>
                <a:lnTo>
                  <a:pt x="3992418" y="229104"/>
                </a:lnTo>
                <a:cubicBezTo>
                  <a:pt x="3992418" y="129694"/>
                  <a:pt x="4073006" y="49104"/>
                  <a:pt x="4172418" y="49104"/>
                </a:cubicBezTo>
                <a:close/>
                <a:moveTo>
                  <a:pt x="3082188" y="0"/>
                </a:moveTo>
                <a:cubicBezTo>
                  <a:pt x="3181600" y="0"/>
                  <a:pt x="3262188" y="80590"/>
                  <a:pt x="3262188" y="180000"/>
                </a:cubicBezTo>
                <a:lnTo>
                  <a:pt x="3262188" y="332390"/>
                </a:lnTo>
                <a:cubicBezTo>
                  <a:pt x="3262188" y="431802"/>
                  <a:pt x="3181600" y="512390"/>
                  <a:pt x="3082188" y="512390"/>
                </a:cubicBezTo>
                <a:cubicBezTo>
                  <a:pt x="2982779" y="512390"/>
                  <a:pt x="2902190" y="431802"/>
                  <a:pt x="2902190" y="332390"/>
                </a:cubicBezTo>
                <a:lnTo>
                  <a:pt x="2902190" y="180000"/>
                </a:lnTo>
                <a:cubicBezTo>
                  <a:pt x="2902190" y="80590"/>
                  <a:pt x="2982779" y="0"/>
                  <a:pt x="3082188"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169472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563267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25623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캡션 있는 콘텐츠">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AF4C67A-16CF-4A87-952C-7DC81D7DC0EA}"/>
              </a:ext>
            </a:extLst>
          </p:cNvPr>
          <p:cNvSpPr>
            <a:spLocks noGrp="1"/>
          </p:cNvSpPr>
          <p:nvPr>
            <p:ph type="pic" idx="16" hasCustomPrompt="1"/>
          </p:nvPr>
        </p:nvSpPr>
        <p:spPr>
          <a:xfrm>
            <a:off x="0" y="0"/>
            <a:ext cx="12192000" cy="6858000"/>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437246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8_Images &amp; Contents Layout">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31D701F7-6536-4EA0-BC87-9BB13963D926}"/>
              </a:ext>
            </a:extLst>
          </p:cNvPr>
          <p:cNvSpPr/>
          <p:nvPr userDrawn="1"/>
        </p:nvSpPr>
        <p:spPr>
          <a:xfrm>
            <a:off x="0" y="2362200"/>
            <a:ext cx="12191999"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그림 개체 틀 6">
            <a:extLst>
              <a:ext uri="{FF2B5EF4-FFF2-40B4-BE49-F238E27FC236}">
                <a16:creationId xmlns:a16="http://schemas.microsoft.com/office/drawing/2014/main" id="{F0F9403A-8AFF-4B2B-B648-FF5CBFC9A8B3}"/>
              </a:ext>
            </a:extLst>
          </p:cNvPr>
          <p:cNvSpPr>
            <a:spLocks noGrp="1"/>
          </p:cNvSpPr>
          <p:nvPr>
            <p:ph type="pic" sz="quarter" idx="65" hasCustomPrompt="1"/>
          </p:nvPr>
        </p:nvSpPr>
        <p:spPr>
          <a:xfrm>
            <a:off x="5534029" y="2"/>
            <a:ext cx="6657973" cy="6857999"/>
          </a:xfrm>
          <a:custGeom>
            <a:avLst/>
            <a:gdLst>
              <a:gd name="connsiteX0" fmla="*/ 2362199 w 6657973"/>
              <a:gd name="connsiteY0" fmla="*/ 0 h 6857999"/>
              <a:gd name="connsiteX1" fmla="*/ 6657973 w 6657973"/>
              <a:gd name="connsiteY1" fmla="*/ 0 h 6857999"/>
              <a:gd name="connsiteX2" fmla="*/ 6657973 w 6657973"/>
              <a:gd name="connsiteY2" fmla="*/ 3630706 h 6857999"/>
              <a:gd name="connsiteX3" fmla="*/ 6657972 w 6657973"/>
              <a:gd name="connsiteY3" fmla="*/ 6857999 h 6857999"/>
              <a:gd name="connsiteX4" fmla="*/ 2362198 w 6657973"/>
              <a:gd name="connsiteY4" fmla="*/ 6857999 h 6857999"/>
              <a:gd name="connsiteX5" fmla="*/ 2362198 w 6657973"/>
              <a:gd name="connsiteY5" fmla="*/ 6857999 h 6857999"/>
              <a:gd name="connsiteX6" fmla="*/ 0 w 6657973"/>
              <a:gd name="connsiteY6" fmla="*/ 34385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7973" h="6857999">
                <a:moveTo>
                  <a:pt x="2362199" y="0"/>
                </a:moveTo>
                <a:lnTo>
                  <a:pt x="6657973" y="0"/>
                </a:lnTo>
                <a:lnTo>
                  <a:pt x="6657973" y="3630706"/>
                </a:lnTo>
                <a:lnTo>
                  <a:pt x="6657972" y="6857999"/>
                </a:lnTo>
                <a:lnTo>
                  <a:pt x="2362198" y="6857999"/>
                </a:lnTo>
                <a:lnTo>
                  <a:pt x="2362198" y="6857999"/>
                </a:lnTo>
                <a:lnTo>
                  <a:pt x="0" y="3438532"/>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1407081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gradFill>
          <a:gsLst>
            <a:gs pos="0">
              <a:schemeClr val="accent2">
                <a:lumMod val="90000"/>
                <a:lumOff val="10000"/>
              </a:schemeClr>
            </a:gs>
            <a:gs pos="50000">
              <a:schemeClr val="accent2">
                <a:lumMod val="40000"/>
                <a:lumOff val="60000"/>
              </a:schemeClr>
            </a:gs>
            <a:gs pos="25000">
              <a:srgbClr val="84CFD2">
                <a:lumMod val="60000"/>
                <a:lumOff val="40000"/>
              </a:srgbClr>
            </a:gs>
            <a:gs pos="75000">
              <a:schemeClr val="accent2">
                <a:lumMod val="60000"/>
                <a:lumOff val="40000"/>
              </a:schemeClr>
            </a:gs>
            <a:gs pos="100000">
              <a:schemeClr val="accent2">
                <a:lumMod val="90000"/>
                <a:lumOff val="10000"/>
              </a:schemeClr>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12192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52800" y="236220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a:solidFill>
                <a:schemeClr val="bg1"/>
              </a:solidFill>
              <a:latin typeface="+mj-lt"/>
              <a:ea typeface="+mj-ea"/>
              <a:cs typeface="Tunga" pitchFamily="2"/>
            </a:endParaRPr>
          </a:p>
        </p:txBody>
      </p:sp>
      <p:sp>
        <p:nvSpPr>
          <p:cNvPr id="3" name="Subtitle 2"/>
          <p:cNvSpPr>
            <a:spLocks noGrp="1"/>
          </p:cNvSpPr>
          <p:nvPr>
            <p:ph type="subTitle" idx="1"/>
          </p:nvPr>
        </p:nvSpPr>
        <p:spPr>
          <a:xfrm>
            <a:off x="3420534" y="3045461"/>
            <a:ext cx="5350933"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3420534" y="2397760"/>
            <a:ext cx="5350933" cy="599440"/>
          </a:xfrm>
          <a:noFill/>
          <a:ln>
            <a:noFill/>
          </a:ln>
        </p:spPr>
        <p:txBody>
          <a:bodyPr bIns="0" anchor="b"/>
          <a:lstStyle>
            <a:lvl1pPr>
              <a:defRPr>
                <a:effectLst>
                  <a:glow rad="88900">
                    <a:schemeClr val="tx1">
                      <a:alpha val="60000"/>
                    </a:schemeClr>
                  </a:glow>
                </a:effectLst>
              </a:defRPr>
            </a:lvl1pPr>
          </a:lstStyle>
          <a:p>
            <a:r>
              <a:rPr lang="en-US"/>
              <a:t>Click to edit Master title style</a:t>
            </a:r>
            <a:endParaRPr lang="en-US" dirty="0"/>
          </a:p>
        </p:txBody>
      </p:sp>
      <p:sp>
        <p:nvSpPr>
          <p:cNvPr id="11" name="Date Placeholder 10"/>
          <p:cNvSpPr>
            <a:spLocks noGrp="1"/>
          </p:cNvSpPr>
          <p:nvPr>
            <p:ph type="dt" sz="half" idx="10"/>
          </p:nvPr>
        </p:nvSpPr>
        <p:spPr bwMode="black"/>
        <p:txBody>
          <a:bodyPr/>
          <a:lstStyle/>
          <a:p>
            <a:fld id="{25AE17C7-B787-4E50-994D-5E804113A1E9}" type="datetime4">
              <a:rPr lang="en-US" smtClean="0"/>
              <a:pPr/>
              <a:t>August 27, 2024</a:t>
            </a:fld>
            <a:endParaRPr lang="en-US" dirty="0"/>
          </a:p>
        </p:txBody>
      </p:sp>
      <p:sp>
        <p:nvSpPr>
          <p:cNvPr id="17" name="Slide Number Placeholder 16"/>
          <p:cNvSpPr>
            <a:spLocks noGrp="1"/>
          </p:cNvSpPr>
          <p:nvPr>
            <p:ph type="sldNum" sz="quarter" idx="11"/>
          </p:nvPr>
        </p:nvSpPr>
        <p:spPr/>
        <p:txBody>
          <a:bodyPr/>
          <a:lstStyle/>
          <a:p>
            <a:fld id="{5744759D-0EFF-4FB2-9CCE-04E00944F0FE}" type="slidenum">
              <a:rPr lang="en-US" smtClean="0"/>
              <a:pPr/>
              <a:t>‹#›</a:t>
            </a:fld>
            <a:endParaRPr lang="en-US" dirty="0"/>
          </a:p>
        </p:txBody>
      </p:sp>
      <p:sp>
        <p:nvSpPr>
          <p:cNvPr id="19" name="Footer Placeholder 18"/>
          <p:cNvSpPr>
            <a:spLocks noGrp="1"/>
          </p:cNvSpPr>
          <p:nvPr>
            <p:ph type="ftr" sz="quarter" idx="12"/>
          </p:nvPr>
        </p:nvSpPr>
        <p:spPr/>
        <p:txBody>
          <a:bodyPr/>
          <a:lstStyle/>
          <a:p>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609600" y="2020824"/>
            <a:ext cx="10972800" cy="407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
        <p:nvSpPr>
          <p:cNvPr id="11" name="Date Placeholder 10"/>
          <p:cNvSpPr>
            <a:spLocks noGrp="1"/>
          </p:cNvSpPr>
          <p:nvPr>
            <p:ph type="dt" sz="half" idx="14"/>
          </p:nvPr>
        </p:nvSpPr>
        <p:spPr/>
        <p:txBody>
          <a:bodyPr/>
          <a:lstStyle/>
          <a:p>
            <a:fld id="{8995D68B-21AC-438B-BECE-4F17DA129F19}" type="datetime4">
              <a:rPr lang="en-US" smtClean="0"/>
              <a:pPr/>
              <a:t>August 27, 2024</a:t>
            </a:fld>
            <a:endParaRPr lang="en-US" dirty="0"/>
          </a:p>
        </p:txBody>
      </p:sp>
      <p:sp>
        <p:nvSpPr>
          <p:cNvPr id="12" name="Slide Number Placeholder 11"/>
          <p:cNvSpPr>
            <a:spLocks noGrp="1"/>
          </p:cNvSpPr>
          <p:nvPr>
            <p:ph type="sldNum" sz="quarter" idx="15"/>
          </p:nvPr>
        </p:nvSpPr>
        <p:spPr/>
        <p:txBody>
          <a:bodyPr/>
          <a:lstStyle/>
          <a:p>
            <a:fld id="{5744759D-0EFF-4FB2-9CCE-04E00944F0FE}" type="slidenum">
              <a:rPr lang="en-US" smtClean="0"/>
              <a:pPr/>
              <a:t>‹#›</a:t>
            </a:fld>
            <a:endParaRPr lang="en-US" dirty="0"/>
          </a:p>
        </p:txBody>
      </p:sp>
      <p:sp>
        <p:nvSpPr>
          <p:cNvPr id="13" name="Footer Placeholder 12"/>
          <p:cNvSpPr>
            <a:spLocks noGrp="1"/>
          </p:cNvSpPr>
          <p:nvPr>
            <p:ph type="ftr" sz="quarter" idx="16"/>
          </p:nvPr>
        </p:nvSpPr>
        <p:spPr/>
        <p:txBody>
          <a:bodyPr/>
          <a:lstStyle/>
          <a:p>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12192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12192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2800" y="336804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3372070" y="3367247"/>
            <a:ext cx="5447863"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a:t>Click to edit Master title style</a:t>
            </a:r>
            <a:endParaRPr lang="en-US" dirty="0"/>
          </a:p>
        </p:txBody>
      </p:sp>
      <p:sp>
        <p:nvSpPr>
          <p:cNvPr id="10" name="Subtitle 2"/>
          <p:cNvSpPr>
            <a:spLocks noGrp="1"/>
          </p:cNvSpPr>
          <p:nvPr>
            <p:ph type="subTitle" idx="1"/>
          </p:nvPr>
        </p:nvSpPr>
        <p:spPr bwMode="black">
          <a:xfrm>
            <a:off x="3358057" y="4084577"/>
            <a:ext cx="5475889"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12"/>
          <p:cNvSpPr>
            <a:spLocks noGrp="1"/>
          </p:cNvSpPr>
          <p:nvPr>
            <p:ph type="dt" sz="half" idx="10"/>
          </p:nvPr>
        </p:nvSpPr>
        <p:spPr/>
        <p:txBody>
          <a:bodyPr/>
          <a:lstStyle/>
          <a:p>
            <a:fld id="{679F0FCF-2EA5-4FF5-AF14-1CA9C8854AAB}" type="datetime4">
              <a:rPr lang="en-US" smtClean="0"/>
              <a:pPr/>
              <a:t>August 27, 2024</a:t>
            </a:fld>
            <a:endParaRPr lang="en-US" dirty="0"/>
          </a:p>
        </p:txBody>
      </p:sp>
      <p:sp>
        <p:nvSpPr>
          <p:cNvPr id="14" name="Slide Number Placeholder 13"/>
          <p:cNvSpPr>
            <a:spLocks noGrp="1"/>
          </p:cNvSpPr>
          <p:nvPr>
            <p:ph type="sldNum" sz="quarter" idx="11"/>
          </p:nvPr>
        </p:nvSpPr>
        <p:spPr/>
        <p:txBody>
          <a:bodyPr/>
          <a:lstStyle/>
          <a:p>
            <a:fld id="{5744759D-0EFF-4FB2-9CCE-04E00944F0FE}"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609601" y="2020824"/>
            <a:ext cx="536448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0"/>
          <p:cNvSpPr>
            <a:spLocks noGrp="1"/>
          </p:cNvSpPr>
          <p:nvPr>
            <p:ph sz="quarter" idx="14"/>
          </p:nvPr>
        </p:nvSpPr>
        <p:spPr>
          <a:xfrm>
            <a:off x="6217920" y="2020824"/>
            <a:ext cx="536448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p:ph type="dt" sz="half" idx="15"/>
          </p:nvPr>
        </p:nvSpPr>
        <p:spPr/>
        <p:txBody>
          <a:bodyPr/>
          <a:lstStyle/>
          <a:p>
            <a:fld id="{F9E781C6-1634-4A56-B2BE-62150BE83935}" type="datetime4">
              <a:rPr lang="en-US" smtClean="0"/>
              <a:pPr/>
              <a:t>August 27, 2024</a:t>
            </a:fld>
            <a:endParaRPr lang="en-US" dirty="0"/>
          </a:p>
        </p:txBody>
      </p:sp>
      <p:sp>
        <p:nvSpPr>
          <p:cNvPr id="12" name="Slide Number Placeholder 11"/>
          <p:cNvSpPr>
            <a:spLocks noGrp="1"/>
          </p:cNvSpPr>
          <p:nvPr>
            <p:ph type="sldNum" sz="quarter" idx="16"/>
          </p:nvPr>
        </p:nvSpPr>
        <p:spPr/>
        <p:txBody>
          <a:bodyPr/>
          <a:lstStyle/>
          <a:p>
            <a:fld id="{5744759D-0EFF-4FB2-9CCE-04E00944F0FE}" type="slidenum">
              <a:rPr lang="en-US" smtClean="0"/>
              <a:pPr/>
              <a:t>‹#›</a:t>
            </a:fld>
            <a:endParaRPr lang="en-US" dirty="0"/>
          </a:p>
        </p:txBody>
      </p:sp>
      <p:sp>
        <p:nvSpPr>
          <p:cNvPr id="13" name="Footer Placeholder 12"/>
          <p:cNvSpPr>
            <a:spLocks noGrp="1"/>
          </p:cNvSpPr>
          <p:nvPr>
            <p:ph type="ftr" sz="quarter" idx="17"/>
          </p:nvPr>
        </p:nvSpPr>
        <p:spPr/>
        <p:txBody>
          <a:bodyPr/>
          <a:lstStyle/>
          <a:p>
            <a:endParaRPr lang="en-US" dirty="0"/>
          </a:p>
        </p:txBody>
      </p:sp>
      <p:sp>
        <p:nvSpPr>
          <p:cNvPr id="16" name="Title 1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609601" y="2819400"/>
            <a:ext cx="536448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30"/>
          <p:cNvSpPr>
            <a:spLocks noGrp="1"/>
          </p:cNvSpPr>
          <p:nvPr>
            <p:ph sz="quarter" idx="14"/>
          </p:nvPr>
        </p:nvSpPr>
        <p:spPr>
          <a:xfrm>
            <a:off x="6217920" y="2816352"/>
            <a:ext cx="536448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3"/>
          <p:cNvSpPr>
            <a:spLocks noGrp="1"/>
          </p:cNvSpPr>
          <p:nvPr>
            <p:ph type="body" sz="half" idx="2"/>
          </p:nvPr>
        </p:nvSpPr>
        <p:spPr>
          <a:xfrm>
            <a:off x="60960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621792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a:t>Click to edit Master text styles</a:t>
            </a:r>
          </a:p>
        </p:txBody>
      </p:sp>
      <p:sp>
        <p:nvSpPr>
          <p:cNvPr id="11" name="Date Placeholder 10"/>
          <p:cNvSpPr>
            <a:spLocks noGrp="1"/>
          </p:cNvSpPr>
          <p:nvPr>
            <p:ph type="dt" sz="half" idx="16"/>
          </p:nvPr>
        </p:nvSpPr>
        <p:spPr/>
        <p:txBody>
          <a:bodyPr/>
          <a:lstStyle/>
          <a:p>
            <a:fld id="{A9372AC2-3C75-4F5F-A929-48958086FE36}" type="datetime4">
              <a:rPr lang="en-US" smtClean="0"/>
              <a:pPr/>
              <a:t>August 27, 2024</a:t>
            </a:fld>
            <a:endParaRPr lang="en-US" dirty="0"/>
          </a:p>
        </p:txBody>
      </p:sp>
      <p:sp>
        <p:nvSpPr>
          <p:cNvPr id="12" name="Slide Number Placeholder 11"/>
          <p:cNvSpPr>
            <a:spLocks noGrp="1"/>
          </p:cNvSpPr>
          <p:nvPr>
            <p:ph type="sldNum" sz="quarter" idx="17"/>
          </p:nvPr>
        </p:nvSpPr>
        <p:spPr/>
        <p:txBody>
          <a:bodyPr/>
          <a:lstStyle/>
          <a:p>
            <a:fld id="{5744759D-0EFF-4FB2-9CCE-04E00944F0FE}" type="slidenum">
              <a:rPr lang="en-US" smtClean="0"/>
              <a:pPr/>
              <a:t>‹#›</a:t>
            </a:fld>
            <a:endParaRPr lang="en-US" dirty="0"/>
          </a:p>
        </p:txBody>
      </p:sp>
      <p:sp>
        <p:nvSpPr>
          <p:cNvPr id="13" name="Footer Placeholder 12"/>
          <p:cNvSpPr>
            <a:spLocks noGrp="1"/>
          </p:cNvSpPr>
          <p:nvPr>
            <p:ph type="ftr" sz="quarter" idx="18"/>
          </p:nvPr>
        </p:nvSpPr>
        <p:spPr/>
        <p:txBody>
          <a:bodyPr/>
          <a:lstStyle/>
          <a:p>
            <a:endParaRPr lang="en-US" dirty="0"/>
          </a:p>
        </p:txBody>
      </p:sp>
      <p:sp>
        <p:nvSpPr>
          <p:cNvPr id="18" name="Title 1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0" name="Freeform: Shape 9">
            <a:extLst>
              <a:ext uri="{FF2B5EF4-FFF2-40B4-BE49-F238E27FC236}">
                <a16:creationId xmlns:a16="http://schemas.microsoft.com/office/drawing/2014/main" id="{93EBF5BD-BDB4-4EDA-80D9-62417648E9A9}"/>
              </a:ext>
            </a:extLst>
          </p:cNvPr>
          <p:cNvSpPr/>
          <p:nvPr userDrawn="1"/>
        </p:nvSpPr>
        <p:spPr>
          <a:xfrm>
            <a:off x="0" y="6147537"/>
            <a:ext cx="12192000" cy="722424"/>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p>
        </p:txBody>
      </p:sp>
      <p:sp>
        <p:nvSpPr>
          <p:cNvPr id="8" name="Freeform: Shape 7">
            <a:extLst>
              <a:ext uri="{FF2B5EF4-FFF2-40B4-BE49-F238E27FC236}">
                <a16:creationId xmlns:a16="http://schemas.microsoft.com/office/drawing/2014/main" id="{515D09CC-EA41-4CE9-B520-4B37AF49794B}"/>
              </a:ext>
            </a:extLst>
          </p:cNvPr>
          <p:cNvSpPr/>
          <p:nvPr userDrawn="1"/>
        </p:nvSpPr>
        <p:spPr>
          <a:xfrm flipH="1">
            <a:off x="0" y="6381796"/>
            <a:ext cx="12192000" cy="488165"/>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Tree>
    <p:extLst>
      <p:ext uri="{BB962C8B-B14F-4D97-AF65-F5344CB8AC3E}">
        <p14:creationId xmlns:p14="http://schemas.microsoft.com/office/powerpoint/2010/main" val="40640229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15" name="Date Placeholder 14"/>
          <p:cNvSpPr>
            <a:spLocks noGrp="1"/>
          </p:cNvSpPr>
          <p:nvPr>
            <p:ph type="dt" sz="half" idx="10"/>
          </p:nvPr>
        </p:nvSpPr>
        <p:spPr/>
        <p:txBody>
          <a:bodyPr/>
          <a:lstStyle/>
          <a:p>
            <a:fld id="{17509CF4-4C1A-45DC-BADA-6EFF91CB9ABB}" type="datetime4">
              <a:rPr lang="en-US" smtClean="0"/>
              <a:pPr/>
              <a:t>August 27, 2024</a:t>
            </a:fld>
            <a:endParaRPr lang="en-US" dirty="0"/>
          </a:p>
        </p:txBody>
      </p:sp>
      <p:sp>
        <p:nvSpPr>
          <p:cNvPr id="16" name="Slide Number Placeholder 15"/>
          <p:cNvSpPr>
            <a:spLocks noGrp="1"/>
          </p:cNvSpPr>
          <p:nvPr>
            <p:ph type="sldNum" sz="quarter" idx="11"/>
          </p:nvPr>
        </p:nvSpPr>
        <p:spPr/>
        <p:txBody>
          <a:bodyPr/>
          <a:lstStyle/>
          <a:p>
            <a:fld id="{5744759D-0EFF-4FB2-9CCE-04E00944F0FE}"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53951C0-B478-4858-ABC7-96406A1C0480}" type="datetime4">
              <a:rPr lang="en-US" smtClean="0"/>
              <a:pPr/>
              <a:t>August 27, 2024</a:t>
            </a:fld>
            <a:endParaRPr lang="en-US" dirty="0"/>
          </a:p>
        </p:txBody>
      </p:sp>
      <p:sp>
        <p:nvSpPr>
          <p:cNvPr id="8" name="Slide Number Placeholder 7"/>
          <p:cNvSpPr>
            <a:spLocks noGrp="1"/>
          </p:cNvSpPr>
          <p:nvPr>
            <p:ph type="sldNum" sz="quarter" idx="11"/>
          </p:nvPr>
        </p:nvSpPr>
        <p:spPr/>
        <p:txBody>
          <a:bodyPr/>
          <a:lstStyle/>
          <a:p>
            <a:fld id="{5744759D-0EFF-4FB2-9CCE-04E00944F0FE}"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981200" y="1914526"/>
            <a:ext cx="8229600" cy="3510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2316480" y="5513832"/>
            <a:ext cx="755904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2"/>
          <p:cNvSpPr>
            <a:spLocks noGrp="1"/>
          </p:cNvSpPr>
          <p:nvPr>
            <p:ph type="title"/>
          </p:nvPr>
        </p:nvSpPr>
        <p:spPr/>
        <p:txBody>
          <a:bodyPr/>
          <a:lstStyle/>
          <a:p>
            <a:r>
              <a:rPr lang="en-US"/>
              <a:t>Click to edit Master title style</a:t>
            </a:r>
          </a:p>
        </p:txBody>
      </p:sp>
      <p:sp>
        <p:nvSpPr>
          <p:cNvPr id="16" name="Date Placeholder 15"/>
          <p:cNvSpPr>
            <a:spLocks noGrp="1"/>
          </p:cNvSpPr>
          <p:nvPr>
            <p:ph type="dt" sz="half" idx="15"/>
          </p:nvPr>
        </p:nvSpPr>
        <p:spPr/>
        <p:txBody>
          <a:bodyPr/>
          <a:lstStyle/>
          <a:p>
            <a:fld id="{B867641A-9D94-4BD6-862F-F651067079BC}" type="datetime4">
              <a:rPr lang="en-US" smtClean="0"/>
              <a:pPr/>
              <a:t>August 27, 2024</a:t>
            </a:fld>
            <a:endParaRPr lang="en-US" dirty="0"/>
          </a:p>
        </p:txBody>
      </p:sp>
      <p:sp>
        <p:nvSpPr>
          <p:cNvPr id="19" name="Slide Number Placeholder 18"/>
          <p:cNvSpPr>
            <a:spLocks noGrp="1"/>
          </p:cNvSpPr>
          <p:nvPr>
            <p:ph type="sldNum" sz="quarter" idx="16"/>
          </p:nvPr>
        </p:nvSpPr>
        <p:spPr/>
        <p:txBody>
          <a:bodyPr/>
          <a:lstStyle/>
          <a:p>
            <a:fld id="{5744759D-0EFF-4FB2-9CCE-04E00944F0FE}" type="slidenum">
              <a:rPr lang="en-US" smtClean="0"/>
              <a:pPr/>
              <a:t>‹#›</a:t>
            </a:fld>
            <a:endParaRPr lang="en-US" dirty="0"/>
          </a:p>
        </p:txBody>
      </p:sp>
      <p:sp>
        <p:nvSpPr>
          <p:cNvPr id="23" name="Footer Placeholder 22"/>
          <p:cNvSpPr>
            <a:spLocks noGrp="1"/>
          </p:cNvSpPr>
          <p:nvPr>
            <p:ph type="ftr" sz="quarter" idx="17"/>
          </p:nvPr>
        </p:nvSpPr>
        <p:spPr/>
        <p:txBody>
          <a:bodyPr/>
          <a:lstStyle/>
          <a:p>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69612" y="2026918"/>
            <a:ext cx="7252776"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2316480" y="5516880"/>
            <a:ext cx="755904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a:t>Click to edit Master text styles</a:t>
            </a:r>
          </a:p>
        </p:txBody>
      </p:sp>
      <p:sp>
        <p:nvSpPr>
          <p:cNvPr id="12" name="Title 11"/>
          <p:cNvSpPr>
            <a:spLocks noGrp="1"/>
          </p:cNvSpPr>
          <p:nvPr>
            <p:ph type="title"/>
          </p:nvPr>
        </p:nvSpPr>
        <p:spPr>
          <a:xfrm>
            <a:off x="3352800" y="975360"/>
            <a:ext cx="5486400" cy="701040"/>
          </a:xfrm>
        </p:spPr>
        <p:txBody>
          <a:bodyPr/>
          <a:lstStyle/>
          <a:p>
            <a:r>
              <a:rPr lang="en-US"/>
              <a:t>Click to edit Master title style</a:t>
            </a:r>
          </a:p>
        </p:txBody>
      </p:sp>
      <p:sp>
        <p:nvSpPr>
          <p:cNvPr id="13" name="Date Placeholder 12"/>
          <p:cNvSpPr>
            <a:spLocks noGrp="1"/>
          </p:cNvSpPr>
          <p:nvPr>
            <p:ph type="dt" sz="half" idx="14"/>
          </p:nvPr>
        </p:nvSpPr>
        <p:spPr>
          <a:xfrm>
            <a:off x="3975100" y="273180"/>
            <a:ext cx="4241800" cy="292100"/>
          </a:xfrm>
        </p:spPr>
        <p:txBody>
          <a:bodyPr/>
          <a:lstStyle/>
          <a:p>
            <a:fld id="{D74F0C02-0EF4-4745-9D82-E8D3F59464E3}" type="datetime4">
              <a:rPr lang="en-US" smtClean="0"/>
              <a:pPr/>
              <a:t>August 27, 2024</a:t>
            </a:fld>
            <a:endParaRPr lang="en-US" dirty="0"/>
          </a:p>
        </p:txBody>
      </p:sp>
      <p:sp>
        <p:nvSpPr>
          <p:cNvPr id="14" name="Slide Number Placeholder 13"/>
          <p:cNvSpPr>
            <a:spLocks noGrp="1"/>
          </p:cNvSpPr>
          <p:nvPr>
            <p:ph type="sldNum" sz="quarter" idx="15"/>
          </p:nvPr>
        </p:nvSpPr>
        <p:spPr>
          <a:xfrm>
            <a:off x="5384800" y="6172200"/>
            <a:ext cx="1422400" cy="304800"/>
          </a:xfrm>
        </p:spPr>
        <p:txBody>
          <a:bodyPr/>
          <a:lstStyle/>
          <a:p>
            <a:fld id="{5744759D-0EFF-4FB2-9CCE-04E00944F0FE}" type="slidenum">
              <a:rPr lang="en-US" smtClean="0"/>
              <a:pPr/>
              <a:t>‹#›</a:t>
            </a:fld>
            <a:endParaRPr lang="en-US" dirty="0"/>
          </a:p>
        </p:txBody>
      </p:sp>
      <p:sp>
        <p:nvSpPr>
          <p:cNvPr id="15" name="Footer Placeholder 14"/>
          <p:cNvSpPr>
            <a:spLocks noGrp="1"/>
          </p:cNvSpPr>
          <p:nvPr>
            <p:ph type="ftr" sz="quarter" idx="16"/>
          </p:nvPr>
        </p:nvSpPr>
        <p:spPr>
          <a:xfrm>
            <a:off x="1930400" y="6486525"/>
            <a:ext cx="8331200" cy="292100"/>
          </a:xfrm>
        </p:spPr>
        <p:txBody>
          <a:bodyPr/>
          <a:lstStyle/>
          <a:p>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DD7A28-FA93-4136-BDC1-BCCB2687E678}"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6832600" y="3428736"/>
            <a:ext cx="6858000" cy="2117"/>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1026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609600" y="914401"/>
            <a:ext cx="88392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DD7A28-FA93-4136-BDC1-BCCB2687E678}" type="datetimeFigureOut">
              <a:rPr lang="en-US" smtClean="0"/>
              <a:pPr/>
              <a:t>8/27/2024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a:p>
        </p:txBody>
      </p:sp>
      <p:sp>
        <p:nvSpPr>
          <p:cNvPr id="2" name="Vertical Title 1"/>
          <p:cNvSpPr>
            <a:spLocks noGrp="1"/>
          </p:cNvSpPr>
          <p:nvPr>
            <p:ph type="title" orient="vert"/>
          </p:nvPr>
        </p:nvSpPr>
        <p:spPr>
          <a:xfrm>
            <a:off x="9652000" y="914401"/>
            <a:ext cx="1235973" cy="5029200"/>
          </a:xfrm>
        </p:spPr>
        <p:txBody>
          <a:bodyPr vert="eaVert"/>
          <a:lstStyle/>
          <a:p>
            <a:r>
              <a:rPr lang="en-US"/>
              <a:t>Click to edit Master 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Contents slide layout">
    <p:bg>
      <p:bgPr>
        <a:gradFill>
          <a:gsLst>
            <a:gs pos="0">
              <a:schemeClr val="accent2">
                <a:lumMod val="90000"/>
                <a:lumOff val="10000"/>
              </a:schemeClr>
            </a:gs>
            <a:gs pos="50000">
              <a:schemeClr val="accent2">
                <a:lumMod val="40000"/>
                <a:lumOff val="60000"/>
              </a:schemeClr>
            </a:gs>
            <a:gs pos="25000">
              <a:srgbClr val="84CFD2">
                <a:lumMod val="60000"/>
                <a:lumOff val="40000"/>
              </a:srgbClr>
            </a:gs>
            <a:gs pos="75000">
              <a:schemeClr val="accent2">
                <a:lumMod val="60000"/>
                <a:lumOff val="40000"/>
              </a:schemeClr>
            </a:gs>
            <a:gs pos="100000">
              <a:schemeClr val="accent2">
                <a:lumMod val="90000"/>
                <a:lumOff val="10000"/>
              </a:schemeClr>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82908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141552" y="339509"/>
            <a:ext cx="8755174"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ectangle 2">
            <a:extLst>
              <a:ext uri="{FF2B5EF4-FFF2-40B4-BE49-F238E27FC236}">
                <a16:creationId xmlns:a16="http://schemas.microsoft.com/office/drawing/2014/main" id="{AF45677C-8125-4A3E-BB35-BAD773DF67E0}"/>
              </a:ext>
            </a:extLst>
          </p:cNvPr>
          <p:cNvSpPr/>
          <p:nvPr userDrawn="1"/>
        </p:nvSpPr>
        <p:spPr>
          <a:xfrm>
            <a:off x="0" y="1"/>
            <a:ext cx="12192000" cy="6857999"/>
          </a:xfrm>
          <a:prstGeom prst="rect">
            <a:avLst/>
          </a:prstGeom>
          <a:gradFill>
            <a:gsLst>
              <a:gs pos="0">
                <a:schemeClr val="accent2">
                  <a:lumMod val="90000"/>
                  <a:lumOff val="10000"/>
                </a:schemeClr>
              </a:gs>
              <a:gs pos="50000">
                <a:schemeClr val="accent2">
                  <a:lumMod val="40000"/>
                  <a:lumOff val="60000"/>
                </a:schemeClr>
              </a:gs>
              <a:gs pos="25000">
                <a:srgbClr val="84CFD2">
                  <a:lumMod val="60000"/>
                  <a:lumOff val="40000"/>
                </a:srgbClr>
              </a:gs>
              <a:gs pos="75000">
                <a:schemeClr val="accent2">
                  <a:lumMod val="60000"/>
                  <a:lumOff val="40000"/>
                </a:schemeClr>
              </a:gs>
              <a:gs pos="100000">
                <a:schemeClr val="accent2">
                  <a:lumMod val="90000"/>
                  <a:lumOff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304581C-447C-41D2-AB77-0A55193F4D64}"/>
              </a:ext>
            </a:extLst>
          </p:cNvPr>
          <p:cNvGrpSpPr/>
          <p:nvPr userDrawn="1"/>
        </p:nvGrpSpPr>
        <p:grpSpPr>
          <a:xfrm>
            <a:off x="52534" y="5315741"/>
            <a:ext cx="1345500" cy="1533206"/>
            <a:chOff x="35636" y="1136215"/>
            <a:chExt cx="2624846" cy="2991029"/>
          </a:xfrm>
        </p:grpSpPr>
        <p:sp>
          <p:nvSpPr>
            <p:cNvPr id="5" name="Freeform: Shape 4">
              <a:extLst>
                <a:ext uri="{FF2B5EF4-FFF2-40B4-BE49-F238E27FC236}">
                  <a16:creationId xmlns:a16="http://schemas.microsoft.com/office/drawing/2014/main" id="{455351EA-759A-40CD-B878-CEACA9020F32}"/>
                </a:ext>
              </a:extLst>
            </p:cNvPr>
            <p:cNvSpPr/>
            <p:nvPr/>
          </p:nvSpPr>
          <p:spPr>
            <a:xfrm>
              <a:off x="1134977" y="1170148"/>
              <a:ext cx="1525505" cy="2957096"/>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bg1">
                <a:lumMod val="8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pPr lvl="0"/>
              <a:endParaRPr lang="en-US" sz="2701"/>
            </a:p>
          </p:txBody>
        </p:sp>
        <p:sp>
          <p:nvSpPr>
            <p:cNvPr id="6" name="Freeform: Shape 5">
              <a:extLst>
                <a:ext uri="{FF2B5EF4-FFF2-40B4-BE49-F238E27FC236}">
                  <a16:creationId xmlns:a16="http://schemas.microsoft.com/office/drawing/2014/main" id="{AEA3E210-B1ED-40DF-9B3E-1EC217936C85}"/>
                </a:ext>
              </a:extLst>
            </p:cNvPr>
            <p:cNvSpPr/>
            <p:nvPr/>
          </p:nvSpPr>
          <p:spPr>
            <a:xfrm>
              <a:off x="35636" y="1136215"/>
              <a:ext cx="1113712" cy="2991028"/>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bg1">
                <a:lumMod val="9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pPr lvl="0"/>
              <a:endParaRPr lang="en-US" sz="2701"/>
            </a:p>
          </p:txBody>
        </p:sp>
      </p:grpSp>
      <p:grpSp>
        <p:nvGrpSpPr>
          <p:cNvPr id="7" name="Group 6">
            <a:extLst>
              <a:ext uri="{FF2B5EF4-FFF2-40B4-BE49-F238E27FC236}">
                <a16:creationId xmlns:a16="http://schemas.microsoft.com/office/drawing/2014/main" id="{4F767EA1-DCB1-4019-85DD-A7022071EBC2}"/>
              </a:ext>
            </a:extLst>
          </p:cNvPr>
          <p:cNvGrpSpPr/>
          <p:nvPr userDrawn="1"/>
        </p:nvGrpSpPr>
        <p:grpSpPr>
          <a:xfrm>
            <a:off x="719764" y="5726143"/>
            <a:ext cx="973739" cy="1122804"/>
            <a:chOff x="276796" y="1136215"/>
            <a:chExt cx="2593938" cy="2991029"/>
          </a:xfrm>
        </p:grpSpPr>
        <p:sp>
          <p:nvSpPr>
            <p:cNvPr id="8" name="Freeform: Shape 7">
              <a:extLst>
                <a:ext uri="{FF2B5EF4-FFF2-40B4-BE49-F238E27FC236}">
                  <a16:creationId xmlns:a16="http://schemas.microsoft.com/office/drawing/2014/main" id="{086A14DB-06E7-49B9-A5D4-524A47846991}"/>
                </a:ext>
              </a:extLst>
            </p:cNvPr>
            <p:cNvSpPr/>
            <p:nvPr/>
          </p:nvSpPr>
          <p:spPr>
            <a:xfrm>
              <a:off x="1345231" y="1170148"/>
              <a:ext cx="1525503" cy="2957096"/>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bg1">
                <a:lumMod val="8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pPr lvl="0"/>
              <a:endParaRPr lang="en-US" sz="2701"/>
            </a:p>
          </p:txBody>
        </p:sp>
        <p:sp>
          <p:nvSpPr>
            <p:cNvPr id="9" name="Freeform: Shape 8">
              <a:extLst>
                <a:ext uri="{FF2B5EF4-FFF2-40B4-BE49-F238E27FC236}">
                  <a16:creationId xmlns:a16="http://schemas.microsoft.com/office/drawing/2014/main" id="{4307D085-B667-4D37-A930-54AE1C03F6E4}"/>
                </a:ext>
              </a:extLst>
            </p:cNvPr>
            <p:cNvSpPr/>
            <p:nvPr/>
          </p:nvSpPr>
          <p:spPr>
            <a:xfrm>
              <a:off x="276796" y="1136215"/>
              <a:ext cx="1113713" cy="2991029"/>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bg1">
                <a:lumMod val="9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pPr lvl="0"/>
              <a:endParaRPr lang="en-US" sz="2701"/>
            </a:p>
          </p:txBody>
        </p:sp>
      </p:grpSp>
      <p:sp>
        <p:nvSpPr>
          <p:cNvPr id="53" name="Rectangle 52">
            <a:extLst>
              <a:ext uri="{FF2B5EF4-FFF2-40B4-BE49-F238E27FC236}">
                <a16:creationId xmlns:a16="http://schemas.microsoft.com/office/drawing/2014/main" id="{553A449B-1E16-427E-AA1F-1761A105A61E}"/>
              </a:ext>
            </a:extLst>
          </p:cNvPr>
          <p:cNvSpPr/>
          <p:nvPr userDrawn="1"/>
        </p:nvSpPr>
        <p:spPr>
          <a:xfrm>
            <a:off x="2825392" y="0"/>
            <a:ext cx="9366607"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A3D05169-BAAB-49AE-B6AB-F6EDA5219658}"/>
              </a:ext>
            </a:extLst>
          </p:cNvPr>
          <p:cNvGrpSpPr/>
          <p:nvPr userDrawn="1"/>
        </p:nvGrpSpPr>
        <p:grpSpPr>
          <a:xfrm>
            <a:off x="816240" y="3199974"/>
            <a:ext cx="1505538" cy="2566050"/>
            <a:chOff x="11521621" y="1903133"/>
            <a:chExt cx="2494544" cy="4251720"/>
          </a:xfrm>
        </p:grpSpPr>
        <p:sp>
          <p:nvSpPr>
            <p:cNvPr id="55" name="Freeform: Shape 54">
              <a:extLst>
                <a:ext uri="{FF2B5EF4-FFF2-40B4-BE49-F238E27FC236}">
                  <a16:creationId xmlns:a16="http://schemas.microsoft.com/office/drawing/2014/main" id="{A662FEF3-1917-4118-A53E-3734B721FD74}"/>
                </a:ext>
              </a:extLst>
            </p:cNvPr>
            <p:cNvSpPr/>
            <p:nvPr/>
          </p:nvSpPr>
          <p:spPr>
            <a:xfrm rot="20249457" flipH="1">
              <a:off x="12313664" y="1903133"/>
              <a:ext cx="877925"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nvGrpSpPr>
            <p:cNvPr id="56" name="Group 55">
              <a:extLst>
                <a:ext uri="{FF2B5EF4-FFF2-40B4-BE49-F238E27FC236}">
                  <a16:creationId xmlns:a16="http://schemas.microsoft.com/office/drawing/2014/main" id="{EE2EF4D9-4CF5-400C-A9F0-AD7A0BD54A78}"/>
                </a:ext>
              </a:extLst>
            </p:cNvPr>
            <p:cNvGrpSpPr/>
            <p:nvPr/>
          </p:nvGrpSpPr>
          <p:grpSpPr>
            <a:xfrm>
              <a:off x="11521621" y="1969094"/>
              <a:ext cx="2494544" cy="4185759"/>
              <a:chOff x="11521621" y="1969094"/>
              <a:chExt cx="2494544" cy="4185759"/>
            </a:xfrm>
          </p:grpSpPr>
          <p:grpSp>
            <p:nvGrpSpPr>
              <p:cNvPr id="57" name="Group 56">
                <a:extLst>
                  <a:ext uri="{FF2B5EF4-FFF2-40B4-BE49-F238E27FC236}">
                    <a16:creationId xmlns:a16="http://schemas.microsoft.com/office/drawing/2014/main" id="{28497920-E136-42D7-9412-1BD60605931D}"/>
                  </a:ext>
                </a:extLst>
              </p:cNvPr>
              <p:cNvGrpSpPr/>
              <p:nvPr/>
            </p:nvGrpSpPr>
            <p:grpSpPr>
              <a:xfrm>
                <a:off x="11521621" y="1969094"/>
                <a:ext cx="2494544" cy="2682188"/>
                <a:chOff x="11521621" y="1969094"/>
                <a:chExt cx="2494544" cy="2682188"/>
              </a:xfrm>
            </p:grpSpPr>
            <p:cxnSp>
              <p:nvCxnSpPr>
                <p:cNvPr id="77" name="Straight Connector 76">
                  <a:extLst>
                    <a:ext uri="{FF2B5EF4-FFF2-40B4-BE49-F238E27FC236}">
                      <a16:creationId xmlns:a16="http://schemas.microsoft.com/office/drawing/2014/main" id="{98BF5F43-E851-4EF1-BD30-1A3EA3DBFB6D}"/>
                    </a:ext>
                  </a:extLst>
                </p:cNvPr>
                <p:cNvCxnSpPr>
                  <a:cxnSpLocks/>
                </p:cNvCxnSpPr>
                <p:nvPr/>
              </p:nvCxnSpPr>
              <p:spPr>
                <a:xfrm flipH="1" flipV="1">
                  <a:off x="12654231" y="3563301"/>
                  <a:ext cx="235200" cy="1087981"/>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39A8E24-3262-47F3-8EE2-A371E7B0B055}"/>
                    </a:ext>
                  </a:extLst>
                </p:cNvPr>
                <p:cNvCxnSpPr>
                  <a:cxnSpLocks/>
                </p:cNvCxnSpPr>
                <p:nvPr/>
              </p:nvCxnSpPr>
              <p:spPr>
                <a:xfrm flipV="1">
                  <a:off x="12906700" y="3563297"/>
                  <a:ext cx="186689" cy="1076234"/>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131A34C-91F3-4276-90E0-38EA36726C4A}"/>
                    </a:ext>
                  </a:extLst>
                </p:cNvPr>
                <p:cNvCxnSpPr>
                  <a:cxnSpLocks/>
                </p:cNvCxnSpPr>
                <p:nvPr/>
              </p:nvCxnSpPr>
              <p:spPr>
                <a:xfrm flipV="1">
                  <a:off x="12900880" y="3458988"/>
                  <a:ext cx="0" cy="1180545"/>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80" name="Freeform: Shape 79">
                  <a:extLst>
                    <a:ext uri="{FF2B5EF4-FFF2-40B4-BE49-F238E27FC236}">
                      <a16:creationId xmlns:a16="http://schemas.microsoft.com/office/drawing/2014/main" id="{45293FBB-84BA-42C0-8D04-E7711A61D918}"/>
                    </a:ext>
                  </a:extLst>
                </p:cNvPr>
                <p:cNvSpPr/>
                <p:nvPr/>
              </p:nvSpPr>
              <p:spPr>
                <a:xfrm rot="20249457">
                  <a:off x="11521621" y="2231355"/>
                  <a:ext cx="877925"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1" name="Freeform: Shape 80">
                  <a:extLst>
                    <a:ext uri="{FF2B5EF4-FFF2-40B4-BE49-F238E27FC236}">
                      <a16:creationId xmlns:a16="http://schemas.microsoft.com/office/drawing/2014/main" id="{D71E92F0-854E-4348-B522-E514A01DE665}"/>
                    </a:ext>
                  </a:extLst>
                </p:cNvPr>
                <p:cNvSpPr/>
                <p:nvPr/>
              </p:nvSpPr>
              <p:spPr>
                <a:xfrm rot="20249457" flipH="1">
                  <a:off x="12330923" y="1969094"/>
                  <a:ext cx="525061"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82" name="Freeform: Shape 81">
                  <a:extLst>
                    <a:ext uri="{FF2B5EF4-FFF2-40B4-BE49-F238E27FC236}">
                      <a16:creationId xmlns:a16="http://schemas.microsoft.com/office/drawing/2014/main" id="{77B26116-3BCE-40E9-AE21-3B3AD12ABC44}"/>
                    </a:ext>
                  </a:extLst>
                </p:cNvPr>
                <p:cNvSpPr/>
                <p:nvPr/>
              </p:nvSpPr>
              <p:spPr>
                <a:xfrm rot="20249457">
                  <a:off x="11857226" y="2165394"/>
                  <a:ext cx="525061"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3" name="Freeform: Shape 82">
                  <a:extLst>
                    <a:ext uri="{FF2B5EF4-FFF2-40B4-BE49-F238E27FC236}">
                      <a16:creationId xmlns:a16="http://schemas.microsoft.com/office/drawing/2014/main" id="{73A68979-BA70-4ED6-B4C8-3947E4DA45E0}"/>
                    </a:ext>
                  </a:extLst>
                </p:cNvPr>
                <p:cNvSpPr/>
                <p:nvPr/>
              </p:nvSpPr>
              <p:spPr>
                <a:xfrm rot="1067215">
                  <a:off x="12580333" y="2145489"/>
                  <a:ext cx="743996"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4" name="Freeform: Shape 83">
                  <a:extLst>
                    <a:ext uri="{FF2B5EF4-FFF2-40B4-BE49-F238E27FC236}">
                      <a16:creationId xmlns:a16="http://schemas.microsoft.com/office/drawing/2014/main" id="{63EC72E7-6A91-4B49-BE33-260E67D58848}"/>
                    </a:ext>
                  </a:extLst>
                </p:cNvPr>
                <p:cNvSpPr/>
                <p:nvPr/>
              </p:nvSpPr>
              <p:spPr>
                <a:xfrm rot="1067215" flipH="1">
                  <a:off x="13272169" y="2367439"/>
                  <a:ext cx="743996"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5" name="Freeform: Shape 84">
                  <a:extLst>
                    <a:ext uri="{FF2B5EF4-FFF2-40B4-BE49-F238E27FC236}">
                      <a16:creationId xmlns:a16="http://schemas.microsoft.com/office/drawing/2014/main" id="{33C767EF-BC74-470D-9DE9-80F9E1EBE8B6}"/>
                    </a:ext>
                  </a:extLst>
                </p:cNvPr>
                <p:cNvSpPr/>
                <p:nvPr/>
              </p:nvSpPr>
              <p:spPr>
                <a:xfrm rot="1067215" flipH="1">
                  <a:off x="13282651" y="2322835"/>
                  <a:ext cx="444962"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86" name="Freeform: Shape 85">
                  <a:extLst>
                    <a:ext uri="{FF2B5EF4-FFF2-40B4-BE49-F238E27FC236}">
                      <a16:creationId xmlns:a16="http://schemas.microsoft.com/office/drawing/2014/main" id="{7ABAA443-D4A2-4AD3-86E3-A9A56ADD1B2F}"/>
                    </a:ext>
                  </a:extLst>
                </p:cNvPr>
                <p:cNvSpPr/>
                <p:nvPr/>
              </p:nvSpPr>
              <p:spPr>
                <a:xfrm rot="1067215">
                  <a:off x="12868885" y="2190093"/>
                  <a:ext cx="444962"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7" name="Freeform: Shape 86">
                  <a:extLst>
                    <a:ext uri="{FF2B5EF4-FFF2-40B4-BE49-F238E27FC236}">
                      <a16:creationId xmlns:a16="http://schemas.microsoft.com/office/drawing/2014/main" id="{985EE30F-3169-41D8-AB7E-5DD444E5D5CF}"/>
                    </a:ext>
                  </a:extLst>
                </p:cNvPr>
                <p:cNvSpPr/>
                <p:nvPr/>
              </p:nvSpPr>
              <p:spPr>
                <a:xfrm>
                  <a:off x="12316258" y="2613898"/>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8" name="Freeform: Shape 87">
                  <a:extLst>
                    <a:ext uri="{FF2B5EF4-FFF2-40B4-BE49-F238E27FC236}">
                      <a16:creationId xmlns:a16="http://schemas.microsoft.com/office/drawing/2014/main" id="{55D40BAD-C198-4806-9C94-D174ECA8118B}"/>
                    </a:ext>
                  </a:extLst>
                </p:cNvPr>
                <p:cNvSpPr/>
                <p:nvPr/>
              </p:nvSpPr>
              <p:spPr>
                <a:xfrm flipH="1">
                  <a:off x="12901427" y="2613898"/>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9" name="Freeform: Shape 88">
                  <a:extLst>
                    <a:ext uri="{FF2B5EF4-FFF2-40B4-BE49-F238E27FC236}">
                      <a16:creationId xmlns:a16="http://schemas.microsoft.com/office/drawing/2014/main" id="{A7BB54F3-47F4-425D-83D1-DEFB6DF87CA2}"/>
                    </a:ext>
                  </a:extLst>
                </p:cNvPr>
                <p:cNvSpPr/>
                <p:nvPr/>
              </p:nvSpPr>
              <p:spPr>
                <a:xfrm flipH="1">
                  <a:off x="12904248" y="2613898"/>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90" name="Freeform: Shape 89">
                  <a:extLst>
                    <a:ext uri="{FF2B5EF4-FFF2-40B4-BE49-F238E27FC236}">
                      <a16:creationId xmlns:a16="http://schemas.microsoft.com/office/drawing/2014/main" id="{0AF18DC6-16E1-4799-BB5C-0F3A0C7FA28B}"/>
                    </a:ext>
                  </a:extLst>
                </p:cNvPr>
                <p:cNvSpPr/>
                <p:nvPr/>
              </p:nvSpPr>
              <p:spPr>
                <a:xfrm>
                  <a:off x="12554276" y="2613898"/>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58" name="Group 57">
                <a:extLst>
                  <a:ext uri="{FF2B5EF4-FFF2-40B4-BE49-F238E27FC236}">
                    <a16:creationId xmlns:a16="http://schemas.microsoft.com/office/drawing/2014/main" id="{342C8FA0-A3B0-4165-BF81-245EB245A084}"/>
                  </a:ext>
                </a:extLst>
              </p:cNvPr>
              <p:cNvGrpSpPr/>
              <p:nvPr/>
            </p:nvGrpSpPr>
            <p:grpSpPr>
              <a:xfrm>
                <a:off x="12470968" y="4604322"/>
                <a:ext cx="839142" cy="1550531"/>
                <a:chOff x="12470968" y="4604322"/>
                <a:chExt cx="839142" cy="1550531"/>
              </a:xfrm>
            </p:grpSpPr>
            <p:grpSp>
              <p:nvGrpSpPr>
                <p:cNvPr id="59" name="Group 58">
                  <a:extLst>
                    <a:ext uri="{FF2B5EF4-FFF2-40B4-BE49-F238E27FC236}">
                      <a16:creationId xmlns:a16="http://schemas.microsoft.com/office/drawing/2014/main" id="{334060C5-27F3-4421-A304-B193F9BD3396}"/>
                    </a:ext>
                  </a:extLst>
                </p:cNvPr>
                <p:cNvGrpSpPr/>
                <p:nvPr/>
              </p:nvGrpSpPr>
              <p:grpSpPr>
                <a:xfrm>
                  <a:off x="12710801" y="4604322"/>
                  <a:ext cx="471270" cy="1549314"/>
                  <a:chOff x="2541356" y="1774680"/>
                  <a:chExt cx="1106202" cy="3636668"/>
                </a:xfrm>
                <a:solidFill>
                  <a:schemeClr val="bg1">
                    <a:lumMod val="75000"/>
                  </a:schemeClr>
                </a:solidFill>
              </p:grpSpPr>
              <p:sp>
                <p:nvSpPr>
                  <p:cNvPr id="66" name="Freeform: Shape 65">
                    <a:extLst>
                      <a:ext uri="{FF2B5EF4-FFF2-40B4-BE49-F238E27FC236}">
                        <a16:creationId xmlns:a16="http://schemas.microsoft.com/office/drawing/2014/main" id="{5E3F14CE-CF61-4B63-BE02-EF710F602842}"/>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C7850172-E89B-4A0E-B003-8BAE9D3F7D76}"/>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A6584978-73D4-47EC-9C82-C6A2A24E2F98}"/>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77846F57-FC7C-4A6D-A2AD-E0934F6F23DA}"/>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D113772A-09F4-4D1C-82EE-59CB5A04CCF4}"/>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E130360-94EB-47DA-9B20-9425A2D818C4}"/>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54F71D42-7D98-4D72-8ABF-C7257DE6F785}"/>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D847D27-5E4A-4825-9586-C0C8432BE2B8}"/>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FBC8F3F7-E7EA-4E0C-82B1-9EB91449D661}"/>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75F4C58D-06F2-4C1A-9546-C42BED8D3EDF}"/>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A7E2375-9395-4B49-ABD1-CCE9CD9DDE09}"/>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60" name="Freeform: Shape 59">
                  <a:extLst>
                    <a:ext uri="{FF2B5EF4-FFF2-40B4-BE49-F238E27FC236}">
                      <a16:creationId xmlns:a16="http://schemas.microsoft.com/office/drawing/2014/main" id="{1454EABB-6CD6-439A-B02B-6EDF30909757}"/>
                    </a:ext>
                  </a:extLst>
                </p:cNvPr>
                <p:cNvSpPr/>
                <p:nvPr/>
              </p:nvSpPr>
              <p:spPr>
                <a:xfrm>
                  <a:off x="12579689" y="4661548"/>
                  <a:ext cx="730421" cy="149330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61" name="Group 60">
                  <a:extLst>
                    <a:ext uri="{FF2B5EF4-FFF2-40B4-BE49-F238E27FC236}">
                      <a16:creationId xmlns:a16="http://schemas.microsoft.com/office/drawing/2014/main" id="{52093950-B461-4544-9D34-057C941B61C5}"/>
                    </a:ext>
                  </a:extLst>
                </p:cNvPr>
                <p:cNvGrpSpPr/>
                <p:nvPr/>
              </p:nvGrpSpPr>
              <p:grpSpPr>
                <a:xfrm>
                  <a:off x="12470968" y="4620148"/>
                  <a:ext cx="435759" cy="1352099"/>
                  <a:chOff x="1968987" y="1811829"/>
                  <a:chExt cx="1022846" cy="3173751"/>
                </a:xfrm>
                <a:solidFill>
                  <a:schemeClr val="bg1"/>
                </a:solidFill>
              </p:grpSpPr>
              <p:sp>
                <p:nvSpPr>
                  <p:cNvPr id="62" name="Freeform: Shape 61">
                    <a:extLst>
                      <a:ext uri="{FF2B5EF4-FFF2-40B4-BE49-F238E27FC236}">
                        <a16:creationId xmlns:a16="http://schemas.microsoft.com/office/drawing/2014/main" id="{966E3A86-B11A-4D7D-899D-2BB3579B0565}"/>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375DDF1-AA9E-43A0-A8DA-412ADFA996C3}"/>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6262C62E-87B3-4A38-8215-10B0952EB444}"/>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F9FE7BDD-9751-4BFE-99BE-5AC754AED6C6}"/>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grpSp>
      <p:grpSp>
        <p:nvGrpSpPr>
          <p:cNvPr id="129" name="Group 128">
            <a:extLst>
              <a:ext uri="{FF2B5EF4-FFF2-40B4-BE49-F238E27FC236}">
                <a16:creationId xmlns:a16="http://schemas.microsoft.com/office/drawing/2014/main" id="{78B20492-39E5-40A7-ACED-B12C9199C0A3}"/>
              </a:ext>
            </a:extLst>
          </p:cNvPr>
          <p:cNvGrpSpPr/>
          <p:nvPr userDrawn="1"/>
        </p:nvGrpSpPr>
        <p:grpSpPr>
          <a:xfrm>
            <a:off x="2049853" y="5455304"/>
            <a:ext cx="505821" cy="1063939"/>
            <a:chOff x="3554538" y="3240653"/>
            <a:chExt cx="1265482" cy="2661804"/>
          </a:xfrm>
        </p:grpSpPr>
        <p:cxnSp>
          <p:nvCxnSpPr>
            <p:cNvPr id="114" name="Straight Connector 113">
              <a:extLst>
                <a:ext uri="{FF2B5EF4-FFF2-40B4-BE49-F238E27FC236}">
                  <a16:creationId xmlns:a16="http://schemas.microsoft.com/office/drawing/2014/main" id="{C36F2E2E-EA5D-4C3D-A928-33B538657742}"/>
                </a:ext>
              </a:extLst>
            </p:cNvPr>
            <p:cNvCxnSpPr>
              <a:cxnSpLocks/>
            </p:cNvCxnSpPr>
            <p:nvPr/>
          </p:nvCxnSpPr>
          <p:spPr>
            <a:xfrm flipH="1" flipV="1">
              <a:off x="4042982" y="4338372"/>
              <a:ext cx="141951" cy="656632"/>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D5C2ACA-1653-450B-AA0F-0BB97F26E090}"/>
                </a:ext>
              </a:extLst>
            </p:cNvPr>
            <p:cNvCxnSpPr>
              <a:cxnSpLocks/>
            </p:cNvCxnSpPr>
            <p:nvPr/>
          </p:nvCxnSpPr>
          <p:spPr>
            <a:xfrm flipV="1">
              <a:off x="4195355" y="4338370"/>
              <a:ext cx="112673" cy="649542"/>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3FA41FE-CF42-45C1-9BF0-04306DF68DF5}"/>
                </a:ext>
              </a:extLst>
            </p:cNvPr>
            <p:cNvCxnSpPr>
              <a:cxnSpLocks/>
            </p:cNvCxnSpPr>
            <p:nvPr/>
          </p:nvCxnSpPr>
          <p:spPr>
            <a:xfrm flipV="1">
              <a:off x="4191842" y="4275416"/>
              <a:ext cx="0" cy="712497"/>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128" name="Group 127">
              <a:extLst>
                <a:ext uri="{FF2B5EF4-FFF2-40B4-BE49-F238E27FC236}">
                  <a16:creationId xmlns:a16="http://schemas.microsoft.com/office/drawing/2014/main" id="{39566CF3-AE60-4521-8EAB-A6F38C25F04A}"/>
                </a:ext>
              </a:extLst>
            </p:cNvPr>
            <p:cNvGrpSpPr/>
            <p:nvPr userDrawn="1"/>
          </p:nvGrpSpPr>
          <p:grpSpPr>
            <a:xfrm>
              <a:off x="3554538" y="3240653"/>
              <a:ext cx="1265482" cy="1261388"/>
              <a:chOff x="3839004" y="3765377"/>
              <a:chExt cx="714810" cy="712498"/>
            </a:xfrm>
          </p:grpSpPr>
          <p:sp>
            <p:nvSpPr>
              <p:cNvPr id="124" name="Freeform: Shape 123">
                <a:extLst>
                  <a:ext uri="{FF2B5EF4-FFF2-40B4-BE49-F238E27FC236}">
                    <a16:creationId xmlns:a16="http://schemas.microsoft.com/office/drawing/2014/main" id="{C8C09D40-DCAB-4029-88E4-6AC240FEFF8E}"/>
                  </a:ext>
                </a:extLst>
              </p:cNvPr>
              <p:cNvSpPr/>
              <p:nvPr/>
            </p:nvSpPr>
            <p:spPr>
              <a:xfrm>
                <a:off x="3839004" y="3765377"/>
                <a:ext cx="361641"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25" name="Freeform: Shape 124">
                <a:extLst>
                  <a:ext uri="{FF2B5EF4-FFF2-40B4-BE49-F238E27FC236}">
                    <a16:creationId xmlns:a16="http://schemas.microsoft.com/office/drawing/2014/main" id="{42426633-1393-44E2-AA45-46F863414611}"/>
                  </a:ext>
                </a:extLst>
              </p:cNvPr>
              <p:cNvSpPr/>
              <p:nvPr/>
            </p:nvSpPr>
            <p:spPr>
              <a:xfrm flipH="1">
                <a:off x="4192173" y="3765377"/>
                <a:ext cx="361641"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26" name="Freeform: Shape 125">
                <a:extLst>
                  <a:ext uri="{FF2B5EF4-FFF2-40B4-BE49-F238E27FC236}">
                    <a16:creationId xmlns:a16="http://schemas.microsoft.com/office/drawing/2014/main" id="{F2B015FA-498B-47F6-B132-04F6C1EDCF62}"/>
                  </a:ext>
                </a:extLst>
              </p:cNvPr>
              <p:cNvSpPr/>
              <p:nvPr/>
            </p:nvSpPr>
            <p:spPr>
              <a:xfrm flipH="1">
                <a:off x="4193875" y="3765377"/>
                <a:ext cx="216287"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127" name="Freeform: Shape 126">
                <a:extLst>
                  <a:ext uri="{FF2B5EF4-FFF2-40B4-BE49-F238E27FC236}">
                    <a16:creationId xmlns:a16="http://schemas.microsoft.com/office/drawing/2014/main" id="{36E07A82-657F-4FF7-88AF-B93A968F7965}"/>
                  </a:ext>
                </a:extLst>
              </p:cNvPr>
              <p:cNvSpPr/>
              <p:nvPr/>
            </p:nvSpPr>
            <p:spPr>
              <a:xfrm>
                <a:off x="3982656" y="3765377"/>
                <a:ext cx="216287"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95" name="Group 94">
              <a:extLst>
                <a:ext uri="{FF2B5EF4-FFF2-40B4-BE49-F238E27FC236}">
                  <a16:creationId xmlns:a16="http://schemas.microsoft.com/office/drawing/2014/main" id="{B9BBFEF9-D843-49F1-9382-AF2855685F57}"/>
                </a:ext>
              </a:extLst>
            </p:cNvPr>
            <p:cNvGrpSpPr/>
            <p:nvPr/>
          </p:nvGrpSpPr>
          <p:grpSpPr>
            <a:xfrm>
              <a:off x="3932377" y="4966662"/>
              <a:ext cx="506449" cy="935795"/>
              <a:chOff x="12470968" y="4604322"/>
              <a:chExt cx="839142" cy="1550531"/>
            </a:xfrm>
          </p:grpSpPr>
          <p:grpSp>
            <p:nvGrpSpPr>
              <p:cNvPr id="96" name="Group 95">
                <a:extLst>
                  <a:ext uri="{FF2B5EF4-FFF2-40B4-BE49-F238E27FC236}">
                    <a16:creationId xmlns:a16="http://schemas.microsoft.com/office/drawing/2014/main" id="{B5A53FDC-4435-4C8F-900E-227254CAB58C}"/>
                  </a:ext>
                </a:extLst>
              </p:cNvPr>
              <p:cNvGrpSpPr/>
              <p:nvPr/>
            </p:nvGrpSpPr>
            <p:grpSpPr>
              <a:xfrm>
                <a:off x="12710801" y="4604322"/>
                <a:ext cx="471270" cy="1549314"/>
                <a:chOff x="2541356" y="1774680"/>
                <a:chExt cx="1106202" cy="3636668"/>
              </a:xfrm>
              <a:solidFill>
                <a:schemeClr val="bg1">
                  <a:lumMod val="75000"/>
                </a:schemeClr>
              </a:solidFill>
            </p:grpSpPr>
            <p:sp>
              <p:nvSpPr>
                <p:cNvPr id="103" name="Freeform: Shape 102">
                  <a:extLst>
                    <a:ext uri="{FF2B5EF4-FFF2-40B4-BE49-F238E27FC236}">
                      <a16:creationId xmlns:a16="http://schemas.microsoft.com/office/drawing/2014/main" id="{FF814D90-0C97-4607-AAC2-601330052B36}"/>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CDC986E-5166-4168-A33F-9175302338EE}"/>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736A043A-9882-426C-B69E-39C5C2F39485}"/>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B57B04E-7E1C-41AF-8909-ACCAE3209E4B}"/>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7D4AEE08-715B-4FC1-9775-92666F4B3616}"/>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FCD750D4-4BDF-4312-B443-7EA98BBF00A1}"/>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DCEEE83C-0E65-4A03-8C83-3979F03318D8}"/>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5B47C86B-F4FF-4993-9645-5F42218A748E}"/>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F639E5E1-FF36-4933-A42A-22242275B7FF}"/>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AF475549-82D3-43D8-A2A1-63D1164F97F7}"/>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2F4E196A-74CD-4206-A5DE-2AD96F4565D4}"/>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97" name="Freeform: Shape 96">
                <a:extLst>
                  <a:ext uri="{FF2B5EF4-FFF2-40B4-BE49-F238E27FC236}">
                    <a16:creationId xmlns:a16="http://schemas.microsoft.com/office/drawing/2014/main" id="{EBD71692-1EB8-46F8-A5CA-39F79B85B6F4}"/>
                  </a:ext>
                </a:extLst>
              </p:cNvPr>
              <p:cNvSpPr/>
              <p:nvPr/>
            </p:nvSpPr>
            <p:spPr>
              <a:xfrm>
                <a:off x="12579689" y="4661548"/>
                <a:ext cx="730421" cy="149330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98" name="Group 97">
                <a:extLst>
                  <a:ext uri="{FF2B5EF4-FFF2-40B4-BE49-F238E27FC236}">
                    <a16:creationId xmlns:a16="http://schemas.microsoft.com/office/drawing/2014/main" id="{0F30D081-E47B-4D97-90D7-82171E2A220B}"/>
                  </a:ext>
                </a:extLst>
              </p:cNvPr>
              <p:cNvGrpSpPr/>
              <p:nvPr/>
            </p:nvGrpSpPr>
            <p:grpSpPr>
              <a:xfrm>
                <a:off x="12470968" y="4620148"/>
                <a:ext cx="435759" cy="1352099"/>
                <a:chOff x="1968987" y="1811829"/>
                <a:chExt cx="1022846" cy="3173751"/>
              </a:xfrm>
              <a:solidFill>
                <a:schemeClr val="bg1"/>
              </a:solidFill>
            </p:grpSpPr>
            <p:sp>
              <p:nvSpPr>
                <p:cNvPr id="99" name="Freeform: Shape 98">
                  <a:extLst>
                    <a:ext uri="{FF2B5EF4-FFF2-40B4-BE49-F238E27FC236}">
                      <a16:creationId xmlns:a16="http://schemas.microsoft.com/office/drawing/2014/main" id="{CB864674-7548-4BA5-B680-15D239DEA13D}"/>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90FA0BA3-B5F1-4AB1-8120-BAD46A7B2B13}"/>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7688CEA0-5AFE-47D7-84ED-8C37C15B6D75}"/>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689940E3-41B4-407C-A403-D52373191327}"/>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grpSp>
        <p:nvGrpSpPr>
          <p:cNvPr id="130" name="Group 129">
            <a:extLst>
              <a:ext uri="{FF2B5EF4-FFF2-40B4-BE49-F238E27FC236}">
                <a16:creationId xmlns:a16="http://schemas.microsoft.com/office/drawing/2014/main" id="{6455E06B-1F39-4435-A88E-49A0BEE4344E}"/>
              </a:ext>
            </a:extLst>
          </p:cNvPr>
          <p:cNvGrpSpPr/>
          <p:nvPr userDrawn="1"/>
        </p:nvGrpSpPr>
        <p:grpSpPr>
          <a:xfrm>
            <a:off x="835670" y="4613596"/>
            <a:ext cx="432480" cy="909674"/>
            <a:chOff x="3554538" y="3240653"/>
            <a:chExt cx="1265482" cy="2661804"/>
          </a:xfrm>
        </p:grpSpPr>
        <p:cxnSp>
          <p:nvCxnSpPr>
            <p:cNvPr id="131" name="Straight Connector 130">
              <a:extLst>
                <a:ext uri="{FF2B5EF4-FFF2-40B4-BE49-F238E27FC236}">
                  <a16:creationId xmlns:a16="http://schemas.microsoft.com/office/drawing/2014/main" id="{85E4F8CF-89FD-4BEC-9A6B-746AC0CFA7A5}"/>
                </a:ext>
              </a:extLst>
            </p:cNvPr>
            <p:cNvCxnSpPr>
              <a:cxnSpLocks/>
            </p:cNvCxnSpPr>
            <p:nvPr/>
          </p:nvCxnSpPr>
          <p:spPr>
            <a:xfrm flipH="1" flipV="1">
              <a:off x="4030920" y="4338371"/>
              <a:ext cx="141951" cy="656633"/>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6E3B0A3-9898-4F02-8B45-6F8FC64036F8}"/>
                </a:ext>
              </a:extLst>
            </p:cNvPr>
            <p:cNvCxnSpPr>
              <a:cxnSpLocks/>
            </p:cNvCxnSpPr>
            <p:nvPr/>
          </p:nvCxnSpPr>
          <p:spPr>
            <a:xfrm flipV="1">
              <a:off x="4195355" y="4338370"/>
              <a:ext cx="112673" cy="649542"/>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DFF3308-04DB-4E73-8358-096F74C4545D}"/>
                </a:ext>
              </a:extLst>
            </p:cNvPr>
            <p:cNvCxnSpPr>
              <a:cxnSpLocks/>
            </p:cNvCxnSpPr>
            <p:nvPr/>
          </p:nvCxnSpPr>
          <p:spPr>
            <a:xfrm flipV="1">
              <a:off x="4179779" y="4275415"/>
              <a:ext cx="0" cy="712498"/>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134" name="Group 133">
              <a:extLst>
                <a:ext uri="{FF2B5EF4-FFF2-40B4-BE49-F238E27FC236}">
                  <a16:creationId xmlns:a16="http://schemas.microsoft.com/office/drawing/2014/main" id="{346BC297-A507-4854-B0C2-20FBF761D2B3}"/>
                </a:ext>
              </a:extLst>
            </p:cNvPr>
            <p:cNvGrpSpPr/>
            <p:nvPr userDrawn="1"/>
          </p:nvGrpSpPr>
          <p:grpSpPr>
            <a:xfrm>
              <a:off x="3554538" y="3240653"/>
              <a:ext cx="1265482" cy="1261388"/>
              <a:chOff x="3839004" y="3765377"/>
              <a:chExt cx="714810" cy="712498"/>
            </a:xfrm>
          </p:grpSpPr>
          <p:sp>
            <p:nvSpPr>
              <p:cNvPr id="154" name="Freeform: Shape 153">
                <a:extLst>
                  <a:ext uri="{FF2B5EF4-FFF2-40B4-BE49-F238E27FC236}">
                    <a16:creationId xmlns:a16="http://schemas.microsoft.com/office/drawing/2014/main" id="{233BF2A0-2247-4157-B685-518331BDE6CB}"/>
                  </a:ext>
                </a:extLst>
              </p:cNvPr>
              <p:cNvSpPr/>
              <p:nvPr/>
            </p:nvSpPr>
            <p:spPr>
              <a:xfrm>
                <a:off x="3839004" y="3765377"/>
                <a:ext cx="361641"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55" name="Freeform: Shape 154">
                <a:extLst>
                  <a:ext uri="{FF2B5EF4-FFF2-40B4-BE49-F238E27FC236}">
                    <a16:creationId xmlns:a16="http://schemas.microsoft.com/office/drawing/2014/main" id="{D7ADAAD4-B6D4-4BF7-A974-DAB39978061A}"/>
                  </a:ext>
                </a:extLst>
              </p:cNvPr>
              <p:cNvSpPr/>
              <p:nvPr/>
            </p:nvSpPr>
            <p:spPr>
              <a:xfrm flipH="1">
                <a:off x="4192173" y="3765377"/>
                <a:ext cx="361641"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56" name="Freeform: Shape 155">
                <a:extLst>
                  <a:ext uri="{FF2B5EF4-FFF2-40B4-BE49-F238E27FC236}">
                    <a16:creationId xmlns:a16="http://schemas.microsoft.com/office/drawing/2014/main" id="{7B491406-69C2-44DB-A5CD-88D8D1BEF0CF}"/>
                  </a:ext>
                </a:extLst>
              </p:cNvPr>
              <p:cNvSpPr/>
              <p:nvPr/>
            </p:nvSpPr>
            <p:spPr>
              <a:xfrm flipH="1">
                <a:off x="4193875" y="3765377"/>
                <a:ext cx="216287"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157" name="Freeform: Shape 156">
                <a:extLst>
                  <a:ext uri="{FF2B5EF4-FFF2-40B4-BE49-F238E27FC236}">
                    <a16:creationId xmlns:a16="http://schemas.microsoft.com/office/drawing/2014/main" id="{73F74B2A-3CC0-4FB6-9B7E-2720B932037C}"/>
                  </a:ext>
                </a:extLst>
              </p:cNvPr>
              <p:cNvSpPr/>
              <p:nvPr/>
            </p:nvSpPr>
            <p:spPr>
              <a:xfrm>
                <a:off x="3982656" y="3765377"/>
                <a:ext cx="216287"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135" name="Group 134">
              <a:extLst>
                <a:ext uri="{FF2B5EF4-FFF2-40B4-BE49-F238E27FC236}">
                  <a16:creationId xmlns:a16="http://schemas.microsoft.com/office/drawing/2014/main" id="{61A2B3D3-0BBA-407F-AE8C-CE2700182DA1}"/>
                </a:ext>
              </a:extLst>
            </p:cNvPr>
            <p:cNvGrpSpPr/>
            <p:nvPr/>
          </p:nvGrpSpPr>
          <p:grpSpPr>
            <a:xfrm>
              <a:off x="3932377" y="4966662"/>
              <a:ext cx="506449" cy="935795"/>
              <a:chOff x="12470968" y="4604322"/>
              <a:chExt cx="839142" cy="1550531"/>
            </a:xfrm>
          </p:grpSpPr>
          <p:grpSp>
            <p:nvGrpSpPr>
              <p:cNvPr id="136" name="Group 135">
                <a:extLst>
                  <a:ext uri="{FF2B5EF4-FFF2-40B4-BE49-F238E27FC236}">
                    <a16:creationId xmlns:a16="http://schemas.microsoft.com/office/drawing/2014/main" id="{DD14744D-0284-4519-A44A-80CAFA613277}"/>
                  </a:ext>
                </a:extLst>
              </p:cNvPr>
              <p:cNvGrpSpPr/>
              <p:nvPr/>
            </p:nvGrpSpPr>
            <p:grpSpPr>
              <a:xfrm>
                <a:off x="12710801" y="4604322"/>
                <a:ext cx="471270" cy="1549314"/>
                <a:chOff x="2541356" y="1774680"/>
                <a:chExt cx="1106202" cy="3636668"/>
              </a:xfrm>
              <a:solidFill>
                <a:schemeClr val="bg1">
                  <a:lumMod val="75000"/>
                </a:schemeClr>
              </a:solidFill>
            </p:grpSpPr>
            <p:sp>
              <p:nvSpPr>
                <p:cNvPr id="143" name="Freeform: Shape 142">
                  <a:extLst>
                    <a:ext uri="{FF2B5EF4-FFF2-40B4-BE49-F238E27FC236}">
                      <a16:creationId xmlns:a16="http://schemas.microsoft.com/office/drawing/2014/main" id="{8B7D02ED-1A26-4E8B-8912-6DDD6822FD36}"/>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8E8DB34B-B88D-4347-B321-7D8FAF44FA1B}"/>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7872BA3E-8AD2-4FD0-99B8-768D5AE20E0D}"/>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943D25C2-FE71-4163-9186-5BD8047B96F7}"/>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16E10B06-9365-4B69-A9B2-58D853DD4805}"/>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8D2508CC-9580-4CDC-B945-0527D9CD8BCF}"/>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9A6B4527-6C1D-4E70-B70D-060BB6FDCE5C}"/>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BBF6ECC9-4158-4E48-87FB-675A6F827C3F}"/>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EF0C6BF0-8D21-43BB-A8C3-ADC1E2594500}"/>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D793B9B-6AC8-4549-9ADB-1E3DF2E2FC47}"/>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4CEC876C-6B44-4AFA-B48D-6DFA5BCE9067}"/>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137" name="Freeform: Shape 136">
                <a:extLst>
                  <a:ext uri="{FF2B5EF4-FFF2-40B4-BE49-F238E27FC236}">
                    <a16:creationId xmlns:a16="http://schemas.microsoft.com/office/drawing/2014/main" id="{D272DC14-6DAF-4A56-A5A6-221189C61401}"/>
                  </a:ext>
                </a:extLst>
              </p:cNvPr>
              <p:cNvSpPr/>
              <p:nvPr/>
            </p:nvSpPr>
            <p:spPr>
              <a:xfrm>
                <a:off x="12579689" y="4661548"/>
                <a:ext cx="730421" cy="149330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138" name="Group 137">
                <a:extLst>
                  <a:ext uri="{FF2B5EF4-FFF2-40B4-BE49-F238E27FC236}">
                    <a16:creationId xmlns:a16="http://schemas.microsoft.com/office/drawing/2014/main" id="{7901E2D7-C583-4CE2-8F51-5C524CC1CAA9}"/>
                  </a:ext>
                </a:extLst>
              </p:cNvPr>
              <p:cNvGrpSpPr/>
              <p:nvPr/>
            </p:nvGrpSpPr>
            <p:grpSpPr>
              <a:xfrm>
                <a:off x="12470968" y="4620148"/>
                <a:ext cx="435759" cy="1352099"/>
                <a:chOff x="1968987" y="1811829"/>
                <a:chExt cx="1022846" cy="3173751"/>
              </a:xfrm>
              <a:solidFill>
                <a:schemeClr val="bg1"/>
              </a:solidFill>
            </p:grpSpPr>
            <p:sp>
              <p:nvSpPr>
                <p:cNvPr id="139" name="Freeform: Shape 138">
                  <a:extLst>
                    <a:ext uri="{FF2B5EF4-FFF2-40B4-BE49-F238E27FC236}">
                      <a16:creationId xmlns:a16="http://schemas.microsoft.com/office/drawing/2014/main" id="{E6067227-37CF-4C14-B006-6E00ABFD280C}"/>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BE5BB590-239F-4213-8DC4-103945DFEB36}"/>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C7137044-11D7-4101-800A-6BE9664CBF25}"/>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4346DB45-5CD6-4EEB-AC2C-D34E208FF9E5}"/>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9558372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8_Images &amp; Contents Layout">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31D701F7-6536-4EA0-BC87-9BB13963D926}"/>
              </a:ext>
            </a:extLst>
          </p:cNvPr>
          <p:cNvSpPr/>
          <p:nvPr userDrawn="1"/>
        </p:nvSpPr>
        <p:spPr>
          <a:xfrm>
            <a:off x="0" y="2362200"/>
            <a:ext cx="12191999"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그림 개체 틀 6">
            <a:extLst>
              <a:ext uri="{FF2B5EF4-FFF2-40B4-BE49-F238E27FC236}">
                <a16:creationId xmlns:a16="http://schemas.microsoft.com/office/drawing/2014/main" id="{F0F9403A-8AFF-4B2B-B648-FF5CBFC9A8B3}"/>
              </a:ext>
            </a:extLst>
          </p:cNvPr>
          <p:cNvSpPr>
            <a:spLocks noGrp="1"/>
          </p:cNvSpPr>
          <p:nvPr>
            <p:ph type="pic" sz="quarter" idx="65" hasCustomPrompt="1"/>
          </p:nvPr>
        </p:nvSpPr>
        <p:spPr>
          <a:xfrm>
            <a:off x="5534029" y="2"/>
            <a:ext cx="6657973" cy="6857999"/>
          </a:xfrm>
          <a:custGeom>
            <a:avLst/>
            <a:gdLst>
              <a:gd name="connsiteX0" fmla="*/ 2362199 w 6657973"/>
              <a:gd name="connsiteY0" fmla="*/ 0 h 6857999"/>
              <a:gd name="connsiteX1" fmla="*/ 6657973 w 6657973"/>
              <a:gd name="connsiteY1" fmla="*/ 0 h 6857999"/>
              <a:gd name="connsiteX2" fmla="*/ 6657973 w 6657973"/>
              <a:gd name="connsiteY2" fmla="*/ 3630706 h 6857999"/>
              <a:gd name="connsiteX3" fmla="*/ 6657972 w 6657973"/>
              <a:gd name="connsiteY3" fmla="*/ 6857999 h 6857999"/>
              <a:gd name="connsiteX4" fmla="*/ 2362198 w 6657973"/>
              <a:gd name="connsiteY4" fmla="*/ 6857999 h 6857999"/>
              <a:gd name="connsiteX5" fmla="*/ 2362198 w 6657973"/>
              <a:gd name="connsiteY5" fmla="*/ 6857999 h 6857999"/>
              <a:gd name="connsiteX6" fmla="*/ 0 w 6657973"/>
              <a:gd name="connsiteY6" fmla="*/ 34385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7973" h="6857999">
                <a:moveTo>
                  <a:pt x="2362199" y="0"/>
                </a:moveTo>
                <a:lnTo>
                  <a:pt x="6657973" y="0"/>
                </a:lnTo>
                <a:lnTo>
                  <a:pt x="6657973" y="3630706"/>
                </a:lnTo>
                <a:lnTo>
                  <a:pt x="6657972" y="6857999"/>
                </a:lnTo>
                <a:lnTo>
                  <a:pt x="2362198" y="6857999"/>
                </a:lnTo>
                <a:lnTo>
                  <a:pt x="2362198" y="6857999"/>
                </a:lnTo>
                <a:lnTo>
                  <a:pt x="0" y="3438532"/>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1407081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2_Contents slide layout">
    <p:bg>
      <p:bgPr>
        <a:solidFill>
          <a:schemeClr val="accent2"/>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2C882D6-F42B-420F-B28D-BA2BD09E51CA}"/>
              </a:ext>
            </a:extLst>
          </p:cNvPr>
          <p:cNvSpPr/>
          <p:nvPr userDrawn="1"/>
        </p:nvSpPr>
        <p:spPr>
          <a:xfrm>
            <a:off x="0" y="6147537"/>
            <a:ext cx="12192000" cy="722424"/>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p>
        </p:txBody>
      </p:sp>
      <p:sp>
        <p:nvSpPr>
          <p:cNvPr id="3" name="Freeform: Shape 2">
            <a:extLst>
              <a:ext uri="{FF2B5EF4-FFF2-40B4-BE49-F238E27FC236}">
                <a16:creationId xmlns:a16="http://schemas.microsoft.com/office/drawing/2014/main" id="{EFC47860-F692-40B3-8E78-8914A5700FCB}"/>
              </a:ext>
            </a:extLst>
          </p:cNvPr>
          <p:cNvSpPr/>
          <p:nvPr userDrawn="1"/>
        </p:nvSpPr>
        <p:spPr>
          <a:xfrm flipH="1">
            <a:off x="0" y="6381796"/>
            <a:ext cx="12192000" cy="488165"/>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Tree>
    <p:extLst>
      <p:ext uri="{BB962C8B-B14F-4D97-AF65-F5344CB8AC3E}">
        <p14:creationId xmlns:p14="http://schemas.microsoft.com/office/powerpoint/2010/main" val="781003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26128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8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261283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4C200A-24A8-43AD-A980-E284C50657FD}"/>
              </a:ext>
            </a:extLst>
          </p:cNvPr>
          <p:cNvSpPr>
            <a:spLocks noGrp="1"/>
          </p:cNvSpPr>
          <p:nvPr>
            <p:ph type="pic" idx="1" hasCustomPrompt="1"/>
          </p:nvPr>
        </p:nvSpPr>
        <p:spPr>
          <a:xfrm>
            <a:off x="0" y="0"/>
            <a:ext cx="6113634" cy="6858000"/>
          </a:xfrm>
          <a:custGeom>
            <a:avLst/>
            <a:gdLst>
              <a:gd name="connsiteX0" fmla="*/ 0 w 3658111"/>
              <a:gd name="connsiteY0" fmla="*/ 0 h 6858000"/>
              <a:gd name="connsiteX1" fmla="*/ 3658111 w 3658111"/>
              <a:gd name="connsiteY1" fmla="*/ 0 h 6858000"/>
              <a:gd name="connsiteX2" fmla="*/ 3658111 w 3658111"/>
              <a:gd name="connsiteY2" fmla="*/ 6858000 h 6858000"/>
              <a:gd name="connsiteX3" fmla="*/ 0 w 3658111"/>
              <a:gd name="connsiteY3" fmla="*/ 6858000 h 6858000"/>
              <a:gd name="connsiteX4" fmla="*/ 0 w 3658111"/>
              <a:gd name="connsiteY4" fmla="*/ 0 h 6858000"/>
              <a:gd name="connsiteX0" fmla="*/ 0 w 6113634"/>
              <a:gd name="connsiteY0" fmla="*/ 0 h 6878548"/>
              <a:gd name="connsiteX1" fmla="*/ 3658111 w 6113634"/>
              <a:gd name="connsiteY1" fmla="*/ 0 h 6878548"/>
              <a:gd name="connsiteX2" fmla="*/ 6113634 w 6113634"/>
              <a:gd name="connsiteY2" fmla="*/ 6878548 h 6878548"/>
              <a:gd name="connsiteX3" fmla="*/ 0 w 6113634"/>
              <a:gd name="connsiteY3" fmla="*/ 6858000 h 6878548"/>
              <a:gd name="connsiteX4" fmla="*/ 0 w 6113634"/>
              <a:gd name="connsiteY4" fmla="*/ 0 h 6878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3634" h="6878548">
                <a:moveTo>
                  <a:pt x="0" y="0"/>
                </a:moveTo>
                <a:lnTo>
                  <a:pt x="3658111" y="0"/>
                </a:lnTo>
                <a:lnTo>
                  <a:pt x="6113634" y="6878548"/>
                </a:lnTo>
                <a:lnTo>
                  <a:pt x="0" y="6858000"/>
                </a:lnTo>
                <a:lnTo>
                  <a:pt x="0" y="0"/>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6737681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209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209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gradFill>
          <a:gsLst>
            <a:gs pos="0">
              <a:schemeClr val="accent2">
                <a:lumMod val="90000"/>
                <a:lumOff val="10000"/>
              </a:schemeClr>
            </a:gs>
            <a:gs pos="50000">
              <a:schemeClr val="accent2">
                <a:lumMod val="40000"/>
                <a:lumOff val="60000"/>
              </a:schemeClr>
            </a:gs>
            <a:gs pos="25000">
              <a:srgbClr val="84CFD2">
                <a:lumMod val="60000"/>
                <a:lumOff val="40000"/>
              </a:srgbClr>
            </a:gs>
            <a:gs pos="75000">
              <a:schemeClr val="accent2">
                <a:lumMod val="60000"/>
                <a:lumOff val="40000"/>
              </a:schemeClr>
            </a:gs>
            <a:gs pos="100000">
              <a:schemeClr val="accent2">
                <a:lumMod val="90000"/>
                <a:lumOff val="10000"/>
              </a:schemeClr>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8290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solidFill>
          <a:schemeClr val="accent2"/>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2C882D6-F42B-420F-B28D-BA2BD09E51CA}"/>
              </a:ext>
            </a:extLst>
          </p:cNvPr>
          <p:cNvSpPr/>
          <p:nvPr userDrawn="1"/>
        </p:nvSpPr>
        <p:spPr>
          <a:xfrm>
            <a:off x="0" y="6147537"/>
            <a:ext cx="12192000" cy="722424"/>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p>
        </p:txBody>
      </p:sp>
      <p:sp>
        <p:nvSpPr>
          <p:cNvPr id="3" name="Freeform: Shape 2">
            <a:extLst>
              <a:ext uri="{FF2B5EF4-FFF2-40B4-BE49-F238E27FC236}">
                <a16:creationId xmlns:a16="http://schemas.microsoft.com/office/drawing/2014/main" id="{EFC47860-F692-40B3-8E78-8914A5700FCB}"/>
              </a:ext>
            </a:extLst>
          </p:cNvPr>
          <p:cNvSpPr/>
          <p:nvPr userDrawn="1"/>
        </p:nvSpPr>
        <p:spPr>
          <a:xfrm flipH="1">
            <a:off x="0" y="6381796"/>
            <a:ext cx="12192000" cy="488165"/>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Tree>
    <p:extLst>
      <p:ext uri="{BB962C8B-B14F-4D97-AF65-F5344CB8AC3E}">
        <p14:creationId xmlns:p14="http://schemas.microsoft.com/office/powerpoint/2010/main" val="781003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141552" y="339509"/>
            <a:ext cx="8755174"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ectangle 2">
            <a:extLst>
              <a:ext uri="{FF2B5EF4-FFF2-40B4-BE49-F238E27FC236}">
                <a16:creationId xmlns:a16="http://schemas.microsoft.com/office/drawing/2014/main" id="{AF45677C-8125-4A3E-BB35-BAD773DF67E0}"/>
              </a:ext>
            </a:extLst>
          </p:cNvPr>
          <p:cNvSpPr/>
          <p:nvPr userDrawn="1"/>
        </p:nvSpPr>
        <p:spPr>
          <a:xfrm>
            <a:off x="0" y="1"/>
            <a:ext cx="12192000" cy="6857999"/>
          </a:xfrm>
          <a:prstGeom prst="rect">
            <a:avLst/>
          </a:prstGeom>
          <a:gradFill>
            <a:gsLst>
              <a:gs pos="0">
                <a:schemeClr val="accent2">
                  <a:lumMod val="90000"/>
                  <a:lumOff val="10000"/>
                </a:schemeClr>
              </a:gs>
              <a:gs pos="50000">
                <a:schemeClr val="accent2">
                  <a:lumMod val="40000"/>
                  <a:lumOff val="60000"/>
                </a:schemeClr>
              </a:gs>
              <a:gs pos="25000">
                <a:srgbClr val="84CFD2">
                  <a:lumMod val="60000"/>
                  <a:lumOff val="40000"/>
                </a:srgbClr>
              </a:gs>
              <a:gs pos="75000">
                <a:schemeClr val="accent2">
                  <a:lumMod val="60000"/>
                  <a:lumOff val="40000"/>
                </a:schemeClr>
              </a:gs>
              <a:gs pos="100000">
                <a:schemeClr val="accent2">
                  <a:lumMod val="90000"/>
                  <a:lumOff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304581C-447C-41D2-AB77-0A55193F4D64}"/>
              </a:ext>
            </a:extLst>
          </p:cNvPr>
          <p:cNvGrpSpPr/>
          <p:nvPr userDrawn="1"/>
        </p:nvGrpSpPr>
        <p:grpSpPr>
          <a:xfrm>
            <a:off x="52534" y="5315741"/>
            <a:ext cx="1345500" cy="1533206"/>
            <a:chOff x="35636" y="1136215"/>
            <a:chExt cx="2624846" cy="2991029"/>
          </a:xfrm>
        </p:grpSpPr>
        <p:sp>
          <p:nvSpPr>
            <p:cNvPr id="5" name="Freeform: Shape 4">
              <a:extLst>
                <a:ext uri="{FF2B5EF4-FFF2-40B4-BE49-F238E27FC236}">
                  <a16:creationId xmlns:a16="http://schemas.microsoft.com/office/drawing/2014/main" id="{455351EA-759A-40CD-B878-CEACA9020F32}"/>
                </a:ext>
              </a:extLst>
            </p:cNvPr>
            <p:cNvSpPr/>
            <p:nvPr/>
          </p:nvSpPr>
          <p:spPr>
            <a:xfrm>
              <a:off x="1134977" y="1170148"/>
              <a:ext cx="1525505" cy="2957096"/>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bg1">
                <a:lumMod val="8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pPr lvl="0"/>
              <a:endParaRPr lang="en-US" sz="2701"/>
            </a:p>
          </p:txBody>
        </p:sp>
        <p:sp>
          <p:nvSpPr>
            <p:cNvPr id="6" name="Freeform: Shape 5">
              <a:extLst>
                <a:ext uri="{FF2B5EF4-FFF2-40B4-BE49-F238E27FC236}">
                  <a16:creationId xmlns:a16="http://schemas.microsoft.com/office/drawing/2014/main" id="{AEA3E210-B1ED-40DF-9B3E-1EC217936C85}"/>
                </a:ext>
              </a:extLst>
            </p:cNvPr>
            <p:cNvSpPr/>
            <p:nvPr/>
          </p:nvSpPr>
          <p:spPr>
            <a:xfrm>
              <a:off x="35636" y="1136215"/>
              <a:ext cx="1113712" cy="2991028"/>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bg1">
                <a:lumMod val="9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pPr lvl="0"/>
              <a:endParaRPr lang="en-US" sz="2701"/>
            </a:p>
          </p:txBody>
        </p:sp>
      </p:grpSp>
      <p:grpSp>
        <p:nvGrpSpPr>
          <p:cNvPr id="7" name="Group 6">
            <a:extLst>
              <a:ext uri="{FF2B5EF4-FFF2-40B4-BE49-F238E27FC236}">
                <a16:creationId xmlns:a16="http://schemas.microsoft.com/office/drawing/2014/main" id="{4F767EA1-DCB1-4019-85DD-A7022071EBC2}"/>
              </a:ext>
            </a:extLst>
          </p:cNvPr>
          <p:cNvGrpSpPr/>
          <p:nvPr userDrawn="1"/>
        </p:nvGrpSpPr>
        <p:grpSpPr>
          <a:xfrm>
            <a:off x="719764" y="5726143"/>
            <a:ext cx="973739" cy="1122804"/>
            <a:chOff x="276796" y="1136215"/>
            <a:chExt cx="2593938" cy="2991029"/>
          </a:xfrm>
        </p:grpSpPr>
        <p:sp>
          <p:nvSpPr>
            <p:cNvPr id="8" name="Freeform: Shape 7">
              <a:extLst>
                <a:ext uri="{FF2B5EF4-FFF2-40B4-BE49-F238E27FC236}">
                  <a16:creationId xmlns:a16="http://schemas.microsoft.com/office/drawing/2014/main" id="{086A14DB-06E7-49B9-A5D4-524A47846991}"/>
                </a:ext>
              </a:extLst>
            </p:cNvPr>
            <p:cNvSpPr/>
            <p:nvPr/>
          </p:nvSpPr>
          <p:spPr>
            <a:xfrm>
              <a:off x="1345231" y="1170148"/>
              <a:ext cx="1525503" cy="2957096"/>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bg1">
                <a:lumMod val="8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pPr lvl="0"/>
              <a:endParaRPr lang="en-US" sz="2701"/>
            </a:p>
          </p:txBody>
        </p:sp>
        <p:sp>
          <p:nvSpPr>
            <p:cNvPr id="9" name="Freeform: Shape 8">
              <a:extLst>
                <a:ext uri="{FF2B5EF4-FFF2-40B4-BE49-F238E27FC236}">
                  <a16:creationId xmlns:a16="http://schemas.microsoft.com/office/drawing/2014/main" id="{4307D085-B667-4D37-A930-54AE1C03F6E4}"/>
                </a:ext>
              </a:extLst>
            </p:cNvPr>
            <p:cNvSpPr/>
            <p:nvPr/>
          </p:nvSpPr>
          <p:spPr>
            <a:xfrm>
              <a:off x="276796" y="1136215"/>
              <a:ext cx="1113713" cy="2991029"/>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bg1">
                <a:lumMod val="9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pPr lvl="0"/>
              <a:endParaRPr lang="en-US" sz="2701"/>
            </a:p>
          </p:txBody>
        </p:sp>
      </p:grpSp>
      <p:sp>
        <p:nvSpPr>
          <p:cNvPr id="53" name="Rectangle 52">
            <a:extLst>
              <a:ext uri="{FF2B5EF4-FFF2-40B4-BE49-F238E27FC236}">
                <a16:creationId xmlns:a16="http://schemas.microsoft.com/office/drawing/2014/main" id="{553A449B-1E16-427E-AA1F-1761A105A61E}"/>
              </a:ext>
            </a:extLst>
          </p:cNvPr>
          <p:cNvSpPr/>
          <p:nvPr userDrawn="1"/>
        </p:nvSpPr>
        <p:spPr>
          <a:xfrm>
            <a:off x="2825392" y="0"/>
            <a:ext cx="9366607"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A3D05169-BAAB-49AE-B6AB-F6EDA5219658}"/>
              </a:ext>
            </a:extLst>
          </p:cNvPr>
          <p:cNvGrpSpPr/>
          <p:nvPr userDrawn="1"/>
        </p:nvGrpSpPr>
        <p:grpSpPr>
          <a:xfrm>
            <a:off x="816240" y="3199974"/>
            <a:ext cx="1505538" cy="2566050"/>
            <a:chOff x="11521621" y="1903133"/>
            <a:chExt cx="2494544" cy="4251720"/>
          </a:xfrm>
        </p:grpSpPr>
        <p:sp>
          <p:nvSpPr>
            <p:cNvPr id="55" name="Freeform: Shape 54">
              <a:extLst>
                <a:ext uri="{FF2B5EF4-FFF2-40B4-BE49-F238E27FC236}">
                  <a16:creationId xmlns:a16="http://schemas.microsoft.com/office/drawing/2014/main" id="{A662FEF3-1917-4118-A53E-3734B721FD74}"/>
                </a:ext>
              </a:extLst>
            </p:cNvPr>
            <p:cNvSpPr/>
            <p:nvPr/>
          </p:nvSpPr>
          <p:spPr>
            <a:xfrm rot="20249457" flipH="1">
              <a:off x="12313664" y="1903133"/>
              <a:ext cx="877925"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nvGrpSpPr>
            <p:cNvPr id="56" name="Group 55">
              <a:extLst>
                <a:ext uri="{FF2B5EF4-FFF2-40B4-BE49-F238E27FC236}">
                  <a16:creationId xmlns:a16="http://schemas.microsoft.com/office/drawing/2014/main" id="{EE2EF4D9-4CF5-400C-A9F0-AD7A0BD54A78}"/>
                </a:ext>
              </a:extLst>
            </p:cNvPr>
            <p:cNvGrpSpPr/>
            <p:nvPr/>
          </p:nvGrpSpPr>
          <p:grpSpPr>
            <a:xfrm>
              <a:off x="11521621" y="1969094"/>
              <a:ext cx="2494544" cy="4185759"/>
              <a:chOff x="11521621" y="1969094"/>
              <a:chExt cx="2494544" cy="4185759"/>
            </a:xfrm>
          </p:grpSpPr>
          <p:grpSp>
            <p:nvGrpSpPr>
              <p:cNvPr id="57" name="Group 56">
                <a:extLst>
                  <a:ext uri="{FF2B5EF4-FFF2-40B4-BE49-F238E27FC236}">
                    <a16:creationId xmlns:a16="http://schemas.microsoft.com/office/drawing/2014/main" id="{28497920-E136-42D7-9412-1BD60605931D}"/>
                  </a:ext>
                </a:extLst>
              </p:cNvPr>
              <p:cNvGrpSpPr/>
              <p:nvPr/>
            </p:nvGrpSpPr>
            <p:grpSpPr>
              <a:xfrm>
                <a:off x="11521621" y="1969094"/>
                <a:ext cx="2494544" cy="2682188"/>
                <a:chOff x="11521621" y="1969094"/>
                <a:chExt cx="2494544" cy="2682188"/>
              </a:xfrm>
            </p:grpSpPr>
            <p:cxnSp>
              <p:nvCxnSpPr>
                <p:cNvPr id="77" name="Straight Connector 76">
                  <a:extLst>
                    <a:ext uri="{FF2B5EF4-FFF2-40B4-BE49-F238E27FC236}">
                      <a16:creationId xmlns:a16="http://schemas.microsoft.com/office/drawing/2014/main" id="{98BF5F43-E851-4EF1-BD30-1A3EA3DBFB6D}"/>
                    </a:ext>
                  </a:extLst>
                </p:cNvPr>
                <p:cNvCxnSpPr>
                  <a:cxnSpLocks/>
                </p:cNvCxnSpPr>
                <p:nvPr/>
              </p:nvCxnSpPr>
              <p:spPr>
                <a:xfrm flipH="1" flipV="1">
                  <a:off x="12654231" y="3563301"/>
                  <a:ext cx="235200" cy="1087981"/>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39A8E24-3262-47F3-8EE2-A371E7B0B055}"/>
                    </a:ext>
                  </a:extLst>
                </p:cNvPr>
                <p:cNvCxnSpPr>
                  <a:cxnSpLocks/>
                </p:cNvCxnSpPr>
                <p:nvPr/>
              </p:nvCxnSpPr>
              <p:spPr>
                <a:xfrm flipV="1">
                  <a:off x="12906700" y="3563297"/>
                  <a:ext cx="186689" cy="1076234"/>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131A34C-91F3-4276-90E0-38EA36726C4A}"/>
                    </a:ext>
                  </a:extLst>
                </p:cNvPr>
                <p:cNvCxnSpPr>
                  <a:cxnSpLocks/>
                </p:cNvCxnSpPr>
                <p:nvPr/>
              </p:nvCxnSpPr>
              <p:spPr>
                <a:xfrm flipV="1">
                  <a:off x="12900880" y="3458988"/>
                  <a:ext cx="0" cy="1180545"/>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80" name="Freeform: Shape 79">
                  <a:extLst>
                    <a:ext uri="{FF2B5EF4-FFF2-40B4-BE49-F238E27FC236}">
                      <a16:creationId xmlns:a16="http://schemas.microsoft.com/office/drawing/2014/main" id="{45293FBB-84BA-42C0-8D04-E7711A61D918}"/>
                    </a:ext>
                  </a:extLst>
                </p:cNvPr>
                <p:cNvSpPr/>
                <p:nvPr/>
              </p:nvSpPr>
              <p:spPr>
                <a:xfrm rot="20249457">
                  <a:off x="11521621" y="2231355"/>
                  <a:ext cx="877925"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1" name="Freeform: Shape 80">
                  <a:extLst>
                    <a:ext uri="{FF2B5EF4-FFF2-40B4-BE49-F238E27FC236}">
                      <a16:creationId xmlns:a16="http://schemas.microsoft.com/office/drawing/2014/main" id="{D71E92F0-854E-4348-B522-E514A01DE665}"/>
                    </a:ext>
                  </a:extLst>
                </p:cNvPr>
                <p:cNvSpPr/>
                <p:nvPr/>
              </p:nvSpPr>
              <p:spPr>
                <a:xfrm rot="20249457" flipH="1">
                  <a:off x="12330923" y="1969094"/>
                  <a:ext cx="525061"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82" name="Freeform: Shape 81">
                  <a:extLst>
                    <a:ext uri="{FF2B5EF4-FFF2-40B4-BE49-F238E27FC236}">
                      <a16:creationId xmlns:a16="http://schemas.microsoft.com/office/drawing/2014/main" id="{77B26116-3BCE-40E9-AE21-3B3AD12ABC44}"/>
                    </a:ext>
                  </a:extLst>
                </p:cNvPr>
                <p:cNvSpPr/>
                <p:nvPr/>
              </p:nvSpPr>
              <p:spPr>
                <a:xfrm rot="20249457">
                  <a:off x="11857226" y="2165394"/>
                  <a:ext cx="525061"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3" name="Freeform: Shape 82">
                  <a:extLst>
                    <a:ext uri="{FF2B5EF4-FFF2-40B4-BE49-F238E27FC236}">
                      <a16:creationId xmlns:a16="http://schemas.microsoft.com/office/drawing/2014/main" id="{73A68979-BA70-4ED6-B4C8-3947E4DA45E0}"/>
                    </a:ext>
                  </a:extLst>
                </p:cNvPr>
                <p:cNvSpPr/>
                <p:nvPr/>
              </p:nvSpPr>
              <p:spPr>
                <a:xfrm rot="1067215">
                  <a:off x="12580333" y="2145489"/>
                  <a:ext cx="743996"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4" name="Freeform: Shape 83">
                  <a:extLst>
                    <a:ext uri="{FF2B5EF4-FFF2-40B4-BE49-F238E27FC236}">
                      <a16:creationId xmlns:a16="http://schemas.microsoft.com/office/drawing/2014/main" id="{63EC72E7-6A91-4B49-BE33-260E67D58848}"/>
                    </a:ext>
                  </a:extLst>
                </p:cNvPr>
                <p:cNvSpPr/>
                <p:nvPr/>
              </p:nvSpPr>
              <p:spPr>
                <a:xfrm rot="1067215" flipH="1">
                  <a:off x="13272169" y="2367439"/>
                  <a:ext cx="743996"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5" name="Freeform: Shape 84">
                  <a:extLst>
                    <a:ext uri="{FF2B5EF4-FFF2-40B4-BE49-F238E27FC236}">
                      <a16:creationId xmlns:a16="http://schemas.microsoft.com/office/drawing/2014/main" id="{33C767EF-BC74-470D-9DE9-80F9E1EBE8B6}"/>
                    </a:ext>
                  </a:extLst>
                </p:cNvPr>
                <p:cNvSpPr/>
                <p:nvPr/>
              </p:nvSpPr>
              <p:spPr>
                <a:xfrm rot="1067215" flipH="1">
                  <a:off x="13282651" y="2322835"/>
                  <a:ext cx="444962"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86" name="Freeform: Shape 85">
                  <a:extLst>
                    <a:ext uri="{FF2B5EF4-FFF2-40B4-BE49-F238E27FC236}">
                      <a16:creationId xmlns:a16="http://schemas.microsoft.com/office/drawing/2014/main" id="{7ABAA443-D4A2-4AD3-86E3-A9A56ADD1B2F}"/>
                    </a:ext>
                  </a:extLst>
                </p:cNvPr>
                <p:cNvSpPr/>
                <p:nvPr/>
              </p:nvSpPr>
              <p:spPr>
                <a:xfrm rot="1067215">
                  <a:off x="12868885" y="2190093"/>
                  <a:ext cx="444962"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7" name="Freeform: Shape 86">
                  <a:extLst>
                    <a:ext uri="{FF2B5EF4-FFF2-40B4-BE49-F238E27FC236}">
                      <a16:creationId xmlns:a16="http://schemas.microsoft.com/office/drawing/2014/main" id="{985EE30F-3169-41D8-AB7E-5DD444E5D5CF}"/>
                    </a:ext>
                  </a:extLst>
                </p:cNvPr>
                <p:cNvSpPr/>
                <p:nvPr/>
              </p:nvSpPr>
              <p:spPr>
                <a:xfrm>
                  <a:off x="12316258" y="2613898"/>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8" name="Freeform: Shape 87">
                  <a:extLst>
                    <a:ext uri="{FF2B5EF4-FFF2-40B4-BE49-F238E27FC236}">
                      <a16:creationId xmlns:a16="http://schemas.microsoft.com/office/drawing/2014/main" id="{55D40BAD-C198-4806-9C94-D174ECA8118B}"/>
                    </a:ext>
                  </a:extLst>
                </p:cNvPr>
                <p:cNvSpPr/>
                <p:nvPr/>
              </p:nvSpPr>
              <p:spPr>
                <a:xfrm flipH="1">
                  <a:off x="12901427" y="2613898"/>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9" name="Freeform: Shape 88">
                  <a:extLst>
                    <a:ext uri="{FF2B5EF4-FFF2-40B4-BE49-F238E27FC236}">
                      <a16:creationId xmlns:a16="http://schemas.microsoft.com/office/drawing/2014/main" id="{A7BB54F3-47F4-425D-83D1-DEFB6DF87CA2}"/>
                    </a:ext>
                  </a:extLst>
                </p:cNvPr>
                <p:cNvSpPr/>
                <p:nvPr/>
              </p:nvSpPr>
              <p:spPr>
                <a:xfrm flipH="1">
                  <a:off x="12904248" y="2613898"/>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90" name="Freeform: Shape 89">
                  <a:extLst>
                    <a:ext uri="{FF2B5EF4-FFF2-40B4-BE49-F238E27FC236}">
                      <a16:creationId xmlns:a16="http://schemas.microsoft.com/office/drawing/2014/main" id="{0AF18DC6-16E1-4799-BB5C-0F3A0C7FA28B}"/>
                    </a:ext>
                  </a:extLst>
                </p:cNvPr>
                <p:cNvSpPr/>
                <p:nvPr/>
              </p:nvSpPr>
              <p:spPr>
                <a:xfrm>
                  <a:off x="12554276" y="2613898"/>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58" name="Group 57">
                <a:extLst>
                  <a:ext uri="{FF2B5EF4-FFF2-40B4-BE49-F238E27FC236}">
                    <a16:creationId xmlns:a16="http://schemas.microsoft.com/office/drawing/2014/main" id="{342C8FA0-A3B0-4165-BF81-245EB245A084}"/>
                  </a:ext>
                </a:extLst>
              </p:cNvPr>
              <p:cNvGrpSpPr/>
              <p:nvPr/>
            </p:nvGrpSpPr>
            <p:grpSpPr>
              <a:xfrm>
                <a:off x="12470968" y="4604322"/>
                <a:ext cx="839142" cy="1550531"/>
                <a:chOff x="12470968" y="4604322"/>
                <a:chExt cx="839142" cy="1550531"/>
              </a:xfrm>
            </p:grpSpPr>
            <p:grpSp>
              <p:nvGrpSpPr>
                <p:cNvPr id="59" name="Group 58">
                  <a:extLst>
                    <a:ext uri="{FF2B5EF4-FFF2-40B4-BE49-F238E27FC236}">
                      <a16:creationId xmlns:a16="http://schemas.microsoft.com/office/drawing/2014/main" id="{334060C5-27F3-4421-A304-B193F9BD3396}"/>
                    </a:ext>
                  </a:extLst>
                </p:cNvPr>
                <p:cNvGrpSpPr/>
                <p:nvPr/>
              </p:nvGrpSpPr>
              <p:grpSpPr>
                <a:xfrm>
                  <a:off x="12710801" y="4604322"/>
                  <a:ext cx="471270" cy="1549314"/>
                  <a:chOff x="2541356" y="1774680"/>
                  <a:chExt cx="1106202" cy="3636668"/>
                </a:xfrm>
                <a:solidFill>
                  <a:schemeClr val="bg1">
                    <a:lumMod val="75000"/>
                  </a:schemeClr>
                </a:solidFill>
              </p:grpSpPr>
              <p:sp>
                <p:nvSpPr>
                  <p:cNvPr id="66" name="Freeform: Shape 65">
                    <a:extLst>
                      <a:ext uri="{FF2B5EF4-FFF2-40B4-BE49-F238E27FC236}">
                        <a16:creationId xmlns:a16="http://schemas.microsoft.com/office/drawing/2014/main" id="{5E3F14CE-CF61-4B63-BE02-EF710F602842}"/>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C7850172-E89B-4A0E-B003-8BAE9D3F7D76}"/>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A6584978-73D4-47EC-9C82-C6A2A24E2F98}"/>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77846F57-FC7C-4A6D-A2AD-E0934F6F23DA}"/>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D113772A-09F4-4D1C-82EE-59CB5A04CCF4}"/>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E130360-94EB-47DA-9B20-9425A2D818C4}"/>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54F71D42-7D98-4D72-8ABF-C7257DE6F785}"/>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D847D27-5E4A-4825-9586-C0C8432BE2B8}"/>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FBC8F3F7-E7EA-4E0C-82B1-9EB91449D661}"/>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75F4C58D-06F2-4C1A-9546-C42BED8D3EDF}"/>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A7E2375-9395-4B49-ABD1-CCE9CD9DDE09}"/>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60" name="Freeform: Shape 59">
                  <a:extLst>
                    <a:ext uri="{FF2B5EF4-FFF2-40B4-BE49-F238E27FC236}">
                      <a16:creationId xmlns:a16="http://schemas.microsoft.com/office/drawing/2014/main" id="{1454EABB-6CD6-439A-B02B-6EDF30909757}"/>
                    </a:ext>
                  </a:extLst>
                </p:cNvPr>
                <p:cNvSpPr/>
                <p:nvPr/>
              </p:nvSpPr>
              <p:spPr>
                <a:xfrm>
                  <a:off x="12579689" y="4661548"/>
                  <a:ext cx="730421" cy="149330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61" name="Group 60">
                  <a:extLst>
                    <a:ext uri="{FF2B5EF4-FFF2-40B4-BE49-F238E27FC236}">
                      <a16:creationId xmlns:a16="http://schemas.microsoft.com/office/drawing/2014/main" id="{52093950-B461-4544-9D34-057C941B61C5}"/>
                    </a:ext>
                  </a:extLst>
                </p:cNvPr>
                <p:cNvGrpSpPr/>
                <p:nvPr/>
              </p:nvGrpSpPr>
              <p:grpSpPr>
                <a:xfrm>
                  <a:off x="12470968" y="4620148"/>
                  <a:ext cx="435759" cy="1352099"/>
                  <a:chOff x="1968987" y="1811829"/>
                  <a:chExt cx="1022846" cy="3173751"/>
                </a:xfrm>
                <a:solidFill>
                  <a:schemeClr val="bg1"/>
                </a:solidFill>
              </p:grpSpPr>
              <p:sp>
                <p:nvSpPr>
                  <p:cNvPr id="62" name="Freeform: Shape 61">
                    <a:extLst>
                      <a:ext uri="{FF2B5EF4-FFF2-40B4-BE49-F238E27FC236}">
                        <a16:creationId xmlns:a16="http://schemas.microsoft.com/office/drawing/2014/main" id="{966E3A86-B11A-4D7D-899D-2BB3579B0565}"/>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375DDF1-AA9E-43A0-A8DA-412ADFA996C3}"/>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6262C62E-87B3-4A38-8215-10B0952EB444}"/>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F9FE7BDD-9751-4BFE-99BE-5AC754AED6C6}"/>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grpSp>
      <p:grpSp>
        <p:nvGrpSpPr>
          <p:cNvPr id="129" name="Group 128">
            <a:extLst>
              <a:ext uri="{FF2B5EF4-FFF2-40B4-BE49-F238E27FC236}">
                <a16:creationId xmlns:a16="http://schemas.microsoft.com/office/drawing/2014/main" id="{78B20492-39E5-40A7-ACED-B12C9199C0A3}"/>
              </a:ext>
            </a:extLst>
          </p:cNvPr>
          <p:cNvGrpSpPr/>
          <p:nvPr userDrawn="1"/>
        </p:nvGrpSpPr>
        <p:grpSpPr>
          <a:xfrm>
            <a:off x="2049853" y="5455304"/>
            <a:ext cx="505821" cy="1063939"/>
            <a:chOff x="3554538" y="3240653"/>
            <a:chExt cx="1265482" cy="2661804"/>
          </a:xfrm>
        </p:grpSpPr>
        <p:cxnSp>
          <p:nvCxnSpPr>
            <p:cNvPr id="114" name="Straight Connector 113">
              <a:extLst>
                <a:ext uri="{FF2B5EF4-FFF2-40B4-BE49-F238E27FC236}">
                  <a16:creationId xmlns:a16="http://schemas.microsoft.com/office/drawing/2014/main" id="{C36F2E2E-EA5D-4C3D-A928-33B538657742}"/>
                </a:ext>
              </a:extLst>
            </p:cNvPr>
            <p:cNvCxnSpPr>
              <a:cxnSpLocks/>
            </p:cNvCxnSpPr>
            <p:nvPr/>
          </p:nvCxnSpPr>
          <p:spPr>
            <a:xfrm flipH="1" flipV="1">
              <a:off x="4042982" y="4338372"/>
              <a:ext cx="141951" cy="656632"/>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D5C2ACA-1653-450B-AA0F-0BB97F26E090}"/>
                </a:ext>
              </a:extLst>
            </p:cNvPr>
            <p:cNvCxnSpPr>
              <a:cxnSpLocks/>
            </p:cNvCxnSpPr>
            <p:nvPr/>
          </p:nvCxnSpPr>
          <p:spPr>
            <a:xfrm flipV="1">
              <a:off x="4195355" y="4338370"/>
              <a:ext cx="112673" cy="649542"/>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3FA41FE-CF42-45C1-9BF0-04306DF68DF5}"/>
                </a:ext>
              </a:extLst>
            </p:cNvPr>
            <p:cNvCxnSpPr>
              <a:cxnSpLocks/>
            </p:cNvCxnSpPr>
            <p:nvPr/>
          </p:nvCxnSpPr>
          <p:spPr>
            <a:xfrm flipV="1">
              <a:off x="4191842" y="4275416"/>
              <a:ext cx="0" cy="712497"/>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128" name="Group 127">
              <a:extLst>
                <a:ext uri="{FF2B5EF4-FFF2-40B4-BE49-F238E27FC236}">
                  <a16:creationId xmlns:a16="http://schemas.microsoft.com/office/drawing/2014/main" id="{39566CF3-AE60-4521-8EAB-A6F38C25F04A}"/>
                </a:ext>
              </a:extLst>
            </p:cNvPr>
            <p:cNvGrpSpPr/>
            <p:nvPr userDrawn="1"/>
          </p:nvGrpSpPr>
          <p:grpSpPr>
            <a:xfrm>
              <a:off x="3554538" y="3240653"/>
              <a:ext cx="1265482" cy="1261388"/>
              <a:chOff x="3839004" y="3765377"/>
              <a:chExt cx="714810" cy="712498"/>
            </a:xfrm>
          </p:grpSpPr>
          <p:sp>
            <p:nvSpPr>
              <p:cNvPr id="124" name="Freeform: Shape 123">
                <a:extLst>
                  <a:ext uri="{FF2B5EF4-FFF2-40B4-BE49-F238E27FC236}">
                    <a16:creationId xmlns:a16="http://schemas.microsoft.com/office/drawing/2014/main" id="{C8C09D40-DCAB-4029-88E4-6AC240FEFF8E}"/>
                  </a:ext>
                </a:extLst>
              </p:cNvPr>
              <p:cNvSpPr/>
              <p:nvPr/>
            </p:nvSpPr>
            <p:spPr>
              <a:xfrm>
                <a:off x="3839004" y="3765377"/>
                <a:ext cx="361641"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25" name="Freeform: Shape 124">
                <a:extLst>
                  <a:ext uri="{FF2B5EF4-FFF2-40B4-BE49-F238E27FC236}">
                    <a16:creationId xmlns:a16="http://schemas.microsoft.com/office/drawing/2014/main" id="{42426633-1393-44E2-AA45-46F863414611}"/>
                  </a:ext>
                </a:extLst>
              </p:cNvPr>
              <p:cNvSpPr/>
              <p:nvPr/>
            </p:nvSpPr>
            <p:spPr>
              <a:xfrm flipH="1">
                <a:off x="4192173" y="3765377"/>
                <a:ext cx="361641"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26" name="Freeform: Shape 125">
                <a:extLst>
                  <a:ext uri="{FF2B5EF4-FFF2-40B4-BE49-F238E27FC236}">
                    <a16:creationId xmlns:a16="http://schemas.microsoft.com/office/drawing/2014/main" id="{F2B015FA-498B-47F6-B132-04F6C1EDCF62}"/>
                  </a:ext>
                </a:extLst>
              </p:cNvPr>
              <p:cNvSpPr/>
              <p:nvPr/>
            </p:nvSpPr>
            <p:spPr>
              <a:xfrm flipH="1">
                <a:off x="4193875" y="3765377"/>
                <a:ext cx="216287"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127" name="Freeform: Shape 126">
                <a:extLst>
                  <a:ext uri="{FF2B5EF4-FFF2-40B4-BE49-F238E27FC236}">
                    <a16:creationId xmlns:a16="http://schemas.microsoft.com/office/drawing/2014/main" id="{36E07A82-657F-4FF7-88AF-B93A968F7965}"/>
                  </a:ext>
                </a:extLst>
              </p:cNvPr>
              <p:cNvSpPr/>
              <p:nvPr/>
            </p:nvSpPr>
            <p:spPr>
              <a:xfrm>
                <a:off x="3982656" y="3765377"/>
                <a:ext cx="216287"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95" name="Group 94">
              <a:extLst>
                <a:ext uri="{FF2B5EF4-FFF2-40B4-BE49-F238E27FC236}">
                  <a16:creationId xmlns:a16="http://schemas.microsoft.com/office/drawing/2014/main" id="{B9BBFEF9-D843-49F1-9382-AF2855685F57}"/>
                </a:ext>
              </a:extLst>
            </p:cNvPr>
            <p:cNvGrpSpPr/>
            <p:nvPr/>
          </p:nvGrpSpPr>
          <p:grpSpPr>
            <a:xfrm>
              <a:off x="3932377" y="4966662"/>
              <a:ext cx="506449" cy="935795"/>
              <a:chOff x="12470968" y="4604322"/>
              <a:chExt cx="839142" cy="1550531"/>
            </a:xfrm>
          </p:grpSpPr>
          <p:grpSp>
            <p:nvGrpSpPr>
              <p:cNvPr id="96" name="Group 95">
                <a:extLst>
                  <a:ext uri="{FF2B5EF4-FFF2-40B4-BE49-F238E27FC236}">
                    <a16:creationId xmlns:a16="http://schemas.microsoft.com/office/drawing/2014/main" id="{B5A53FDC-4435-4C8F-900E-227254CAB58C}"/>
                  </a:ext>
                </a:extLst>
              </p:cNvPr>
              <p:cNvGrpSpPr/>
              <p:nvPr/>
            </p:nvGrpSpPr>
            <p:grpSpPr>
              <a:xfrm>
                <a:off x="12710801" y="4604322"/>
                <a:ext cx="471270" cy="1549314"/>
                <a:chOff x="2541356" y="1774680"/>
                <a:chExt cx="1106202" cy="3636668"/>
              </a:xfrm>
              <a:solidFill>
                <a:schemeClr val="bg1">
                  <a:lumMod val="75000"/>
                </a:schemeClr>
              </a:solidFill>
            </p:grpSpPr>
            <p:sp>
              <p:nvSpPr>
                <p:cNvPr id="103" name="Freeform: Shape 102">
                  <a:extLst>
                    <a:ext uri="{FF2B5EF4-FFF2-40B4-BE49-F238E27FC236}">
                      <a16:creationId xmlns:a16="http://schemas.microsoft.com/office/drawing/2014/main" id="{FF814D90-0C97-4607-AAC2-601330052B36}"/>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CDC986E-5166-4168-A33F-9175302338EE}"/>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736A043A-9882-426C-B69E-39C5C2F39485}"/>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B57B04E-7E1C-41AF-8909-ACCAE3209E4B}"/>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7D4AEE08-715B-4FC1-9775-92666F4B3616}"/>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FCD750D4-4BDF-4312-B443-7EA98BBF00A1}"/>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DCEEE83C-0E65-4A03-8C83-3979F03318D8}"/>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5B47C86B-F4FF-4993-9645-5F42218A748E}"/>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F639E5E1-FF36-4933-A42A-22242275B7FF}"/>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AF475549-82D3-43D8-A2A1-63D1164F97F7}"/>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2F4E196A-74CD-4206-A5DE-2AD96F4565D4}"/>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97" name="Freeform: Shape 96">
                <a:extLst>
                  <a:ext uri="{FF2B5EF4-FFF2-40B4-BE49-F238E27FC236}">
                    <a16:creationId xmlns:a16="http://schemas.microsoft.com/office/drawing/2014/main" id="{EBD71692-1EB8-46F8-A5CA-39F79B85B6F4}"/>
                  </a:ext>
                </a:extLst>
              </p:cNvPr>
              <p:cNvSpPr/>
              <p:nvPr/>
            </p:nvSpPr>
            <p:spPr>
              <a:xfrm>
                <a:off x="12579689" y="4661548"/>
                <a:ext cx="730421" cy="149330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98" name="Group 97">
                <a:extLst>
                  <a:ext uri="{FF2B5EF4-FFF2-40B4-BE49-F238E27FC236}">
                    <a16:creationId xmlns:a16="http://schemas.microsoft.com/office/drawing/2014/main" id="{0F30D081-E47B-4D97-90D7-82171E2A220B}"/>
                  </a:ext>
                </a:extLst>
              </p:cNvPr>
              <p:cNvGrpSpPr/>
              <p:nvPr/>
            </p:nvGrpSpPr>
            <p:grpSpPr>
              <a:xfrm>
                <a:off x="12470968" y="4620148"/>
                <a:ext cx="435759" cy="1352099"/>
                <a:chOff x="1968987" y="1811829"/>
                <a:chExt cx="1022846" cy="3173751"/>
              </a:xfrm>
              <a:solidFill>
                <a:schemeClr val="bg1"/>
              </a:solidFill>
            </p:grpSpPr>
            <p:sp>
              <p:nvSpPr>
                <p:cNvPr id="99" name="Freeform: Shape 98">
                  <a:extLst>
                    <a:ext uri="{FF2B5EF4-FFF2-40B4-BE49-F238E27FC236}">
                      <a16:creationId xmlns:a16="http://schemas.microsoft.com/office/drawing/2014/main" id="{CB864674-7548-4BA5-B680-15D239DEA13D}"/>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90FA0BA3-B5F1-4AB1-8120-BAD46A7B2B13}"/>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7688CEA0-5AFE-47D7-84ED-8C37C15B6D75}"/>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689940E3-41B4-407C-A403-D52373191327}"/>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grpSp>
        <p:nvGrpSpPr>
          <p:cNvPr id="130" name="Group 129">
            <a:extLst>
              <a:ext uri="{FF2B5EF4-FFF2-40B4-BE49-F238E27FC236}">
                <a16:creationId xmlns:a16="http://schemas.microsoft.com/office/drawing/2014/main" id="{6455E06B-1F39-4435-A88E-49A0BEE4344E}"/>
              </a:ext>
            </a:extLst>
          </p:cNvPr>
          <p:cNvGrpSpPr/>
          <p:nvPr userDrawn="1"/>
        </p:nvGrpSpPr>
        <p:grpSpPr>
          <a:xfrm>
            <a:off x="835670" y="4613596"/>
            <a:ext cx="432480" cy="909674"/>
            <a:chOff x="3554538" y="3240653"/>
            <a:chExt cx="1265482" cy="2661804"/>
          </a:xfrm>
        </p:grpSpPr>
        <p:cxnSp>
          <p:nvCxnSpPr>
            <p:cNvPr id="131" name="Straight Connector 130">
              <a:extLst>
                <a:ext uri="{FF2B5EF4-FFF2-40B4-BE49-F238E27FC236}">
                  <a16:creationId xmlns:a16="http://schemas.microsoft.com/office/drawing/2014/main" id="{85E4F8CF-89FD-4BEC-9A6B-746AC0CFA7A5}"/>
                </a:ext>
              </a:extLst>
            </p:cNvPr>
            <p:cNvCxnSpPr>
              <a:cxnSpLocks/>
            </p:cNvCxnSpPr>
            <p:nvPr/>
          </p:nvCxnSpPr>
          <p:spPr>
            <a:xfrm flipH="1" flipV="1">
              <a:off x="4030920" y="4338371"/>
              <a:ext cx="141951" cy="656633"/>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6E3B0A3-9898-4F02-8B45-6F8FC64036F8}"/>
                </a:ext>
              </a:extLst>
            </p:cNvPr>
            <p:cNvCxnSpPr>
              <a:cxnSpLocks/>
            </p:cNvCxnSpPr>
            <p:nvPr/>
          </p:nvCxnSpPr>
          <p:spPr>
            <a:xfrm flipV="1">
              <a:off x="4195355" y="4338370"/>
              <a:ext cx="112673" cy="649542"/>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DFF3308-04DB-4E73-8358-096F74C4545D}"/>
                </a:ext>
              </a:extLst>
            </p:cNvPr>
            <p:cNvCxnSpPr>
              <a:cxnSpLocks/>
            </p:cNvCxnSpPr>
            <p:nvPr/>
          </p:nvCxnSpPr>
          <p:spPr>
            <a:xfrm flipV="1">
              <a:off x="4179779" y="4275415"/>
              <a:ext cx="0" cy="712498"/>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134" name="Group 133">
              <a:extLst>
                <a:ext uri="{FF2B5EF4-FFF2-40B4-BE49-F238E27FC236}">
                  <a16:creationId xmlns:a16="http://schemas.microsoft.com/office/drawing/2014/main" id="{346BC297-A507-4854-B0C2-20FBF761D2B3}"/>
                </a:ext>
              </a:extLst>
            </p:cNvPr>
            <p:cNvGrpSpPr/>
            <p:nvPr userDrawn="1"/>
          </p:nvGrpSpPr>
          <p:grpSpPr>
            <a:xfrm>
              <a:off x="3554538" y="3240653"/>
              <a:ext cx="1265482" cy="1261388"/>
              <a:chOff x="3839004" y="3765377"/>
              <a:chExt cx="714810" cy="712498"/>
            </a:xfrm>
          </p:grpSpPr>
          <p:sp>
            <p:nvSpPr>
              <p:cNvPr id="154" name="Freeform: Shape 153">
                <a:extLst>
                  <a:ext uri="{FF2B5EF4-FFF2-40B4-BE49-F238E27FC236}">
                    <a16:creationId xmlns:a16="http://schemas.microsoft.com/office/drawing/2014/main" id="{233BF2A0-2247-4157-B685-518331BDE6CB}"/>
                  </a:ext>
                </a:extLst>
              </p:cNvPr>
              <p:cNvSpPr/>
              <p:nvPr/>
            </p:nvSpPr>
            <p:spPr>
              <a:xfrm>
                <a:off x="3839004" y="3765377"/>
                <a:ext cx="361641"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55" name="Freeform: Shape 154">
                <a:extLst>
                  <a:ext uri="{FF2B5EF4-FFF2-40B4-BE49-F238E27FC236}">
                    <a16:creationId xmlns:a16="http://schemas.microsoft.com/office/drawing/2014/main" id="{D7ADAAD4-B6D4-4BF7-A974-DAB39978061A}"/>
                  </a:ext>
                </a:extLst>
              </p:cNvPr>
              <p:cNvSpPr/>
              <p:nvPr/>
            </p:nvSpPr>
            <p:spPr>
              <a:xfrm flipH="1">
                <a:off x="4192173" y="3765377"/>
                <a:ext cx="361641"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56" name="Freeform: Shape 155">
                <a:extLst>
                  <a:ext uri="{FF2B5EF4-FFF2-40B4-BE49-F238E27FC236}">
                    <a16:creationId xmlns:a16="http://schemas.microsoft.com/office/drawing/2014/main" id="{7B491406-69C2-44DB-A5CD-88D8D1BEF0CF}"/>
                  </a:ext>
                </a:extLst>
              </p:cNvPr>
              <p:cNvSpPr/>
              <p:nvPr/>
            </p:nvSpPr>
            <p:spPr>
              <a:xfrm flipH="1">
                <a:off x="4193875" y="3765377"/>
                <a:ext cx="216287"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157" name="Freeform: Shape 156">
                <a:extLst>
                  <a:ext uri="{FF2B5EF4-FFF2-40B4-BE49-F238E27FC236}">
                    <a16:creationId xmlns:a16="http://schemas.microsoft.com/office/drawing/2014/main" id="{73F74B2A-3CC0-4FB6-9B7E-2720B932037C}"/>
                  </a:ext>
                </a:extLst>
              </p:cNvPr>
              <p:cNvSpPr/>
              <p:nvPr/>
            </p:nvSpPr>
            <p:spPr>
              <a:xfrm>
                <a:off x="3982656" y="3765377"/>
                <a:ext cx="216287"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135" name="Group 134">
              <a:extLst>
                <a:ext uri="{FF2B5EF4-FFF2-40B4-BE49-F238E27FC236}">
                  <a16:creationId xmlns:a16="http://schemas.microsoft.com/office/drawing/2014/main" id="{61A2B3D3-0BBA-407F-AE8C-CE2700182DA1}"/>
                </a:ext>
              </a:extLst>
            </p:cNvPr>
            <p:cNvGrpSpPr/>
            <p:nvPr/>
          </p:nvGrpSpPr>
          <p:grpSpPr>
            <a:xfrm>
              <a:off x="3932377" y="4966662"/>
              <a:ext cx="506449" cy="935795"/>
              <a:chOff x="12470968" y="4604322"/>
              <a:chExt cx="839142" cy="1550531"/>
            </a:xfrm>
          </p:grpSpPr>
          <p:grpSp>
            <p:nvGrpSpPr>
              <p:cNvPr id="136" name="Group 135">
                <a:extLst>
                  <a:ext uri="{FF2B5EF4-FFF2-40B4-BE49-F238E27FC236}">
                    <a16:creationId xmlns:a16="http://schemas.microsoft.com/office/drawing/2014/main" id="{DD14744D-0284-4519-A44A-80CAFA613277}"/>
                  </a:ext>
                </a:extLst>
              </p:cNvPr>
              <p:cNvGrpSpPr/>
              <p:nvPr/>
            </p:nvGrpSpPr>
            <p:grpSpPr>
              <a:xfrm>
                <a:off x="12710801" y="4604322"/>
                <a:ext cx="471270" cy="1549314"/>
                <a:chOff x="2541356" y="1774680"/>
                <a:chExt cx="1106202" cy="3636668"/>
              </a:xfrm>
              <a:solidFill>
                <a:schemeClr val="bg1">
                  <a:lumMod val="75000"/>
                </a:schemeClr>
              </a:solidFill>
            </p:grpSpPr>
            <p:sp>
              <p:nvSpPr>
                <p:cNvPr id="143" name="Freeform: Shape 142">
                  <a:extLst>
                    <a:ext uri="{FF2B5EF4-FFF2-40B4-BE49-F238E27FC236}">
                      <a16:creationId xmlns:a16="http://schemas.microsoft.com/office/drawing/2014/main" id="{8B7D02ED-1A26-4E8B-8912-6DDD6822FD36}"/>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8E8DB34B-B88D-4347-B321-7D8FAF44FA1B}"/>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7872BA3E-8AD2-4FD0-99B8-768D5AE20E0D}"/>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943D25C2-FE71-4163-9186-5BD8047B96F7}"/>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16E10B06-9365-4B69-A9B2-58D853DD4805}"/>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8D2508CC-9580-4CDC-B945-0527D9CD8BCF}"/>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9A6B4527-6C1D-4E70-B70D-060BB6FDCE5C}"/>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BBF6ECC9-4158-4E48-87FB-675A6F827C3F}"/>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EF0C6BF0-8D21-43BB-A8C3-ADC1E2594500}"/>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D793B9B-6AC8-4549-9ADB-1E3DF2E2FC47}"/>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4CEC876C-6B44-4AFA-B48D-6DFA5BCE9067}"/>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137" name="Freeform: Shape 136">
                <a:extLst>
                  <a:ext uri="{FF2B5EF4-FFF2-40B4-BE49-F238E27FC236}">
                    <a16:creationId xmlns:a16="http://schemas.microsoft.com/office/drawing/2014/main" id="{D272DC14-6DAF-4A56-A5A6-221189C61401}"/>
                  </a:ext>
                </a:extLst>
              </p:cNvPr>
              <p:cNvSpPr/>
              <p:nvPr/>
            </p:nvSpPr>
            <p:spPr>
              <a:xfrm>
                <a:off x="12579689" y="4661548"/>
                <a:ext cx="730421" cy="149330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138" name="Group 137">
                <a:extLst>
                  <a:ext uri="{FF2B5EF4-FFF2-40B4-BE49-F238E27FC236}">
                    <a16:creationId xmlns:a16="http://schemas.microsoft.com/office/drawing/2014/main" id="{7901E2D7-C583-4CE2-8F51-5C524CC1CAA9}"/>
                  </a:ext>
                </a:extLst>
              </p:cNvPr>
              <p:cNvGrpSpPr/>
              <p:nvPr/>
            </p:nvGrpSpPr>
            <p:grpSpPr>
              <a:xfrm>
                <a:off x="12470968" y="4620148"/>
                <a:ext cx="435759" cy="1352099"/>
                <a:chOff x="1968987" y="1811829"/>
                <a:chExt cx="1022846" cy="3173751"/>
              </a:xfrm>
              <a:solidFill>
                <a:schemeClr val="bg1"/>
              </a:solidFill>
            </p:grpSpPr>
            <p:sp>
              <p:nvSpPr>
                <p:cNvPr id="139" name="Freeform: Shape 138">
                  <a:extLst>
                    <a:ext uri="{FF2B5EF4-FFF2-40B4-BE49-F238E27FC236}">
                      <a16:creationId xmlns:a16="http://schemas.microsoft.com/office/drawing/2014/main" id="{E6067227-37CF-4C14-B006-6E00ABFD280C}"/>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BE5BB590-239F-4213-8DC4-103945DFEB36}"/>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C7137044-11D7-4101-800A-6BE9664CBF25}"/>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4346DB45-5CD6-4EEB-AC2C-D34E208FF9E5}"/>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955837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38" name="Freeform: Shape 37">
            <a:extLst>
              <a:ext uri="{FF2B5EF4-FFF2-40B4-BE49-F238E27FC236}">
                <a16:creationId xmlns:a16="http://schemas.microsoft.com/office/drawing/2014/main" id="{01399AE7-7580-4588-9A58-718AB6B280AE}"/>
              </a:ext>
            </a:extLst>
          </p:cNvPr>
          <p:cNvSpPr/>
          <p:nvPr userDrawn="1"/>
        </p:nvSpPr>
        <p:spPr>
          <a:xfrm>
            <a:off x="3421325" y="1483613"/>
            <a:ext cx="2564116" cy="2314228"/>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7BB1D285-297C-40A8-BBFC-EB5A74F5BA1A}"/>
              </a:ext>
            </a:extLst>
          </p:cNvPr>
          <p:cNvSpPr/>
          <p:nvPr userDrawn="1"/>
        </p:nvSpPr>
        <p:spPr>
          <a:xfrm>
            <a:off x="6245005" y="1483613"/>
            <a:ext cx="2564116" cy="2314228"/>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553E31C-BA12-49BE-A5AF-1A7FC60C7778}"/>
              </a:ext>
            </a:extLst>
          </p:cNvPr>
          <p:cNvSpPr/>
          <p:nvPr userDrawn="1"/>
        </p:nvSpPr>
        <p:spPr>
          <a:xfrm>
            <a:off x="9068685" y="1483613"/>
            <a:ext cx="2564116" cy="2314228"/>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4EF596D5-CEC7-43FD-9951-E2A4B72BEBA2}"/>
              </a:ext>
            </a:extLst>
          </p:cNvPr>
          <p:cNvSpPr/>
          <p:nvPr userDrawn="1"/>
        </p:nvSpPr>
        <p:spPr>
          <a:xfrm>
            <a:off x="597645" y="1483613"/>
            <a:ext cx="2564116" cy="2314228"/>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5">
            <a:extLst>
              <a:ext uri="{FF2B5EF4-FFF2-40B4-BE49-F238E27FC236}">
                <a16:creationId xmlns:a16="http://schemas.microsoft.com/office/drawing/2014/main" id="{93EE8531-7145-486E-BA3D-B8072229310C}"/>
              </a:ext>
            </a:extLst>
          </p:cNvPr>
          <p:cNvSpPr>
            <a:spLocks noGrp="1"/>
          </p:cNvSpPr>
          <p:nvPr>
            <p:ph type="pic" idx="1" hasCustomPrompt="1"/>
          </p:nvPr>
        </p:nvSpPr>
        <p:spPr>
          <a:xfrm>
            <a:off x="70931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a:t>
            </a:r>
            <a:r>
              <a:rPr lang="ko-KR" altLang="en-US" dirty="0"/>
              <a:t> </a:t>
            </a:r>
            <a:r>
              <a:rPr lang="en-US" altLang="ko-KR" dirty="0"/>
              <a:t>Send to Back</a:t>
            </a:r>
            <a:endParaRPr lang="ko-KR" altLang="en-US" dirty="0"/>
          </a:p>
        </p:txBody>
      </p:sp>
      <p:sp>
        <p:nvSpPr>
          <p:cNvPr id="27" name="Text Placeholder 9">
            <a:extLst>
              <a:ext uri="{FF2B5EF4-FFF2-40B4-BE49-F238E27FC236}">
                <a16:creationId xmlns:a16="http://schemas.microsoft.com/office/drawing/2014/main" id="{F25455DF-3371-4F9D-8C83-89E48289FAB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8" name="Picture Placeholder 27">
            <a:extLst>
              <a:ext uri="{FF2B5EF4-FFF2-40B4-BE49-F238E27FC236}">
                <a16:creationId xmlns:a16="http://schemas.microsoft.com/office/drawing/2014/main" id="{43B5B5EE-27E4-431A-96B6-4FC9F1861A7D}"/>
              </a:ext>
            </a:extLst>
          </p:cNvPr>
          <p:cNvSpPr>
            <a:spLocks noGrp="1"/>
          </p:cNvSpPr>
          <p:nvPr>
            <p:ph type="pic" idx="11" hasCustomPrompt="1"/>
          </p:nvPr>
        </p:nvSpPr>
        <p:spPr>
          <a:xfrm>
            <a:off x="353299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a:t>
            </a:r>
            <a:r>
              <a:rPr lang="ko-KR" altLang="en-US" dirty="0"/>
              <a:t> </a:t>
            </a:r>
            <a:r>
              <a:rPr lang="en-US" altLang="ko-KR" dirty="0"/>
              <a:t>Send to Back</a:t>
            </a:r>
            <a:endParaRPr lang="ko-KR" altLang="en-US" dirty="0"/>
          </a:p>
        </p:txBody>
      </p:sp>
      <p:sp>
        <p:nvSpPr>
          <p:cNvPr id="30" name="Picture Placeholder 29">
            <a:extLst>
              <a:ext uri="{FF2B5EF4-FFF2-40B4-BE49-F238E27FC236}">
                <a16:creationId xmlns:a16="http://schemas.microsoft.com/office/drawing/2014/main" id="{FDEDDEF1-98A5-42A9-8088-724EDFC85BF8}"/>
              </a:ext>
            </a:extLst>
          </p:cNvPr>
          <p:cNvSpPr>
            <a:spLocks noGrp="1"/>
          </p:cNvSpPr>
          <p:nvPr>
            <p:ph type="pic" idx="12" hasCustomPrompt="1"/>
          </p:nvPr>
        </p:nvSpPr>
        <p:spPr>
          <a:xfrm>
            <a:off x="635667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a:t>
            </a:r>
            <a:r>
              <a:rPr lang="ko-KR" altLang="en-US" dirty="0"/>
              <a:t> </a:t>
            </a:r>
            <a:r>
              <a:rPr lang="en-US" altLang="ko-KR" dirty="0"/>
              <a:t>Send to Back</a:t>
            </a:r>
            <a:endParaRPr lang="ko-KR" altLang="en-US" dirty="0"/>
          </a:p>
        </p:txBody>
      </p:sp>
      <p:sp>
        <p:nvSpPr>
          <p:cNvPr id="32" name="Picture Placeholder 31">
            <a:extLst>
              <a:ext uri="{FF2B5EF4-FFF2-40B4-BE49-F238E27FC236}">
                <a16:creationId xmlns:a16="http://schemas.microsoft.com/office/drawing/2014/main" id="{A573598F-7BB1-4E68-AF60-3D907666AA5D}"/>
              </a:ext>
            </a:extLst>
          </p:cNvPr>
          <p:cNvSpPr>
            <a:spLocks noGrp="1"/>
          </p:cNvSpPr>
          <p:nvPr>
            <p:ph type="pic" idx="13" hasCustomPrompt="1"/>
          </p:nvPr>
        </p:nvSpPr>
        <p:spPr>
          <a:xfrm>
            <a:off x="918035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a:t>
            </a:r>
            <a:r>
              <a:rPr lang="ko-KR" altLang="en-US" dirty="0"/>
              <a:t> </a:t>
            </a:r>
            <a:r>
              <a:rPr lang="en-US" altLang="ko-KR" dirty="0"/>
              <a:t>Send to Back</a:t>
            </a:r>
            <a:endParaRPr lang="ko-KR" altLang="en-US" dirty="0"/>
          </a:p>
        </p:txBody>
      </p:sp>
      <p:sp>
        <p:nvSpPr>
          <p:cNvPr id="41" name="Freeform: Shape 40">
            <a:extLst>
              <a:ext uri="{FF2B5EF4-FFF2-40B4-BE49-F238E27FC236}">
                <a16:creationId xmlns:a16="http://schemas.microsoft.com/office/drawing/2014/main" id="{CE191B04-08EE-4152-B9E5-26850CA8FC16}"/>
              </a:ext>
            </a:extLst>
          </p:cNvPr>
          <p:cNvSpPr/>
          <p:nvPr userDrawn="1"/>
        </p:nvSpPr>
        <p:spPr>
          <a:xfrm>
            <a:off x="0" y="6147537"/>
            <a:ext cx="12192000" cy="722424"/>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p>
        </p:txBody>
      </p:sp>
      <p:sp>
        <p:nvSpPr>
          <p:cNvPr id="42" name="Freeform: Shape 41">
            <a:extLst>
              <a:ext uri="{FF2B5EF4-FFF2-40B4-BE49-F238E27FC236}">
                <a16:creationId xmlns:a16="http://schemas.microsoft.com/office/drawing/2014/main" id="{1B29FDF7-B457-481A-B4C1-27388BB35E88}"/>
              </a:ext>
            </a:extLst>
          </p:cNvPr>
          <p:cNvSpPr/>
          <p:nvPr userDrawn="1"/>
        </p:nvSpPr>
        <p:spPr>
          <a:xfrm flipH="1">
            <a:off x="0" y="6381796"/>
            <a:ext cx="12192000" cy="488165"/>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Tree>
    <p:extLst>
      <p:ext uri="{BB962C8B-B14F-4D97-AF65-F5344CB8AC3E}">
        <p14:creationId xmlns:p14="http://schemas.microsoft.com/office/powerpoint/2010/main" val="6053237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7" r:id="rId2"/>
    <p:sldLayoutId id="2147483675" r:id="rId3"/>
    <p:sldLayoutId id="2147483662" r:id="rId4"/>
    <p:sldLayoutId id="2147483671" r:id="rId5"/>
    <p:sldLayoutId id="2147483661" r:id="rId6"/>
    <p:sldLayoutId id="2147483658" r:id="rId7"/>
    <p:sldLayoutId id="2147483663" r:id="rId8"/>
    <p:sldLayoutId id="2147483664" r:id="rId9"/>
    <p:sldLayoutId id="2147483665" r:id="rId10"/>
    <p:sldLayoutId id="2147483666" r:id="rId11"/>
    <p:sldLayoutId id="2147483672" r:id="rId12"/>
    <p:sldLayoutId id="2147483674" r:id="rId13"/>
    <p:sldLayoutId id="2147483668" r:id="rId14"/>
    <p:sldLayoutId id="2147483669" r:id="rId15"/>
    <p:sldLayoutId id="2147483670" r:id="rId16"/>
    <p:sldLayoutId id="2147483676" r:id="rId17"/>
    <p:sldLayoutId id="2147483659" r:id="rId18"/>
    <p:sldLayoutId id="2147483660" r:id="rId19"/>
    <p:sldLayoutId id="2147483673"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4"/>
            <a:ext cx="12192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09600" y="2019301"/>
            <a:ext cx="10972800" cy="41173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975100" y="273180"/>
            <a:ext cx="424180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87367800-479D-41B0-B3F2-2DCE95BA1381}" type="datetime4">
              <a:rPr lang="en-US" smtClean="0"/>
              <a:pPr/>
              <a:t>August 27, 2024</a:t>
            </a:fld>
            <a:endParaRPr lang="en-US" dirty="0"/>
          </a:p>
        </p:txBody>
      </p:sp>
      <p:sp>
        <p:nvSpPr>
          <p:cNvPr id="5" name="Footer Placeholder 4"/>
          <p:cNvSpPr>
            <a:spLocks noGrp="1"/>
          </p:cNvSpPr>
          <p:nvPr>
            <p:ph type="ftr" sz="quarter" idx="3"/>
          </p:nvPr>
        </p:nvSpPr>
        <p:spPr>
          <a:xfrm>
            <a:off x="1930400" y="6486525"/>
            <a:ext cx="83312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5384800" y="6172200"/>
            <a:ext cx="14224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5744759D-0EFF-4FB2-9CCE-04E00944F0FE}" type="slidenum">
              <a:rPr lang="en-US" smtClean="0"/>
              <a:pPr/>
              <a:t>‹#›</a:t>
            </a:fld>
            <a:endParaRPr lang="en-US" dirty="0"/>
          </a:p>
        </p:txBody>
      </p:sp>
      <p:cxnSp>
        <p:nvCxnSpPr>
          <p:cNvPr id="10" name="Straight Connector 9"/>
          <p:cNvCxnSpPr/>
          <p:nvPr/>
        </p:nvCxnSpPr>
        <p:spPr>
          <a:xfrm>
            <a:off x="0" y="1331436"/>
            <a:ext cx="12192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352800" y="975360"/>
            <a:ext cx="54864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ree-powerpoint-templates-design.com/"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6.xml"/><Relationship Id="rId4" Type="http://schemas.openxmlformats.org/officeDocument/2006/relationships/hyperlink" Target="http://hyperphysics.phy-astr.gsu.edu/hbase/hframe.htm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30.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40000">
              <a:schemeClr val="accent2">
                <a:lumMod val="100000"/>
              </a:schemeClr>
            </a:gs>
            <a:gs pos="70000">
              <a:schemeClr val="accent2">
                <a:lumMod val="60000"/>
                <a:lumOff val="40000"/>
              </a:schemeClr>
            </a:gs>
            <a:gs pos="100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33" y="771593"/>
            <a:ext cx="12152967" cy="5560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7" name="Freeform: Shape 386">
            <a:extLst>
              <a:ext uri="{FF2B5EF4-FFF2-40B4-BE49-F238E27FC236}">
                <a16:creationId xmlns:a16="http://schemas.microsoft.com/office/drawing/2014/main" id="{4F81303F-B270-46AF-BD6C-78D1D2FA9FD5}"/>
              </a:ext>
            </a:extLst>
          </p:cNvPr>
          <p:cNvSpPr/>
          <p:nvPr/>
        </p:nvSpPr>
        <p:spPr>
          <a:xfrm>
            <a:off x="3970224" y="4563353"/>
            <a:ext cx="847166" cy="2275183"/>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accent2"/>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endParaRPr lang="en-US" sz="2701" dirty="0"/>
          </a:p>
        </p:txBody>
      </p:sp>
      <p:sp>
        <p:nvSpPr>
          <p:cNvPr id="388" name="Freeform: Shape 387">
            <a:extLst>
              <a:ext uri="{FF2B5EF4-FFF2-40B4-BE49-F238E27FC236}">
                <a16:creationId xmlns:a16="http://schemas.microsoft.com/office/drawing/2014/main" id="{83882958-D4AC-4A49-861F-3741871BDB1C}"/>
              </a:ext>
            </a:extLst>
          </p:cNvPr>
          <p:cNvSpPr/>
          <p:nvPr/>
        </p:nvSpPr>
        <p:spPr>
          <a:xfrm>
            <a:off x="4820594" y="4589164"/>
            <a:ext cx="1160404" cy="2249373"/>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accent2">
              <a:lumMod val="7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endParaRPr lang="en-US" sz="2701" dirty="0"/>
          </a:p>
        </p:txBody>
      </p:sp>
      <p:sp>
        <p:nvSpPr>
          <p:cNvPr id="383" name="Freeform: Shape 382">
            <a:extLst>
              <a:ext uri="{FF2B5EF4-FFF2-40B4-BE49-F238E27FC236}">
                <a16:creationId xmlns:a16="http://schemas.microsoft.com/office/drawing/2014/main" id="{718D683A-FF4C-49A7-AA29-2593615CFF48}"/>
              </a:ext>
            </a:extLst>
          </p:cNvPr>
          <p:cNvSpPr/>
          <p:nvPr/>
        </p:nvSpPr>
        <p:spPr>
          <a:xfrm>
            <a:off x="4826012" y="5083367"/>
            <a:ext cx="620401" cy="1666172"/>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accent2"/>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endParaRPr lang="en-US" sz="2701" dirty="0"/>
          </a:p>
        </p:txBody>
      </p:sp>
      <p:sp>
        <p:nvSpPr>
          <p:cNvPr id="384" name="Freeform: Shape 383">
            <a:extLst>
              <a:ext uri="{FF2B5EF4-FFF2-40B4-BE49-F238E27FC236}">
                <a16:creationId xmlns:a16="http://schemas.microsoft.com/office/drawing/2014/main" id="{9630AC41-F529-4DA4-A997-98993439CACD}"/>
              </a:ext>
            </a:extLst>
          </p:cNvPr>
          <p:cNvSpPr/>
          <p:nvPr/>
        </p:nvSpPr>
        <p:spPr>
          <a:xfrm>
            <a:off x="5448759" y="5102269"/>
            <a:ext cx="849792" cy="1647271"/>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accent2">
              <a:lumMod val="7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endParaRPr lang="en-US" sz="2701" dirty="0"/>
          </a:p>
        </p:txBody>
      </p:sp>
      <p:sp>
        <p:nvSpPr>
          <p:cNvPr id="374" name="Freeform: Shape 373">
            <a:extLst>
              <a:ext uri="{FF2B5EF4-FFF2-40B4-BE49-F238E27FC236}">
                <a16:creationId xmlns:a16="http://schemas.microsoft.com/office/drawing/2014/main" id="{E6D8117F-61CE-4705-80E2-05A21F126418}"/>
              </a:ext>
            </a:extLst>
          </p:cNvPr>
          <p:cNvSpPr/>
          <p:nvPr/>
        </p:nvSpPr>
        <p:spPr>
          <a:xfrm>
            <a:off x="8161192" y="4620932"/>
            <a:ext cx="828710" cy="2225615"/>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accent2"/>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endParaRPr lang="en-US" sz="2701" dirty="0"/>
          </a:p>
        </p:txBody>
      </p:sp>
      <p:sp>
        <p:nvSpPr>
          <p:cNvPr id="375" name="Freeform: Shape 374">
            <a:extLst>
              <a:ext uri="{FF2B5EF4-FFF2-40B4-BE49-F238E27FC236}">
                <a16:creationId xmlns:a16="http://schemas.microsoft.com/office/drawing/2014/main" id="{8A31B9E8-B349-4A21-A855-601E4F256BD6}"/>
              </a:ext>
            </a:extLst>
          </p:cNvPr>
          <p:cNvSpPr/>
          <p:nvPr/>
        </p:nvSpPr>
        <p:spPr>
          <a:xfrm>
            <a:off x="8993036" y="4646181"/>
            <a:ext cx="1135123" cy="2200367"/>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accent2">
              <a:lumMod val="7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endParaRPr lang="en-US" sz="2701" dirty="0"/>
          </a:p>
        </p:txBody>
      </p:sp>
      <p:sp>
        <p:nvSpPr>
          <p:cNvPr id="377" name="Freeform: Shape 376">
            <a:extLst>
              <a:ext uri="{FF2B5EF4-FFF2-40B4-BE49-F238E27FC236}">
                <a16:creationId xmlns:a16="http://schemas.microsoft.com/office/drawing/2014/main" id="{D7423946-C42B-42A1-AD8E-B0E469AD90EC}"/>
              </a:ext>
            </a:extLst>
          </p:cNvPr>
          <p:cNvSpPr/>
          <p:nvPr/>
        </p:nvSpPr>
        <p:spPr>
          <a:xfrm>
            <a:off x="9697745" y="4877600"/>
            <a:ext cx="620400" cy="1666172"/>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accent2"/>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endParaRPr lang="en-US" sz="2701" dirty="0"/>
          </a:p>
        </p:txBody>
      </p:sp>
      <p:sp>
        <p:nvSpPr>
          <p:cNvPr id="378" name="Freeform: Shape 377">
            <a:extLst>
              <a:ext uri="{FF2B5EF4-FFF2-40B4-BE49-F238E27FC236}">
                <a16:creationId xmlns:a16="http://schemas.microsoft.com/office/drawing/2014/main" id="{EC72D5B5-F2CB-48C3-8766-E1655FB9D671}"/>
              </a:ext>
            </a:extLst>
          </p:cNvPr>
          <p:cNvSpPr/>
          <p:nvPr/>
        </p:nvSpPr>
        <p:spPr>
          <a:xfrm>
            <a:off x="10311439" y="4896502"/>
            <a:ext cx="849792" cy="1647271"/>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accent2">
              <a:lumMod val="7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endParaRPr lang="en-US" sz="2701" dirty="0"/>
          </a:p>
        </p:txBody>
      </p:sp>
      <p:sp>
        <p:nvSpPr>
          <p:cNvPr id="380" name="Freeform: Shape 379">
            <a:extLst>
              <a:ext uri="{FF2B5EF4-FFF2-40B4-BE49-F238E27FC236}">
                <a16:creationId xmlns:a16="http://schemas.microsoft.com/office/drawing/2014/main" id="{2ECBE978-F978-4F94-AAD2-3C34794B05B7}"/>
              </a:ext>
            </a:extLst>
          </p:cNvPr>
          <p:cNvSpPr/>
          <p:nvPr/>
        </p:nvSpPr>
        <p:spPr>
          <a:xfrm>
            <a:off x="10479601" y="3935174"/>
            <a:ext cx="1083990" cy="2911208"/>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accent2"/>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endParaRPr lang="en-US" sz="2701" dirty="0"/>
          </a:p>
        </p:txBody>
      </p:sp>
      <p:sp>
        <p:nvSpPr>
          <p:cNvPr id="385" name="Freeform: Shape 384">
            <a:extLst>
              <a:ext uri="{FF2B5EF4-FFF2-40B4-BE49-F238E27FC236}">
                <a16:creationId xmlns:a16="http://schemas.microsoft.com/office/drawing/2014/main" id="{2770F57E-7B00-465C-A550-A1439947495A}"/>
              </a:ext>
            </a:extLst>
          </p:cNvPr>
          <p:cNvSpPr/>
          <p:nvPr/>
        </p:nvSpPr>
        <p:spPr>
          <a:xfrm>
            <a:off x="11558638" y="3968200"/>
            <a:ext cx="623696" cy="2878183"/>
          </a:xfrm>
          <a:custGeom>
            <a:avLst/>
            <a:gdLst>
              <a:gd name="connsiteX0" fmla="*/ 80786 w 623696"/>
              <a:gd name="connsiteY0" fmla="*/ 1160457 h 2878183"/>
              <a:gd name="connsiteX1" fmla="*/ 80786 w 623696"/>
              <a:gd name="connsiteY1" fmla="*/ 1160457 h 2878183"/>
              <a:gd name="connsiteX2" fmla="*/ 75613 w 623696"/>
              <a:gd name="connsiteY2" fmla="*/ 992328 h 2878183"/>
              <a:gd name="connsiteX3" fmla="*/ 69145 w 623696"/>
              <a:gd name="connsiteY3" fmla="*/ 1019488 h 2878183"/>
              <a:gd name="connsiteX4" fmla="*/ 75613 w 623696"/>
              <a:gd name="connsiteY4" fmla="*/ 992328 h 2878183"/>
              <a:gd name="connsiteX5" fmla="*/ 371777 w 623696"/>
              <a:gd name="connsiteY5" fmla="*/ 819025 h 2878183"/>
              <a:gd name="connsiteX6" fmla="*/ 371777 w 623696"/>
              <a:gd name="connsiteY6" fmla="*/ 819025 h 2878183"/>
              <a:gd name="connsiteX7" fmla="*/ 207814 w 623696"/>
              <a:gd name="connsiteY7" fmla="*/ 775910 h 2878183"/>
              <a:gd name="connsiteX8" fmla="*/ 181663 w 623696"/>
              <a:gd name="connsiteY8" fmla="*/ 778933 h 2878183"/>
              <a:gd name="connsiteX9" fmla="*/ 207814 w 623696"/>
              <a:gd name="connsiteY9" fmla="*/ 775910 h 2878183"/>
              <a:gd name="connsiteX10" fmla="*/ 43279 w 623696"/>
              <a:gd name="connsiteY10" fmla="*/ 753069 h 2878183"/>
              <a:gd name="connsiteX11" fmla="*/ 70440 w 623696"/>
              <a:gd name="connsiteY11" fmla="*/ 773760 h 2878183"/>
              <a:gd name="connsiteX12" fmla="*/ 43279 w 623696"/>
              <a:gd name="connsiteY12" fmla="*/ 753069 h 2878183"/>
              <a:gd name="connsiteX13" fmla="*/ 189423 w 623696"/>
              <a:gd name="connsiteY13" fmla="*/ 597872 h 2878183"/>
              <a:gd name="connsiteX14" fmla="*/ 120877 w 623696"/>
              <a:gd name="connsiteY14" fmla="*/ 653483 h 2878183"/>
              <a:gd name="connsiteX15" fmla="*/ 189423 w 623696"/>
              <a:gd name="connsiteY15" fmla="*/ 597872 h 2878183"/>
              <a:gd name="connsiteX16" fmla="*/ 0 w 623696"/>
              <a:gd name="connsiteY16" fmla="*/ 0 h 2878183"/>
              <a:gd name="connsiteX17" fmla="*/ 1732 w 623696"/>
              <a:gd name="connsiteY17" fmla="*/ 2651 h 2878183"/>
              <a:gd name="connsiteX18" fmla="*/ 26466 w 623696"/>
              <a:gd name="connsiteY18" fmla="*/ 111592 h 2878183"/>
              <a:gd name="connsiteX19" fmla="*/ 20001 w 623696"/>
              <a:gd name="connsiteY19" fmla="*/ 220228 h 2878183"/>
              <a:gd name="connsiteX20" fmla="*/ 118290 w 623696"/>
              <a:gd name="connsiteY20" fmla="*/ 211174 h 2878183"/>
              <a:gd name="connsiteX21" fmla="*/ 184250 w 623696"/>
              <a:gd name="connsiteY21" fmla="*/ 247387 h 2878183"/>
              <a:gd name="connsiteX22" fmla="*/ 102770 w 623696"/>
              <a:gd name="connsiteY22" fmla="*/ 301705 h 2878183"/>
              <a:gd name="connsiteX23" fmla="*/ 110530 w 623696"/>
              <a:gd name="connsiteY23" fmla="*/ 397410 h 2878183"/>
              <a:gd name="connsiteX24" fmla="*/ 79491 w 623696"/>
              <a:gd name="connsiteY24" fmla="*/ 572006 h 2878183"/>
              <a:gd name="connsiteX25" fmla="*/ 373071 w 623696"/>
              <a:gd name="connsiteY25" fmla="*/ 365078 h 2878183"/>
              <a:gd name="connsiteX26" fmla="*/ 340737 w 623696"/>
              <a:gd name="connsiteY26" fmla="*/ 524153 h 2878183"/>
              <a:gd name="connsiteX27" fmla="*/ 276073 w 623696"/>
              <a:gd name="connsiteY27" fmla="*/ 657364 h 2878183"/>
              <a:gd name="connsiteX28" fmla="*/ 268313 w 623696"/>
              <a:gd name="connsiteY28" fmla="*/ 760828 h 2878183"/>
              <a:gd name="connsiteX29" fmla="*/ 559306 w 623696"/>
              <a:gd name="connsiteY29" fmla="*/ 865584 h 2878183"/>
              <a:gd name="connsiteX30" fmla="*/ 362725 w 623696"/>
              <a:gd name="connsiteY30" fmla="*/ 947063 h 2878183"/>
              <a:gd name="connsiteX31" fmla="*/ 150623 w 623696"/>
              <a:gd name="connsiteY31" fmla="*/ 874638 h 2878183"/>
              <a:gd name="connsiteX32" fmla="*/ 57506 w 623696"/>
              <a:gd name="connsiteY32" fmla="*/ 850064 h 2878183"/>
              <a:gd name="connsiteX33" fmla="*/ 208821 w 623696"/>
              <a:gd name="connsiteY33" fmla="*/ 985862 h 2878183"/>
              <a:gd name="connsiteX34" fmla="*/ 524386 w 623696"/>
              <a:gd name="connsiteY34" fmla="*/ 1044060 h 2878183"/>
              <a:gd name="connsiteX35" fmla="*/ 601984 w 623696"/>
              <a:gd name="connsiteY35" fmla="*/ 1027672 h 2878183"/>
              <a:gd name="connsiteX36" fmla="*/ 623696 w 623696"/>
              <a:gd name="connsiteY36" fmla="*/ 1029189 h 2878183"/>
              <a:gd name="connsiteX37" fmla="*/ 623696 w 623696"/>
              <a:gd name="connsiteY37" fmla="*/ 1157056 h 2878183"/>
              <a:gd name="connsiteX38" fmla="*/ 572340 w 623696"/>
              <a:gd name="connsiteY38" fmla="*/ 1163346 h 2878183"/>
              <a:gd name="connsiteX39" fmla="*/ 508867 w 623696"/>
              <a:gd name="connsiteY39" fmla="*/ 1138471 h 2878183"/>
              <a:gd name="connsiteX40" fmla="*/ 444202 w 623696"/>
              <a:gd name="connsiteY40" fmla="*/ 1160457 h 2878183"/>
              <a:gd name="connsiteX41" fmla="*/ 241154 w 623696"/>
              <a:gd name="connsiteY41" fmla="*/ 1186323 h 2878183"/>
              <a:gd name="connsiteX42" fmla="*/ 603278 w 623696"/>
              <a:gd name="connsiteY42" fmla="*/ 1234176 h 2878183"/>
              <a:gd name="connsiteX43" fmla="*/ 623627 w 623696"/>
              <a:gd name="connsiteY43" fmla="*/ 1274288 h 2878183"/>
              <a:gd name="connsiteX44" fmla="*/ 623696 w 623696"/>
              <a:gd name="connsiteY44" fmla="*/ 1274287 h 2878183"/>
              <a:gd name="connsiteX45" fmla="*/ 623696 w 623696"/>
              <a:gd name="connsiteY45" fmla="*/ 1428437 h 2878183"/>
              <a:gd name="connsiteX46" fmla="*/ 612454 w 623696"/>
              <a:gd name="connsiteY46" fmla="*/ 1438866 h 2878183"/>
              <a:gd name="connsiteX47" fmla="*/ 582585 w 623696"/>
              <a:gd name="connsiteY47" fmla="*/ 1446277 h 2878183"/>
              <a:gd name="connsiteX48" fmla="*/ 451961 w 623696"/>
              <a:gd name="connsiteY48" fmla="*/ 1465674 h 2878183"/>
              <a:gd name="connsiteX49" fmla="*/ 203648 w 623696"/>
              <a:gd name="connsiteY49" fmla="*/ 1446277 h 2878183"/>
              <a:gd name="connsiteX50" fmla="*/ 576063 w 623696"/>
              <a:gd name="connsiteY50" fmla="*/ 1550386 h 2878183"/>
              <a:gd name="connsiteX51" fmla="*/ 623696 w 623696"/>
              <a:gd name="connsiteY51" fmla="*/ 1525434 h 2878183"/>
              <a:gd name="connsiteX52" fmla="*/ 623696 w 623696"/>
              <a:gd name="connsiteY52" fmla="*/ 1560513 h 2878183"/>
              <a:gd name="connsiteX53" fmla="*/ 622867 w 623696"/>
              <a:gd name="connsiteY53" fmla="*/ 1566285 h 2878183"/>
              <a:gd name="connsiteX54" fmla="*/ 623696 w 623696"/>
              <a:gd name="connsiteY54" fmla="*/ 1567598 h 2878183"/>
              <a:gd name="connsiteX55" fmla="*/ 623696 w 623696"/>
              <a:gd name="connsiteY55" fmla="*/ 1796802 h 2878183"/>
              <a:gd name="connsiteX56" fmla="*/ 565976 w 623696"/>
              <a:gd name="connsiteY56" fmla="*/ 1803764 h 2878183"/>
              <a:gd name="connsiteX57" fmla="*/ 414455 w 623696"/>
              <a:gd name="connsiteY57" fmla="*/ 1807106 h 2878183"/>
              <a:gd name="connsiteX58" fmla="*/ 589897 w 623696"/>
              <a:gd name="connsiteY58" fmla="*/ 1898560 h 2878183"/>
              <a:gd name="connsiteX59" fmla="*/ 623696 w 623696"/>
              <a:gd name="connsiteY59" fmla="*/ 1897762 h 2878183"/>
              <a:gd name="connsiteX60" fmla="*/ 623696 w 623696"/>
              <a:gd name="connsiteY60" fmla="*/ 2152294 h 2878183"/>
              <a:gd name="connsiteX61" fmla="*/ 617192 w 623696"/>
              <a:gd name="connsiteY61" fmla="*/ 2162518 h 2878183"/>
              <a:gd name="connsiteX62" fmla="*/ 616220 w 623696"/>
              <a:gd name="connsiteY62" fmla="*/ 2173487 h 2878183"/>
              <a:gd name="connsiteX63" fmla="*/ 623696 w 623696"/>
              <a:gd name="connsiteY63" fmla="*/ 2181398 h 2878183"/>
              <a:gd name="connsiteX64" fmla="*/ 623696 w 623696"/>
              <a:gd name="connsiteY64" fmla="*/ 2878183 h 2878183"/>
              <a:gd name="connsiteX65" fmla="*/ 0 w 623696"/>
              <a:gd name="connsiteY65" fmla="*/ 2878183 h 287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23696" h="2878183">
                <a:moveTo>
                  <a:pt x="80786" y="1160457"/>
                </a:moveTo>
                <a:cubicBezTo>
                  <a:pt x="61385" y="1191496"/>
                  <a:pt x="102770" y="1217362"/>
                  <a:pt x="80786" y="1160457"/>
                </a:cubicBezTo>
                <a:close/>
                <a:moveTo>
                  <a:pt x="75613" y="992328"/>
                </a:moveTo>
                <a:lnTo>
                  <a:pt x="69145" y="1019488"/>
                </a:lnTo>
                <a:cubicBezTo>
                  <a:pt x="44574" y="1148817"/>
                  <a:pt x="124757" y="1064753"/>
                  <a:pt x="75613" y="992328"/>
                </a:cubicBezTo>
                <a:close/>
                <a:moveTo>
                  <a:pt x="371777" y="819025"/>
                </a:moveTo>
                <a:cubicBezTo>
                  <a:pt x="314872" y="831959"/>
                  <a:pt x="413163" y="846185"/>
                  <a:pt x="371777" y="819025"/>
                </a:cubicBezTo>
                <a:close/>
                <a:moveTo>
                  <a:pt x="207814" y="775910"/>
                </a:moveTo>
                <a:cubicBezTo>
                  <a:pt x="201811" y="775377"/>
                  <a:pt x="193303" y="776186"/>
                  <a:pt x="181663" y="778933"/>
                </a:cubicBezTo>
                <a:cubicBezTo>
                  <a:pt x="169215" y="849096"/>
                  <a:pt x="249843" y="779641"/>
                  <a:pt x="207814" y="775910"/>
                </a:cubicBezTo>
                <a:close/>
                <a:moveTo>
                  <a:pt x="43279" y="753069"/>
                </a:moveTo>
                <a:lnTo>
                  <a:pt x="70440" y="773760"/>
                </a:lnTo>
                <a:cubicBezTo>
                  <a:pt x="204943" y="807386"/>
                  <a:pt x="123464" y="762119"/>
                  <a:pt x="43279" y="753069"/>
                </a:cubicBezTo>
                <a:close/>
                <a:moveTo>
                  <a:pt x="189423" y="597872"/>
                </a:moveTo>
                <a:cubicBezTo>
                  <a:pt x="162263" y="610804"/>
                  <a:pt x="149330" y="641844"/>
                  <a:pt x="120877" y="653483"/>
                </a:cubicBezTo>
                <a:cubicBezTo>
                  <a:pt x="-82171" y="696162"/>
                  <a:pt x="224340" y="692282"/>
                  <a:pt x="189423" y="597872"/>
                </a:cubicBezTo>
                <a:close/>
                <a:moveTo>
                  <a:pt x="0" y="0"/>
                </a:moveTo>
                <a:lnTo>
                  <a:pt x="1732" y="2651"/>
                </a:lnTo>
                <a:cubicBezTo>
                  <a:pt x="17252" y="48057"/>
                  <a:pt x="-23972" y="118380"/>
                  <a:pt x="26466" y="111592"/>
                </a:cubicBezTo>
                <a:cubicBezTo>
                  <a:pt x="189423" y="5540"/>
                  <a:pt x="43279" y="146510"/>
                  <a:pt x="20001" y="220228"/>
                </a:cubicBezTo>
                <a:cubicBezTo>
                  <a:pt x="-11039" y="397410"/>
                  <a:pt x="71731" y="145217"/>
                  <a:pt x="118290" y="211174"/>
                </a:cubicBezTo>
                <a:cubicBezTo>
                  <a:pt x="185542" y="196949"/>
                  <a:pt x="290300" y="143923"/>
                  <a:pt x="184250" y="247387"/>
                </a:cubicBezTo>
                <a:cubicBezTo>
                  <a:pt x="331686" y="288773"/>
                  <a:pt x="154503" y="295240"/>
                  <a:pt x="102770" y="301705"/>
                </a:cubicBezTo>
                <a:cubicBezTo>
                  <a:pt x="202356" y="305587"/>
                  <a:pt x="238568" y="403878"/>
                  <a:pt x="110530" y="397410"/>
                </a:cubicBezTo>
                <a:cubicBezTo>
                  <a:pt x="-8452" y="287480"/>
                  <a:pt x="-22678" y="591405"/>
                  <a:pt x="79491" y="572006"/>
                </a:cubicBezTo>
                <a:cubicBezTo>
                  <a:pt x="167436" y="462075"/>
                  <a:pt x="234688" y="370251"/>
                  <a:pt x="373071" y="365078"/>
                </a:cubicBezTo>
                <a:cubicBezTo>
                  <a:pt x="298061" y="433621"/>
                  <a:pt x="468775" y="477595"/>
                  <a:pt x="340737" y="524153"/>
                </a:cubicBezTo>
                <a:cubicBezTo>
                  <a:pt x="515333" y="587525"/>
                  <a:pt x="260554" y="610804"/>
                  <a:pt x="276073" y="657364"/>
                </a:cubicBezTo>
                <a:cubicBezTo>
                  <a:pt x="402816" y="674176"/>
                  <a:pt x="343324" y="697455"/>
                  <a:pt x="268313" y="760828"/>
                </a:cubicBezTo>
                <a:cubicBezTo>
                  <a:pt x="283833" y="745308"/>
                  <a:pt x="486880" y="807386"/>
                  <a:pt x="559306" y="865584"/>
                </a:cubicBezTo>
                <a:cubicBezTo>
                  <a:pt x="523093" y="975516"/>
                  <a:pt x="398937" y="869465"/>
                  <a:pt x="362725" y="947063"/>
                </a:cubicBezTo>
                <a:cubicBezTo>
                  <a:pt x="285126" y="828079"/>
                  <a:pt x="199770" y="1016901"/>
                  <a:pt x="150623" y="874638"/>
                </a:cubicBezTo>
                <a:cubicBezTo>
                  <a:pt x="155796" y="981981"/>
                  <a:pt x="70440" y="908263"/>
                  <a:pt x="57506" y="850064"/>
                </a:cubicBezTo>
                <a:cubicBezTo>
                  <a:pt x="-27851" y="879812"/>
                  <a:pt x="170022" y="965168"/>
                  <a:pt x="208821" y="985862"/>
                </a:cubicBezTo>
                <a:cubicBezTo>
                  <a:pt x="246327" y="1112606"/>
                  <a:pt x="451961" y="888863"/>
                  <a:pt x="524386" y="1044060"/>
                </a:cubicBezTo>
                <a:cubicBezTo>
                  <a:pt x="539259" y="1032097"/>
                  <a:pt x="568924" y="1027490"/>
                  <a:pt x="601984" y="1027672"/>
                </a:cubicBezTo>
                <a:lnTo>
                  <a:pt x="623696" y="1029189"/>
                </a:lnTo>
                <a:lnTo>
                  <a:pt x="623696" y="1157056"/>
                </a:lnTo>
                <a:lnTo>
                  <a:pt x="572340" y="1163346"/>
                </a:lnTo>
                <a:cubicBezTo>
                  <a:pt x="551142" y="1161023"/>
                  <a:pt x="529237" y="1153344"/>
                  <a:pt x="508867" y="1138471"/>
                </a:cubicBezTo>
                <a:cubicBezTo>
                  <a:pt x="631730" y="1201842"/>
                  <a:pt x="503693" y="1219948"/>
                  <a:pt x="444202" y="1160457"/>
                </a:cubicBezTo>
                <a:cubicBezTo>
                  <a:pt x="445496" y="1272974"/>
                  <a:pt x="301938" y="1181149"/>
                  <a:pt x="241154" y="1186323"/>
                </a:cubicBezTo>
                <a:cubicBezTo>
                  <a:pt x="307111" y="1305306"/>
                  <a:pt x="495934" y="1333758"/>
                  <a:pt x="603278" y="1234176"/>
                </a:cubicBezTo>
                <a:cubicBezTo>
                  <a:pt x="605218" y="1257778"/>
                  <a:pt x="612735" y="1269418"/>
                  <a:pt x="623627" y="1274288"/>
                </a:cubicBezTo>
                <a:lnTo>
                  <a:pt x="623696" y="1274287"/>
                </a:lnTo>
                <a:lnTo>
                  <a:pt x="623696" y="1428437"/>
                </a:lnTo>
                <a:lnTo>
                  <a:pt x="612454" y="1438866"/>
                </a:lnTo>
                <a:cubicBezTo>
                  <a:pt x="604753" y="1443084"/>
                  <a:pt x="595033" y="1445792"/>
                  <a:pt x="582585" y="1446277"/>
                </a:cubicBezTo>
                <a:cubicBezTo>
                  <a:pt x="541200" y="1543273"/>
                  <a:pt x="439028" y="1424290"/>
                  <a:pt x="451961" y="1465674"/>
                </a:cubicBezTo>
                <a:cubicBezTo>
                  <a:pt x="352378" y="1442396"/>
                  <a:pt x="322631" y="1483781"/>
                  <a:pt x="203648" y="1446277"/>
                </a:cubicBezTo>
                <a:cubicBezTo>
                  <a:pt x="229677" y="1499464"/>
                  <a:pt x="439877" y="1594238"/>
                  <a:pt x="576063" y="1550386"/>
                </a:cubicBezTo>
                <a:lnTo>
                  <a:pt x="623696" y="1525434"/>
                </a:lnTo>
                <a:lnTo>
                  <a:pt x="623696" y="1560513"/>
                </a:lnTo>
                <a:lnTo>
                  <a:pt x="622867" y="1566285"/>
                </a:lnTo>
                <a:lnTo>
                  <a:pt x="623696" y="1567598"/>
                </a:lnTo>
                <a:lnTo>
                  <a:pt x="623696" y="1796802"/>
                </a:lnTo>
                <a:lnTo>
                  <a:pt x="565976" y="1803764"/>
                </a:lnTo>
                <a:cubicBezTo>
                  <a:pt x="518607" y="1806561"/>
                  <a:pt x="469259" y="1807106"/>
                  <a:pt x="414455" y="1807106"/>
                </a:cubicBezTo>
                <a:cubicBezTo>
                  <a:pt x="376464" y="1833781"/>
                  <a:pt x="485991" y="1890262"/>
                  <a:pt x="589897" y="1898560"/>
                </a:cubicBezTo>
                <a:lnTo>
                  <a:pt x="623696" y="1897762"/>
                </a:lnTo>
                <a:lnTo>
                  <a:pt x="623696" y="2152294"/>
                </a:lnTo>
                <a:lnTo>
                  <a:pt x="617192" y="2162518"/>
                </a:lnTo>
                <a:cubicBezTo>
                  <a:pt x="615728" y="2166455"/>
                  <a:pt x="615447" y="2170106"/>
                  <a:pt x="616220" y="2173487"/>
                </a:cubicBezTo>
                <a:lnTo>
                  <a:pt x="623696" y="2181398"/>
                </a:lnTo>
                <a:lnTo>
                  <a:pt x="623696" y="2878183"/>
                </a:lnTo>
                <a:lnTo>
                  <a:pt x="0" y="2878183"/>
                </a:lnTo>
                <a:close/>
              </a:path>
            </a:pathLst>
          </a:custGeom>
          <a:solidFill>
            <a:schemeClr val="accent2">
              <a:lumMod val="7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endParaRPr lang="en-US" sz="2701" dirty="0"/>
          </a:p>
        </p:txBody>
      </p:sp>
      <p:sp>
        <p:nvSpPr>
          <p:cNvPr id="371" name="Freeform: Shape 370">
            <a:extLst>
              <a:ext uri="{FF2B5EF4-FFF2-40B4-BE49-F238E27FC236}">
                <a16:creationId xmlns:a16="http://schemas.microsoft.com/office/drawing/2014/main" id="{3CF3098C-4159-4E48-B1EA-B2BE48C87422}"/>
              </a:ext>
            </a:extLst>
          </p:cNvPr>
          <p:cNvSpPr/>
          <p:nvPr/>
        </p:nvSpPr>
        <p:spPr>
          <a:xfrm>
            <a:off x="15627" y="4524409"/>
            <a:ext cx="857054" cy="2301736"/>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accent2"/>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endParaRPr lang="en-US" sz="2701" dirty="0"/>
          </a:p>
        </p:txBody>
      </p:sp>
      <p:sp>
        <p:nvSpPr>
          <p:cNvPr id="372" name="Freeform: Shape 371">
            <a:extLst>
              <a:ext uri="{FF2B5EF4-FFF2-40B4-BE49-F238E27FC236}">
                <a16:creationId xmlns:a16="http://schemas.microsoft.com/office/drawing/2014/main" id="{E8FC99C3-58A9-4F8B-BBF2-00F1382943CB}"/>
              </a:ext>
            </a:extLst>
          </p:cNvPr>
          <p:cNvSpPr/>
          <p:nvPr/>
        </p:nvSpPr>
        <p:spPr>
          <a:xfrm>
            <a:off x="866869" y="4550521"/>
            <a:ext cx="1173947" cy="2275625"/>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accent2">
              <a:lumMod val="7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endParaRPr lang="en-US" sz="2701" dirty="0"/>
          </a:p>
        </p:txBody>
      </p:sp>
      <p:sp>
        <p:nvSpPr>
          <p:cNvPr id="368" name="Freeform: Shape 367">
            <a:extLst>
              <a:ext uri="{FF2B5EF4-FFF2-40B4-BE49-F238E27FC236}">
                <a16:creationId xmlns:a16="http://schemas.microsoft.com/office/drawing/2014/main" id="{D79F8B7C-4E3E-4031-B602-21B662B75E53}"/>
              </a:ext>
            </a:extLst>
          </p:cNvPr>
          <p:cNvSpPr/>
          <p:nvPr/>
        </p:nvSpPr>
        <p:spPr>
          <a:xfrm>
            <a:off x="821228" y="3884120"/>
            <a:ext cx="1113712" cy="2991028"/>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accent2"/>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endParaRPr lang="en-US" sz="2701" dirty="0"/>
          </a:p>
        </p:txBody>
      </p:sp>
      <p:sp>
        <p:nvSpPr>
          <p:cNvPr id="369" name="Freeform: Shape 368">
            <a:extLst>
              <a:ext uri="{FF2B5EF4-FFF2-40B4-BE49-F238E27FC236}">
                <a16:creationId xmlns:a16="http://schemas.microsoft.com/office/drawing/2014/main" id="{12E54385-2BF4-4F6E-A4D7-72C04D98ECAB}"/>
              </a:ext>
            </a:extLst>
          </p:cNvPr>
          <p:cNvSpPr/>
          <p:nvPr/>
        </p:nvSpPr>
        <p:spPr>
          <a:xfrm>
            <a:off x="1929627" y="3918052"/>
            <a:ext cx="1525504" cy="2957097"/>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accent2">
              <a:lumMod val="7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endParaRPr lang="en-US" sz="2701" dirty="0"/>
          </a:p>
        </p:txBody>
      </p:sp>
      <p:grpSp>
        <p:nvGrpSpPr>
          <p:cNvPr id="5" name="Group 4">
            <a:extLst>
              <a:ext uri="{FF2B5EF4-FFF2-40B4-BE49-F238E27FC236}">
                <a16:creationId xmlns:a16="http://schemas.microsoft.com/office/drawing/2014/main" id="{08F98EA9-55CA-4787-A532-710169E7ECAC}"/>
              </a:ext>
            </a:extLst>
          </p:cNvPr>
          <p:cNvGrpSpPr/>
          <p:nvPr/>
        </p:nvGrpSpPr>
        <p:grpSpPr>
          <a:xfrm>
            <a:off x="1742" y="5389258"/>
            <a:ext cx="12190258" cy="1468742"/>
            <a:chOff x="1742" y="5389258"/>
            <a:chExt cx="12190258" cy="1468742"/>
          </a:xfrm>
        </p:grpSpPr>
        <p:grpSp>
          <p:nvGrpSpPr>
            <p:cNvPr id="2" name="Group 1">
              <a:extLst>
                <a:ext uri="{FF2B5EF4-FFF2-40B4-BE49-F238E27FC236}">
                  <a16:creationId xmlns:a16="http://schemas.microsoft.com/office/drawing/2014/main" id="{E5D8CAA7-9BA7-44FD-AFC9-38FAA0CEEB94}"/>
                </a:ext>
              </a:extLst>
            </p:cNvPr>
            <p:cNvGrpSpPr/>
            <p:nvPr/>
          </p:nvGrpSpPr>
          <p:grpSpPr>
            <a:xfrm>
              <a:off x="5037541" y="5435629"/>
              <a:ext cx="3075791" cy="1422371"/>
              <a:chOff x="9116208" y="4547715"/>
              <a:chExt cx="3075791" cy="1422371"/>
            </a:xfrm>
          </p:grpSpPr>
          <p:sp>
            <p:nvSpPr>
              <p:cNvPr id="116" name="Oval 115">
                <a:extLst>
                  <a:ext uri="{FF2B5EF4-FFF2-40B4-BE49-F238E27FC236}">
                    <a16:creationId xmlns:a16="http://schemas.microsoft.com/office/drawing/2014/main" id="{12F01409-D33D-40B1-A191-45CD56661485}"/>
                  </a:ext>
                </a:extLst>
              </p:cNvPr>
              <p:cNvSpPr/>
              <p:nvPr/>
            </p:nvSpPr>
            <p:spPr>
              <a:xfrm flipH="1">
                <a:off x="11405121" y="4811473"/>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7" name="Oval 116">
                <a:extLst>
                  <a:ext uri="{FF2B5EF4-FFF2-40B4-BE49-F238E27FC236}">
                    <a16:creationId xmlns:a16="http://schemas.microsoft.com/office/drawing/2014/main" id="{3EDE0295-7641-4FBE-9E3F-4381158913BC}"/>
                  </a:ext>
                </a:extLst>
              </p:cNvPr>
              <p:cNvSpPr/>
              <p:nvPr/>
            </p:nvSpPr>
            <p:spPr>
              <a:xfrm flipH="1">
                <a:off x="11155214" y="4568691"/>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0" name="Oval 149">
                <a:extLst>
                  <a:ext uri="{FF2B5EF4-FFF2-40B4-BE49-F238E27FC236}">
                    <a16:creationId xmlns:a16="http://schemas.microsoft.com/office/drawing/2014/main" id="{15F359BE-9CDF-43BA-B0B2-5780110F13A5}"/>
                  </a:ext>
                </a:extLst>
              </p:cNvPr>
              <p:cNvSpPr/>
              <p:nvPr/>
            </p:nvSpPr>
            <p:spPr>
              <a:xfrm flipH="1">
                <a:off x="10772446" y="4568691"/>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1" name="Oval 150">
                <a:extLst>
                  <a:ext uri="{FF2B5EF4-FFF2-40B4-BE49-F238E27FC236}">
                    <a16:creationId xmlns:a16="http://schemas.microsoft.com/office/drawing/2014/main" id="{71A2F2DB-7A9C-4073-BEDF-C0B1BA7A150A}"/>
                  </a:ext>
                </a:extLst>
              </p:cNvPr>
              <p:cNvSpPr/>
              <p:nvPr/>
            </p:nvSpPr>
            <p:spPr>
              <a:xfrm flipH="1">
                <a:off x="10318331" y="4692111"/>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4" name="Oval 153">
                <a:extLst>
                  <a:ext uri="{FF2B5EF4-FFF2-40B4-BE49-F238E27FC236}">
                    <a16:creationId xmlns:a16="http://schemas.microsoft.com/office/drawing/2014/main" id="{6C80654C-C79D-40D0-B68A-6ADE99274E64}"/>
                  </a:ext>
                </a:extLst>
              </p:cNvPr>
              <p:cNvSpPr/>
              <p:nvPr/>
            </p:nvSpPr>
            <p:spPr>
              <a:xfrm flipH="1">
                <a:off x="9828889" y="4547715"/>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5" name="Oval 154">
                <a:extLst>
                  <a:ext uri="{FF2B5EF4-FFF2-40B4-BE49-F238E27FC236}">
                    <a16:creationId xmlns:a16="http://schemas.microsoft.com/office/drawing/2014/main" id="{2030441F-797A-4D7F-AD60-3283B067651A}"/>
                  </a:ext>
                </a:extLst>
              </p:cNvPr>
              <p:cNvSpPr/>
              <p:nvPr/>
            </p:nvSpPr>
            <p:spPr>
              <a:xfrm flipH="1">
                <a:off x="9757833" y="4947098"/>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6" name="Rectangle 155">
                <a:extLst>
                  <a:ext uri="{FF2B5EF4-FFF2-40B4-BE49-F238E27FC236}">
                    <a16:creationId xmlns:a16="http://schemas.microsoft.com/office/drawing/2014/main" id="{8132EAE9-55C1-4D9A-AAF5-05DD0F68C5A0}"/>
                  </a:ext>
                </a:extLst>
              </p:cNvPr>
              <p:cNvSpPr/>
              <p:nvPr/>
            </p:nvSpPr>
            <p:spPr>
              <a:xfrm flipH="1">
                <a:off x="9116208" y="5253027"/>
                <a:ext cx="3075791" cy="71705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7" name="Oval 156">
                <a:extLst>
                  <a:ext uri="{FF2B5EF4-FFF2-40B4-BE49-F238E27FC236}">
                    <a16:creationId xmlns:a16="http://schemas.microsoft.com/office/drawing/2014/main" id="{43B2F62C-0992-4210-A792-BA514CB676F6}"/>
                  </a:ext>
                </a:extLst>
              </p:cNvPr>
              <p:cNvSpPr/>
              <p:nvPr/>
            </p:nvSpPr>
            <p:spPr>
              <a:xfrm flipH="1">
                <a:off x="11143693" y="4817974"/>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8" name="Oval 157">
                <a:extLst>
                  <a:ext uri="{FF2B5EF4-FFF2-40B4-BE49-F238E27FC236}">
                    <a16:creationId xmlns:a16="http://schemas.microsoft.com/office/drawing/2014/main" id="{226EAAB0-37D2-42B7-AAD3-A0753DA0FD4D}"/>
                  </a:ext>
                </a:extLst>
              </p:cNvPr>
              <p:cNvSpPr/>
              <p:nvPr/>
            </p:nvSpPr>
            <p:spPr>
              <a:xfrm flipH="1">
                <a:off x="9440749" y="4805709"/>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59" name="Group 158">
              <a:extLst>
                <a:ext uri="{FF2B5EF4-FFF2-40B4-BE49-F238E27FC236}">
                  <a16:creationId xmlns:a16="http://schemas.microsoft.com/office/drawing/2014/main" id="{5852765E-C868-4067-9C37-C1DC7CDA062D}"/>
                </a:ext>
              </a:extLst>
            </p:cNvPr>
            <p:cNvGrpSpPr/>
            <p:nvPr/>
          </p:nvGrpSpPr>
          <p:grpSpPr>
            <a:xfrm>
              <a:off x="1742" y="5389258"/>
              <a:ext cx="5485937" cy="1468742"/>
              <a:chOff x="-51736" y="4638675"/>
              <a:chExt cx="4754749" cy="1418840"/>
            </a:xfrm>
            <a:solidFill>
              <a:schemeClr val="accent2">
                <a:lumMod val="20000"/>
                <a:lumOff val="80000"/>
              </a:schemeClr>
            </a:solidFill>
          </p:grpSpPr>
          <p:sp>
            <p:nvSpPr>
              <p:cNvPr id="180" name="Oval 179">
                <a:extLst>
                  <a:ext uri="{FF2B5EF4-FFF2-40B4-BE49-F238E27FC236}">
                    <a16:creationId xmlns:a16="http://schemas.microsoft.com/office/drawing/2014/main" id="{E8CC7C58-CACE-4E24-8CB2-9F17D4A046BD}"/>
                  </a:ext>
                </a:extLst>
              </p:cNvPr>
              <p:cNvSpPr/>
              <p:nvPr/>
            </p:nvSpPr>
            <p:spPr>
              <a:xfrm>
                <a:off x="2199705" y="465057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1" name="Oval 180">
                <a:extLst>
                  <a:ext uri="{FF2B5EF4-FFF2-40B4-BE49-F238E27FC236}">
                    <a16:creationId xmlns:a16="http://schemas.microsoft.com/office/drawing/2014/main" id="{172E3F36-C559-45F9-B813-E7DDACDFC15A}"/>
                  </a:ext>
                </a:extLst>
              </p:cNvPr>
              <p:cNvSpPr/>
              <p:nvPr/>
            </p:nvSpPr>
            <p:spPr>
              <a:xfrm>
                <a:off x="1950125" y="5020970"/>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2" name="Oval 181">
                <a:extLst>
                  <a:ext uri="{FF2B5EF4-FFF2-40B4-BE49-F238E27FC236}">
                    <a16:creationId xmlns:a16="http://schemas.microsoft.com/office/drawing/2014/main" id="{3ABC1C3E-32D9-41ED-A95F-B1191B780D70}"/>
                  </a:ext>
                </a:extLst>
              </p:cNvPr>
              <p:cNvSpPr/>
              <p:nvPr/>
            </p:nvSpPr>
            <p:spPr>
              <a:xfrm>
                <a:off x="2772347" y="4638675"/>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3" name="Oval 182">
                <a:extLst>
                  <a:ext uri="{FF2B5EF4-FFF2-40B4-BE49-F238E27FC236}">
                    <a16:creationId xmlns:a16="http://schemas.microsoft.com/office/drawing/2014/main" id="{AF86E24E-E10A-4650-ADAC-57EF5D1C824D}"/>
                  </a:ext>
                </a:extLst>
              </p:cNvPr>
              <p:cNvSpPr/>
              <p:nvPr/>
            </p:nvSpPr>
            <p:spPr>
              <a:xfrm>
                <a:off x="3188127" y="475790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4" name="Oval 183">
                <a:extLst>
                  <a:ext uri="{FF2B5EF4-FFF2-40B4-BE49-F238E27FC236}">
                    <a16:creationId xmlns:a16="http://schemas.microsoft.com/office/drawing/2014/main" id="{EC274E2C-B684-4856-91DD-6735F66AB09F}"/>
                  </a:ext>
                </a:extLst>
              </p:cNvPr>
              <p:cNvSpPr/>
              <p:nvPr/>
            </p:nvSpPr>
            <p:spPr>
              <a:xfrm>
                <a:off x="1610290" y="489745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5" name="Oval 184">
                <a:extLst>
                  <a:ext uri="{FF2B5EF4-FFF2-40B4-BE49-F238E27FC236}">
                    <a16:creationId xmlns:a16="http://schemas.microsoft.com/office/drawing/2014/main" id="{3A37F333-8BD7-4649-B003-A6ABD1C1A9F7}"/>
                  </a:ext>
                </a:extLst>
              </p:cNvPr>
              <p:cNvSpPr/>
              <p:nvPr/>
            </p:nvSpPr>
            <p:spPr>
              <a:xfrm>
                <a:off x="1101781" y="506423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6" name="Oval 185">
                <a:extLst>
                  <a:ext uri="{FF2B5EF4-FFF2-40B4-BE49-F238E27FC236}">
                    <a16:creationId xmlns:a16="http://schemas.microsoft.com/office/drawing/2014/main" id="{D7CD0854-C2E8-4E3A-B034-224ED782D723}"/>
                  </a:ext>
                </a:extLst>
              </p:cNvPr>
              <p:cNvSpPr/>
              <p:nvPr/>
            </p:nvSpPr>
            <p:spPr>
              <a:xfrm>
                <a:off x="3716510" y="4638675"/>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7" name="Oval 186">
                <a:extLst>
                  <a:ext uri="{FF2B5EF4-FFF2-40B4-BE49-F238E27FC236}">
                    <a16:creationId xmlns:a16="http://schemas.microsoft.com/office/drawing/2014/main" id="{CC65F1D7-925B-4B30-9763-1E3C9DCDC9E4}"/>
                  </a:ext>
                </a:extLst>
              </p:cNvPr>
              <p:cNvSpPr/>
              <p:nvPr/>
            </p:nvSpPr>
            <p:spPr>
              <a:xfrm>
                <a:off x="3982933" y="4990721"/>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8" name="Rectangle 187">
                <a:extLst>
                  <a:ext uri="{FF2B5EF4-FFF2-40B4-BE49-F238E27FC236}">
                    <a16:creationId xmlns:a16="http://schemas.microsoft.com/office/drawing/2014/main" id="{F34A3891-C92F-4295-A0BC-C08E4D041095}"/>
                  </a:ext>
                </a:extLst>
              </p:cNvPr>
              <p:cNvSpPr/>
              <p:nvPr/>
            </p:nvSpPr>
            <p:spPr>
              <a:xfrm>
                <a:off x="-51736" y="5584841"/>
                <a:ext cx="4364607" cy="4726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9" name="Oval 188">
                <a:extLst>
                  <a:ext uri="{FF2B5EF4-FFF2-40B4-BE49-F238E27FC236}">
                    <a16:creationId xmlns:a16="http://schemas.microsoft.com/office/drawing/2014/main" id="{9C3E943F-732C-4ACF-9944-9AC40A852124}"/>
                  </a:ext>
                </a:extLst>
              </p:cNvPr>
              <p:cNvSpPr/>
              <p:nvPr/>
            </p:nvSpPr>
            <p:spPr>
              <a:xfrm>
                <a:off x="2432439" y="4879488"/>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0" name="Oval 189">
                <a:extLst>
                  <a:ext uri="{FF2B5EF4-FFF2-40B4-BE49-F238E27FC236}">
                    <a16:creationId xmlns:a16="http://schemas.microsoft.com/office/drawing/2014/main" id="{2CB5012B-598A-401F-BC33-123FC15DB921}"/>
                  </a:ext>
                </a:extLst>
              </p:cNvPr>
              <p:cNvSpPr/>
              <p:nvPr/>
            </p:nvSpPr>
            <p:spPr>
              <a:xfrm>
                <a:off x="699964" y="5300951"/>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1" name="Oval 190">
                <a:extLst>
                  <a:ext uri="{FF2B5EF4-FFF2-40B4-BE49-F238E27FC236}">
                    <a16:creationId xmlns:a16="http://schemas.microsoft.com/office/drawing/2014/main" id="{15F192DA-00B9-4CBC-982D-B9B3EB2BCCFF}"/>
                  </a:ext>
                </a:extLst>
              </p:cNvPr>
              <p:cNvSpPr/>
              <p:nvPr/>
            </p:nvSpPr>
            <p:spPr>
              <a:xfrm>
                <a:off x="43137" y="519566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162" name="Oval 161">
              <a:extLst>
                <a:ext uri="{FF2B5EF4-FFF2-40B4-BE49-F238E27FC236}">
                  <a16:creationId xmlns:a16="http://schemas.microsoft.com/office/drawing/2014/main" id="{7B70A991-9DD4-4277-8A27-13A2618680AC}"/>
                </a:ext>
              </a:extLst>
            </p:cNvPr>
            <p:cNvSpPr/>
            <p:nvPr/>
          </p:nvSpPr>
          <p:spPr>
            <a:xfrm flipH="1">
              <a:off x="2696897" y="6099319"/>
              <a:ext cx="509632" cy="524667"/>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64" name="현 96">
              <a:extLst>
                <a:ext uri="{FF2B5EF4-FFF2-40B4-BE49-F238E27FC236}">
                  <a16:creationId xmlns:a16="http://schemas.microsoft.com/office/drawing/2014/main" id="{9E68B867-DCB0-45E0-BA60-F7DB93AA4956}"/>
                </a:ext>
              </a:extLst>
            </p:cNvPr>
            <p:cNvSpPr/>
            <p:nvPr/>
          </p:nvSpPr>
          <p:spPr>
            <a:xfrm>
              <a:off x="3328527" y="6058687"/>
              <a:ext cx="784657" cy="784657"/>
            </a:xfrm>
            <a:prstGeom prst="chord">
              <a:avLst>
                <a:gd name="adj1" fmla="val 10904884"/>
                <a:gd name="adj2" fmla="val 2158449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5" name="현 97">
              <a:extLst>
                <a:ext uri="{FF2B5EF4-FFF2-40B4-BE49-F238E27FC236}">
                  <a16:creationId xmlns:a16="http://schemas.microsoft.com/office/drawing/2014/main" id="{3FE45C5F-7667-4403-947C-9D4C0F582716}"/>
                </a:ext>
              </a:extLst>
            </p:cNvPr>
            <p:cNvSpPr/>
            <p:nvPr/>
          </p:nvSpPr>
          <p:spPr>
            <a:xfrm>
              <a:off x="4554915" y="6352929"/>
              <a:ext cx="492156" cy="492156"/>
            </a:xfrm>
            <a:prstGeom prst="chord">
              <a:avLst>
                <a:gd name="adj1" fmla="val 10904884"/>
                <a:gd name="adj2" fmla="val 2158449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2" name="현 96">
              <a:extLst>
                <a:ext uri="{FF2B5EF4-FFF2-40B4-BE49-F238E27FC236}">
                  <a16:creationId xmlns:a16="http://schemas.microsoft.com/office/drawing/2014/main" id="{A424F5C4-223A-4104-99A4-193A27557A79}"/>
                </a:ext>
              </a:extLst>
            </p:cNvPr>
            <p:cNvSpPr/>
            <p:nvPr/>
          </p:nvSpPr>
          <p:spPr>
            <a:xfrm>
              <a:off x="3972848" y="5984118"/>
              <a:ext cx="784657" cy="784657"/>
            </a:xfrm>
            <a:prstGeom prst="chord">
              <a:avLst>
                <a:gd name="adj1" fmla="val 10904884"/>
                <a:gd name="adj2" fmla="val 2158449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93" name="Group 192">
              <a:extLst>
                <a:ext uri="{FF2B5EF4-FFF2-40B4-BE49-F238E27FC236}">
                  <a16:creationId xmlns:a16="http://schemas.microsoft.com/office/drawing/2014/main" id="{29716288-E884-47D3-BDB8-6F29BDEF7391}"/>
                </a:ext>
              </a:extLst>
            </p:cNvPr>
            <p:cNvGrpSpPr/>
            <p:nvPr/>
          </p:nvGrpSpPr>
          <p:grpSpPr>
            <a:xfrm flipH="1">
              <a:off x="7769092" y="5591016"/>
              <a:ext cx="4422908" cy="1266984"/>
              <a:chOff x="8005970" y="4483310"/>
              <a:chExt cx="4422908" cy="1266984"/>
            </a:xfrm>
          </p:grpSpPr>
          <p:sp>
            <p:nvSpPr>
              <p:cNvPr id="194" name="Oval 193">
                <a:extLst>
                  <a:ext uri="{FF2B5EF4-FFF2-40B4-BE49-F238E27FC236}">
                    <a16:creationId xmlns:a16="http://schemas.microsoft.com/office/drawing/2014/main" id="{8E5FC15A-98F8-4737-A807-138FDD9AC1DB}"/>
                  </a:ext>
                </a:extLst>
              </p:cNvPr>
              <p:cNvSpPr/>
              <p:nvPr/>
            </p:nvSpPr>
            <p:spPr>
              <a:xfrm flipH="1">
                <a:off x="11642407" y="4717018"/>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5" name="Oval 194">
                <a:extLst>
                  <a:ext uri="{FF2B5EF4-FFF2-40B4-BE49-F238E27FC236}">
                    <a16:creationId xmlns:a16="http://schemas.microsoft.com/office/drawing/2014/main" id="{8BFB4C8A-4556-4F16-8EDA-2E88E0F206CF}"/>
                  </a:ext>
                </a:extLst>
              </p:cNvPr>
              <p:cNvSpPr/>
              <p:nvPr/>
            </p:nvSpPr>
            <p:spPr>
              <a:xfrm flipH="1">
                <a:off x="11155214" y="4568691"/>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6" name="Oval 195">
                <a:extLst>
                  <a:ext uri="{FF2B5EF4-FFF2-40B4-BE49-F238E27FC236}">
                    <a16:creationId xmlns:a16="http://schemas.microsoft.com/office/drawing/2014/main" id="{D3F13CB6-B5D2-4F7B-94F9-872B9842383F}"/>
                  </a:ext>
                </a:extLst>
              </p:cNvPr>
              <p:cNvSpPr/>
              <p:nvPr/>
            </p:nvSpPr>
            <p:spPr>
              <a:xfrm flipH="1">
                <a:off x="10656333" y="4532227"/>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7" name="Oval 196">
                <a:extLst>
                  <a:ext uri="{FF2B5EF4-FFF2-40B4-BE49-F238E27FC236}">
                    <a16:creationId xmlns:a16="http://schemas.microsoft.com/office/drawing/2014/main" id="{A7F2B380-1E00-4388-8513-474DDE8A6561}"/>
                  </a:ext>
                </a:extLst>
              </p:cNvPr>
              <p:cNvSpPr/>
              <p:nvPr/>
            </p:nvSpPr>
            <p:spPr>
              <a:xfrm flipH="1">
                <a:off x="10227408" y="4630410"/>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8" name="Oval 197">
                <a:extLst>
                  <a:ext uri="{FF2B5EF4-FFF2-40B4-BE49-F238E27FC236}">
                    <a16:creationId xmlns:a16="http://schemas.microsoft.com/office/drawing/2014/main" id="{1D3E748C-01AB-490E-B9C9-BB102B24F0FC}"/>
                  </a:ext>
                </a:extLst>
              </p:cNvPr>
              <p:cNvSpPr/>
              <p:nvPr/>
            </p:nvSpPr>
            <p:spPr>
              <a:xfrm flipH="1">
                <a:off x="9634684" y="4523334"/>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9" name="Oval 198">
                <a:extLst>
                  <a:ext uri="{FF2B5EF4-FFF2-40B4-BE49-F238E27FC236}">
                    <a16:creationId xmlns:a16="http://schemas.microsoft.com/office/drawing/2014/main" id="{1B51F40F-CEC5-4A05-A360-217BB45D0D91}"/>
                  </a:ext>
                </a:extLst>
              </p:cNvPr>
              <p:cNvSpPr/>
              <p:nvPr/>
            </p:nvSpPr>
            <p:spPr>
              <a:xfrm flipH="1">
                <a:off x="9757833" y="4947098"/>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0" name="Rectangle 199">
                <a:extLst>
                  <a:ext uri="{FF2B5EF4-FFF2-40B4-BE49-F238E27FC236}">
                    <a16:creationId xmlns:a16="http://schemas.microsoft.com/office/drawing/2014/main" id="{25098642-3B0F-4EDC-A1A8-7737D1713CC5}"/>
                  </a:ext>
                </a:extLst>
              </p:cNvPr>
              <p:cNvSpPr/>
              <p:nvPr/>
            </p:nvSpPr>
            <p:spPr>
              <a:xfrm flipH="1">
                <a:off x="8007712" y="5033235"/>
                <a:ext cx="4159392" cy="71705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1" name="Oval 200">
                <a:extLst>
                  <a:ext uri="{FF2B5EF4-FFF2-40B4-BE49-F238E27FC236}">
                    <a16:creationId xmlns:a16="http://schemas.microsoft.com/office/drawing/2014/main" id="{3A85FF94-3744-4A29-A4CA-6D382B92317A}"/>
                  </a:ext>
                </a:extLst>
              </p:cNvPr>
              <p:cNvSpPr/>
              <p:nvPr/>
            </p:nvSpPr>
            <p:spPr>
              <a:xfrm flipH="1">
                <a:off x="11143693" y="4817974"/>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2" name="Oval 201">
                <a:extLst>
                  <a:ext uri="{FF2B5EF4-FFF2-40B4-BE49-F238E27FC236}">
                    <a16:creationId xmlns:a16="http://schemas.microsoft.com/office/drawing/2014/main" id="{58DFB96B-A63D-4EF5-93E0-257D081DD931}"/>
                  </a:ext>
                </a:extLst>
              </p:cNvPr>
              <p:cNvSpPr/>
              <p:nvPr/>
            </p:nvSpPr>
            <p:spPr>
              <a:xfrm flipH="1">
                <a:off x="9332942" y="4727306"/>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03" name="Oval 202">
                <a:extLst>
                  <a:ext uri="{FF2B5EF4-FFF2-40B4-BE49-F238E27FC236}">
                    <a16:creationId xmlns:a16="http://schemas.microsoft.com/office/drawing/2014/main" id="{D0FF8D99-D6DC-41AC-A26B-81C696CD1987}"/>
                  </a:ext>
                </a:extLst>
              </p:cNvPr>
              <p:cNvSpPr/>
              <p:nvPr/>
            </p:nvSpPr>
            <p:spPr>
              <a:xfrm flipH="1">
                <a:off x="8736184" y="4717018"/>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4" name="Oval 203">
                <a:extLst>
                  <a:ext uri="{FF2B5EF4-FFF2-40B4-BE49-F238E27FC236}">
                    <a16:creationId xmlns:a16="http://schemas.microsoft.com/office/drawing/2014/main" id="{92489DC7-7B58-4DF7-A40B-A4001CE6633B}"/>
                  </a:ext>
                </a:extLst>
              </p:cNvPr>
              <p:cNvSpPr/>
              <p:nvPr/>
            </p:nvSpPr>
            <p:spPr>
              <a:xfrm flipH="1">
                <a:off x="8490456" y="4820098"/>
                <a:ext cx="393236" cy="372703"/>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5" name="Oval 204">
                <a:extLst>
                  <a:ext uri="{FF2B5EF4-FFF2-40B4-BE49-F238E27FC236}">
                    <a16:creationId xmlns:a16="http://schemas.microsoft.com/office/drawing/2014/main" id="{09865F64-C042-47AD-8B34-F6F84D0EAC4E}"/>
                  </a:ext>
                </a:extLst>
              </p:cNvPr>
              <p:cNvSpPr/>
              <p:nvPr/>
            </p:nvSpPr>
            <p:spPr>
              <a:xfrm flipH="1">
                <a:off x="8009669" y="4845022"/>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6" name="Oval 205">
                <a:extLst>
                  <a:ext uri="{FF2B5EF4-FFF2-40B4-BE49-F238E27FC236}">
                    <a16:creationId xmlns:a16="http://schemas.microsoft.com/office/drawing/2014/main" id="{7DE43FD9-3E91-43E9-8A6C-56D691CB7401}"/>
                  </a:ext>
                </a:extLst>
              </p:cNvPr>
              <p:cNvSpPr/>
              <p:nvPr/>
            </p:nvSpPr>
            <p:spPr>
              <a:xfrm flipH="1">
                <a:off x="8104585" y="4483310"/>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7" name="Oval 206">
                <a:extLst>
                  <a:ext uri="{FF2B5EF4-FFF2-40B4-BE49-F238E27FC236}">
                    <a16:creationId xmlns:a16="http://schemas.microsoft.com/office/drawing/2014/main" id="{63BBE7FD-FC7F-46F1-A172-4B24D669FF3A}"/>
                  </a:ext>
                </a:extLst>
              </p:cNvPr>
              <p:cNvSpPr/>
              <p:nvPr/>
            </p:nvSpPr>
            <p:spPr>
              <a:xfrm flipH="1">
                <a:off x="8005970" y="4772493"/>
                <a:ext cx="456127" cy="432311"/>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grpSp>
        <p:nvGrpSpPr>
          <p:cNvPr id="7" name="Group 6">
            <a:extLst>
              <a:ext uri="{FF2B5EF4-FFF2-40B4-BE49-F238E27FC236}">
                <a16:creationId xmlns:a16="http://schemas.microsoft.com/office/drawing/2014/main" id="{4C12742B-BBD2-4AE4-A02A-C2BC5C14061D}"/>
              </a:ext>
            </a:extLst>
          </p:cNvPr>
          <p:cNvGrpSpPr/>
          <p:nvPr/>
        </p:nvGrpSpPr>
        <p:grpSpPr>
          <a:xfrm>
            <a:off x="-3372" y="5771636"/>
            <a:ext cx="12195372" cy="1095420"/>
            <a:chOff x="-3372" y="5771636"/>
            <a:chExt cx="12195372" cy="1095420"/>
          </a:xfrm>
        </p:grpSpPr>
        <p:grpSp>
          <p:nvGrpSpPr>
            <p:cNvPr id="160" name="Group 159">
              <a:extLst>
                <a:ext uri="{FF2B5EF4-FFF2-40B4-BE49-F238E27FC236}">
                  <a16:creationId xmlns:a16="http://schemas.microsoft.com/office/drawing/2014/main" id="{703A3C69-2C76-4494-A75D-FB69B98724BA}"/>
                </a:ext>
              </a:extLst>
            </p:cNvPr>
            <p:cNvGrpSpPr/>
            <p:nvPr/>
          </p:nvGrpSpPr>
          <p:grpSpPr>
            <a:xfrm>
              <a:off x="-3372" y="6002404"/>
              <a:ext cx="2653222" cy="855594"/>
              <a:chOff x="5208276" y="5677120"/>
              <a:chExt cx="3880949" cy="1251508"/>
            </a:xfrm>
            <a:solidFill>
              <a:schemeClr val="bg1"/>
            </a:solidFill>
          </p:grpSpPr>
          <p:sp>
            <p:nvSpPr>
              <p:cNvPr id="167" name="Oval 166">
                <a:extLst>
                  <a:ext uri="{FF2B5EF4-FFF2-40B4-BE49-F238E27FC236}">
                    <a16:creationId xmlns:a16="http://schemas.microsoft.com/office/drawing/2014/main" id="{AB0A4FF9-FAC4-43C1-9501-C1C343AEBFD2}"/>
                  </a:ext>
                </a:extLst>
              </p:cNvPr>
              <p:cNvSpPr/>
              <p:nvPr/>
            </p:nvSpPr>
            <p:spPr>
              <a:xfrm>
                <a:off x="6973598" y="590364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8" name="Oval 167">
                <a:extLst>
                  <a:ext uri="{FF2B5EF4-FFF2-40B4-BE49-F238E27FC236}">
                    <a16:creationId xmlns:a16="http://schemas.microsoft.com/office/drawing/2014/main" id="{F978CF49-1E5A-451C-8BC3-FEF1604F1A4A}"/>
                  </a:ext>
                </a:extLst>
              </p:cNvPr>
              <p:cNvSpPr/>
              <p:nvPr/>
            </p:nvSpPr>
            <p:spPr>
              <a:xfrm>
                <a:off x="6737750" y="61768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9" name="Oval 168">
                <a:extLst>
                  <a:ext uri="{FF2B5EF4-FFF2-40B4-BE49-F238E27FC236}">
                    <a16:creationId xmlns:a16="http://schemas.microsoft.com/office/drawing/2014/main" id="{988C7211-316A-40F8-A150-78C907B8B58B}"/>
                  </a:ext>
                </a:extLst>
              </p:cNvPr>
              <p:cNvSpPr/>
              <p:nvPr/>
            </p:nvSpPr>
            <p:spPr>
              <a:xfrm>
                <a:off x="7621548" y="5936018"/>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0" name="Oval 169">
                <a:extLst>
                  <a:ext uri="{FF2B5EF4-FFF2-40B4-BE49-F238E27FC236}">
                    <a16:creationId xmlns:a16="http://schemas.microsoft.com/office/drawing/2014/main" id="{E5386B6D-D3D2-44EB-9CC3-E1E7AB5F7D6E}"/>
                  </a:ext>
                </a:extLst>
              </p:cNvPr>
              <p:cNvSpPr/>
              <p:nvPr/>
            </p:nvSpPr>
            <p:spPr>
              <a:xfrm>
                <a:off x="8012007" y="5783050"/>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1" name="Oval 170">
                <a:extLst>
                  <a:ext uri="{FF2B5EF4-FFF2-40B4-BE49-F238E27FC236}">
                    <a16:creationId xmlns:a16="http://schemas.microsoft.com/office/drawing/2014/main" id="{583270BD-5E42-4C94-9147-D7CAD0AB15DF}"/>
                  </a:ext>
                </a:extLst>
              </p:cNvPr>
              <p:cNvSpPr/>
              <p:nvPr/>
            </p:nvSpPr>
            <p:spPr>
              <a:xfrm>
                <a:off x="6212527" y="61696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2" name="Oval 171">
                <a:extLst>
                  <a:ext uri="{FF2B5EF4-FFF2-40B4-BE49-F238E27FC236}">
                    <a16:creationId xmlns:a16="http://schemas.microsoft.com/office/drawing/2014/main" id="{ECEE333A-4B64-4261-9A1A-1E3FA5F1D397}"/>
                  </a:ext>
                </a:extLst>
              </p:cNvPr>
              <p:cNvSpPr/>
              <p:nvPr/>
            </p:nvSpPr>
            <p:spPr>
              <a:xfrm>
                <a:off x="5827426" y="5940423"/>
                <a:ext cx="988205" cy="9882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3" name="Oval 172">
                <a:extLst>
                  <a:ext uri="{FF2B5EF4-FFF2-40B4-BE49-F238E27FC236}">
                    <a16:creationId xmlns:a16="http://schemas.microsoft.com/office/drawing/2014/main" id="{C36573F1-37E8-4B72-AA4C-31D8F470D837}"/>
                  </a:ext>
                </a:extLst>
              </p:cNvPr>
              <p:cNvSpPr/>
              <p:nvPr/>
            </p:nvSpPr>
            <p:spPr>
              <a:xfrm>
                <a:off x="8028027" y="5677120"/>
                <a:ext cx="995012" cy="9950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4" name="Oval 173">
                <a:extLst>
                  <a:ext uri="{FF2B5EF4-FFF2-40B4-BE49-F238E27FC236}">
                    <a16:creationId xmlns:a16="http://schemas.microsoft.com/office/drawing/2014/main" id="{86D353E0-00C5-4957-A3B2-24546EA54BAD}"/>
                  </a:ext>
                </a:extLst>
              </p:cNvPr>
              <p:cNvSpPr/>
              <p:nvPr/>
            </p:nvSpPr>
            <p:spPr>
              <a:xfrm>
                <a:off x="8369145" y="618281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5" name="Rectangle 174">
                <a:extLst>
                  <a:ext uri="{FF2B5EF4-FFF2-40B4-BE49-F238E27FC236}">
                    <a16:creationId xmlns:a16="http://schemas.microsoft.com/office/drawing/2014/main" id="{5F016A67-34C1-4386-9C9D-1055243B08AA}"/>
                  </a:ext>
                </a:extLst>
              </p:cNvPr>
              <p:cNvSpPr/>
              <p:nvPr/>
            </p:nvSpPr>
            <p:spPr>
              <a:xfrm>
                <a:off x="5208276" y="6761949"/>
                <a:ext cx="3880949" cy="1666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6" name="Oval 175">
                <a:extLst>
                  <a:ext uri="{FF2B5EF4-FFF2-40B4-BE49-F238E27FC236}">
                    <a16:creationId xmlns:a16="http://schemas.microsoft.com/office/drawing/2014/main" id="{0252C833-C678-45CA-A199-7F35716EE1E6}"/>
                  </a:ext>
                </a:extLst>
              </p:cNvPr>
              <p:cNvSpPr/>
              <p:nvPr/>
            </p:nvSpPr>
            <p:spPr>
              <a:xfrm>
                <a:off x="7281640" y="617682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7" name="Oval 176">
                <a:extLst>
                  <a:ext uri="{FF2B5EF4-FFF2-40B4-BE49-F238E27FC236}">
                    <a16:creationId xmlns:a16="http://schemas.microsoft.com/office/drawing/2014/main" id="{4EC45244-B879-41AA-8FFE-075FAE0D099F}"/>
                  </a:ext>
                </a:extLst>
              </p:cNvPr>
              <p:cNvSpPr/>
              <p:nvPr/>
            </p:nvSpPr>
            <p:spPr>
              <a:xfrm>
                <a:off x="5427788" y="607574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8" name="Oval 177">
                <a:extLst>
                  <a:ext uri="{FF2B5EF4-FFF2-40B4-BE49-F238E27FC236}">
                    <a16:creationId xmlns:a16="http://schemas.microsoft.com/office/drawing/2014/main" id="{C9955BB6-A182-42D7-8994-85C18BBD588E}"/>
                  </a:ext>
                </a:extLst>
              </p:cNvPr>
              <p:cNvSpPr/>
              <p:nvPr/>
            </p:nvSpPr>
            <p:spPr>
              <a:xfrm>
                <a:off x="5213208" y="6320028"/>
                <a:ext cx="595719" cy="59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9" name="Oval 178">
                <a:extLst>
                  <a:ext uri="{FF2B5EF4-FFF2-40B4-BE49-F238E27FC236}">
                    <a16:creationId xmlns:a16="http://schemas.microsoft.com/office/drawing/2014/main" id="{4957CEC7-D042-4C70-B305-ADD45B712C84}"/>
                  </a:ext>
                </a:extLst>
              </p:cNvPr>
              <p:cNvSpPr/>
              <p:nvPr/>
            </p:nvSpPr>
            <p:spPr>
              <a:xfrm>
                <a:off x="7799510" y="6182681"/>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208" name="Group 207">
              <a:extLst>
                <a:ext uri="{FF2B5EF4-FFF2-40B4-BE49-F238E27FC236}">
                  <a16:creationId xmlns:a16="http://schemas.microsoft.com/office/drawing/2014/main" id="{85263D1D-5206-45BF-A1B3-E3D126751B1E}"/>
                </a:ext>
              </a:extLst>
            </p:cNvPr>
            <p:cNvGrpSpPr/>
            <p:nvPr/>
          </p:nvGrpSpPr>
          <p:grpSpPr>
            <a:xfrm>
              <a:off x="2503359" y="5771636"/>
              <a:ext cx="3430784" cy="1086364"/>
              <a:chOff x="5096347" y="5677120"/>
              <a:chExt cx="3992878" cy="1264356"/>
            </a:xfrm>
            <a:solidFill>
              <a:schemeClr val="bg1"/>
            </a:solidFill>
          </p:grpSpPr>
          <p:sp>
            <p:nvSpPr>
              <p:cNvPr id="209" name="Oval 208">
                <a:extLst>
                  <a:ext uri="{FF2B5EF4-FFF2-40B4-BE49-F238E27FC236}">
                    <a16:creationId xmlns:a16="http://schemas.microsoft.com/office/drawing/2014/main" id="{18DFA296-156D-4009-9788-2546166426B9}"/>
                  </a:ext>
                </a:extLst>
              </p:cNvPr>
              <p:cNvSpPr/>
              <p:nvPr/>
            </p:nvSpPr>
            <p:spPr>
              <a:xfrm>
                <a:off x="6973598" y="590364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0" name="Oval 209">
                <a:extLst>
                  <a:ext uri="{FF2B5EF4-FFF2-40B4-BE49-F238E27FC236}">
                    <a16:creationId xmlns:a16="http://schemas.microsoft.com/office/drawing/2014/main" id="{EBA87D00-E5AE-499A-8A49-48AFDF3E0DD7}"/>
                  </a:ext>
                </a:extLst>
              </p:cNvPr>
              <p:cNvSpPr/>
              <p:nvPr/>
            </p:nvSpPr>
            <p:spPr>
              <a:xfrm>
                <a:off x="6737750" y="61768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1" name="Oval 210">
                <a:extLst>
                  <a:ext uri="{FF2B5EF4-FFF2-40B4-BE49-F238E27FC236}">
                    <a16:creationId xmlns:a16="http://schemas.microsoft.com/office/drawing/2014/main" id="{E581E2D3-A2F4-46C1-9CE1-4D3350119764}"/>
                  </a:ext>
                </a:extLst>
              </p:cNvPr>
              <p:cNvSpPr/>
              <p:nvPr/>
            </p:nvSpPr>
            <p:spPr>
              <a:xfrm>
                <a:off x="7621548" y="5936018"/>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2" name="Oval 211">
                <a:extLst>
                  <a:ext uri="{FF2B5EF4-FFF2-40B4-BE49-F238E27FC236}">
                    <a16:creationId xmlns:a16="http://schemas.microsoft.com/office/drawing/2014/main" id="{B145E789-11AE-422F-A756-ED76C76EEA3A}"/>
                  </a:ext>
                </a:extLst>
              </p:cNvPr>
              <p:cNvSpPr/>
              <p:nvPr/>
            </p:nvSpPr>
            <p:spPr>
              <a:xfrm>
                <a:off x="8012007" y="5783050"/>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3" name="Oval 212">
                <a:extLst>
                  <a:ext uri="{FF2B5EF4-FFF2-40B4-BE49-F238E27FC236}">
                    <a16:creationId xmlns:a16="http://schemas.microsoft.com/office/drawing/2014/main" id="{B8B4C9CD-46F0-4869-8B22-1B12FAA56467}"/>
                  </a:ext>
                </a:extLst>
              </p:cNvPr>
              <p:cNvSpPr/>
              <p:nvPr/>
            </p:nvSpPr>
            <p:spPr>
              <a:xfrm>
                <a:off x="6212527" y="61696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4" name="Oval 213">
                <a:extLst>
                  <a:ext uri="{FF2B5EF4-FFF2-40B4-BE49-F238E27FC236}">
                    <a16:creationId xmlns:a16="http://schemas.microsoft.com/office/drawing/2014/main" id="{5C1166E9-C181-4A2A-B0A8-A2AFBF5B9824}"/>
                  </a:ext>
                </a:extLst>
              </p:cNvPr>
              <p:cNvSpPr/>
              <p:nvPr/>
            </p:nvSpPr>
            <p:spPr>
              <a:xfrm>
                <a:off x="5827426" y="5940423"/>
                <a:ext cx="988205" cy="9882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15" name="Oval 214">
                <a:extLst>
                  <a:ext uri="{FF2B5EF4-FFF2-40B4-BE49-F238E27FC236}">
                    <a16:creationId xmlns:a16="http://schemas.microsoft.com/office/drawing/2014/main" id="{8BA83311-26E5-4485-9FE7-4244FE0DA60D}"/>
                  </a:ext>
                </a:extLst>
              </p:cNvPr>
              <p:cNvSpPr/>
              <p:nvPr/>
            </p:nvSpPr>
            <p:spPr>
              <a:xfrm>
                <a:off x="8028027" y="5677120"/>
                <a:ext cx="995012" cy="9950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16" name="Oval 215">
                <a:extLst>
                  <a:ext uri="{FF2B5EF4-FFF2-40B4-BE49-F238E27FC236}">
                    <a16:creationId xmlns:a16="http://schemas.microsoft.com/office/drawing/2014/main" id="{4768E5B8-5B7C-4A36-9FF6-7406D0BA39A4}"/>
                  </a:ext>
                </a:extLst>
              </p:cNvPr>
              <p:cNvSpPr/>
              <p:nvPr/>
            </p:nvSpPr>
            <p:spPr>
              <a:xfrm>
                <a:off x="8369145" y="622139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7" name="Rectangle 216">
                <a:extLst>
                  <a:ext uri="{FF2B5EF4-FFF2-40B4-BE49-F238E27FC236}">
                    <a16:creationId xmlns:a16="http://schemas.microsoft.com/office/drawing/2014/main" id="{9ECD3B48-F20E-4171-A173-84BF3B4D009D}"/>
                  </a:ext>
                </a:extLst>
              </p:cNvPr>
              <p:cNvSpPr/>
              <p:nvPr/>
            </p:nvSpPr>
            <p:spPr>
              <a:xfrm>
                <a:off x="5208276" y="6770752"/>
                <a:ext cx="3880949" cy="1666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8" name="Oval 217">
                <a:extLst>
                  <a:ext uri="{FF2B5EF4-FFF2-40B4-BE49-F238E27FC236}">
                    <a16:creationId xmlns:a16="http://schemas.microsoft.com/office/drawing/2014/main" id="{CD1C6392-8FAF-49A6-B69D-50B518725986}"/>
                  </a:ext>
                </a:extLst>
              </p:cNvPr>
              <p:cNvSpPr/>
              <p:nvPr/>
            </p:nvSpPr>
            <p:spPr>
              <a:xfrm>
                <a:off x="7281640" y="617682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9" name="Oval 218">
                <a:extLst>
                  <a:ext uri="{FF2B5EF4-FFF2-40B4-BE49-F238E27FC236}">
                    <a16:creationId xmlns:a16="http://schemas.microsoft.com/office/drawing/2014/main" id="{17812A5D-426E-4FC1-BE4D-3E2BAB38703C}"/>
                  </a:ext>
                </a:extLst>
              </p:cNvPr>
              <p:cNvSpPr/>
              <p:nvPr/>
            </p:nvSpPr>
            <p:spPr>
              <a:xfrm>
                <a:off x="5427788" y="607574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20" name="Oval 219">
                <a:extLst>
                  <a:ext uri="{FF2B5EF4-FFF2-40B4-BE49-F238E27FC236}">
                    <a16:creationId xmlns:a16="http://schemas.microsoft.com/office/drawing/2014/main" id="{2E2A221B-DF7D-42A3-A2EF-B24FF15CF151}"/>
                  </a:ext>
                </a:extLst>
              </p:cNvPr>
              <p:cNvSpPr/>
              <p:nvPr/>
            </p:nvSpPr>
            <p:spPr>
              <a:xfrm>
                <a:off x="5096347" y="6288693"/>
                <a:ext cx="595719" cy="59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21" name="Oval 220">
                <a:extLst>
                  <a:ext uri="{FF2B5EF4-FFF2-40B4-BE49-F238E27FC236}">
                    <a16:creationId xmlns:a16="http://schemas.microsoft.com/office/drawing/2014/main" id="{A7207D26-B165-4191-B782-B313E6D89207}"/>
                  </a:ext>
                </a:extLst>
              </p:cNvPr>
              <p:cNvSpPr/>
              <p:nvPr/>
            </p:nvSpPr>
            <p:spPr>
              <a:xfrm>
                <a:off x="7799510" y="6182681"/>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222" name="Group 221">
              <a:extLst>
                <a:ext uri="{FF2B5EF4-FFF2-40B4-BE49-F238E27FC236}">
                  <a16:creationId xmlns:a16="http://schemas.microsoft.com/office/drawing/2014/main" id="{012A7D5B-F4DA-4FC9-B4CA-16A84220B4F3}"/>
                </a:ext>
              </a:extLst>
            </p:cNvPr>
            <p:cNvGrpSpPr/>
            <p:nvPr/>
          </p:nvGrpSpPr>
          <p:grpSpPr>
            <a:xfrm flipH="1">
              <a:off x="5677557" y="5865298"/>
              <a:ext cx="3459076" cy="994002"/>
              <a:chOff x="5176824" y="5783050"/>
              <a:chExt cx="4025805" cy="1156862"/>
            </a:xfrm>
            <a:solidFill>
              <a:schemeClr val="bg1"/>
            </a:solidFill>
          </p:grpSpPr>
          <p:sp>
            <p:nvSpPr>
              <p:cNvPr id="223" name="Oval 222">
                <a:extLst>
                  <a:ext uri="{FF2B5EF4-FFF2-40B4-BE49-F238E27FC236}">
                    <a16:creationId xmlns:a16="http://schemas.microsoft.com/office/drawing/2014/main" id="{CB3F5042-7620-48AA-8AA9-A60CD6C0B1BE}"/>
                  </a:ext>
                </a:extLst>
              </p:cNvPr>
              <p:cNvSpPr/>
              <p:nvPr/>
            </p:nvSpPr>
            <p:spPr>
              <a:xfrm>
                <a:off x="6973598" y="590364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4" name="Oval 223">
                <a:extLst>
                  <a:ext uri="{FF2B5EF4-FFF2-40B4-BE49-F238E27FC236}">
                    <a16:creationId xmlns:a16="http://schemas.microsoft.com/office/drawing/2014/main" id="{3D959D20-A083-4781-949F-FB1D6B99FF73}"/>
                  </a:ext>
                </a:extLst>
              </p:cNvPr>
              <p:cNvSpPr/>
              <p:nvPr/>
            </p:nvSpPr>
            <p:spPr>
              <a:xfrm>
                <a:off x="6737750" y="61768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5" name="Oval 224">
                <a:extLst>
                  <a:ext uri="{FF2B5EF4-FFF2-40B4-BE49-F238E27FC236}">
                    <a16:creationId xmlns:a16="http://schemas.microsoft.com/office/drawing/2014/main" id="{9D6D4CD8-9320-4966-824F-584E128F0E65}"/>
                  </a:ext>
                </a:extLst>
              </p:cNvPr>
              <p:cNvSpPr/>
              <p:nvPr/>
            </p:nvSpPr>
            <p:spPr>
              <a:xfrm>
                <a:off x="7621548" y="5936018"/>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6" name="Oval 225">
                <a:extLst>
                  <a:ext uri="{FF2B5EF4-FFF2-40B4-BE49-F238E27FC236}">
                    <a16:creationId xmlns:a16="http://schemas.microsoft.com/office/drawing/2014/main" id="{5195F3D2-551E-4893-8A58-67C10C93788E}"/>
                  </a:ext>
                </a:extLst>
              </p:cNvPr>
              <p:cNvSpPr/>
              <p:nvPr/>
            </p:nvSpPr>
            <p:spPr>
              <a:xfrm>
                <a:off x="8012007" y="5783050"/>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7" name="Oval 226">
                <a:extLst>
                  <a:ext uri="{FF2B5EF4-FFF2-40B4-BE49-F238E27FC236}">
                    <a16:creationId xmlns:a16="http://schemas.microsoft.com/office/drawing/2014/main" id="{C83E48FF-087F-4B2E-8279-6DF0342F5264}"/>
                  </a:ext>
                </a:extLst>
              </p:cNvPr>
              <p:cNvSpPr/>
              <p:nvPr/>
            </p:nvSpPr>
            <p:spPr>
              <a:xfrm>
                <a:off x="6212527" y="61696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8" name="Oval 227">
                <a:extLst>
                  <a:ext uri="{FF2B5EF4-FFF2-40B4-BE49-F238E27FC236}">
                    <a16:creationId xmlns:a16="http://schemas.microsoft.com/office/drawing/2014/main" id="{DD51383D-208D-4641-8844-76B3C1D852A1}"/>
                  </a:ext>
                </a:extLst>
              </p:cNvPr>
              <p:cNvSpPr/>
              <p:nvPr/>
            </p:nvSpPr>
            <p:spPr>
              <a:xfrm>
                <a:off x="5975384" y="6088379"/>
                <a:ext cx="840247" cy="8402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30" name="Oval 229">
                <a:extLst>
                  <a:ext uri="{FF2B5EF4-FFF2-40B4-BE49-F238E27FC236}">
                    <a16:creationId xmlns:a16="http://schemas.microsoft.com/office/drawing/2014/main" id="{6A6669FB-E736-4C60-8A29-BAA5417CF2DA}"/>
                  </a:ext>
                </a:extLst>
              </p:cNvPr>
              <p:cNvSpPr/>
              <p:nvPr/>
            </p:nvSpPr>
            <p:spPr>
              <a:xfrm>
                <a:off x="8482549" y="610077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1" name="Rectangle 230">
                <a:extLst>
                  <a:ext uri="{FF2B5EF4-FFF2-40B4-BE49-F238E27FC236}">
                    <a16:creationId xmlns:a16="http://schemas.microsoft.com/office/drawing/2014/main" id="{DB80CD61-B537-4EE2-BC89-94F28C57ACAE}"/>
                  </a:ext>
                </a:extLst>
              </p:cNvPr>
              <p:cNvSpPr/>
              <p:nvPr/>
            </p:nvSpPr>
            <p:spPr>
              <a:xfrm>
                <a:off x="5208276" y="6770752"/>
                <a:ext cx="3880949" cy="1666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2" name="Oval 231">
                <a:extLst>
                  <a:ext uri="{FF2B5EF4-FFF2-40B4-BE49-F238E27FC236}">
                    <a16:creationId xmlns:a16="http://schemas.microsoft.com/office/drawing/2014/main" id="{6C0E99CA-9970-48CD-A2C8-6F6D40617667}"/>
                  </a:ext>
                </a:extLst>
              </p:cNvPr>
              <p:cNvSpPr/>
              <p:nvPr/>
            </p:nvSpPr>
            <p:spPr>
              <a:xfrm>
                <a:off x="7281640" y="617682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4" name="Oval 233">
                <a:extLst>
                  <a:ext uri="{FF2B5EF4-FFF2-40B4-BE49-F238E27FC236}">
                    <a16:creationId xmlns:a16="http://schemas.microsoft.com/office/drawing/2014/main" id="{2899C702-B8A3-44C8-8C1A-96C97464AE2D}"/>
                  </a:ext>
                </a:extLst>
              </p:cNvPr>
              <p:cNvSpPr/>
              <p:nvPr/>
            </p:nvSpPr>
            <p:spPr>
              <a:xfrm>
                <a:off x="5176824" y="6066471"/>
                <a:ext cx="849276" cy="8492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35" name="Oval 234">
                <a:extLst>
                  <a:ext uri="{FF2B5EF4-FFF2-40B4-BE49-F238E27FC236}">
                    <a16:creationId xmlns:a16="http://schemas.microsoft.com/office/drawing/2014/main" id="{A7CDC775-77B4-4AD9-ADD0-A0FF9EAEAC4C}"/>
                  </a:ext>
                </a:extLst>
              </p:cNvPr>
              <p:cNvSpPr/>
              <p:nvPr/>
            </p:nvSpPr>
            <p:spPr>
              <a:xfrm>
                <a:off x="7541959" y="6181631"/>
                <a:ext cx="1213393"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6" name="Oval 235">
                <a:extLst>
                  <a:ext uri="{FF2B5EF4-FFF2-40B4-BE49-F238E27FC236}">
                    <a16:creationId xmlns:a16="http://schemas.microsoft.com/office/drawing/2014/main" id="{D5FB79FB-0C39-4C1B-AD25-2160424267C4}"/>
                  </a:ext>
                </a:extLst>
              </p:cNvPr>
              <p:cNvSpPr/>
              <p:nvPr/>
            </p:nvSpPr>
            <p:spPr>
              <a:xfrm>
                <a:off x="5630466" y="621983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237" name="Group 236">
              <a:extLst>
                <a:ext uri="{FF2B5EF4-FFF2-40B4-BE49-F238E27FC236}">
                  <a16:creationId xmlns:a16="http://schemas.microsoft.com/office/drawing/2014/main" id="{EB52E871-9D18-4C7B-B4CD-E81CFC1DBCCB}"/>
                </a:ext>
              </a:extLst>
            </p:cNvPr>
            <p:cNvGrpSpPr/>
            <p:nvPr/>
          </p:nvGrpSpPr>
          <p:grpSpPr>
            <a:xfrm flipH="1">
              <a:off x="8843757" y="5862656"/>
              <a:ext cx="3348243" cy="1004400"/>
              <a:chOff x="5192411" y="5783050"/>
              <a:chExt cx="3896814" cy="1168963"/>
            </a:xfrm>
            <a:solidFill>
              <a:schemeClr val="bg1"/>
            </a:solidFill>
          </p:grpSpPr>
          <p:sp>
            <p:nvSpPr>
              <p:cNvPr id="238" name="Oval 237">
                <a:extLst>
                  <a:ext uri="{FF2B5EF4-FFF2-40B4-BE49-F238E27FC236}">
                    <a16:creationId xmlns:a16="http://schemas.microsoft.com/office/drawing/2014/main" id="{FF5789D8-4786-4DF4-95F6-A90FBEAF85B5}"/>
                  </a:ext>
                </a:extLst>
              </p:cNvPr>
              <p:cNvSpPr/>
              <p:nvPr/>
            </p:nvSpPr>
            <p:spPr>
              <a:xfrm>
                <a:off x="6973598" y="590364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9" name="Oval 238">
                <a:extLst>
                  <a:ext uri="{FF2B5EF4-FFF2-40B4-BE49-F238E27FC236}">
                    <a16:creationId xmlns:a16="http://schemas.microsoft.com/office/drawing/2014/main" id="{F090F829-9315-4CA1-8D6A-2DB7CDF82816}"/>
                  </a:ext>
                </a:extLst>
              </p:cNvPr>
              <p:cNvSpPr/>
              <p:nvPr/>
            </p:nvSpPr>
            <p:spPr>
              <a:xfrm>
                <a:off x="6737750" y="61768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0" name="Oval 239">
                <a:extLst>
                  <a:ext uri="{FF2B5EF4-FFF2-40B4-BE49-F238E27FC236}">
                    <a16:creationId xmlns:a16="http://schemas.microsoft.com/office/drawing/2014/main" id="{D9926DD9-254C-4C69-B6CC-B0D98F5490E7}"/>
                  </a:ext>
                </a:extLst>
              </p:cNvPr>
              <p:cNvSpPr/>
              <p:nvPr/>
            </p:nvSpPr>
            <p:spPr>
              <a:xfrm>
                <a:off x="7621548" y="5936018"/>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1" name="Oval 240">
                <a:extLst>
                  <a:ext uri="{FF2B5EF4-FFF2-40B4-BE49-F238E27FC236}">
                    <a16:creationId xmlns:a16="http://schemas.microsoft.com/office/drawing/2014/main" id="{CFCB6364-1C64-4076-8756-77A8E36FF0DD}"/>
                  </a:ext>
                </a:extLst>
              </p:cNvPr>
              <p:cNvSpPr/>
              <p:nvPr/>
            </p:nvSpPr>
            <p:spPr>
              <a:xfrm>
                <a:off x="8012007" y="5783050"/>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2" name="Oval 241">
                <a:extLst>
                  <a:ext uri="{FF2B5EF4-FFF2-40B4-BE49-F238E27FC236}">
                    <a16:creationId xmlns:a16="http://schemas.microsoft.com/office/drawing/2014/main" id="{7D337828-1D66-42DB-9EC7-00FD2187066C}"/>
                  </a:ext>
                </a:extLst>
              </p:cNvPr>
              <p:cNvSpPr/>
              <p:nvPr/>
            </p:nvSpPr>
            <p:spPr>
              <a:xfrm>
                <a:off x="6212527" y="61696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3" name="Oval 242">
                <a:extLst>
                  <a:ext uri="{FF2B5EF4-FFF2-40B4-BE49-F238E27FC236}">
                    <a16:creationId xmlns:a16="http://schemas.microsoft.com/office/drawing/2014/main" id="{5E093C55-07F0-46C1-8122-1D60D10D8511}"/>
                  </a:ext>
                </a:extLst>
              </p:cNvPr>
              <p:cNvSpPr/>
              <p:nvPr/>
            </p:nvSpPr>
            <p:spPr>
              <a:xfrm>
                <a:off x="5975384" y="6088379"/>
                <a:ext cx="840247" cy="8402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44" name="Oval 243">
                <a:extLst>
                  <a:ext uri="{FF2B5EF4-FFF2-40B4-BE49-F238E27FC236}">
                    <a16:creationId xmlns:a16="http://schemas.microsoft.com/office/drawing/2014/main" id="{797F0166-9ABD-4816-B8B9-03CE4A1CF37E}"/>
                  </a:ext>
                </a:extLst>
              </p:cNvPr>
              <p:cNvSpPr/>
              <p:nvPr/>
            </p:nvSpPr>
            <p:spPr>
              <a:xfrm>
                <a:off x="8369145" y="622139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5" name="Rectangle 244">
                <a:extLst>
                  <a:ext uri="{FF2B5EF4-FFF2-40B4-BE49-F238E27FC236}">
                    <a16:creationId xmlns:a16="http://schemas.microsoft.com/office/drawing/2014/main" id="{E6C2B19F-F75C-4AE1-8690-1A7AA8BFD395}"/>
                  </a:ext>
                </a:extLst>
              </p:cNvPr>
              <p:cNvSpPr/>
              <p:nvPr/>
            </p:nvSpPr>
            <p:spPr>
              <a:xfrm>
                <a:off x="5192411" y="6613640"/>
                <a:ext cx="3880949" cy="3237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6" name="Oval 245">
                <a:extLst>
                  <a:ext uri="{FF2B5EF4-FFF2-40B4-BE49-F238E27FC236}">
                    <a16:creationId xmlns:a16="http://schemas.microsoft.com/office/drawing/2014/main" id="{90282034-C4CF-443B-9646-1DB95B8C8D74}"/>
                  </a:ext>
                </a:extLst>
              </p:cNvPr>
              <p:cNvSpPr/>
              <p:nvPr/>
            </p:nvSpPr>
            <p:spPr>
              <a:xfrm>
                <a:off x="7281640" y="617682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7" name="Oval 246">
                <a:extLst>
                  <a:ext uri="{FF2B5EF4-FFF2-40B4-BE49-F238E27FC236}">
                    <a16:creationId xmlns:a16="http://schemas.microsoft.com/office/drawing/2014/main" id="{7939ED8E-F096-4B69-9BE6-EC7DFD687634}"/>
                  </a:ext>
                </a:extLst>
              </p:cNvPr>
              <p:cNvSpPr/>
              <p:nvPr/>
            </p:nvSpPr>
            <p:spPr>
              <a:xfrm>
                <a:off x="5192411" y="6044347"/>
                <a:ext cx="907666" cy="9076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48" name="Oval 247">
                <a:extLst>
                  <a:ext uri="{FF2B5EF4-FFF2-40B4-BE49-F238E27FC236}">
                    <a16:creationId xmlns:a16="http://schemas.microsoft.com/office/drawing/2014/main" id="{7F038885-7C8E-4EF9-9221-F5B2ACCC7974}"/>
                  </a:ext>
                </a:extLst>
              </p:cNvPr>
              <p:cNvSpPr/>
              <p:nvPr/>
            </p:nvSpPr>
            <p:spPr>
              <a:xfrm>
                <a:off x="7799510" y="6182681"/>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9" name="Oval 248">
                <a:extLst>
                  <a:ext uri="{FF2B5EF4-FFF2-40B4-BE49-F238E27FC236}">
                    <a16:creationId xmlns:a16="http://schemas.microsoft.com/office/drawing/2014/main" id="{6FE9DDEF-C633-4DC4-BC55-2A8FCB686D69}"/>
                  </a:ext>
                </a:extLst>
              </p:cNvPr>
              <p:cNvSpPr/>
              <p:nvPr/>
            </p:nvSpPr>
            <p:spPr>
              <a:xfrm>
                <a:off x="5630466" y="621983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389" name="TextBox 388">
            <a:hlinkClick r:id="rId3"/>
            <a:extLst>
              <a:ext uri="{FF2B5EF4-FFF2-40B4-BE49-F238E27FC236}">
                <a16:creationId xmlns:a16="http://schemas.microsoft.com/office/drawing/2014/main" id="{37B42493-C84E-46E1-8725-7B279E6A1AFD}"/>
              </a:ext>
            </a:extLst>
          </p:cNvPr>
          <p:cNvSpPr txBox="1"/>
          <p:nvPr/>
        </p:nvSpPr>
        <p:spPr>
          <a:xfrm>
            <a:off x="559560" y="6535468"/>
            <a:ext cx="5169613" cy="246221"/>
          </a:xfrm>
          <a:prstGeom prst="rect">
            <a:avLst/>
          </a:prstGeom>
          <a:noFill/>
        </p:spPr>
        <p:txBody>
          <a:bodyPr wrap="square" rtlCol="0">
            <a:spAutoFit/>
          </a:bodyPr>
          <a:lstStyle/>
          <a:p>
            <a:r>
              <a:rPr lang="en-US" altLang="ko-KR" sz="1000" dirty="0">
                <a:cs typeface="Arial" pitchFamily="34" charset="0"/>
                <a:hlinkClick r:id="rId3">
                  <a:extLst>
                    <a:ext uri="{A12FA001-AC4F-418D-AE19-62706E023703}">
                      <ahyp:hlinkClr xmlns:ahyp="http://schemas.microsoft.com/office/drawing/2018/hyperlinkcolor" val="tx"/>
                    </a:ext>
                  </a:extLst>
                </a:hlinkClick>
              </a:rPr>
              <a:t>http://www.free-powerpoint-templates-design.com</a:t>
            </a:r>
            <a:endParaRPr lang="ko-KR" altLang="en-US" sz="1000" dirty="0">
              <a:cs typeface="Arial" pitchFamily="34" charset="0"/>
            </a:endParaRPr>
          </a:p>
        </p:txBody>
      </p:sp>
      <p:sp>
        <p:nvSpPr>
          <p:cNvPr id="393" name="TextBox 392">
            <a:extLst>
              <a:ext uri="{FF2B5EF4-FFF2-40B4-BE49-F238E27FC236}">
                <a16:creationId xmlns:a16="http://schemas.microsoft.com/office/drawing/2014/main" id="{45A88E09-D87A-4322-A09E-2A9A55BFACD0}"/>
              </a:ext>
            </a:extLst>
          </p:cNvPr>
          <p:cNvSpPr txBox="1"/>
          <p:nvPr/>
        </p:nvSpPr>
        <p:spPr>
          <a:xfrm>
            <a:off x="353452" y="1075995"/>
            <a:ext cx="11165798" cy="769441"/>
          </a:xfrm>
          <a:prstGeom prst="rect">
            <a:avLst/>
          </a:prstGeom>
          <a:noFill/>
        </p:spPr>
        <p:txBody>
          <a:bodyPr wrap="square" rtlCol="0" anchor="ctr">
            <a:spAutoFit/>
          </a:bodyPr>
          <a:lstStyle/>
          <a:p>
            <a:r>
              <a:rPr lang="ar-AE" sz="4400" b="1" dirty="0"/>
              <a:t>ب</a:t>
            </a:r>
            <a:endParaRPr lang="ko-KR" altLang="en-US" sz="4400" dirty="0">
              <a:solidFill>
                <a:schemeClr val="bg1"/>
              </a:solidFill>
              <a:latin typeface="Aharoni" pitchFamily="2" charset="-79"/>
              <a:cs typeface="Aharoni" pitchFamily="2" charset="-79"/>
            </a:endParaRPr>
          </a:p>
        </p:txBody>
      </p:sp>
      <p:sp>
        <p:nvSpPr>
          <p:cNvPr id="4" name="Horizontal Scroll 3"/>
          <p:cNvSpPr/>
          <p:nvPr/>
        </p:nvSpPr>
        <p:spPr>
          <a:xfrm>
            <a:off x="726724" y="575307"/>
            <a:ext cx="10670289" cy="1315814"/>
          </a:xfrm>
          <a:prstGeom prst="horizontalScroll">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altLang="ko-KR" sz="3600" dirty="0">
                <a:solidFill>
                  <a:schemeClr val="bg1"/>
                </a:solidFill>
                <a:latin typeface="Aharoni" pitchFamily="2" charset="-79"/>
                <a:cs typeface="Aharoni" pitchFamily="2" charset="-79"/>
              </a:rPr>
              <a:t>THE ORIGIN OF THE SOLAR SYSTEM</a:t>
            </a:r>
            <a:endParaRPr lang="id-ID" sz="3600" dirty="0">
              <a:solidFill>
                <a:schemeClr val="tx1"/>
              </a:solidFill>
            </a:endParaRPr>
          </a:p>
        </p:txBody>
      </p:sp>
    </p:spTree>
    <p:extLst>
      <p:ext uri="{BB962C8B-B14F-4D97-AF65-F5344CB8AC3E}">
        <p14:creationId xmlns:p14="http://schemas.microsoft.com/office/powerpoint/2010/main" val="211630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53037" y="69989"/>
            <a:ext cx="9053848" cy="707886"/>
          </a:xfrm>
          <a:prstGeom prst="rect">
            <a:avLst/>
          </a:prstGeom>
          <a:noFill/>
        </p:spPr>
        <p:txBody>
          <a:bodyPr wrap="square" rtlCol="0">
            <a:spAutoFit/>
          </a:bodyPr>
          <a:lstStyle/>
          <a:p>
            <a:r>
              <a:rPr lang="en-US" sz="4000" b="1" dirty="0">
                <a:latin typeface="Times New Roman" pitchFamily="18" charset="0"/>
                <a:cs typeface="Times New Roman" pitchFamily="18" charset="0"/>
              </a:rPr>
              <a:t>Collapse of the Solar Nebula</a:t>
            </a:r>
            <a:endParaRPr lang="id-ID" sz="4000" dirty="0"/>
          </a:p>
        </p:txBody>
      </p:sp>
      <p:pic>
        <p:nvPicPr>
          <p:cNvPr id="11" name="Picture 7" descr="bbtlf0702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863" y="777875"/>
            <a:ext cx="2297113" cy="25146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6"/>
          <p:cNvSpPr txBox="1">
            <a:spLocks noChangeArrowheads="1"/>
          </p:cNvSpPr>
          <p:nvPr/>
        </p:nvSpPr>
        <p:spPr bwMode="auto">
          <a:xfrm>
            <a:off x="4235540" y="1284041"/>
            <a:ext cx="1600200" cy="64135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latin typeface="Times New Roman" pitchFamily="18" charset="0"/>
                <a:cs typeface="Times New Roman" pitchFamily="18" charset="0"/>
              </a:rPr>
              <a:t>Gravitational Collapse</a:t>
            </a:r>
            <a:endParaRPr lang="en-US" dirty="0"/>
          </a:p>
        </p:txBody>
      </p:sp>
      <p:pic>
        <p:nvPicPr>
          <p:cNvPr id="13" name="Picture 4" descr="bbtlf0703_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0040" y="872789"/>
            <a:ext cx="4572000" cy="1514475"/>
          </a:xfrm>
          <a:prstGeom prst="rect">
            <a:avLst/>
          </a:prstGeom>
          <a:noFill/>
          <a:extLst>
            <a:ext uri="{909E8E84-426E-40DD-AFC4-6F175D3DCCD1}">
              <a14:hiddenFill xmlns:a14="http://schemas.microsoft.com/office/drawing/2010/main">
                <a:solidFill>
                  <a:srgbClr val="FFFFFF"/>
                </a:solidFill>
              </a14:hiddenFill>
            </a:ext>
          </a:extLst>
        </p:spPr>
      </p:pic>
      <p:sp>
        <p:nvSpPr>
          <p:cNvPr id="14" name="Line 5"/>
          <p:cNvSpPr>
            <a:spLocks noChangeShapeType="1"/>
          </p:cNvSpPr>
          <p:nvPr/>
        </p:nvSpPr>
        <p:spPr bwMode="auto">
          <a:xfrm>
            <a:off x="4121240" y="1955442"/>
            <a:ext cx="1828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15" name="Text Box 9"/>
          <p:cNvSpPr txBox="1">
            <a:spLocks noChangeArrowheads="1"/>
          </p:cNvSpPr>
          <p:nvPr/>
        </p:nvSpPr>
        <p:spPr bwMode="auto">
          <a:xfrm>
            <a:off x="3457977" y="2286000"/>
            <a:ext cx="5943600" cy="100647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a:latin typeface="Times New Roman" pitchFamily="18" charset="0"/>
                <a:cs typeface="Times New Roman" pitchFamily="18" charset="0"/>
              </a:rPr>
              <a:t>Denser region in a interstellar cloud, maybe compressed by shock waves from an exploding supernova, triggers the gravitational collapse.</a:t>
            </a:r>
            <a:endParaRPr lang="en-US" dirty="0"/>
          </a:p>
        </p:txBody>
      </p:sp>
      <p:sp>
        <p:nvSpPr>
          <p:cNvPr id="16" name="Text Box 8"/>
          <p:cNvSpPr txBox="1">
            <a:spLocks noChangeArrowheads="1"/>
          </p:cNvSpPr>
          <p:nvPr/>
        </p:nvSpPr>
        <p:spPr bwMode="auto">
          <a:xfrm>
            <a:off x="409977" y="3292475"/>
            <a:ext cx="8991600" cy="35687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cs typeface="Arial" charset="0"/>
              </a:defRPr>
            </a:lvl1pPr>
            <a:lvl2pPr marL="914400" indent="-457200">
              <a:defRPr>
                <a:solidFill>
                  <a:schemeClr val="tx1"/>
                </a:solidFill>
                <a:latin typeface="Arial" charset="0"/>
                <a:cs typeface="Arial" charset="0"/>
              </a:defRPr>
            </a:lvl2pPr>
            <a:lvl3pPr marL="1371600" indent="-457200">
              <a:defRPr>
                <a:solidFill>
                  <a:schemeClr val="tx1"/>
                </a:solidFill>
                <a:latin typeface="Arial" charset="0"/>
                <a:cs typeface="Arial" charset="0"/>
              </a:defRPr>
            </a:lvl3pPr>
            <a:lvl4pPr marL="1828800" indent="-457200">
              <a:defRPr>
                <a:solidFill>
                  <a:schemeClr val="tx1"/>
                </a:solidFill>
                <a:latin typeface="Arial" charset="0"/>
                <a:cs typeface="Arial" charset="0"/>
              </a:defRPr>
            </a:lvl4pPr>
            <a:lvl5pPr marL="2286000" indent="-457200">
              <a:defRPr>
                <a:solidFill>
                  <a:schemeClr val="tx1"/>
                </a:solidFill>
                <a:latin typeface="Arial" charset="0"/>
                <a:cs typeface="Arial" charset="0"/>
              </a:defRPr>
            </a:lvl5pPr>
            <a:lvl6pPr marL="2743200" indent="-457200" fontAlgn="base">
              <a:spcBef>
                <a:spcPct val="0"/>
              </a:spcBef>
              <a:spcAft>
                <a:spcPct val="0"/>
              </a:spcAft>
              <a:defRPr>
                <a:solidFill>
                  <a:schemeClr val="tx1"/>
                </a:solidFill>
                <a:latin typeface="Arial" charset="0"/>
                <a:cs typeface="Arial" charset="0"/>
              </a:defRPr>
            </a:lvl6pPr>
            <a:lvl7pPr marL="3200400" indent="-457200" fontAlgn="base">
              <a:spcBef>
                <a:spcPct val="0"/>
              </a:spcBef>
              <a:spcAft>
                <a:spcPct val="0"/>
              </a:spcAft>
              <a:defRPr>
                <a:solidFill>
                  <a:schemeClr val="tx1"/>
                </a:solidFill>
                <a:latin typeface="Arial" charset="0"/>
                <a:cs typeface="Arial" charset="0"/>
              </a:defRPr>
            </a:lvl7pPr>
            <a:lvl8pPr marL="3657600" indent="-457200" fontAlgn="base">
              <a:spcBef>
                <a:spcPct val="0"/>
              </a:spcBef>
              <a:spcAft>
                <a:spcPct val="0"/>
              </a:spcAft>
              <a:defRPr>
                <a:solidFill>
                  <a:schemeClr val="tx1"/>
                </a:solidFill>
                <a:latin typeface="Arial" charset="0"/>
                <a:cs typeface="Arial" charset="0"/>
              </a:defRPr>
            </a:lvl8pPr>
            <a:lvl9pPr marL="4114800" indent="-457200" fontAlgn="base">
              <a:spcBef>
                <a:spcPct val="0"/>
              </a:spcBef>
              <a:spcAft>
                <a:spcPct val="0"/>
              </a:spcAft>
              <a:defRPr>
                <a:solidFill>
                  <a:schemeClr val="tx1"/>
                </a:solidFill>
                <a:latin typeface="Arial" charset="0"/>
                <a:cs typeface="Arial" charset="0"/>
              </a:defRPr>
            </a:lvl9pPr>
          </a:lstStyle>
          <a:p>
            <a:pPr>
              <a:buFontTx/>
              <a:buAutoNum type="arabicPeriod"/>
            </a:pPr>
            <a:r>
              <a:rPr lang="en-US" b="1" dirty="0">
                <a:latin typeface="Times New Roman" pitchFamily="18" charset="0"/>
                <a:cs typeface="Times New Roman" pitchFamily="18" charset="0"/>
              </a:rPr>
              <a:t>Heating </a:t>
            </a:r>
            <a:r>
              <a:rPr lang="en-US" dirty="0">
                <a:latin typeface="Times New Roman" pitchFamily="18" charset="0"/>
                <a:cs typeface="Times New Roman" pitchFamily="18" charset="0"/>
              </a:rPr>
              <a:t> </a:t>
            </a:r>
            <a:r>
              <a:rPr lang="en-US" dirty="0">
                <a:latin typeface="Times New Roman" pitchFamily="18" charset="0"/>
                <a:cs typeface="Times New Roman" pitchFamily="18" charset="0"/>
                <a:sym typeface="Symbol" pitchFamily="18" charset="2"/>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Prototsun</a:t>
            </a:r>
            <a:r>
              <a:rPr lang="en-US" dirty="0">
                <a:latin typeface="Times New Roman" pitchFamily="18" charset="0"/>
                <a:cs typeface="Times New Roman" pitchFamily="18" charset="0"/>
              </a:rPr>
              <a:t> </a:t>
            </a:r>
            <a:r>
              <a:rPr lang="en-US" dirty="0">
                <a:latin typeface="Times New Roman" pitchFamily="18" charset="0"/>
                <a:cs typeface="Times New Roman" pitchFamily="18" charset="0"/>
                <a:sym typeface="Symbol" pitchFamily="18" charset="2"/>
              </a:rPr>
              <a:t></a:t>
            </a:r>
            <a:r>
              <a:rPr lang="en-US" dirty="0">
                <a:latin typeface="Times New Roman" pitchFamily="18" charset="0"/>
                <a:cs typeface="Times New Roman" pitchFamily="18" charset="0"/>
              </a:rPr>
              <a:t> Sun </a:t>
            </a:r>
            <a:endParaRPr lang="en-US" dirty="0"/>
          </a:p>
          <a:p>
            <a:r>
              <a:rPr lang="en-US" dirty="0">
                <a:latin typeface="Times New Roman" pitchFamily="18" charset="0"/>
                <a:cs typeface="Times New Roman" pitchFamily="18" charset="0"/>
              </a:rPr>
              <a:t>	In-falling materials loses gravitational potential energy, which were converted into kinetic energy. The dense materials collides with each other, causing the gas to heat up. Once the temperature and density gets high enough for nuclear fusion to start, a star is born. </a:t>
            </a:r>
            <a:endParaRPr lang="en-US" dirty="0"/>
          </a:p>
          <a:p>
            <a:pPr>
              <a:buFontTx/>
              <a:buAutoNum type="arabicPeriod" startAt="2"/>
            </a:pPr>
            <a:r>
              <a:rPr lang="en-US" b="1" dirty="0">
                <a:latin typeface="Times New Roman" pitchFamily="18" charset="0"/>
                <a:cs typeface="Times New Roman" pitchFamily="18" charset="0"/>
              </a:rPr>
              <a:t>Spinning</a:t>
            </a:r>
            <a:r>
              <a:rPr lang="en-US" dirty="0">
                <a:latin typeface="Times New Roman" pitchFamily="18" charset="0"/>
                <a:cs typeface="Times New Roman" pitchFamily="18" charset="0"/>
              </a:rPr>
              <a:t> </a:t>
            </a:r>
            <a:r>
              <a:rPr lang="en-US" dirty="0">
                <a:latin typeface="Times New Roman" pitchFamily="18" charset="0"/>
                <a:cs typeface="Times New Roman" pitchFamily="18" charset="0"/>
                <a:sym typeface="Symbol" pitchFamily="18" charset="2"/>
              </a:rPr>
              <a:t></a:t>
            </a:r>
            <a:r>
              <a:rPr lang="en-US" dirty="0">
                <a:latin typeface="Times New Roman" pitchFamily="18" charset="0"/>
                <a:cs typeface="Times New Roman" pitchFamily="18" charset="0"/>
              </a:rPr>
              <a:t> Smoothing of the random motions </a:t>
            </a:r>
            <a:endParaRPr lang="en-US" dirty="0"/>
          </a:p>
          <a:p>
            <a:r>
              <a:rPr lang="en-US" dirty="0">
                <a:latin typeface="Times New Roman" pitchFamily="18" charset="0"/>
                <a:cs typeface="Times New Roman" pitchFamily="18" charset="0"/>
              </a:rPr>
              <a:t>	Conservation of angular momentum causes the in-falling material to spin faster and faster as they get closer to the center of the collapsing cloud. </a:t>
            </a:r>
            <a:r>
              <a:rPr lang="en-US" dirty="0">
                <a:latin typeface="Times New Roman" pitchFamily="18" charset="0"/>
                <a:cs typeface="Times New Roman" pitchFamily="18" charset="0"/>
                <a:sym typeface="Symbol" pitchFamily="18" charset="2"/>
                <a:hlinkClick r:id="rId4"/>
              </a:rPr>
              <a:t> demonstration</a:t>
            </a:r>
            <a:endParaRPr lang="en-US" dirty="0">
              <a:sym typeface="Symbol" pitchFamily="18" charset="2"/>
            </a:endParaRPr>
          </a:p>
          <a:p>
            <a:pPr>
              <a:buFontTx/>
              <a:buAutoNum type="arabicPeriod" startAt="3"/>
            </a:pPr>
            <a:r>
              <a:rPr lang="en-US" b="1" dirty="0">
                <a:latin typeface="Times New Roman" pitchFamily="18" charset="0"/>
                <a:cs typeface="Times New Roman" pitchFamily="18" charset="0"/>
              </a:rPr>
              <a:t>Flattening</a:t>
            </a:r>
            <a:r>
              <a:rPr lang="en-US" dirty="0">
                <a:latin typeface="Times New Roman" pitchFamily="18" charset="0"/>
                <a:cs typeface="Times New Roman" pitchFamily="18" charset="0"/>
              </a:rPr>
              <a:t> </a:t>
            </a:r>
            <a:r>
              <a:rPr lang="en-US" dirty="0">
                <a:latin typeface="Times New Roman" pitchFamily="18" charset="0"/>
                <a:cs typeface="Times New Roman" pitchFamily="18" charset="0"/>
                <a:sym typeface="Symbol" pitchFamily="18" charset="2"/>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Protoplanetary</a:t>
            </a:r>
            <a:r>
              <a:rPr lang="en-US" dirty="0">
                <a:latin typeface="Times New Roman" pitchFamily="18" charset="0"/>
                <a:cs typeface="Times New Roman" pitchFamily="18" charset="0"/>
              </a:rPr>
              <a:t> disk. </a:t>
            </a:r>
            <a:endParaRPr lang="en-US" b="1" i="1" dirty="0">
              <a:latin typeface="Times New Roman" pitchFamily="18" charset="0"/>
              <a:cs typeface="Times New Roman" pitchFamily="18" charset="0"/>
              <a:sym typeface="Symbol" pitchFamily="18" charset="2"/>
            </a:endParaRPr>
          </a:p>
          <a:p>
            <a:pPr marL="0" indent="0"/>
            <a:r>
              <a:rPr lang="en-US" dirty="0">
                <a:latin typeface="Times New Roman" pitchFamily="18" charset="0"/>
                <a:cs typeface="Times New Roman" pitchFamily="18" charset="0"/>
              </a:rPr>
              <a:t>        The solar nebular flattened into a flat disk. Collision between clumps of material turns the random, chaotic motion into a orderly rotating disk.</a:t>
            </a:r>
          </a:p>
          <a:p>
            <a:pPr algn="ctr"/>
            <a:r>
              <a:rPr lang="en-US" sz="2400" b="1" i="1" dirty="0">
                <a:solidFill>
                  <a:srgbClr val="3333FF"/>
                </a:solidFill>
                <a:latin typeface="Times New Roman" pitchFamily="18" charset="0"/>
                <a:cs typeface="Times New Roman" pitchFamily="18" charset="0"/>
                <a:sym typeface="Symbol" pitchFamily="18" charset="2"/>
              </a:rPr>
              <a:t>This process explains the orderly motion of </a:t>
            </a:r>
          </a:p>
          <a:p>
            <a:pPr algn="ctr"/>
            <a:r>
              <a:rPr lang="en-US" sz="2400" b="1" i="1" dirty="0">
                <a:solidFill>
                  <a:srgbClr val="3333FF"/>
                </a:solidFill>
                <a:latin typeface="Times New Roman" pitchFamily="18" charset="0"/>
                <a:cs typeface="Times New Roman" pitchFamily="18" charset="0"/>
                <a:sym typeface="Symbol" pitchFamily="18" charset="2"/>
              </a:rPr>
              <a:t>most of the solar system objects!</a:t>
            </a:r>
          </a:p>
        </p:txBody>
      </p:sp>
    </p:spTree>
    <p:extLst>
      <p:ext uri="{BB962C8B-B14F-4D97-AF65-F5344CB8AC3E}">
        <p14:creationId xmlns:p14="http://schemas.microsoft.com/office/powerpoint/2010/main" val="311108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algn="l"/>
            <a:r>
              <a:rPr lang="id-ID" sz="4400" i="1" dirty="0"/>
              <a:t>Planetesimal Theory</a:t>
            </a:r>
            <a:endParaRPr lang="id-ID" sz="4400" dirty="0"/>
          </a:p>
        </p:txBody>
      </p:sp>
      <p:sp>
        <p:nvSpPr>
          <p:cNvPr id="3" name="Rounded Rectangle 2"/>
          <p:cNvSpPr/>
          <p:nvPr/>
        </p:nvSpPr>
        <p:spPr>
          <a:xfrm>
            <a:off x="128787" y="1305595"/>
            <a:ext cx="6967471" cy="47651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800" i="1" dirty="0"/>
              <a:t>The theory is stated by Moulton, an astronomer, and Chamberline, a geologist</a:t>
            </a:r>
            <a:endParaRPr lang="id-ID" sz="2800" dirty="0"/>
          </a:p>
          <a:p>
            <a:r>
              <a:rPr lang="id-ID" sz="2800" i="1" dirty="0"/>
              <a:t>Planetasimal theory: “That in fog is found dense material that scatters called planetesimal. This dense material that then attract each other among them, because of attraction force of each part, longer big clump is formed called planet”.</a:t>
            </a:r>
            <a:endParaRPr lang="id-ID" sz="2800" dirty="0"/>
          </a:p>
          <a:p>
            <a:pPr algn="ctr"/>
            <a:endParaRPr lang="id-ID" dirty="0"/>
          </a:p>
        </p:txBody>
      </p:sp>
      <p:sp>
        <p:nvSpPr>
          <p:cNvPr id="4" name="Minus 3"/>
          <p:cNvSpPr/>
          <p:nvPr/>
        </p:nvSpPr>
        <p:spPr>
          <a:xfrm rot="5400000">
            <a:off x="-2158826" y="3437049"/>
            <a:ext cx="5013104" cy="502276"/>
          </a:xfrm>
          <a:prstGeom prst="mathMin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pic>
        <p:nvPicPr>
          <p:cNvPr id="5122" name="Picture 2" descr="http://1.bp.blogspot.com/-Y7bRMN3BGiM/UAoDVTo3lwI/AAAAAAAAAf0/rL0N_P8B2_0/s1600/planetisim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259" y="1416675"/>
            <a:ext cx="5095742" cy="451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7958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682580" y="425003"/>
            <a:ext cx="4855335" cy="6697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Solar System Theory: Tides</a:t>
            </a:r>
            <a:endParaRPr lang="id-ID" sz="3200" dirty="0"/>
          </a:p>
        </p:txBody>
      </p:sp>
      <p:sp>
        <p:nvSpPr>
          <p:cNvPr id="8" name="Rectangle 7"/>
          <p:cNvSpPr/>
          <p:nvPr/>
        </p:nvSpPr>
        <p:spPr>
          <a:xfrm>
            <a:off x="682580" y="1571223"/>
            <a:ext cx="10509161" cy="4430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The Tidal Theory was first put forward by Buffon (1707-1788). According to Buffon the solar system originates from solar matter that is thrown after colliding with a comet. This theory was later corrected by James Jeans and Harold </a:t>
            </a:r>
            <a:r>
              <a:rPr lang="en-US" sz="2400" dirty="0" err="1">
                <a:solidFill>
                  <a:schemeClr val="tx1"/>
                </a:solidFill>
              </a:rPr>
              <a:t>Jeffreys</a:t>
            </a:r>
            <a:r>
              <a:rPr lang="en-US" sz="2400" dirty="0">
                <a:solidFill>
                  <a:schemeClr val="tx1"/>
                </a:solidFill>
              </a:rPr>
              <a:t> (1919). According to them the solar system was formed beginning with a sun that is passed by a very close star.</a:t>
            </a:r>
          </a:p>
          <a:p>
            <a:r>
              <a:rPr lang="en-US" sz="2400" dirty="0">
                <a:solidFill>
                  <a:schemeClr val="tx1"/>
                </a:solidFill>
              </a:rPr>
              <a:t>The Tidal or Tidal </a:t>
            </a:r>
            <a:r>
              <a:rPr lang="en-US" sz="2400" dirty="0"/>
              <a:t>Theory ( Jeans and </a:t>
            </a:r>
            <a:r>
              <a:rPr lang="en-US" sz="2400" dirty="0" err="1"/>
              <a:t>Jeffreys</a:t>
            </a:r>
            <a:r>
              <a:rPr lang="en-US" sz="2400" dirty="0"/>
              <a:t> )</a:t>
            </a:r>
            <a:endParaRPr lang="id-ID" sz="2400" dirty="0"/>
          </a:p>
          <a:p>
            <a:r>
              <a:rPr lang="en-US" sz="2400" dirty="0"/>
              <a:t>In 1991, there were 2 scientists named James H. Jeans and Harold Jeffers who presented the Tidal or Tidal theory. According to the theory of tides hundreds of millions of years ago a star moves toward the sun and then disappears. At that time half of the sun was attracted and released. It is from this part of the sun that is released that forms planets.</a:t>
            </a:r>
            <a:endParaRPr lang="id-ID" sz="2400" dirty="0">
              <a:solidFill>
                <a:schemeClr val="bg1"/>
              </a:solidFill>
            </a:endParaRPr>
          </a:p>
        </p:txBody>
      </p:sp>
    </p:spTree>
    <p:extLst>
      <p:ext uri="{BB962C8B-B14F-4D97-AF65-F5344CB8AC3E}">
        <p14:creationId xmlns:p14="http://schemas.microsoft.com/office/powerpoint/2010/main" val="181414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dirty="0"/>
              <a:t>Jeans’ tidal theory</a:t>
            </a:r>
            <a:endParaRPr lang="id-ID" dirty="0"/>
          </a:p>
        </p:txBody>
      </p:sp>
      <p:sp>
        <p:nvSpPr>
          <p:cNvPr id="3" name="Rectangle 2"/>
          <p:cNvSpPr/>
          <p:nvPr/>
        </p:nvSpPr>
        <p:spPr>
          <a:xfrm>
            <a:off x="5563672" y="1651542"/>
            <a:ext cx="5589431" cy="4413516"/>
          </a:xfrm>
          <a:prstGeom prst="rect">
            <a:avLst/>
          </a:prstGeom>
        </p:spPr>
        <p:txBody>
          <a:bodyPr wrap="square">
            <a:spAutoFit/>
          </a:bodyPr>
          <a:lstStyle/>
          <a:p>
            <a:pPr marL="457200" indent="-457200" algn="just">
              <a:lnSpc>
                <a:spcPct val="90000"/>
              </a:lnSpc>
            </a:pPr>
            <a:r>
              <a:rPr lang="en-US" sz="2400" dirty="0"/>
              <a:t>Jeans’ Theory involved interaction between Sun and a very massive star in three stages:</a:t>
            </a:r>
          </a:p>
          <a:p>
            <a:pPr marL="838200" lvl="1" indent="-381000" algn="just">
              <a:lnSpc>
                <a:spcPct val="90000"/>
              </a:lnSpc>
              <a:buFont typeface="Times" pitchFamily="84" charset="0"/>
              <a:buAutoNum type="arabicPeriod"/>
            </a:pPr>
            <a:r>
              <a:rPr lang="en-US" sz="2400" dirty="0"/>
              <a:t>Massive star passes within Roche Limit of Sun, pulling out material in the form of a filament.</a:t>
            </a:r>
          </a:p>
          <a:p>
            <a:pPr marL="838200" lvl="1" indent="-381000" algn="just">
              <a:lnSpc>
                <a:spcPct val="90000"/>
              </a:lnSpc>
              <a:buFont typeface="Times" pitchFamily="84" charset="0"/>
              <a:buAutoNum type="arabicPeriod"/>
            </a:pPr>
            <a:r>
              <a:rPr lang="en-US" sz="2400" dirty="0"/>
              <a:t>Filament is gravitationally unstable, and breaks into  series of blobs of masses greater than the Jeans’ critical mass, and so collapse to form proto-planets.</a:t>
            </a:r>
          </a:p>
          <a:p>
            <a:pPr marL="838200" lvl="1" indent="-381000" algn="just">
              <a:lnSpc>
                <a:spcPct val="90000"/>
              </a:lnSpc>
              <a:buFont typeface="Times" pitchFamily="84" charset="0"/>
              <a:buAutoNum type="arabicPeriod"/>
            </a:pPr>
            <a:r>
              <a:rPr lang="en-US" sz="2400" dirty="0"/>
              <a:t>Planets were left in orbit about the Sun.</a:t>
            </a:r>
            <a:endParaRPr lang="id-ID" sz="24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034" y="1471030"/>
            <a:ext cx="3515932" cy="50926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8"/>
          <p:cNvSpPr txBox="1">
            <a:spLocks noChangeArrowheads="1"/>
          </p:cNvSpPr>
          <p:nvPr/>
        </p:nvSpPr>
        <p:spPr bwMode="auto">
          <a:xfrm>
            <a:off x="1687067" y="1302497"/>
            <a:ext cx="3577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dirty="0">
                <a:solidFill>
                  <a:schemeClr val="bg1"/>
                </a:solidFill>
                <a:latin typeface="Times New Roman" pitchFamily="18" charset="0"/>
              </a:rPr>
              <a:t>1.</a:t>
            </a:r>
          </a:p>
        </p:txBody>
      </p:sp>
      <p:sp>
        <p:nvSpPr>
          <p:cNvPr id="6" name="Text Box 9"/>
          <p:cNvSpPr txBox="1">
            <a:spLocks noChangeArrowheads="1"/>
          </p:cNvSpPr>
          <p:nvPr/>
        </p:nvSpPr>
        <p:spPr bwMode="auto">
          <a:xfrm>
            <a:off x="2044857" y="2884488"/>
            <a:ext cx="317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1">
                <a:solidFill>
                  <a:schemeClr val="bg1"/>
                </a:solidFill>
                <a:latin typeface="Times New Roman" pitchFamily="18" charset="0"/>
              </a:rPr>
              <a:t>2.</a:t>
            </a:r>
          </a:p>
        </p:txBody>
      </p:sp>
      <p:sp>
        <p:nvSpPr>
          <p:cNvPr id="7" name="Text Box 10"/>
          <p:cNvSpPr txBox="1">
            <a:spLocks noChangeArrowheads="1"/>
          </p:cNvSpPr>
          <p:nvPr/>
        </p:nvSpPr>
        <p:spPr bwMode="auto">
          <a:xfrm>
            <a:off x="2021246" y="4912910"/>
            <a:ext cx="317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1" dirty="0">
                <a:solidFill>
                  <a:schemeClr val="bg1"/>
                </a:solidFill>
                <a:latin typeface="Times New Roman" pitchFamily="18" charset="0"/>
              </a:rPr>
              <a:t>3.</a:t>
            </a:r>
          </a:p>
        </p:txBody>
      </p:sp>
    </p:spTree>
    <p:extLst>
      <p:ext uri="{BB962C8B-B14F-4D97-AF65-F5344CB8AC3E}">
        <p14:creationId xmlns:p14="http://schemas.microsoft.com/office/powerpoint/2010/main" val="141986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66682"/>
            <a:ext cx="6903077" cy="2308324"/>
          </a:xfrm>
          <a:prstGeom prst="rect">
            <a:avLst/>
          </a:prstGeom>
          <a:noFill/>
        </p:spPr>
        <p:txBody>
          <a:bodyPr wrap="square" rtlCol="0">
            <a:spAutoFit/>
          </a:bodyPr>
          <a:lstStyle/>
          <a:p>
            <a:r>
              <a:rPr lang="en-US" sz="2400" dirty="0"/>
              <a:t>The condensation hypothesis theory was put forward by GP. Kuiper (a Dutch astronomer) in 1950. In this theory states that the solar system was originally a giant fog ball. And in the Fog it consists of dust, ice and gas. This fog ball then rotates so that the light parts are easily thrown out, while the heavy parts gather at the center. </a:t>
            </a:r>
            <a:endParaRPr lang="id-ID" sz="2400" dirty="0"/>
          </a:p>
        </p:txBody>
      </p:sp>
      <p:sp>
        <p:nvSpPr>
          <p:cNvPr id="4" name="Horizontal Scroll 3"/>
          <p:cNvSpPr/>
          <p:nvPr/>
        </p:nvSpPr>
        <p:spPr>
          <a:xfrm>
            <a:off x="502277" y="618186"/>
            <a:ext cx="6400800" cy="1313645"/>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a:t>Theory of Condensation</a:t>
            </a:r>
            <a:endParaRPr lang="id-ID" sz="3600" dirty="0"/>
          </a:p>
        </p:txBody>
      </p:sp>
      <p:sp>
        <p:nvSpPr>
          <p:cNvPr id="6" name="AutoShape 4" descr="Image result for teori kondensas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1034" name="Picture 10" descr="Image result for teori kondensa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515" y="1480454"/>
            <a:ext cx="5260484" cy="3761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038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FD0251BB-A37C-43A0-85AD-626D278E1C2B}"/>
              </a:ext>
            </a:extLst>
          </p:cNvPr>
          <p:cNvSpPr/>
          <p:nvPr/>
        </p:nvSpPr>
        <p:spPr>
          <a:xfrm rot="60000">
            <a:off x="10979" y="4311383"/>
            <a:ext cx="12250881" cy="1932806"/>
          </a:xfrm>
          <a:custGeom>
            <a:avLst/>
            <a:gdLst>
              <a:gd name="connsiteX0" fmla="*/ 6684855 w 12250881"/>
              <a:gd name="connsiteY0" fmla="*/ 4153 h 1932806"/>
              <a:gd name="connsiteX1" fmla="*/ 12250881 w 12250881"/>
              <a:gd name="connsiteY1" fmla="*/ 813292 h 1932806"/>
              <a:gd name="connsiteX2" fmla="*/ 145698 w 12250881"/>
              <a:gd name="connsiteY2" fmla="*/ 1866080 h 1932806"/>
              <a:gd name="connsiteX3" fmla="*/ 4956 w 12250881"/>
              <a:gd name="connsiteY3" fmla="*/ 1932806 h 1932806"/>
              <a:gd name="connsiteX4" fmla="*/ 0 w 12250881"/>
              <a:gd name="connsiteY4" fmla="*/ 1648899 h 1932806"/>
              <a:gd name="connsiteX5" fmla="*/ 53621 w 12250881"/>
              <a:gd name="connsiteY5" fmla="*/ 1623443 h 1932806"/>
              <a:gd name="connsiteX6" fmla="*/ 5856372 w 12250881"/>
              <a:gd name="connsiteY6" fmla="*/ 61303 h 1932806"/>
              <a:gd name="connsiteX7" fmla="*/ 6684855 w 12250881"/>
              <a:gd name="connsiteY7" fmla="*/ 4153 h 193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50881" h="1932806">
                <a:moveTo>
                  <a:pt x="6684855" y="4153"/>
                </a:moveTo>
                <a:cubicBezTo>
                  <a:pt x="8689764" y="-49420"/>
                  <a:pt x="11115635" y="426044"/>
                  <a:pt x="12250881" y="813292"/>
                </a:cubicBezTo>
                <a:cubicBezTo>
                  <a:pt x="8191789" y="-341690"/>
                  <a:pt x="3979754" y="101896"/>
                  <a:pt x="145698" y="1866080"/>
                </a:cubicBezTo>
                <a:lnTo>
                  <a:pt x="4956" y="1932806"/>
                </a:lnTo>
                <a:lnTo>
                  <a:pt x="0" y="1648899"/>
                </a:lnTo>
                <a:lnTo>
                  <a:pt x="53621" y="1623443"/>
                </a:lnTo>
                <a:cubicBezTo>
                  <a:pt x="1848851" y="801852"/>
                  <a:pt x="3850628" y="250487"/>
                  <a:pt x="5856372" y="61303"/>
                </a:cubicBezTo>
                <a:cubicBezTo>
                  <a:pt x="6120615" y="30257"/>
                  <a:pt x="6398439" y="11807"/>
                  <a:pt x="6684855" y="4153"/>
                </a:cubicBezTo>
                <a:close/>
              </a:path>
            </a:pathLst>
          </a:custGeom>
          <a:solidFill>
            <a:schemeClr val="accent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B9CAF9D2-C9D3-4A19-9A83-4A1188348123}"/>
              </a:ext>
            </a:extLst>
          </p:cNvPr>
          <p:cNvSpPr/>
          <p:nvPr/>
        </p:nvSpPr>
        <p:spPr>
          <a:xfrm>
            <a:off x="0" y="4601423"/>
            <a:ext cx="12192000" cy="2256577"/>
          </a:xfrm>
          <a:custGeom>
            <a:avLst/>
            <a:gdLst>
              <a:gd name="connsiteX0" fmla="*/ 7971277 w 12294504"/>
              <a:gd name="connsiteY0" fmla="*/ 36 h 2256577"/>
              <a:gd name="connsiteX1" fmla="*/ 12017617 w 12294504"/>
              <a:gd name="connsiteY1" fmla="*/ 537122 h 2256577"/>
              <a:gd name="connsiteX2" fmla="*/ 12294504 w 12294504"/>
              <a:gd name="connsiteY2" fmla="*/ 617617 h 2256577"/>
              <a:gd name="connsiteX3" fmla="*/ 12294504 w 12294504"/>
              <a:gd name="connsiteY3" fmla="*/ 2256577 h 2256577"/>
              <a:gd name="connsiteX4" fmla="*/ 0 w 12294504"/>
              <a:gd name="connsiteY4" fmla="*/ 2256577 h 2256577"/>
              <a:gd name="connsiteX5" fmla="*/ 128960 w 12294504"/>
              <a:gd name="connsiteY5" fmla="*/ 2175315 h 2256577"/>
              <a:gd name="connsiteX6" fmla="*/ 6572316 w 12294504"/>
              <a:gd name="connsiteY6" fmla="*/ 66838 h 2256577"/>
              <a:gd name="connsiteX7" fmla="*/ 7971277 w 12294504"/>
              <a:gd name="connsiteY7" fmla="*/ 36 h 225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94504" h="2256577">
                <a:moveTo>
                  <a:pt x="7971277" y="36"/>
                </a:moveTo>
                <a:cubicBezTo>
                  <a:pt x="9360944" y="-3013"/>
                  <a:pt x="10719477" y="182904"/>
                  <a:pt x="12017617" y="537122"/>
                </a:cubicBezTo>
                <a:lnTo>
                  <a:pt x="12294504" y="617617"/>
                </a:lnTo>
                <a:lnTo>
                  <a:pt x="12294504" y="2256577"/>
                </a:lnTo>
                <a:lnTo>
                  <a:pt x="0" y="2256577"/>
                </a:lnTo>
                <a:lnTo>
                  <a:pt x="128960" y="2175315"/>
                </a:lnTo>
                <a:cubicBezTo>
                  <a:pt x="2040772" y="1028220"/>
                  <a:pt x="4227026" y="285705"/>
                  <a:pt x="6572316" y="66838"/>
                </a:cubicBezTo>
                <a:cubicBezTo>
                  <a:pt x="7041374" y="23065"/>
                  <a:pt x="7508055" y="1053"/>
                  <a:pt x="7971277" y="36"/>
                </a:cubicBez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4EFD06-DEFD-4CB3-BED0-E2DFD8A7FC8A}"/>
              </a:ext>
            </a:extLst>
          </p:cNvPr>
          <p:cNvSpPr/>
          <p:nvPr/>
        </p:nvSpPr>
        <p:spPr>
          <a:xfrm>
            <a:off x="859771" y="1725962"/>
            <a:ext cx="45719" cy="26623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 name="Oval 6">
            <a:extLst>
              <a:ext uri="{FF2B5EF4-FFF2-40B4-BE49-F238E27FC236}">
                <a16:creationId xmlns:a16="http://schemas.microsoft.com/office/drawing/2014/main" id="{74340448-840C-4012-B3E1-1AFDE2754008}"/>
              </a:ext>
            </a:extLst>
          </p:cNvPr>
          <p:cNvSpPr/>
          <p:nvPr/>
        </p:nvSpPr>
        <p:spPr>
          <a:xfrm>
            <a:off x="761358" y="1701954"/>
            <a:ext cx="242544" cy="266798"/>
          </a:xfrm>
          <a:prstGeom prst="ellipse">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 name="Oval 7">
            <a:extLst>
              <a:ext uri="{FF2B5EF4-FFF2-40B4-BE49-F238E27FC236}">
                <a16:creationId xmlns:a16="http://schemas.microsoft.com/office/drawing/2014/main" id="{E5F0BA4C-7621-4F8C-80CE-EACA8751A6F8}"/>
              </a:ext>
            </a:extLst>
          </p:cNvPr>
          <p:cNvSpPr/>
          <p:nvPr/>
        </p:nvSpPr>
        <p:spPr>
          <a:xfrm>
            <a:off x="720360" y="2979416"/>
            <a:ext cx="266798" cy="266798"/>
          </a:xfrm>
          <a:prstGeom prst="ellipse">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 name="Oval 8">
            <a:extLst>
              <a:ext uri="{FF2B5EF4-FFF2-40B4-BE49-F238E27FC236}">
                <a16:creationId xmlns:a16="http://schemas.microsoft.com/office/drawing/2014/main" id="{40C44707-CFEA-49BA-83EE-87C14029CF7E}"/>
              </a:ext>
            </a:extLst>
          </p:cNvPr>
          <p:cNvSpPr/>
          <p:nvPr/>
        </p:nvSpPr>
        <p:spPr>
          <a:xfrm>
            <a:off x="733144" y="4254938"/>
            <a:ext cx="266798" cy="266798"/>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Freeform: Shape 9">
            <a:extLst>
              <a:ext uri="{FF2B5EF4-FFF2-40B4-BE49-F238E27FC236}">
                <a16:creationId xmlns:a16="http://schemas.microsoft.com/office/drawing/2014/main" id="{2B5BDEA2-5937-4097-9A57-336EE5E541BB}"/>
              </a:ext>
            </a:extLst>
          </p:cNvPr>
          <p:cNvSpPr/>
          <p:nvPr/>
        </p:nvSpPr>
        <p:spPr>
          <a:xfrm>
            <a:off x="257175" y="4649023"/>
            <a:ext cx="11934824" cy="2208977"/>
          </a:xfrm>
          <a:custGeom>
            <a:avLst/>
            <a:gdLst>
              <a:gd name="connsiteX0" fmla="*/ 7971277 w 12294504"/>
              <a:gd name="connsiteY0" fmla="*/ 36 h 2256577"/>
              <a:gd name="connsiteX1" fmla="*/ 12017617 w 12294504"/>
              <a:gd name="connsiteY1" fmla="*/ 537122 h 2256577"/>
              <a:gd name="connsiteX2" fmla="*/ 12294504 w 12294504"/>
              <a:gd name="connsiteY2" fmla="*/ 617617 h 2256577"/>
              <a:gd name="connsiteX3" fmla="*/ 12294504 w 12294504"/>
              <a:gd name="connsiteY3" fmla="*/ 2256577 h 2256577"/>
              <a:gd name="connsiteX4" fmla="*/ 0 w 12294504"/>
              <a:gd name="connsiteY4" fmla="*/ 2256577 h 2256577"/>
              <a:gd name="connsiteX5" fmla="*/ 128960 w 12294504"/>
              <a:gd name="connsiteY5" fmla="*/ 2175315 h 2256577"/>
              <a:gd name="connsiteX6" fmla="*/ 6572316 w 12294504"/>
              <a:gd name="connsiteY6" fmla="*/ 66838 h 2256577"/>
              <a:gd name="connsiteX7" fmla="*/ 7971277 w 12294504"/>
              <a:gd name="connsiteY7" fmla="*/ 36 h 225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94504" h="2256577">
                <a:moveTo>
                  <a:pt x="7971277" y="36"/>
                </a:moveTo>
                <a:cubicBezTo>
                  <a:pt x="9360944" y="-3013"/>
                  <a:pt x="10719477" y="182904"/>
                  <a:pt x="12017617" y="537122"/>
                </a:cubicBezTo>
                <a:lnTo>
                  <a:pt x="12294504" y="617617"/>
                </a:lnTo>
                <a:lnTo>
                  <a:pt x="12294504" y="2256577"/>
                </a:lnTo>
                <a:lnTo>
                  <a:pt x="0" y="2256577"/>
                </a:lnTo>
                <a:lnTo>
                  <a:pt x="128960" y="2175315"/>
                </a:lnTo>
                <a:cubicBezTo>
                  <a:pt x="2040772" y="1028220"/>
                  <a:pt x="4227026" y="285705"/>
                  <a:pt x="6572316" y="66838"/>
                </a:cubicBezTo>
                <a:cubicBezTo>
                  <a:pt x="7041374" y="23065"/>
                  <a:pt x="7508055" y="1053"/>
                  <a:pt x="7971277" y="36"/>
                </a:cubicBezTo>
                <a:close/>
              </a:path>
            </a:pathLst>
          </a:custGeom>
          <a:solidFill>
            <a:schemeClr val="accent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Twin Star Theory</a:t>
            </a:r>
          </a:p>
        </p:txBody>
      </p:sp>
      <p:sp>
        <p:nvSpPr>
          <p:cNvPr id="16" name="TextBox 15">
            <a:extLst>
              <a:ext uri="{FF2B5EF4-FFF2-40B4-BE49-F238E27FC236}">
                <a16:creationId xmlns:a16="http://schemas.microsoft.com/office/drawing/2014/main" id="{7B33703B-B987-45F9-B5F5-78433C194407}"/>
              </a:ext>
            </a:extLst>
          </p:cNvPr>
          <p:cNvSpPr txBox="1"/>
          <p:nvPr userDrawn="1"/>
        </p:nvSpPr>
        <p:spPr>
          <a:xfrm>
            <a:off x="1040055" y="1725963"/>
            <a:ext cx="10433245" cy="2677656"/>
          </a:xfrm>
          <a:prstGeom prst="rect">
            <a:avLst/>
          </a:prstGeom>
          <a:noFill/>
        </p:spPr>
        <p:txBody>
          <a:bodyPr wrap="square" rtlCol="0">
            <a:spAutoFit/>
          </a:bodyPr>
          <a:lstStyle/>
          <a:p>
            <a:r>
              <a:rPr lang="en-US" sz="2400" dirty="0"/>
              <a:t>The twin star theory is one of many theories about the formation and evolution of the solar system. This theory was proposed by British astronomer R.A. </a:t>
            </a:r>
            <a:r>
              <a:rPr lang="en-US" sz="2400" dirty="0" err="1"/>
              <a:t>Lyttleton</a:t>
            </a:r>
            <a:r>
              <a:rPr lang="en-US" sz="2400" dirty="0"/>
              <a:t>, in 1956. According to this theory the solar system was originally formed from 2 giant twin stars. Then, one of the stars of the twin star exploded to produce debris and dust. Until finally it evolved around the other star (the sun) and formed planets and other heavenly bodies. Because the star that does not disappear still has strong gravity, the debris is not attracted into the sun but moves around it. </a:t>
            </a:r>
            <a:endParaRPr lang="id-ID" sz="2400" dirty="0"/>
          </a:p>
        </p:txBody>
      </p:sp>
      <p:sp>
        <p:nvSpPr>
          <p:cNvPr id="20" name="Title 1">
            <a:extLst>
              <a:ext uri="{FF2B5EF4-FFF2-40B4-BE49-F238E27FC236}">
                <a16:creationId xmlns:a16="http://schemas.microsoft.com/office/drawing/2014/main" id="{0843D8CC-AE05-4396-A53A-2F5D58C2D296}"/>
              </a:ext>
            </a:extLst>
          </p:cNvPr>
          <p:cNvSpPr txBox="1">
            <a:spLocks/>
          </p:cNvSpPr>
          <p:nvPr/>
        </p:nvSpPr>
        <p:spPr>
          <a:xfrm>
            <a:off x="4644428" y="5852213"/>
            <a:ext cx="7049023" cy="710877"/>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ko-KR" altLang="en-US" sz="4800" dirty="0">
              <a:solidFill>
                <a:schemeClr val="bg1"/>
              </a:solidFill>
            </a:endParaRPr>
          </a:p>
        </p:txBody>
      </p:sp>
      <p:sp>
        <p:nvSpPr>
          <p:cNvPr id="31" name="Text Placeholder 2">
            <a:extLst>
              <a:ext uri="{FF2B5EF4-FFF2-40B4-BE49-F238E27FC236}">
                <a16:creationId xmlns:a16="http://schemas.microsoft.com/office/drawing/2014/main" id="{B0D4556C-0B5D-475D-B9FE-D8DE576B0147}"/>
              </a:ext>
            </a:extLst>
          </p:cNvPr>
          <p:cNvSpPr txBox="1">
            <a:spLocks/>
          </p:cNvSpPr>
          <p:nvPr/>
        </p:nvSpPr>
        <p:spPr>
          <a:xfrm>
            <a:off x="7397562" y="5564181"/>
            <a:ext cx="4295889" cy="288032"/>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endParaRPr lang="en-US" altLang="ko-KR" sz="1800" b="1" dirty="0">
              <a:solidFill>
                <a:schemeClr val="bg1"/>
              </a:solidFill>
              <a:cs typeface="Arial" pitchFamily="34" charset="0"/>
            </a:endParaRPr>
          </a:p>
        </p:txBody>
      </p:sp>
      <p:pic>
        <p:nvPicPr>
          <p:cNvPr id="21" name="Picture 20" descr="C:\Users\MYBOOK 11\AppData\Local\Microsoft\Windows\INetCache\Content.Word\featured.jpg"/>
          <p:cNvPicPr/>
          <p:nvPr/>
        </p:nvPicPr>
        <p:blipFill>
          <a:blip r:embed="rId2" cstate="print"/>
          <a:srcRect/>
          <a:stretch>
            <a:fillRect/>
          </a:stretch>
        </p:blipFill>
        <p:spPr bwMode="auto">
          <a:xfrm>
            <a:off x="-4956" y="0"/>
            <a:ext cx="12196955" cy="1701954"/>
          </a:xfrm>
          <a:prstGeom prst="rect">
            <a:avLst/>
          </a:prstGeom>
          <a:noFill/>
          <a:ln w="9525">
            <a:noFill/>
            <a:miter lim="800000"/>
            <a:headEnd/>
            <a:tailEnd/>
          </a:ln>
        </p:spPr>
      </p:pic>
    </p:spTree>
    <p:extLst>
      <p:ext uri="{BB962C8B-B14F-4D97-AF65-F5344CB8AC3E}">
        <p14:creationId xmlns:p14="http://schemas.microsoft.com/office/powerpoint/2010/main" val="392302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8A5BC975-E75B-4421-8297-DA113E2C3F3E}"/>
              </a:ext>
            </a:extLst>
          </p:cNvPr>
          <p:cNvGrpSpPr/>
          <p:nvPr/>
        </p:nvGrpSpPr>
        <p:grpSpPr>
          <a:xfrm rot="11700000" flipH="1">
            <a:off x="7359969" y="303283"/>
            <a:ext cx="1595302" cy="1475823"/>
            <a:chOff x="2462188" y="1543234"/>
            <a:chExt cx="1333298" cy="1233442"/>
          </a:xfrm>
        </p:grpSpPr>
        <p:sp>
          <p:nvSpPr>
            <p:cNvPr id="4" name="Oval 2">
              <a:extLst>
                <a:ext uri="{FF2B5EF4-FFF2-40B4-BE49-F238E27FC236}">
                  <a16:creationId xmlns:a16="http://schemas.microsoft.com/office/drawing/2014/main" id="{01FF17FA-5B52-4855-98D6-AF319E37F962}"/>
                </a:ext>
              </a:extLst>
            </p:cNvPr>
            <p:cNvSpPr/>
            <p:nvPr userDrawn="1"/>
          </p:nvSpPr>
          <p:spPr>
            <a:xfrm>
              <a:off x="2483768" y="1871700"/>
              <a:ext cx="504056" cy="50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Oval 4">
              <a:extLst>
                <a:ext uri="{FF2B5EF4-FFF2-40B4-BE49-F238E27FC236}">
                  <a16:creationId xmlns:a16="http://schemas.microsoft.com/office/drawing/2014/main" id="{74C4158B-2238-405E-BAA4-D9B240BF7B0C}"/>
                </a:ext>
              </a:extLst>
            </p:cNvPr>
            <p:cNvSpPr/>
            <p:nvPr userDrawn="1"/>
          </p:nvSpPr>
          <p:spPr>
            <a:xfrm>
              <a:off x="2811996" y="2135192"/>
              <a:ext cx="351656" cy="351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Oval 5">
              <a:extLst>
                <a:ext uri="{FF2B5EF4-FFF2-40B4-BE49-F238E27FC236}">
                  <a16:creationId xmlns:a16="http://schemas.microsoft.com/office/drawing/2014/main" id="{9A540732-B794-40DE-9118-6EFB519BEF16}"/>
                </a:ext>
              </a:extLst>
            </p:cNvPr>
            <p:cNvSpPr/>
            <p:nvPr userDrawn="1"/>
          </p:nvSpPr>
          <p:spPr>
            <a:xfrm>
              <a:off x="2987824" y="2425020"/>
              <a:ext cx="351656" cy="351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Oval 6">
              <a:extLst>
                <a:ext uri="{FF2B5EF4-FFF2-40B4-BE49-F238E27FC236}">
                  <a16:creationId xmlns:a16="http://schemas.microsoft.com/office/drawing/2014/main" id="{125EA282-DFF0-419A-BC6E-1E34717D794E}"/>
                </a:ext>
              </a:extLst>
            </p:cNvPr>
            <p:cNvSpPr/>
            <p:nvPr userDrawn="1"/>
          </p:nvSpPr>
          <p:spPr>
            <a:xfrm>
              <a:off x="2503307" y="2140078"/>
              <a:ext cx="504056" cy="504056"/>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Oval 7">
              <a:extLst>
                <a:ext uri="{FF2B5EF4-FFF2-40B4-BE49-F238E27FC236}">
                  <a16:creationId xmlns:a16="http://schemas.microsoft.com/office/drawing/2014/main" id="{F7E44C9A-7575-4B38-BD2F-01EC0D445C96}"/>
                </a:ext>
              </a:extLst>
            </p:cNvPr>
            <p:cNvSpPr/>
            <p:nvPr userDrawn="1"/>
          </p:nvSpPr>
          <p:spPr>
            <a:xfrm>
              <a:off x="3115668" y="2324716"/>
              <a:ext cx="351656" cy="351656"/>
            </a:xfrm>
            <a:prstGeom prst="ellipse">
              <a:avLst/>
            </a:prstGeom>
            <a:solidFill>
              <a:schemeClr val="accent4">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Oval 8">
              <a:extLst>
                <a:ext uri="{FF2B5EF4-FFF2-40B4-BE49-F238E27FC236}">
                  <a16:creationId xmlns:a16="http://schemas.microsoft.com/office/drawing/2014/main" id="{9A4FD309-D0FB-460B-991A-8D59910F32B4}"/>
                </a:ext>
              </a:extLst>
            </p:cNvPr>
            <p:cNvSpPr/>
            <p:nvPr userDrawn="1"/>
          </p:nvSpPr>
          <p:spPr>
            <a:xfrm>
              <a:off x="2911624" y="2049884"/>
              <a:ext cx="351656" cy="351656"/>
            </a:xfrm>
            <a:prstGeom prst="ellipse">
              <a:avLst/>
            </a:prstGeom>
            <a:solidFill>
              <a:schemeClr val="accent4">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Oval 10">
              <a:extLst>
                <a:ext uri="{FF2B5EF4-FFF2-40B4-BE49-F238E27FC236}">
                  <a16:creationId xmlns:a16="http://schemas.microsoft.com/office/drawing/2014/main" id="{293781B3-7489-4AD0-B3BF-044AA9FF360C}"/>
                </a:ext>
              </a:extLst>
            </p:cNvPr>
            <p:cNvSpPr/>
            <p:nvPr userDrawn="1"/>
          </p:nvSpPr>
          <p:spPr>
            <a:xfrm>
              <a:off x="3319116" y="2042298"/>
              <a:ext cx="296416" cy="296416"/>
            </a:xfrm>
            <a:prstGeom prst="ellipse">
              <a:avLst/>
            </a:prstGeom>
            <a:solidFill>
              <a:schemeClr val="accent4">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Oval 11">
              <a:extLst>
                <a:ext uri="{FF2B5EF4-FFF2-40B4-BE49-F238E27FC236}">
                  <a16:creationId xmlns:a16="http://schemas.microsoft.com/office/drawing/2014/main" id="{4242A86F-121F-42BC-9B3C-EB9FF39D4C7D}"/>
                </a:ext>
              </a:extLst>
            </p:cNvPr>
            <p:cNvSpPr/>
            <p:nvPr userDrawn="1"/>
          </p:nvSpPr>
          <p:spPr>
            <a:xfrm>
              <a:off x="3195562" y="1851902"/>
              <a:ext cx="204044" cy="204044"/>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Oval 12">
              <a:extLst>
                <a:ext uri="{FF2B5EF4-FFF2-40B4-BE49-F238E27FC236}">
                  <a16:creationId xmlns:a16="http://schemas.microsoft.com/office/drawing/2014/main" id="{73F7C960-C1EA-4A25-BB68-FD7101B11607}"/>
                </a:ext>
              </a:extLst>
            </p:cNvPr>
            <p:cNvSpPr/>
            <p:nvPr userDrawn="1"/>
          </p:nvSpPr>
          <p:spPr>
            <a:xfrm>
              <a:off x="3507798" y="1889875"/>
              <a:ext cx="128098" cy="128098"/>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Oval 13">
              <a:extLst>
                <a:ext uri="{FF2B5EF4-FFF2-40B4-BE49-F238E27FC236}">
                  <a16:creationId xmlns:a16="http://schemas.microsoft.com/office/drawing/2014/main" id="{C3A7ACDC-B697-4C78-A216-5765001CA328}"/>
                </a:ext>
              </a:extLst>
            </p:cNvPr>
            <p:cNvSpPr/>
            <p:nvPr userDrawn="1"/>
          </p:nvSpPr>
          <p:spPr>
            <a:xfrm>
              <a:off x="3330270" y="1543234"/>
              <a:ext cx="263730" cy="263730"/>
            </a:xfrm>
            <a:prstGeom prst="ellipse">
              <a:avLst/>
            </a:prstGeom>
            <a:solidFill>
              <a:schemeClr val="accent4">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Oval 14">
              <a:extLst>
                <a:ext uri="{FF2B5EF4-FFF2-40B4-BE49-F238E27FC236}">
                  <a16:creationId xmlns:a16="http://schemas.microsoft.com/office/drawing/2014/main" id="{4C08ADE5-F86D-457A-B69A-EBC923029BB7}"/>
                </a:ext>
              </a:extLst>
            </p:cNvPr>
            <p:cNvSpPr/>
            <p:nvPr userDrawn="1"/>
          </p:nvSpPr>
          <p:spPr>
            <a:xfrm>
              <a:off x="3517387" y="1545450"/>
              <a:ext cx="153226" cy="153226"/>
            </a:xfrm>
            <a:prstGeom prst="ellipse">
              <a:avLst/>
            </a:prstGeom>
            <a:solidFill>
              <a:schemeClr val="accent4">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Oval 15">
              <a:extLst>
                <a:ext uri="{FF2B5EF4-FFF2-40B4-BE49-F238E27FC236}">
                  <a16:creationId xmlns:a16="http://schemas.microsoft.com/office/drawing/2014/main" id="{870436C7-6784-4E23-8A58-2FB584666F75}"/>
                </a:ext>
              </a:extLst>
            </p:cNvPr>
            <p:cNvSpPr/>
            <p:nvPr userDrawn="1"/>
          </p:nvSpPr>
          <p:spPr>
            <a:xfrm>
              <a:off x="3731437" y="1843075"/>
              <a:ext cx="64049" cy="64049"/>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Oval 16">
              <a:extLst>
                <a:ext uri="{FF2B5EF4-FFF2-40B4-BE49-F238E27FC236}">
                  <a16:creationId xmlns:a16="http://schemas.microsoft.com/office/drawing/2014/main" id="{F7D3EBC8-467C-4248-9BCA-F2F7E720DF2B}"/>
                </a:ext>
              </a:extLst>
            </p:cNvPr>
            <p:cNvSpPr/>
            <p:nvPr userDrawn="1"/>
          </p:nvSpPr>
          <p:spPr>
            <a:xfrm>
              <a:off x="2462188" y="2234228"/>
              <a:ext cx="128098" cy="128098"/>
            </a:xfrm>
            <a:prstGeom prst="ellipse">
              <a:avLst/>
            </a:prstGeom>
            <a:solidFill>
              <a:schemeClr val="accent4">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0" name="Oval 12">
              <a:extLst>
                <a:ext uri="{FF2B5EF4-FFF2-40B4-BE49-F238E27FC236}">
                  <a16:creationId xmlns:a16="http://schemas.microsoft.com/office/drawing/2014/main" id="{E5757B61-FE0B-456C-99DF-6848D36CE00C}"/>
                </a:ext>
              </a:extLst>
            </p:cNvPr>
            <p:cNvSpPr/>
            <p:nvPr/>
          </p:nvSpPr>
          <p:spPr>
            <a:xfrm>
              <a:off x="3078475" y="1734361"/>
              <a:ext cx="128098" cy="128098"/>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7" name="Rectangle 16">
            <a:extLst>
              <a:ext uri="{FF2B5EF4-FFF2-40B4-BE49-F238E27FC236}">
                <a16:creationId xmlns:a16="http://schemas.microsoft.com/office/drawing/2014/main" id="{483058E4-1ECA-4934-A69E-FE25942E0CE5}"/>
              </a:ext>
            </a:extLst>
          </p:cNvPr>
          <p:cNvSpPr/>
          <p:nvPr/>
        </p:nvSpPr>
        <p:spPr>
          <a:xfrm>
            <a:off x="1" y="0"/>
            <a:ext cx="124234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8" name="Rectangle 17">
            <a:extLst>
              <a:ext uri="{FF2B5EF4-FFF2-40B4-BE49-F238E27FC236}">
                <a16:creationId xmlns:a16="http://schemas.microsoft.com/office/drawing/2014/main" id="{7DAF40EB-3D3B-4822-9799-ECF604C460CB}"/>
              </a:ext>
            </a:extLst>
          </p:cNvPr>
          <p:cNvSpPr/>
          <p:nvPr/>
        </p:nvSpPr>
        <p:spPr>
          <a:xfrm>
            <a:off x="9807276" y="0"/>
            <a:ext cx="23847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cxnSp>
        <p:nvCxnSpPr>
          <p:cNvPr id="19" name="Straight Connector 18">
            <a:extLst>
              <a:ext uri="{FF2B5EF4-FFF2-40B4-BE49-F238E27FC236}">
                <a16:creationId xmlns:a16="http://schemas.microsoft.com/office/drawing/2014/main" id="{14112940-81B9-4311-9F4F-0FB23F5F7A83}"/>
              </a:ext>
            </a:extLst>
          </p:cNvPr>
          <p:cNvCxnSpPr/>
          <p:nvPr/>
        </p:nvCxnSpPr>
        <p:spPr>
          <a:xfrm>
            <a:off x="1308208" y="0"/>
            <a:ext cx="0" cy="685800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Title 1">
            <a:extLst>
              <a:ext uri="{FF2B5EF4-FFF2-40B4-BE49-F238E27FC236}">
                <a16:creationId xmlns:a16="http://schemas.microsoft.com/office/drawing/2014/main" id="{9AB2FF94-3E54-42A8-A742-E3FDFFBD49EB}"/>
              </a:ext>
            </a:extLst>
          </p:cNvPr>
          <p:cNvSpPr txBox="1">
            <a:spLocks/>
          </p:cNvSpPr>
          <p:nvPr/>
        </p:nvSpPr>
        <p:spPr>
          <a:xfrm>
            <a:off x="1889822" y="488927"/>
            <a:ext cx="5645550" cy="7108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ko-KR" altLang="en-US" dirty="0"/>
          </a:p>
        </p:txBody>
      </p:sp>
      <p:sp>
        <p:nvSpPr>
          <p:cNvPr id="52" name="Rectangle 51">
            <a:extLst>
              <a:ext uri="{FF2B5EF4-FFF2-40B4-BE49-F238E27FC236}">
                <a16:creationId xmlns:a16="http://schemas.microsoft.com/office/drawing/2014/main" id="{35B8F434-AD7F-414B-9120-0852B72AACA7}"/>
              </a:ext>
            </a:extLst>
          </p:cNvPr>
          <p:cNvSpPr/>
          <p:nvPr/>
        </p:nvSpPr>
        <p:spPr>
          <a:xfrm>
            <a:off x="1494916" y="353068"/>
            <a:ext cx="5459792" cy="6082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3" name="TextBox 52">
            <a:extLst>
              <a:ext uri="{FF2B5EF4-FFF2-40B4-BE49-F238E27FC236}">
                <a16:creationId xmlns:a16="http://schemas.microsoft.com/office/drawing/2014/main" id="{EE669287-B74C-4620-92C3-ECE3C383FDFC}"/>
              </a:ext>
            </a:extLst>
          </p:cNvPr>
          <p:cNvSpPr txBox="1"/>
          <p:nvPr/>
        </p:nvSpPr>
        <p:spPr>
          <a:xfrm>
            <a:off x="1592870" y="409508"/>
            <a:ext cx="2991549" cy="523220"/>
          </a:xfrm>
          <a:prstGeom prst="rect">
            <a:avLst/>
          </a:prstGeom>
          <a:noFill/>
        </p:spPr>
        <p:txBody>
          <a:bodyPr wrap="square" rtlCol="0" anchor="ctr">
            <a:spAutoFit/>
          </a:bodyPr>
          <a:lstStyle/>
          <a:p>
            <a:pPr algn="ctr"/>
            <a:r>
              <a:rPr lang="en-US" sz="2800" dirty="0">
                <a:solidFill>
                  <a:schemeClr val="bg1"/>
                </a:solidFill>
              </a:rPr>
              <a:t>Twin Star Theory</a:t>
            </a:r>
          </a:p>
        </p:txBody>
      </p:sp>
      <p:sp>
        <p:nvSpPr>
          <p:cNvPr id="54" name="TextBox 53">
            <a:extLst>
              <a:ext uri="{FF2B5EF4-FFF2-40B4-BE49-F238E27FC236}">
                <a16:creationId xmlns:a16="http://schemas.microsoft.com/office/drawing/2014/main" id="{BDA2AA67-F36C-4FF1-B9F2-45045C1BC569}"/>
              </a:ext>
            </a:extLst>
          </p:cNvPr>
          <p:cNvSpPr txBox="1"/>
          <p:nvPr/>
        </p:nvSpPr>
        <p:spPr>
          <a:xfrm>
            <a:off x="1494916" y="1537412"/>
            <a:ext cx="5459792" cy="3170099"/>
          </a:xfrm>
          <a:prstGeom prst="rect">
            <a:avLst/>
          </a:prstGeom>
          <a:noFill/>
        </p:spPr>
        <p:txBody>
          <a:bodyPr wrap="square" rtlCol="0">
            <a:spAutoFit/>
          </a:bodyPr>
          <a:lstStyle/>
          <a:p>
            <a:r>
              <a:rPr lang="en-US" sz="2000" dirty="0"/>
              <a:t>Until finally the pieces of dust from the explosion had fused and twisted until finally forming a planet. While the rocks from the debris of exploding stars spin and form asteroid orbits. This theory refers to the results of research that proves that in other solar systems there are twin stars. So </a:t>
            </a:r>
            <a:r>
              <a:rPr lang="en-US" sz="2000" dirty="0" err="1"/>
              <a:t>Lyttelton</a:t>
            </a:r>
            <a:r>
              <a:rPr lang="en-US" sz="2000" dirty="0"/>
              <a:t> believes that the origin of our solar system is the result of the explosion of 2 twin stars. Where one star explodes and forms a member of the solar system. While that is not destroyed is the center of the solar system.</a:t>
            </a:r>
            <a:endParaRPr lang="id-ID" sz="2000" dirty="0"/>
          </a:p>
        </p:txBody>
      </p:sp>
      <p:pic>
        <p:nvPicPr>
          <p:cNvPr id="4098" name="Picture 2" descr="https://player.slideplayer.info/12/3648103/data/images/img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4545" y="1986792"/>
            <a:ext cx="4995974" cy="3746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02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DAF40EB-3D3B-4822-9799-ECF604C460CB}"/>
              </a:ext>
            </a:extLst>
          </p:cNvPr>
          <p:cNvSpPr/>
          <p:nvPr/>
        </p:nvSpPr>
        <p:spPr>
          <a:xfrm>
            <a:off x="9807276" y="0"/>
            <a:ext cx="23847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3" name="Group 3">
            <a:extLst>
              <a:ext uri="{FF2B5EF4-FFF2-40B4-BE49-F238E27FC236}">
                <a16:creationId xmlns:a16="http://schemas.microsoft.com/office/drawing/2014/main" id="{8A5BC975-E75B-4421-8297-DA113E2C3F3E}"/>
              </a:ext>
            </a:extLst>
          </p:cNvPr>
          <p:cNvGrpSpPr/>
          <p:nvPr/>
        </p:nvGrpSpPr>
        <p:grpSpPr>
          <a:xfrm rot="11700000" flipH="1">
            <a:off x="7540484" y="311823"/>
            <a:ext cx="1595302" cy="1475823"/>
            <a:chOff x="2462188" y="1543234"/>
            <a:chExt cx="1333298" cy="1233442"/>
          </a:xfrm>
        </p:grpSpPr>
        <p:sp>
          <p:nvSpPr>
            <p:cNvPr id="4" name="Oval 2">
              <a:extLst>
                <a:ext uri="{FF2B5EF4-FFF2-40B4-BE49-F238E27FC236}">
                  <a16:creationId xmlns:a16="http://schemas.microsoft.com/office/drawing/2014/main" id="{01FF17FA-5B52-4855-98D6-AF319E37F962}"/>
                </a:ext>
              </a:extLst>
            </p:cNvPr>
            <p:cNvSpPr/>
            <p:nvPr userDrawn="1"/>
          </p:nvSpPr>
          <p:spPr>
            <a:xfrm>
              <a:off x="2483768" y="1871700"/>
              <a:ext cx="504056" cy="50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Oval 4">
              <a:extLst>
                <a:ext uri="{FF2B5EF4-FFF2-40B4-BE49-F238E27FC236}">
                  <a16:creationId xmlns:a16="http://schemas.microsoft.com/office/drawing/2014/main" id="{74C4158B-2238-405E-BAA4-D9B240BF7B0C}"/>
                </a:ext>
              </a:extLst>
            </p:cNvPr>
            <p:cNvSpPr/>
            <p:nvPr userDrawn="1"/>
          </p:nvSpPr>
          <p:spPr>
            <a:xfrm>
              <a:off x="2811996" y="2135192"/>
              <a:ext cx="351656" cy="351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Oval 5">
              <a:extLst>
                <a:ext uri="{FF2B5EF4-FFF2-40B4-BE49-F238E27FC236}">
                  <a16:creationId xmlns:a16="http://schemas.microsoft.com/office/drawing/2014/main" id="{9A540732-B794-40DE-9118-6EFB519BEF16}"/>
                </a:ext>
              </a:extLst>
            </p:cNvPr>
            <p:cNvSpPr/>
            <p:nvPr userDrawn="1"/>
          </p:nvSpPr>
          <p:spPr>
            <a:xfrm>
              <a:off x="2987824" y="2425020"/>
              <a:ext cx="351656" cy="351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Oval 6">
              <a:extLst>
                <a:ext uri="{FF2B5EF4-FFF2-40B4-BE49-F238E27FC236}">
                  <a16:creationId xmlns:a16="http://schemas.microsoft.com/office/drawing/2014/main" id="{125EA282-DFF0-419A-BC6E-1E34717D794E}"/>
                </a:ext>
              </a:extLst>
            </p:cNvPr>
            <p:cNvSpPr/>
            <p:nvPr userDrawn="1"/>
          </p:nvSpPr>
          <p:spPr>
            <a:xfrm>
              <a:off x="2503307" y="2140078"/>
              <a:ext cx="504056" cy="504056"/>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Oval 7">
              <a:extLst>
                <a:ext uri="{FF2B5EF4-FFF2-40B4-BE49-F238E27FC236}">
                  <a16:creationId xmlns:a16="http://schemas.microsoft.com/office/drawing/2014/main" id="{F7E44C9A-7575-4B38-BD2F-01EC0D445C96}"/>
                </a:ext>
              </a:extLst>
            </p:cNvPr>
            <p:cNvSpPr/>
            <p:nvPr userDrawn="1"/>
          </p:nvSpPr>
          <p:spPr>
            <a:xfrm>
              <a:off x="3115668" y="2324716"/>
              <a:ext cx="351656" cy="351656"/>
            </a:xfrm>
            <a:prstGeom prst="ellipse">
              <a:avLst/>
            </a:prstGeom>
            <a:solidFill>
              <a:schemeClr val="accent4">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Oval 8">
              <a:extLst>
                <a:ext uri="{FF2B5EF4-FFF2-40B4-BE49-F238E27FC236}">
                  <a16:creationId xmlns:a16="http://schemas.microsoft.com/office/drawing/2014/main" id="{9A4FD309-D0FB-460B-991A-8D59910F32B4}"/>
                </a:ext>
              </a:extLst>
            </p:cNvPr>
            <p:cNvSpPr/>
            <p:nvPr userDrawn="1"/>
          </p:nvSpPr>
          <p:spPr>
            <a:xfrm>
              <a:off x="2911624" y="2049884"/>
              <a:ext cx="351656" cy="351656"/>
            </a:xfrm>
            <a:prstGeom prst="ellipse">
              <a:avLst/>
            </a:prstGeom>
            <a:solidFill>
              <a:schemeClr val="accent4">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Oval 10">
              <a:extLst>
                <a:ext uri="{FF2B5EF4-FFF2-40B4-BE49-F238E27FC236}">
                  <a16:creationId xmlns:a16="http://schemas.microsoft.com/office/drawing/2014/main" id="{293781B3-7489-4AD0-B3BF-044AA9FF360C}"/>
                </a:ext>
              </a:extLst>
            </p:cNvPr>
            <p:cNvSpPr/>
            <p:nvPr userDrawn="1"/>
          </p:nvSpPr>
          <p:spPr>
            <a:xfrm>
              <a:off x="3319116" y="2042298"/>
              <a:ext cx="296416" cy="296416"/>
            </a:xfrm>
            <a:prstGeom prst="ellipse">
              <a:avLst/>
            </a:prstGeom>
            <a:solidFill>
              <a:schemeClr val="accent4">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Oval 11">
              <a:extLst>
                <a:ext uri="{FF2B5EF4-FFF2-40B4-BE49-F238E27FC236}">
                  <a16:creationId xmlns:a16="http://schemas.microsoft.com/office/drawing/2014/main" id="{4242A86F-121F-42BC-9B3C-EB9FF39D4C7D}"/>
                </a:ext>
              </a:extLst>
            </p:cNvPr>
            <p:cNvSpPr/>
            <p:nvPr userDrawn="1"/>
          </p:nvSpPr>
          <p:spPr>
            <a:xfrm>
              <a:off x="3195562" y="1851902"/>
              <a:ext cx="204044" cy="204044"/>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Oval 12">
              <a:extLst>
                <a:ext uri="{FF2B5EF4-FFF2-40B4-BE49-F238E27FC236}">
                  <a16:creationId xmlns:a16="http://schemas.microsoft.com/office/drawing/2014/main" id="{73F7C960-C1EA-4A25-BB68-FD7101B11607}"/>
                </a:ext>
              </a:extLst>
            </p:cNvPr>
            <p:cNvSpPr/>
            <p:nvPr userDrawn="1"/>
          </p:nvSpPr>
          <p:spPr>
            <a:xfrm>
              <a:off x="3507798" y="1889875"/>
              <a:ext cx="128098" cy="128098"/>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Oval 13">
              <a:extLst>
                <a:ext uri="{FF2B5EF4-FFF2-40B4-BE49-F238E27FC236}">
                  <a16:creationId xmlns:a16="http://schemas.microsoft.com/office/drawing/2014/main" id="{C3A7ACDC-B697-4C78-A216-5765001CA328}"/>
                </a:ext>
              </a:extLst>
            </p:cNvPr>
            <p:cNvSpPr/>
            <p:nvPr userDrawn="1"/>
          </p:nvSpPr>
          <p:spPr>
            <a:xfrm>
              <a:off x="3330270" y="1543234"/>
              <a:ext cx="263730" cy="263730"/>
            </a:xfrm>
            <a:prstGeom prst="ellipse">
              <a:avLst/>
            </a:prstGeom>
            <a:solidFill>
              <a:schemeClr val="accent4">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Oval 14">
              <a:extLst>
                <a:ext uri="{FF2B5EF4-FFF2-40B4-BE49-F238E27FC236}">
                  <a16:creationId xmlns:a16="http://schemas.microsoft.com/office/drawing/2014/main" id="{4C08ADE5-F86D-457A-B69A-EBC923029BB7}"/>
                </a:ext>
              </a:extLst>
            </p:cNvPr>
            <p:cNvSpPr/>
            <p:nvPr userDrawn="1"/>
          </p:nvSpPr>
          <p:spPr>
            <a:xfrm>
              <a:off x="3517387" y="1545450"/>
              <a:ext cx="153226" cy="153226"/>
            </a:xfrm>
            <a:prstGeom prst="ellipse">
              <a:avLst/>
            </a:prstGeom>
            <a:solidFill>
              <a:schemeClr val="accent4">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Oval 15">
              <a:extLst>
                <a:ext uri="{FF2B5EF4-FFF2-40B4-BE49-F238E27FC236}">
                  <a16:creationId xmlns:a16="http://schemas.microsoft.com/office/drawing/2014/main" id="{870436C7-6784-4E23-8A58-2FB584666F75}"/>
                </a:ext>
              </a:extLst>
            </p:cNvPr>
            <p:cNvSpPr/>
            <p:nvPr userDrawn="1"/>
          </p:nvSpPr>
          <p:spPr>
            <a:xfrm>
              <a:off x="3731437" y="1843075"/>
              <a:ext cx="64049" cy="64049"/>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Oval 16">
              <a:extLst>
                <a:ext uri="{FF2B5EF4-FFF2-40B4-BE49-F238E27FC236}">
                  <a16:creationId xmlns:a16="http://schemas.microsoft.com/office/drawing/2014/main" id="{F7D3EBC8-467C-4248-9BCA-F2F7E720DF2B}"/>
                </a:ext>
              </a:extLst>
            </p:cNvPr>
            <p:cNvSpPr/>
            <p:nvPr userDrawn="1"/>
          </p:nvSpPr>
          <p:spPr>
            <a:xfrm>
              <a:off x="2462188" y="2234228"/>
              <a:ext cx="128098" cy="128098"/>
            </a:xfrm>
            <a:prstGeom prst="ellipse">
              <a:avLst/>
            </a:prstGeom>
            <a:solidFill>
              <a:schemeClr val="accent4">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0" name="Oval 12">
              <a:extLst>
                <a:ext uri="{FF2B5EF4-FFF2-40B4-BE49-F238E27FC236}">
                  <a16:creationId xmlns:a16="http://schemas.microsoft.com/office/drawing/2014/main" id="{E5757B61-FE0B-456C-99DF-6848D36CE00C}"/>
                </a:ext>
              </a:extLst>
            </p:cNvPr>
            <p:cNvSpPr/>
            <p:nvPr/>
          </p:nvSpPr>
          <p:spPr>
            <a:xfrm>
              <a:off x="3078475" y="1734361"/>
              <a:ext cx="128098" cy="128098"/>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7" name="Rectangle 16">
            <a:extLst>
              <a:ext uri="{FF2B5EF4-FFF2-40B4-BE49-F238E27FC236}">
                <a16:creationId xmlns:a16="http://schemas.microsoft.com/office/drawing/2014/main" id="{483058E4-1ECA-4934-A69E-FE25942E0CE5}"/>
              </a:ext>
            </a:extLst>
          </p:cNvPr>
          <p:cNvSpPr/>
          <p:nvPr/>
        </p:nvSpPr>
        <p:spPr>
          <a:xfrm>
            <a:off x="1" y="0"/>
            <a:ext cx="124234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cxnSp>
        <p:nvCxnSpPr>
          <p:cNvPr id="19" name="Straight Connector 18">
            <a:extLst>
              <a:ext uri="{FF2B5EF4-FFF2-40B4-BE49-F238E27FC236}">
                <a16:creationId xmlns:a16="http://schemas.microsoft.com/office/drawing/2014/main" id="{14112940-81B9-4311-9F4F-0FB23F5F7A83}"/>
              </a:ext>
            </a:extLst>
          </p:cNvPr>
          <p:cNvCxnSpPr/>
          <p:nvPr/>
        </p:nvCxnSpPr>
        <p:spPr>
          <a:xfrm>
            <a:off x="1308208" y="0"/>
            <a:ext cx="0" cy="685800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Title 1">
            <a:extLst>
              <a:ext uri="{FF2B5EF4-FFF2-40B4-BE49-F238E27FC236}">
                <a16:creationId xmlns:a16="http://schemas.microsoft.com/office/drawing/2014/main" id="{9AB2FF94-3E54-42A8-A742-E3FDFFBD49EB}"/>
              </a:ext>
            </a:extLst>
          </p:cNvPr>
          <p:cNvSpPr txBox="1">
            <a:spLocks/>
          </p:cNvSpPr>
          <p:nvPr/>
        </p:nvSpPr>
        <p:spPr>
          <a:xfrm>
            <a:off x="1328964" y="488927"/>
            <a:ext cx="6649392" cy="7108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Fog theory or Proto Planet</a:t>
            </a:r>
            <a:endParaRPr lang="id-ID" dirty="0"/>
          </a:p>
          <a:p>
            <a:endParaRPr lang="ko-KR" altLang="en-US" dirty="0"/>
          </a:p>
        </p:txBody>
      </p:sp>
      <p:sp>
        <p:nvSpPr>
          <p:cNvPr id="53" name="TextBox 52">
            <a:extLst>
              <a:ext uri="{FF2B5EF4-FFF2-40B4-BE49-F238E27FC236}">
                <a16:creationId xmlns:a16="http://schemas.microsoft.com/office/drawing/2014/main" id="{EE669287-B74C-4620-92C3-ECE3C383FDFC}"/>
              </a:ext>
            </a:extLst>
          </p:cNvPr>
          <p:cNvSpPr txBox="1"/>
          <p:nvPr/>
        </p:nvSpPr>
        <p:spPr>
          <a:xfrm>
            <a:off x="2756798" y="1749890"/>
            <a:ext cx="2991549" cy="307777"/>
          </a:xfrm>
          <a:prstGeom prst="rect">
            <a:avLst/>
          </a:prstGeom>
          <a:noFill/>
        </p:spPr>
        <p:txBody>
          <a:bodyPr wrap="square" rtlCol="0" anchor="ctr">
            <a:spAutoFit/>
          </a:bodyPr>
          <a:lstStyle/>
          <a:p>
            <a:r>
              <a:rPr lang="en-US" altLang="ko-KR" sz="1400" b="1" dirty="0">
                <a:solidFill>
                  <a:schemeClr val="bg1"/>
                </a:solidFill>
                <a:cs typeface="Arial" pitchFamily="34" charset="0"/>
              </a:rPr>
              <a:t> PowerPoint Presentation</a:t>
            </a:r>
            <a:endParaRPr lang="ko-KR" altLang="en-US" sz="1400" b="1" dirty="0">
              <a:solidFill>
                <a:schemeClr val="bg1"/>
              </a:solidFill>
              <a:cs typeface="Arial" pitchFamily="34" charset="0"/>
            </a:endParaRPr>
          </a:p>
        </p:txBody>
      </p:sp>
      <p:sp>
        <p:nvSpPr>
          <p:cNvPr id="54" name="TextBox 53">
            <a:extLst>
              <a:ext uri="{FF2B5EF4-FFF2-40B4-BE49-F238E27FC236}">
                <a16:creationId xmlns:a16="http://schemas.microsoft.com/office/drawing/2014/main" id="{BDA2AA67-F36C-4FF1-B9F2-45045C1BC569}"/>
              </a:ext>
            </a:extLst>
          </p:cNvPr>
          <p:cNvSpPr txBox="1"/>
          <p:nvPr/>
        </p:nvSpPr>
        <p:spPr>
          <a:xfrm>
            <a:off x="1730953" y="2139100"/>
            <a:ext cx="7767230" cy="3170099"/>
          </a:xfrm>
          <a:prstGeom prst="rect">
            <a:avLst/>
          </a:prstGeom>
          <a:noFill/>
        </p:spPr>
        <p:txBody>
          <a:bodyPr wrap="square" rtlCol="0">
            <a:spAutoFit/>
          </a:bodyPr>
          <a:lstStyle/>
          <a:p>
            <a:r>
              <a:rPr lang="en-US" sz="2000" dirty="0"/>
              <a:t>The next theory of the origin of the solar system is the theory of cloud clouds or planetary proto, proposed by Carl von </a:t>
            </a:r>
            <a:r>
              <a:rPr lang="en-US" sz="2000" dirty="0" err="1"/>
              <a:t>Weizsaecker</a:t>
            </a:r>
            <a:r>
              <a:rPr lang="en-US" sz="2000" dirty="0"/>
              <a:t> and perfected by Gerard P. Kuiper around 1950. Fog cloud theory states that the solar system is formed by a large number of gas clouds. The cloud of gas shrinks and pulls the dust particles into a ball. Then everything was twisted so that the lump of ball turned into a disk. In the middle of the disc the rotation is slow so that the pressure and heat increase. That part of the land turns into the sun. At the edge of the disc, rotation occurs quickly. So that formed clumps with smaller sizes. The lumps then turn into planets, asteroids, meteors or meteors, comets and natural satellites that accompany the planet.</a:t>
            </a:r>
            <a:endParaRPr lang="id-ID" sz="2000" dirty="0"/>
          </a:p>
        </p:txBody>
      </p:sp>
      <p:sp>
        <p:nvSpPr>
          <p:cNvPr id="118" name="TextBox 117">
            <a:extLst>
              <a:ext uri="{FF2B5EF4-FFF2-40B4-BE49-F238E27FC236}">
                <a16:creationId xmlns:a16="http://schemas.microsoft.com/office/drawing/2014/main" id="{4E392D9D-8A89-4F96-8738-7EDBB2B8838A}"/>
              </a:ext>
            </a:extLst>
          </p:cNvPr>
          <p:cNvSpPr txBox="1"/>
          <p:nvPr/>
        </p:nvSpPr>
        <p:spPr>
          <a:xfrm>
            <a:off x="2088968" y="1649690"/>
            <a:ext cx="584052" cy="523220"/>
          </a:xfrm>
          <a:prstGeom prst="rect">
            <a:avLst/>
          </a:prstGeom>
          <a:noFill/>
        </p:spPr>
        <p:txBody>
          <a:bodyPr wrap="square" rtlCol="0" anchor="ctr">
            <a:spAutoFit/>
          </a:bodyPr>
          <a:lstStyle/>
          <a:p>
            <a:pPr algn="r"/>
            <a:r>
              <a:rPr lang="en-US" altLang="ko-KR" sz="2800" b="1" dirty="0">
                <a:solidFill>
                  <a:schemeClr val="bg1"/>
                </a:solidFill>
                <a:cs typeface="Arial" pitchFamily="34" charset="0"/>
              </a:rPr>
              <a:t>01</a:t>
            </a:r>
            <a:endParaRPr lang="ko-KR" altLang="en-US" sz="2800" b="1" dirty="0">
              <a:solidFill>
                <a:schemeClr val="bg1"/>
              </a:solidFill>
              <a:cs typeface="Arial" pitchFamily="34" charset="0"/>
            </a:endParaRPr>
          </a:p>
        </p:txBody>
      </p:sp>
      <p:grpSp>
        <p:nvGrpSpPr>
          <p:cNvPr id="158" name="Group 157">
            <a:extLst>
              <a:ext uri="{FF2B5EF4-FFF2-40B4-BE49-F238E27FC236}">
                <a16:creationId xmlns:a16="http://schemas.microsoft.com/office/drawing/2014/main" id="{A8D3573A-3170-4095-914C-00BAA41223F0}"/>
              </a:ext>
            </a:extLst>
          </p:cNvPr>
          <p:cNvGrpSpPr/>
          <p:nvPr/>
        </p:nvGrpSpPr>
        <p:grpSpPr>
          <a:xfrm>
            <a:off x="10124199" y="488927"/>
            <a:ext cx="820878" cy="1318663"/>
            <a:chOff x="7185244" y="414682"/>
            <a:chExt cx="2544566" cy="4087609"/>
          </a:xfrm>
        </p:grpSpPr>
        <p:cxnSp>
          <p:nvCxnSpPr>
            <p:cNvPr id="159" name="Straight Connector 158">
              <a:extLst>
                <a:ext uri="{FF2B5EF4-FFF2-40B4-BE49-F238E27FC236}">
                  <a16:creationId xmlns:a16="http://schemas.microsoft.com/office/drawing/2014/main" id="{EE787499-D87E-47BE-A30B-5F8E77B162FC}"/>
                </a:ext>
              </a:extLst>
            </p:cNvPr>
            <p:cNvCxnSpPr>
              <a:cxnSpLocks/>
            </p:cNvCxnSpPr>
            <p:nvPr/>
          </p:nvCxnSpPr>
          <p:spPr>
            <a:xfrm flipH="1" flipV="1">
              <a:off x="8350511" y="1910739"/>
              <a:ext cx="235200" cy="1087981"/>
            </a:xfrm>
            <a:prstGeom prst="line">
              <a:avLst/>
            </a:prstGeom>
            <a:ln w="19050">
              <a:solidFill>
                <a:schemeClr val="accent3"/>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14F4A84A-80C1-47B0-8581-7A1C1DF92F76}"/>
                </a:ext>
              </a:extLst>
            </p:cNvPr>
            <p:cNvCxnSpPr>
              <a:cxnSpLocks/>
            </p:cNvCxnSpPr>
            <p:nvPr/>
          </p:nvCxnSpPr>
          <p:spPr>
            <a:xfrm flipV="1">
              <a:off x="8602980" y="1910735"/>
              <a:ext cx="186689" cy="1076234"/>
            </a:xfrm>
            <a:prstGeom prst="line">
              <a:avLst/>
            </a:prstGeom>
            <a:ln w="19050">
              <a:solidFill>
                <a:schemeClr val="accent3"/>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BE39AB28-2551-4B44-BA7F-07D336DDF9B6}"/>
                </a:ext>
              </a:extLst>
            </p:cNvPr>
            <p:cNvCxnSpPr>
              <a:cxnSpLocks/>
            </p:cNvCxnSpPr>
            <p:nvPr/>
          </p:nvCxnSpPr>
          <p:spPr>
            <a:xfrm flipV="1">
              <a:off x="8597160" y="1806426"/>
              <a:ext cx="0" cy="1180545"/>
            </a:xfrm>
            <a:prstGeom prst="line">
              <a:avLst/>
            </a:prstGeom>
            <a:ln w="19050">
              <a:solidFill>
                <a:schemeClr val="accent3"/>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162" name="Group 161">
              <a:extLst>
                <a:ext uri="{FF2B5EF4-FFF2-40B4-BE49-F238E27FC236}">
                  <a16:creationId xmlns:a16="http://schemas.microsoft.com/office/drawing/2014/main" id="{AB143C67-487D-492C-87FB-411B6587E2D5}"/>
                </a:ext>
              </a:extLst>
            </p:cNvPr>
            <p:cNvGrpSpPr/>
            <p:nvPr/>
          </p:nvGrpSpPr>
          <p:grpSpPr>
            <a:xfrm rot="20249457">
              <a:off x="7185244" y="414682"/>
              <a:ext cx="1735282" cy="1729673"/>
              <a:chOff x="8012538" y="961336"/>
              <a:chExt cx="1184376" cy="1180547"/>
            </a:xfrm>
            <a:effectLst/>
          </p:grpSpPr>
          <p:sp>
            <p:nvSpPr>
              <p:cNvPr id="192" name="Freeform: Shape 191">
                <a:extLst>
                  <a:ext uri="{FF2B5EF4-FFF2-40B4-BE49-F238E27FC236}">
                    <a16:creationId xmlns:a16="http://schemas.microsoft.com/office/drawing/2014/main" id="{1CEB0083-66B0-46D7-8E65-5E77C41C373F}"/>
                  </a:ext>
                </a:extLst>
              </p:cNvPr>
              <p:cNvSpPr/>
              <p:nvPr/>
            </p:nvSpPr>
            <p:spPr>
              <a:xfrm>
                <a:off x="8012538" y="961336"/>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accent3">
                      <a:lumMod val="80000"/>
                    </a:schemeClr>
                  </a:gs>
                  <a:gs pos="0">
                    <a:schemeClr val="accent3">
                      <a:lumMod val="75000"/>
                    </a:schemeClr>
                  </a:gs>
                  <a:gs pos="100000">
                    <a:schemeClr val="accent3">
                      <a:lumMod val="90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93" name="Freeform: Shape 192">
                <a:extLst>
                  <a:ext uri="{FF2B5EF4-FFF2-40B4-BE49-F238E27FC236}">
                    <a16:creationId xmlns:a16="http://schemas.microsoft.com/office/drawing/2014/main" id="{4C381473-7A15-41F9-92B8-77E6F4623C72}"/>
                  </a:ext>
                </a:extLst>
              </p:cNvPr>
              <p:cNvSpPr/>
              <p:nvPr/>
            </p:nvSpPr>
            <p:spPr>
              <a:xfrm flipH="1">
                <a:off x="8597707" y="961336"/>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accent3">
                      <a:lumMod val="80000"/>
                    </a:schemeClr>
                  </a:gs>
                  <a:gs pos="0">
                    <a:schemeClr val="accent3">
                      <a:lumMod val="90000"/>
                    </a:schemeClr>
                  </a:gs>
                  <a:gs pos="100000">
                    <a:schemeClr val="accent3">
                      <a:lumMod val="7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94" name="Freeform: Shape 193">
                <a:extLst>
                  <a:ext uri="{FF2B5EF4-FFF2-40B4-BE49-F238E27FC236}">
                    <a16:creationId xmlns:a16="http://schemas.microsoft.com/office/drawing/2014/main" id="{F82DD7FE-997F-44FC-BC3E-C3320C788B91}"/>
                  </a:ext>
                </a:extLst>
              </p:cNvPr>
              <p:cNvSpPr/>
              <p:nvPr/>
            </p:nvSpPr>
            <p:spPr>
              <a:xfrm flipH="1">
                <a:off x="8600528" y="961336"/>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rgbClr val="FDCC2F"/>
                  </a:gs>
                  <a:gs pos="0">
                    <a:schemeClr val="accent3"/>
                  </a:gs>
                  <a:gs pos="100000">
                    <a:schemeClr val="accent3">
                      <a:lumMod val="80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195" name="Freeform: Shape 194">
                <a:extLst>
                  <a:ext uri="{FF2B5EF4-FFF2-40B4-BE49-F238E27FC236}">
                    <a16:creationId xmlns:a16="http://schemas.microsoft.com/office/drawing/2014/main" id="{BAC5CF32-F93A-4211-BC1F-2A96958E641E}"/>
                  </a:ext>
                </a:extLst>
              </p:cNvPr>
              <p:cNvSpPr/>
              <p:nvPr/>
            </p:nvSpPr>
            <p:spPr>
              <a:xfrm>
                <a:off x="8250556" y="961336"/>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rgbClr val="FDCE35"/>
                  </a:gs>
                  <a:gs pos="0">
                    <a:schemeClr val="accent3">
                      <a:lumMod val="85000"/>
                    </a:schemeClr>
                  </a:gs>
                  <a:gs pos="100000">
                    <a:schemeClr val="accent3"/>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163" name="Group 162">
              <a:extLst>
                <a:ext uri="{FF2B5EF4-FFF2-40B4-BE49-F238E27FC236}">
                  <a16:creationId xmlns:a16="http://schemas.microsoft.com/office/drawing/2014/main" id="{8E92E63B-F1E9-48F9-8A89-45B7ED78A6B4}"/>
                </a:ext>
              </a:extLst>
            </p:cNvPr>
            <p:cNvGrpSpPr/>
            <p:nvPr/>
          </p:nvGrpSpPr>
          <p:grpSpPr>
            <a:xfrm rot="1067215">
              <a:off x="8259248" y="603902"/>
              <a:ext cx="1470562" cy="1465808"/>
              <a:chOff x="8012538" y="961336"/>
              <a:chExt cx="1184376" cy="1180547"/>
            </a:xfrm>
            <a:effectLst/>
          </p:grpSpPr>
          <p:sp>
            <p:nvSpPr>
              <p:cNvPr id="188" name="Freeform: Shape 187">
                <a:extLst>
                  <a:ext uri="{FF2B5EF4-FFF2-40B4-BE49-F238E27FC236}">
                    <a16:creationId xmlns:a16="http://schemas.microsoft.com/office/drawing/2014/main" id="{1DEF58F2-7BD8-466B-AECB-3F802F525868}"/>
                  </a:ext>
                </a:extLst>
              </p:cNvPr>
              <p:cNvSpPr/>
              <p:nvPr/>
            </p:nvSpPr>
            <p:spPr>
              <a:xfrm>
                <a:off x="8012538" y="961336"/>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accent3">
                      <a:lumMod val="80000"/>
                    </a:schemeClr>
                  </a:gs>
                  <a:gs pos="0">
                    <a:schemeClr val="accent3">
                      <a:lumMod val="75000"/>
                    </a:schemeClr>
                  </a:gs>
                  <a:gs pos="100000">
                    <a:schemeClr val="accent3">
                      <a:lumMod val="90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89" name="Freeform: Shape 188">
                <a:extLst>
                  <a:ext uri="{FF2B5EF4-FFF2-40B4-BE49-F238E27FC236}">
                    <a16:creationId xmlns:a16="http://schemas.microsoft.com/office/drawing/2014/main" id="{86B387F5-DD4A-4BEA-A478-5CCD28F7FF46}"/>
                  </a:ext>
                </a:extLst>
              </p:cNvPr>
              <p:cNvSpPr/>
              <p:nvPr/>
            </p:nvSpPr>
            <p:spPr>
              <a:xfrm flipH="1">
                <a:off x="8597707" y="961336"/>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accent3">
                      <a:lumMod val="80000"/>
                    </a:schemeClr>
                  </a:gs>
                  <a:gs pos="0">
                    <a:schemeClr val="accent3">
                      <a:lumMod val="90000"/>
                    </a:schemeClr>
                  </a:gs>
                  <a:gs pos="100000">
                    <a:schemeClr val="accent3">
                      <a:lumMod val="7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90" name="Freeform: Shape 189">
                <a:extLst>
                  <a:ext uri="{FF2B5EF4-FFF2-40B4-BE49-F238E27FC236}">
                    <a16:creationId xmlns:a16="http://schemas.microsoft.com/office/drawing/2014/main" id="{C29EC181-5F6D-4E37-8227-763C134DD268}"/>
                  </a:ext>
                </a:extLst>
              </p:cNvPr>
              <p:cNvSpPr/>
              <p:nvPr/>
            </p:nvSpPr>
            <p:spPr>
              <a:xfrm flipH="1">
                <a:off x="8600528" y="961336"/>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rgbClr val="FDCC2F"/>
                  </a:gs>
                  <a:gs pos="0">
                    <a:schemeClr val="accent3"/>
                  </a:gs>
                  <a:gs pos="100000">
                    <a:schemeClr val="accent3">
                      <a:lumMod val="80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191" name="Freeform: Shape 190">
                <a:extLst>
                  <a:ext uri="{FF2B5EF4-FFF2-40B4-BE49-F238E27FC236}">
                    <a16:creationId xmlns:a16="http://schemas.microsoft.com/office/drawing/2014/main" id="{E90B5DD5-7D3A-41A2-88FD-DB55E5E1F2CD}"/>
                  </a:ext>
                </a:extLst>
              </p:cNvPr>
              <p:cNvSpPr/>
              <p:nvPr/>
            </p:nvSpPr>
            <p:spPr>
              <a:xfrm>
                <a:off x="8250556" y="961336"/>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rgbClr val="FDCE35"/>
                  </a:gs>
                  <a:gs pos="0">
                    <a:schemeClr val="accent3">
                      <a:lumMod val="85000"/>
                    </a:schemeClr>
                  </a:gs>
                  <a:gs pos="100000">
                    <a:schemeClr val="accent3"/>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164" name="Group 163">
              <a:extLst>
                <a:ext uri="{FF2B5EF4-FFF2-40B4-BE49-F238E27FC236}">
                  <a16:creationId xmlns:a16="http://schemas.microsoft.com/office/drawing/2014/main" id="{2E62289F-1E35-45CB-A085-4EF1ECE148FD}"/>
                </a:ext>
              </a:extLst>
            </p:cNvPr>
            <p:cNvGrpSpPr/>
            <p:nvPr/>
          </p:nvGrpSpPr>
          <p:grpSpPr>
            <a:xfrm>
              <a:off x="8012538" y="961336"/>
              <a:ext cx="1184376" cy="1180547"/>
              <a:chOff x="8012538" y="961336"/>
              <a:chExt cx="1184376" cy="1180547"/>
            </a:xfrm>
            <a:effectLst/>
          </p:grpSpPr>
          <p:sp>
            <p:nvSpPr>
              <p:cNvPr id="184" name="Freeform: Shape 183">
                <a:extLst>
                  <a:ext uri="{FF2B5EF4-FFF2-40B4-BE49-F238E27FC236}">
                    <a16:creationId xmlns:a16="http://schemas.microsoft.com/office/drawing/2014/main" id="{27F15017-20F2-48A6-B51A-2A692E6DD0A2}"/>
                  </a:ext>
                </a:extLst>
              </p:cNvPr>
              <p:cNvSpPr/>
              <p:nvPr/>
            </p:nvSpPr>
            <p:spPr>
              <a:xfrm>
                <a:off x="8012538" y="961336"/>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accent3">
                      <a:lumMod val="80000"/>
                    </a:schemeClr>
                  </a:gs>
                  <a:gs pos="0">
                    <a:schemeClr val="accent3">
                      <a:lumMod val="75000"/>
                    </a:schemeClr>
                  </a:gs>
                  <a:gs pos="100000">
                    <a:schemeClr val="accent3">
                      <a:lumMod val="90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85" name="Freeform: Shape 184">
                <a:extLst>
                  <a:ext uri="{FF2B5EF4-FFF2-40B4-BE49-F238E27FC236}">
                    <a16:creationId xmlns:a16="http://schemas.microsoft.com/office/drawing/2014/main" id="{8061F586-6439-4A21-B77D-2B57C836B9E7}"/>
                  </a:ext>
                </a:extLst>
              </p:cNvPr>
              <p:cNvSpPr/>
              <p:nvPr/>
            </p:nvSpPr>
            <p:spPr>
              <a:xfrm flipH="1">
                <a:off x="8597707" y="961336"/>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accent3">
                      <a:lumMod val="80000"/>
                    </a:schemeClr>
                  </a:gs>
                  <a:gs pos="0">
                    <a:schemeClr val="accent3">
                      <a:lumMod val="90000"/>
                    </a:schemeClr>
                  </a:gs>
                  <a:gs pos="100000">
                    <a:schemeClr val="accent3">
                      <a:lumMod val="7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86" name="Freeform: Shape 185">
                <a:extLst>
                  <a:ext uri="{FF2B5EF4-FFF2-40B4-BE49-F238E27FC236}">
                    <a16:creationId xmlns:a16="http://schemas.microsoft.com/office/drawing/2014/main" id="{C912495D-56B5-4029-B257-CE53250F96F8}"/>
                  </a:ext>
                </a:extLst>
              </p:cNvPr>
              <p:cNvSpPr/>
              <p:nvPr/>
            </p:nvSpPr>
            <p:spPr>
              <a:xfrm flipH="1">
                <a:off x="8600528" y="961336"/>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rgbClr val="FDCC2F"/>
                  </a:gs>
                  <a:gs pos="0">
                    <a:schemeClr val="accent3"/>
                  </a:gs>
                  <a:gs pos="100000">
                    <a:schemeClr val="accent3">
                      <a:lumMod val="80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187" name="Freeform: Shape 186">
                <a:extLst>
                  <a:ext uri="{FF2B5EF4-FFF2-40B4-BE49-F238E27FC236}">
                    <a16:creationId xmlns:a16="http://schemas.microsoft.com/office/drawing/2014/main" id="{EF74E04C-21F8-4671-9414-7ED97472E1A3}"/>
                  </a:ext>
                </a:extLst>
              </p:cNvPr>
              <p:cNvSpPr/>
              <p:nvPr/>
            </p:nvSpPr>
            <p:spPr>
              <a:xfrm>
                <a:off x="8250556" y="961336"/>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rgbClr val="FDCE35"/>
                  </a:gs>
                  <a:gs pos="0">
                    <a:schemeClr val="accent3">
                      <a:lumMod val="85000"/>
                    </a:schemeClr>
                  </a:gs>
                  <a:gs pos="100000">
                    <a:schemeClr val="accent3"/>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165" name="Group 164">
              <a:extLst>
                <a:ext uri="{FF2B5EF4-FFF2-40B4-BE49-F238E27FC236}">
                  <a16:creationId xmlns:a16="http://schemas.microsoft.com/office/drawing/2014/main" id="{8A7C7F0A-5405-4C45-A0D3-00EAF67C91D7}"/>
                </a:ext>
              </a:extLst>
            </p:cNvPr>
            <p:cNvGrpSpPr/>
            <p:nvPr/>
          </p:nvGrpSpPr>
          <p:grpSpPr>
            <a:xfrm>
              <a:off x="8166042" y="2950922"/>
              <a:ext cx="840348" cy="1551369"/>
              <a:chOff x="1975571" y="1772713"/>
              <a:chExt cx="1972530" cy="3641492"/>
            </a:xfrm>
          </p:grpSpPr>
          <p:grpSp>
            <p:nvGrpSpPr>
              <p:cNvPr id="166" name="Group 165">
                <a:extLst>
                  <a:ext uri="{FF2B5EF4-FFF2-40B4-BE49-F238E27FC236}">
                    <a16:creationId xmlns:a16="http://schemas.microsoft.com/office/drawing/2014/main" id="{A472CCE0-7A9D-4C78-97F0-22218CADB5D1}"/>
                  </a:ext>
                </a:extLst>
              </p:cNvPr>
              <p:cNvGrpSpPr/>
              <p:nvPr/>
            </p:nvGrpSpPr>
            <p:grpSpPr>
              <a:xfrm>
                <a:off x="2541356" y="1772713"/>
                <a:ext cx="1106207" cy="3638635"/>
                <a:chOff x="2541356" y="1772713"/>
                <a:chExt cx="1106207" cy="3638635"/>
              </a:xfrm>
              <a:solidFill>
                <a:schemeClr val="accent3">
                  <a:lumMod val="75000"/>
                </a:schemeClr>
              </a:solidFill>
            </p:grpSpPr>
            <p:sp>
              <p:nvSpPr>
                <p:cNvPr id="173" name="Freeform: Shape 172">
                  <a:extLst>
                    <a:ext uri="{FF2B5EF4-FFF2-40B4-BE49-F238E27FC236}">
                      <a16:creationId xmlns:a16="http://schemas.microsoft.com/office/drawing/2014/main" id="{D40F04CF-822F-4963-A59C-6F0B1370AF82}"/>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186D430D-2ED3-4763-8AD4-A5F59672069D}"/>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CB508003-5C3A-464B-B11A-59CDC1ED3FB5}"/>
                    </a:ext>
                  </a:extLst>
                </p:cNvPr>
                <p:cNvSpPr/>
                <p:nvPr/>
              </p:nvSpPr>
              <p:spPr>
                <a:xfrm>
                  <a:off x="2727131" y="4925572"/>
                  <a:ext cx="257176" cy="485776"/>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5F533705-59A9-407F-9C05-B4F1B647834C}"/>
                    </a:ext>
                  </a:extLst>
                </p:cNvPr>
                <p:cNvSpPr/>
                <p:nvPr/>
              </p:nvSpPr>
              <p:spPr>
                <a:xfrm>
                  <a:off x="2986527" y="3640650"/>
                  <a:ext cx="661036" cy="1099185"/>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099185">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60985" y="1099185"/>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804487DE-1675-494D-95DF-E8049FC84CB6}"/>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2C8533C1-9DED-49EF-94B8-A5CC6EEBB75E}"/>
                    </a:ext>
                  </a:extLst>
                </p:cNvPr>
                <p:cNvSpPr/>
                <p:nvPr/>
              </p:nvSpPr>
              <p:spPr>
                <a:xfrm>
                  <a:off x="2728084" y="3553158"/>
                  <a:ext cx="257176" cy="1238249"/>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solidFill>
                  <a:schemeClr val="accent3">
                    <a:lumMod val="75000"/>
                  </a:schemeClr>
                </a:solidFill>
                <a:ln w="9525"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951CFE90-A51F-45FC-97DA-C5A19C5B6BCD}"/>
                    </a:ext>
                  </a:extLst>
                </p:cNvPr>
                <p:cNvSpPr/>
                <p:nvPr/>
              </p:nvSpPr>
              <p:spPr>
                <a:xfrm>
                  <a:off x="3102280" y="2270955"/>
                  <a:ext cx="457200" cy="495300"/>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99CD1365-1F60-42F7-B01A-31E466DEF583}"/>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D0C8E32F-0609-4EFB-8DD2-57A6D98B05EA}"/>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E6D4B9C1-40BA-4F42-8242-2EFC6F9C1C55}"/>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BE6F2BCC-ED26-4580-AD83-D393C1134F5E}"/>
                    </a:ext>
                  </a:extLst>
                </p:cNvPr>
                <p:cNvSpPr/>
                <p:nvPr/>
              </p:nvSpPr>
              <p:spPr>
                <a:xfrm>
                  <a:off x="2708898" y="1772713"/>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accent3"/>
                </a:solidFill>
                <a:ln w="9525" cap="flat">
                  <a:noFill/>
                  <a:prstDash val="solid"/>
                  <a:miter/>
                </a:ln>
              </p:spPr>
              <p:txBody>
                <a:bodyPr rtlCol="0" anchor="ctr"/>
                <a:lstStyle/>
                <a:p>
                  <a:endParaRPr lang="en-US"/>
                </a:p>
              </p:txBody>
            </p:sp>
          </p:grpSp>
          <p:sp>
            <p:nvSpPr>
              <p:cNvPr id="167" name="Freeform: Shape 166">
                <a:extLst>
                  <a:ext uri="{FF2B5EF4-FFF2-40B4-BE49-F238E27FC236}">
                    <a16:creationId xmlns:a16="http://schemas.microsoft.com/office/drawing/2014/main" id="{04452E18-EEC0-4885-9918-8B6A775E204F}"/>
                  </a:ext>
                </a:extLst>
              </p:cNvPr>
              <p:cNvSpPr/>
              <p:nvPr/>
            </p:nvSpPr>
            <p:spPr>
              <a:xfrm>
                <a:off x="2233601" y="1909005"/>
                <a:ext cx="1714500" cy="3505200"/>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accent3"/>
              </a:solidFill>
              <a:ln w="9525" cap="flat">
                <a:noFill/>
                <a:prstDash val="solid"/>
                <a:miter/>
              </a:ln>
            </p:spPr>
            <p:txBody>
              <a:bodyPr rtlCol="0" anchor="ctr"/>
              <a:lstStyle/>
              <a:p>
                <a:endParaRPr lang="en-US"/>
              </a:p>
            </p:txBody>
          </p:sp>
          <p:grpSp>
            <p:nvGrpSpPr>
              <p:cNvPr id="168" name="Group 167">
                <a:extLst>
                  <a:ext uri="{FF2B5EF4-FFF2-40B4-BE49-F238E27FC236}">
                    <a16:creationId xmlns:a16="http://schemas.microsoft.com/office/drawing/2014/main" id="{E22C00EF-42C6-4625-8A8D-72A83F0813FE}"/>
                  </a:ext>
                </a:extLst>
              </p:cNvPr>
              <p:cNvGrpSpPr/>
              <p:nvPr/>
            </p:nvGrpSpPr>
            <p:grpSpPr>
              <a:xfrm>
                <a:off x="1975571" y="1809862"/>
                <a:ext cx="1010546" cy="3175718"/>
                <a:chOff x="1975571" y="1809862"/>
                <a:chExt cx="1010546" cy="3175718"/>
              </a:xfrm>
            </p:grpSpPr>
            <p:sp>
              <p:nvSpPr>
                <p:cNvPr id="169" name="Freeform: Shape 168">
                  <a:extLst>
                    <a:ext uri="{FF2B5EF4-FFF2-40B4-BE49-F238E27FC236}">
                      <a16:creationId xmlns:a16="http://schemas.microsoft.com/office/drawing/2014/main" id="{C9E6F9B2-E247-41CC-B408-9CC6E3F3BDC9}"/>
                    </a:ext>
                  </a:extLst>
                </p:cNvPr>
                <p:cNvSpPr/>
                <p:nvPr/>
              </p:nvSpPr>
              <p:spPr>
                <a:xfrm>
                  <a:off x="1982155" y="4195005"/>
                  <a:ext cx="600074"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219E4BAE-F7E1-4D88-83FC-AB4AD6B4BFBD}"/>
                    </a:ext>
                  </a:extLst>
                </p:cNvPr>
                <p:cNvSpPr/>
                <p:nvPr/>
              </p:nvSpPr>
              <p:spPr>
                <a:xfrm>
                  <a:off x="1975571" y="4089376"/>
                  <a:ext cx="581025" cy="247650"/>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99A05FD2-017C-406D-847B-A785AAAB7397}"/>
                    </a:ext>
                  </a:extLst>
                </p:cNvPr>
                <p:cNvSpPr/>
                <p:nvPr/>
              </p:nvSpPr>
              <p:spPr>
                <a:xfrm>
                  <a:off x="2032721" y="1973775"/>
                  <a:ext cx="940118" cy="1580197"/>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6D3B99DC-B663-4FAE-A5BF-39E0AB3AE928}"/>
                    </a:ext>
                  </a:extLst>
                </p:cNvPr>
                <p:cNvSpPr/>
                <p:nvPr/>
              </p:nvSpPr>
              <p:spPr>
                <a:xfrm>
                  <a:off x="2728941" y="1809862"/>
                  <a:ext cx="257176"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solidFill>
                  <a:schemeClr val="accent3">
                    <a:lumMod val="60000"/>
                    <a:lumOff val="40000"/>
                  </a:schemeClr>
                </a:solidFill>
                <a:ln w="9525" cap="flat">
                  <a:noFill/>
                  <a:prstDash val="solid"/>
                  <a:miter/>
                </a:ln>
              </p:spPr>
              <p:txBody>
                <a:bodyPr rtlCol="0" anchor="ctr"/>
                <a:lstStyle/>
                <a:p>
                  <a:endParaRPr lang="en-US"/>
                </a:p>
              </p:txBody>
            </p:sp>
          </p:grpSp>
        </p:grpSp>
      </p:grpSp>
      <p:grpSp>
        <p:nvGrpSpPr>
          <p:cNvPr id="196" name="Group 195">
            <a:extLst>
              <a:ext uri="{FF2B5EF4-FFF2-40B4-BE49-F238E27FC236}">
                <a16:creationId xmlns:a16="http://schemas.microsoft.com/office/drawing/2014/main" id="{4DCDD99A-ACD6-436E-8A1F-61CD192F09FA}"/>
              </a:ext>
            </a:extLst>
          </p:cNvPr>
          <p:cNvGrpSpPr/>
          <p:nvPr/>
        </p:nvGrpSpPr>
        <p:grpSpPr>
          <a:xfrm>
            <a:off x="11210072" y="1218397"/>
            <a:ext cx="820878" cy="1318663"/>
            <a:chOff x="7185244" y="414682"/>
            <a:chExt cx="2544566" cy="4087609"/>
          </a:xfrm>
        </p:grpSpPr>
        <p:cxnSp>
          <p:nvCxnSpPr>
            <p:cNvPr id="197" name="Straight Connector 196">
              <a:extLst>
                <a:ext uri="{FF2B5EF4-FFF2-40B4-BE49-F238E27FC236}">
                  <a16:creationId xmlns:a16="http://schemas.microsoft.com/office/drawing/2014/main" id="{356506AE-0C1B-4E97-8A6A-D8C9429BB753}"/>
                </a:ext>
              </a:extLst>
            </p:cNvPr>
            <p:cNvCxnSpPr>
              <a:cxnSpLocks/>
            </p:cNvCxnSpPr>
            <p:nvPr/>
          </p:nvCxnSpPr>
          <p:spPr>
            <a:xfrm flipH="1" flipV="1">
              <a:off x="8350511" y="1910739"/>
              <a:ext cx="235200" cy="1087981"/>
            </a:xfrm>
            <a:prstGeom prst="line">
              <a:avLst/>
            </a:prstGeom>
            <a:ln w="19050">
              <a:solidFill>
                <a:schemeClr val="accent3"/>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62E55FD3-140D-4BDB-9183-965498823D58}"/>
                </a:ext>
              </a:extLst>
            </p:cNvPr>
            <p:cNvCxnSpPr>
              <a:cxnSpLocks/>
            </p:cNvCxnSpPr>
            <p:nvPr/>
          </p:nvCxnSpPr>
          <p:spPr>
            <a:xfrm flipV="1">
              <a:off x="8602980" y="1910735"/>
              <a:ext cx="186689" cy="1076234"/>
            </a:xfrm>
            <a:prstGeom prst="line">
              <a:avLst/>
            </a:prstGeom>
            <a:ln w="19050">
              <a:solidFill>
                <a:schemeClr val="accent3"/>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E343363F-C912-44C8-873F-2C7781775D02}"/>
                </a:ext>
              </a:extLst>
            </p:cNvPr>
            <p:cNvCxnSpPr>
              <a:cxnSpLocks/>
            </p:cNvCxnSpPr>
            <p:nvPr/>
          </p:nvCxnSpPr>
          <p:spPr>
            <a:xfrm flipV="1">
              <a:off x="8597160" y="1806426"/>
              <a:ext cx="0" cy="1180545"/>
            </a:xfrm>
            <a:prstGeom prst="line">
              <a:avLst/>
            </a:prstGeom>
            <a:ln w="19050">
              <a:solidFill>
                <a:schemeClr val="accent3"/>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200" name="Group 199">
              <a:extLst>
                <a:ext uri="{FF2B5EF4-FFF2-40B4-BE49-F238E27FC236}">
                  <a16:creationId xmlns:a16="http://schemas.microsoft.com/office/drawing/2014/main" id="{65BE38AC-4A03-4301-8C89-488916F18A22}"/>
                </a:ext>
              </a:extLst>
            </p:cNvPr>
            <p:cNvGrpSpPr/>
            <p:nvPr/>
          </p:nvGrpSpPr>
          <p:grpSpPr>
            <a:xfrm rot="20249457">
              <a:off x="7185244" y="414682"/>
              <a:ext cx="1735282" cy="1729673"/>
              <a:chOff x="8012538" y="961336"/>
              <a:chExt cx="1184376" cy="1180547"/>
            </a:xfrm>
            <a:effectLst/>
          </p:grpSpPr>
          <p:sp>
            <p:nvSpPr>
              <p:cNvPr id="230" name="Freeform: Shape 229">
                <a:extLst>
                  <a:ext uri="{FF2B5EF4-FFF2-40B4-BE49-F238E27FC236}">
                    <a16:creationId xmlns:a16="http://schemas.microsoft.com/office/drawing/2014/main" id="{965FBC5C-851B-43A5-830A-7E2935BAC6DE}"/>
                  </a:ext>
                </a:extLst>
              </p:cNvPr>
              <p:cNvSpPr/>
              <p:nvPr/>
            </p:nvSpPr>
            <p:spPr>
              <a:xfrm>
                <a:off x="8012538" y="961336"/>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accent3">
                      <a:lumMod val="80000"/>
                    </a:schemeClr>
                  </a:gs>
                  <a:gs pos="0">
                    <a:schemeClr val="accent3">
                      <a:lumMod val="75000"/>
                    </a:schemeClr>
                  </a:gs>
                  <a:gs pos="100000">
                    <a:schemeClr val="accent3">
                      <a:lumMod val="90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231" name="Freeform: Shape 230">
                <a:extLst>
                  <a:ext uri="{FF2B5EF4-FFF2-40B4-BE49-F238E27FC236}">
                    <a16:creationId xmlns:a16="http://schemas.microsoft.com/office/drawing/2014/main" id="{6AF10FBC-C821-445F-A8CD-347DFDD13E4A}"/>
                  </a:ext>
                </a:extLst>
              </p:cNvPr>
              <p:cNvSpPr/>
              <p:nvPr/>
            </p:nvSpPr>
            <p:spPr>
              <a:xfrm flipH="1">
                <a:off x="8597707" y="961336"/>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accent3">
                      <a:lumMod val="80000"/>
                    </a:schemeClr>
                  </a:gs>
                  <a:gs pos="0">
                    <a:schemeClr val="accent3">
                      <a:lumMod val="90000"/>
                    </a:schemeClr>
                  </a:gs>
                  <a:gs pos="100000">
                    <a:schemeClr val="accent3">
                      <a:lumMod val="7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232" name="Freeform: Shape 231">
                <a:extLst>
                  <a:ext uri="{FF2B5EF4-FFF2-40B4-BE49-F238E27FC236}">
                    <a16:creationId xmlns:a16="http://schemas.microsoft.com/office/drawing/2014/main" id="{25E01575-D290-48BE-BD97-8C486C99EFD5}"/>
                  </a:ext>
                </a:extLst>
              </p:cNvPr>
              <p:cNvSpPr/>
              <p:nvPr/>
            </p:nvSpPr>
            <p:spPr>
              <a:xfrm flipH="1">
                <a:off x="8600528" y="961336"/>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rgbClr val="FDCC2F"/>
                  </a:gs>
                  <a:gs pos="0">
                    <a:schemeClr val="accent3"/>
                  </a:gs>
                  <a:gs pos="100000">
                    <a:schemeClr val="accent3">
                      <a:lumMod val="80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233" name="Freeform: Shape 232">
                <a:extLst>
                  <a:ext uri="{FF2B5EF4-FFF2-40B4-BE49-F238E27FC236}">
                    <a16:creationId xmlns:a16="http://schemas.microsoft.com/office/drawing/2014/main" id="{272CA32E-0FB7-4B84-8492-3356FB175102}"/>
                  </a:ext>
                </a:extLst>
              </p:cNvPr>
              <p:cNvSpPr/>
              <p:nvPr/>
            </p:nvSpPr>
            <p:spPr>
              <a:xfrm>
                <a:off x="8250556" y="961336"/>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rgbClr val="FDCE35"/>
                  </a:gs>
                  <a:gs pos="0">
                    <a:schemeClr val="accent3">
                      <a:lumMod val="85000"/>
                    </a:schemeClr>
                  </a:gs>
                  <a:gs pos="100000">
                    <a:schemeClr val="accent3"/>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201" name="Group 200">
              <a:extLst>
                <a:ext uri="{FF2B5EF4-FFF2-40B4-BE49-F238E27FC236}">
                  <a16:creationId xmlns:a16="http://schemas.microsoft.com/office/drawing/2014/main" id="{27EB57F7-28BB-4727-8D7E-24989175E52E}"/>
                </a:ext>
              </a:extLst>
            </p:cNvPr>
            <p:cNvGrpSpPr/>
            <p:nvPr/>
          </p:nvGrpSpPr>
          <p:grpSpPr>
            <a:xfrm rot="1067215">
              <a:off x="8259248" y="603902"/>
              <a:ext cx="1470562" cy="1465808"/>
              <a:chOff x="8012538" y="961336"/>
              <a:chExt cx="1184376" cy="1180547"/>
            </a:xfrm>
            <a:effectLst/>
          </p:grpSpPr>
          <p:sp>
            <p:nvSpPr>
              <p:cNvPr id="226" name="Freeform: Shape 225">
                <a:extLst>
                  <a:ext uri="{FF2B5EF4-FFF2-40B4-BE49-F238E27FC236}">
                    <a16:creationId xmlns:a16="http://schemas.microsoft.com/office/drawing/2014/main" id="{06AC8526-77DF-45C0-A85A-FF71D58A4EB2}"/>
                  </a:ext>
                </a:extLst>
              </p:cNvPr>
              <p:cNvSpPr/>
              <p:nvPr/>
            </p:nvSpPr>
            <p:spPr>
              <a:xfrm>
                <a:off x="8012538" y="961336"/>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accent3">
                      <a:lumMod val="80000"/>
                    </a:schemeClr>
                  </a:gs>
                  <a:gs pos="0">
                    <a:schemeClr val="accent3">
                      <a:lumMod val="75000"/>
                    </a:schemeClr>
                  </a:gs>
                  <a:gs pos="100000">
                    <a:schemeClr val="accent3">
                      <a:lumMod val="90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227" name="Freeform: Shape 226">
                <a:extLst>
                  <a:ext uri="{FF2B5EF4-FFF2-40B4-BE49-F238E27FC236}">
                    <a16:creationId xmlns:a16="http://schemas.microsoft.com/office/drawing/2014/main" id="{87ABB4CD-9248-4A86-BE25-C8E22501D3A5}"/>
                  </a:ext>
                </a:extLst>
              </p:cNvPr>
              <p:cNvSpPr/>
              <p:nvPr/>
            </p:nvSpPr>
            <p:spPr>
              <a:xfrm flipH="1">
                <a:off x="8597707" y="961336"/>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accent3">
                      <a:lumMod val="80000"/>
                    </a:schemeClr>
                  </a:gs>
                  <a:gs pos="0">
                    <a:schemeClr val="accent3">
                      <a:lumMod val="90000"/>
                    </a:schemeClr>
                  </a:gs>
                  <a:gs pos="100000">
                    <a:schemeClr val="accent3">
                      <a:lumMod val="7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228" name="Freeform: Shape 227">
                <a:extLst>
                  <a:ext uri="{FF2B5EF4-FFF2-40B4-BE49-F238E27FC236}">
                    <a16:creationId xmlns:a16="http://schemas.microsoft.com/office/drawing/2014/main" id="{B86F5947-B264-4AAE-8C54-E6D2D3B8831E}"/>
                  </a:ext>
                </a:extLst>
              </p:cNvPr>
              <p:cNvSpPr/>
              <p:nvPr/>
            </p:nvSpPr>
            <p:spPr>
              <a:xfrm flipH="1">
                <a:off x="8600528" y="961336"/>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rgbClr val="FDCC2F"/>
                  </a:gs>
                  <a:gs pos="0">
                    <a:schemeClr val="accent3"/>
                  </a:gs>
                  <a:gs pos="100000">
                    <a:schemeClr val="accent3">
                      <a:lumMod val="80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229" name="Freeform: Shape 228">
                <a:extLst>
                  <a:ext uri="{FF2B5EF4-FFF2-40B4-BE49-F238E27FC236}">
                    <a16:creationId xmlns:a16="http://schemas.microsoft.com/office/drawing/2014/main" id="{23C1F222-0771-452E-82E4-30D0B2F2F120}"/>
                  </a:ext>
                </a:extLst>
              </p:cNvPr>
              <p:cNvSpPr/>
              <p:nvPr/>
            </p:nvSpPr>
            <p:spPr>
              <a:xfrm>
                <a:off x="8250556" y="961336"/>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rgbClr val="FDCE35"/>
                  </a:gs>
                  <a:gs pos="0">
                    <a:schemeClr val="accent3">
                      <a:lumMod val="85000"/>
                    </a:schemeClr>
                  </a:gs>
                  <a:gs pos="100000">
                    <a:schemeClr val="accent3"/>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202" name="Group 201">
              <a:extLst>
                <a:ext uri="{FF2B5EF4-FFF2-40B4-BE49-F238E27FC236}">
                  <a16:creationId xmlns:a16="http://schemas.microsoft.com/office/drawing/2014/main" id="{734CBF08-E0C4-45A8-9A86-9B190FA06E41}"/>
                </a:ext>
              </a:extLst>
            </p:cNvPr>
            <p:cNvGrpSpPr/>
            <p:nvPr/>
          </p:nvGrpSpPr>
          <p:grpSpPr>
            <a:xfrm>
              <a:off x="8012538" y="961336"/>
              <a:ext cx="1184376" cy="1180547"/>
              <a:chOff x="8012538" y="961336"/>
              <a:chExt cx="1184376" cy="1180547"/>
            </a:xfrm>
            <a:effectLst/>
          </p:grpSpPr>
          <p:sp>
            <p:nvSpPr>
              <p:cNvPr id="222" name="Freeform: Shape 221">
                <a:extLst>
                  <a:ext uri="{FF2B5EF4-FFF2-40B4-BE49-F238E27FC236}">
                    <a16:creationId xmlns:a16="http://schemas.microsoft.com/office/drawing/2014/main" id="{D464A474-85D1-46DC-B860-9F7D565ADEF6}"/>
                  </a:ext>
                </a:extLst>
              </p:cNvPr>
              <p:cNvSpPr/>
              <p:nvPr/>
            </p:nvSpPr>
            <p:spPr>
              <a:xfrm>
                <a:off x="8012538" y="961336"/>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accent3">
                      <a:lumMod val="80000"/>
                    </a:schemeClr>
                  </a:gs>
                  <a:gs pos="0">
                    <a:schemeClr val="accent3">
                      <a:lumMod val="75000"/>
                    </a:schemeClr>
                  </a:gs>
                  <a:gs pos="100000">
                    <a:schemeClr val="accent3">
                      <a:lumMod val="90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223" name="Freeform: Shape 222">
                <a:extLst>
                  <a:ext uri="{FF2B5EF4-FFF2-40B4-BE49-F238E27FC236}">
                    <a16:creationId xmlns:a16="http://schemas.microsoft.com/office/drawing/2014/main" id="{393DB3BE-8A30-4C56-88A8-3AB1600F2046}"/>
                  </a:ext>
                </a:extLst>
              </p:cNvPr>
              <p:cNvSpPr/>
              <p:nvPr/>
            </p:nvSpPr>
            <p:spPr>
              <a:xfrm flipH="1">
                <a:off x="8597707" y="961336"/>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accent3">
                      <a:lumMod val="80000"/>
                    </a:schemeClr>
                  </a:gs>
                  <a:gs pos="0">
                    <a:schemeClr val="accent3">
                      <a:lumMod val="90000"/>
                    </a:schemeClr>
                  </a:gs>
                  <a:gs pos="100000">
                    <a:schemeClr val="accent3">
                      <a:lumMod val="7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224" name="Freeform: Shape 223">
                <a:extLst>
                  <a:ext uri="{FF2B5EF4-FFF2-40B4-BE49-F238E27FC236}">
                    <a16:creationId xmlns:a16="http://schemas.microsoft.com/office/drawing/2014/main" id="{0D9A9949-4CE1-4FB2-8147-B378077EDD84}"/>
                  </a:ext>
                </a:extLst>
              </p:cNvPr>
              <p:cNvSpPr/>
              <p:nvPr/>
            </p:nvSpPr>
            <p:spPr>
              <a:xfrm flipH="1">
                <a:off x="8600528" y="961336"/>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rgbClr val="FDCC2F"/>
                  </a:gs>
                  <a:gs pos="0">
                    <a:schemeClr val="accent3"/>
                  </a:gs>
                  <a:gs pos="100000">
                    <a:schemeClr val="accent3">
                      <a:lumMod val="80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225" name="Freeform: Shape 224">
                <a:extLst>
                  <a:ext uri="{FF2B5EF4-FFF2-40B4-BE49-F238E27FC236}">
                    <a16:creationId xmlns:a16="http://schemas.microsoft.com/office/drawing/2014/main" id="{CB475D5B-6EE9-4A34-9905-A3136EF37849}"/>
                  </a:ext>
                </a:extLst>
              </p:cNvPr>
              <p:cNvSpPr/>
              <p:nvPr/>
            </p:nvSpPr>
            <p:spPr>
              <a:xfrm>
                <a:off x="8250556" y="961336"/>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rgbClr val="FDCE35"/>
                  </a:gs>
                  <a:gs pos="0">
                    <a:schemeClr val="accent3">
                      <a:lumMod val="85000"/>
                    </a:schemeClr>
                  </a:gs>
                  <a:gs pos="100000">
                    <a:schemeClr val="accent3"/>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203" name="Group 202">
              <a:extLst>
                <a:ext uri="{FF2B5EF4-FFF2-40B4-BE49-F238E27FC236}">
                  <a16:creationId xmlns:a16="http://schemas.microsoft.com/office/drawing/2014/main" id="{8C81FE70-A1C9-450B-935C-6C45E3C97A58}"/>
                </a:ext>
              </a:extLst>
            </p:cNvPr>
            <p:cNvGrpSpPr/>
            <p:nvPr/>
          </p:nvGrpSpPr>
          <p:grpSpPr>
            <a:xfrm>
              <a:off x="8166042" y="2950922"/>
              <a:ext cx="840348" cy="1551369"/>
              <a:chOff x="1975571" y="1772713"/>
              <a:chExt cx="1972530" cy="3641492"/>
            </a:xfrm>
          </p:grpSpPr>
          <p:grpSp>
            <p:nvGrpSpPr>
              <p:cNvPr id="204" name="Group 203">
                <a:extLst>
                  <a:ext uri="{FF2B5EF4-FFF2-40B4-BE49-F238E27FC236}">
                    <a16:creationId xmlns:a16="http://schemas.microsoft.com/office/drawing/2014/main" id="{16789F32-9CC1-4F10-B339-CC332B82EBF5}"/>
                  </a:ext>
                </a:extLst>
              </p:cNvPr>
              <p:cNvGrpSpPr/>
              <p:nvPr/>
            </p:nvGrpSpPr>
            <p:grpSpPr>
              <a:xfrm>
                <a:off x="2541356" y="1772713"/>
                <a:ext cx="1106207" cy="3638635"/>
                <a:chOff x="2541356" y="1772713"/>
                <a:chExt cx="1106207" cy="3638635"/>
              </a:xfrm>
              <a:solidFill>
                <a:schemeClr val="accent3">
                  <a:lumMod val="75000"/>
                </a:schemeClr>
              </a:solidFill>
            </p:grpSpPr>
            <p:sp>
              <p:nvSpPr>
                <p:cNvPr id="211" name="Freeform: Shape 210">
                  <a:extLst>
                    <a:ext uri="{FF2B5EF4-FFF2-40B4-BE49-F238E27FC236}">
                      <a16:creationId xmlns:a16="http://schemas.microsoft.com/office/drawing/2014/main" id="{DAD1A7BA-C075-44A5-A9E5-3ED5C3F36138}"/>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30D57F01-2D47-4666-BF0A-EA97CE698D2B}"/>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37190649-72B1-4835-BB00-9F35228ECCF2}"/>
                    </a:ext>
                  </a:extLst>
                </p:cNvPr>
                <p:cNvSpPr/>
                <p:nvPr/>
              </p:nvSpPr>
              <p:spPr>
                <a:xfrm>
                  <a:off x="2727131" y="4925572"/>
                  <a:ext cx="257176" cy="485776"/>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FE05D4EF-6EDD-4270-B8F8-AF31EA48B3B4}"/>
                    </a:ext>
                  </a:extLst>
                </p:cNvPr>
                <p:cNvSpPr/>
                <p:nvPr/>
              </p:nvSpPr>
              <p:spPr>
                <a:xfrm>
                  <a:off x="2986527" y="3640650"/>
                  <a:ext cx="661036" cy="1099185"/>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099185">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60985" y="1099185"/>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215" name="Freeform: Shape 214">
                  <a:extLst>
                    <a:ext uri="{FF2B5EF4-FFF2-40B4-BE49-F238E27FC236}">
                      <a16:creationId xmlns:a16="http://schemas.microsoft.com/office/drawing/2014/main" id="{D011F8AF-4645-4996-BCD5-130CA1EC45B0}"/>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64377EAC-7564-476F-97F1-A4C73DDB86E0}"/>
                    </a:ext>
                  </a:extLst>
                </p:cNvPr>
                <p:cNvSpPr/>
                <p:nvPr/>
              </p:nvSpPr>
              <p:spPr>
                <a:xfrm>
                  <a:off x="2728084" y="3553158"/>
                  <a:ext cx="257176" cy="1238249"/>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solidFill>
                  <a:schemeClr val="accent3">
                    <a:lumMod val="75000"/>
                  </a:schemeClr>
                </a:solidFill>
                <a:ln w="9525" cap="flat">
                  <a:noFill/>
                  <a:prstDash val="solid"/>
                  <a:miter/>
                </a:ln>
              </p:spPr>
              <p:txBody>
                <a:bodyPr rtlCol="0" anchor="ctr"/>
                <a:lstStyle/>
                <a:p>
                  <a:endParaRPr lang="en-US" dirty="0"/>
                </a:p>
              </p:txBody>
            </p:sp>
            <p:sp>
              <p:nvSpPr>
                <p:cNvPr id="217" name="Freeform: Shape 216">
                  <a:extLst>
                    <a:ext uri="{FF2B5EF4-FFF2-40B4-BE49-F238E27FC236}">
                      <a16:creationId xmlns:a16="http://schemas.microsoft.com/office/drawing/2014/main" id="{EAE80FE5-E1AC-47A6-92B8-72597A0D2994}"/>
                    </a:ext>
                  </a:extLst>
                </p:cNvPr>
                <p:cNvSpPr/>
                <p:nvPr/>
              </p:nvSpPr>
              <p:spPr>
                <a:xfrm>
                  <a:off x="3102280" y="2270955"/>
                  <a:ext cx="457200" cy="495300"/>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0D3D73D9-8314-43EF-8545-017867155F50}"/>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D006AD9D-F8A4-42D0-9DB2-B65F41DEE6A0}"/>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F959ACE0-4AA9-48F6-88DE-9BB35B8F316E}"/>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E9E782EE-DD08-4F89-8D00-497E8F5B8A32}"/>
                    </a:ext>
                  </a:extLst>
                </p:cNvPr>
                <p:cNvSpPr/>
                <p:nvPr/>
              </p:nvSpPr>
              <p:spPr>
                <a:xfrm>
                  <a:off x="2708898" y="1772713"/>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accent3"/>
                </a:solidFill>
                <a:ln w="9525" cap="flat">
                  <a:noFill/>
                  <a:prstDash val="solid"/>
                  <a:miter/>
                </a:ln>
              </p:spPr>
              <p:txBody>
                <a:bodyPr rtlCol="0" anchor="ctr"/>
                <a:lstStyle/>
                <a:p>
                  <a:endParaRPr lang="en-US"/>
                </a:p>
              </p:txBody>
            </p:sp>
          </p:grpSp>
          <p:sp>
            <p:nvSpPr>
              <p:cNvPr id="205" name="Freeform: Shape 204">
                <a:extLst>
                  <a:ext uri="{FF2B5EF4-FFF2-40B4-BE49-F238E27FC236}">
                    <a16:creationId xmlns:a16="http://schemas.microsoft.com/office/drawing/2014/main" id="{6EA8855A-DB3D-4ACE-B746-3B550C67334C}"/>
                  </a:ext>
                </a:extLst>
              </p:cNvPr>
              <p:cNvSpPr/>
              <p:nvPr/>
            </p:nvSpPr>
            <p:spPr>
              <a:xfrm>
                <a:off x="2233601" y="1909005"/>
                <a:ext cx="1714500" cy="3505200"/>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accent3"/>
              </a:solidFill>
              <a:ln w="9525" cap="flat">
                <a:noFill/>
                <a:prstDash val="solid"/>
                <a:miter/>
              </a:ln>
            </p:spPr>
            <p:txBody>
              <a:bodyPr rtlCol="0" anchor="ctr"/>
              <a:lstStyle/>
              <a:p>
                <a:endParaRPr lang="en-US"/>
              </a:p>
            </p:txBody>
          </p:sp>
          <p:grpSp>
            <p:nvGrpSpPr>
              <p:cNvPr id="206" name="Group 205">
                <a:extLst>
                  <a:ext uri="{FF2B5EF4-FFF2-40B4-BE49-F238E27FC236}">
                    <a16:creationId xmlns:a16="http://schemas.microsoft.com/office/drawing/2014/main" id="{C1C42596-7525-4DD5-8AC8-E0831725463C}"/>
                  </a:ext>
                </a:extLst>
              </p:cNvPr>
              <p:cNvGrpSpPr/>
              <p:nvPr/>
            </p:nvGrpSpPr>
            <p:grpSpPr>
              <a:xfrm>
                <a:off x="1975571" y="1809862"/>
                <a:ext cx="1010546" cy="3175718"/>
                <a:chOff x="1975571" y="1809862"/>
                <a:chExt cx="1010546" cy="3175718"/>
              </a:xfrm>
            </p:grpSpPr>
            <p:sp>
              <p:nvSpPr>
                <p:cNvPr id="207" name="Freeform: Shape 206">
                  <a:extLst>
                    <a:ext uri="{FF2B5EF4-FFF2-40B4-BE49-F238E27FC236}">
                      <a16:creationId xmlns:a16="http://schemas.microsoft.com/office/drawing/2014/main" id="{F5259593-3A52-49AC-9EB8-2A53AA9E4D17}"/>
                    </a:ext>
                  </a:extLst>
                </p:cNvPr>
                <p:cNvSpPr/>
                <p:nvPr/>
              </p:nvSpPr>
              <p:spPr>
                <a:xfrm>
                  <a:off x="1982155" y="4195005"/>
                  <a:ext cx="600074"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FAA87E8A-E33B-48A3-A4EE-D7701E5C4FDE}"/>
                    </a:ext>
                  </a:extLst>
                </p:cNvPr>
                <p:cNvSpPr/>
                <p:nvPr/>
              </p:nvSpPr>
              <p:spPr>
                <a:xfrm>
                  <a:off x="1975571" y="4089376"/>
                  <a:ext cx="581025" cy="247650"/>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C4723B71-9013-4582-9091-1ABFFA3EE9D5}"/>
                    </a:ext>
                  </a:extLst>
                </p:cNvPr>
                <p:cNvSpPr/>
                <p:nvPr/>
              </p:nvSpPr>
              <p:spPr>
                <a:xfrm>
                  <a:off x="2032721" y="1973775"/>
                  <a:ext cx="940118" cy="1580197"/>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712603E5-25D6-4FB7-A68E-BCD8C6C948D2}"/>
                    </a:ext>
                  </a:extLst>
                </p:cNvPr>
                <p:cNvSpPr/>
                <p:nvPr/>
              </p:nvSpPr>
              <p:spPr>
                <a:xfrm>
                  <a:off x="2728941" y="1809862"/>
                  <a:ext cx="257176"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solidFill>
                  <a:schemeClr val="accent3">
                    <a:lumMod val="60000"/>
                    <a:lumOff val="40000"/>
                  </a:schemeClr>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2087121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F844E81-0703-46BE-A4A8-9CD6C89F70CA}"/>
              </a:ext>
            </a:extLst>
          </p:cNvPr>
          <p:cNvSpPr/>
          <p:nvPr/>
        </p:nvSpPr>
        <p:spPr>
          <a:xfrm>
            <a:off x="1146436" y="933580"/>
            <a:ext cx="9978764" cy="4993958"/>
          </a:xfrm>
          <a:prstGeom prst="rect">
            <a:avLst/>
          </a:prstGeom>
          <a:solidFill>
            <a:schemeClr val="bg1"/>
          </a:solidFill>
          <a:ln w="31750">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a:extLst>
              <a:ext uri="{FF2B5EF4-FFF2-40B4-BE49-F238E27FC236}">
                <a16:creationId xmlns:a16="http://schemas.microsoft.com/office/drawing/2014/main" id="{20453CC0-FE4F-48B1-A9D7-987C9A75CFB3}"/>
              </a:ext>
            </a:extLst>
          </p:cNvPr>
          <p:cNvSpPr/>
          <p:nvPr/>
        </p:nvSpPr>
        <p:spPr>
          <a:xfrm>
            <a:off x="1438275" y="1219200"/>
            <a:ext cx="9391650" cy="4419600"/>
          </a:xfrm>
          <a:prstGeom prst="rect">
            <a:avLst/>
          </a:prstGeom>
          <a:gradFill>
            <a:gsLst>
              <a:gs pos="0">
                <a:schemeClr val="accent2">
                  <a:lumMod val="90000"/>
                  <a:lumOff val="10000"/>
                </a:schemeClr>
              </a:gs>
              <a:gs pos="50000">
                <a:schemeClr val="accent2">
                  <a:lumMod val="40000"/>
                  <a:lumOff val="60000"/>
                </a:schemeClr>
              </a:gs>
              <a:gs pos="25000">
                <a:srgbClr val="84CFD2">
                  <a:lumMod val="60000"/>
                  <a:lumOff val="40000"/>
                </a:srgbClr>
              </a:gs>
              <a:gs pos="75000">
                <a:schemeClr val="accent2">
                  <a:lumMod val="60000"/>
                  <a:lumOff val="40000"/>
                </a:schemeClr>
              </a:gs>
              <a:gs pos="100000">
                <a:schemeClr val="accent2">
                  <a:lumMod val="90000"/>
                  <a:lumOff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solidFill>
                <a:schemeClr val="tx1">
                  <a:lumMod val="75000"/>
                  <a:lumOff val="25000"/>
                </a:schemeClr>
              </a:solidFill>
            </a:endParaRPr>
          </a:p>
        </p:txBody>
      </p:sp>
      <p:sp>
        <p:nvSpPr>
          <p:cNvPr id="13" name="제목 1">
            <a:extLst>
              <a:ext uri="{FF2B5EF4-FFF2-40B4-BE49-F238E27FC236}">
                <a16:creationId xmlns:a16="http://schemas.microsoft.com/office/drawing/2014/main" id="{A582ABE2-C507-4AF4-B5FF-1E4A522F3EB9}"/>
              </a:ext>
            </a:extLst>
          </p:cNvPr>
          <p:cNvSpPr txBox="1">
            <a:spLocks/>
          </p:cNvSpPr>
          <p:nvPr/>
        </p:nvSpPr>
        <p:spPr>
          <a:xfrm>
            <a:off x="1438282" y="3162622"/>
            <a:ext cx="9395112" cy="535874"/>
          </a:xfrm>
          <a:prstGeom prst="rect">
            <a:avLst/>
          </a:prstGeom>
        </p:spPr>
        <p:txBody>
          <a:bodyPr anchor="ctr">
            <a:noAutofit/>
          </a:bodyPr>
          <a:lstStyle>
            <a:lvl1pPr algn="ctr" defTabSz="914400" rtl="0" eaLnBrk="1" latinLnBrk="1" hangingPunct="1">
              <a:spcBef>
                <a:spcPct val="0"/>
              </a:spcBef>
              <a:buNone/>
              <a:defRPr sz="3600" b="1" kern="1200" baseline="0">
                <a:solidFill>
                  <a:schemeClr val="tx1">
                    <a:lumMod val="75000"/>
                    <a:lumOff val="25000"/>
                  </a:schemeClr>
                </a:solidFill>
                <a:effectLst/>
                <a:latin typeface="Arial" pitchFamily="34" charset="0"/>
                <a:ea typeface="+mj-ea"/>
                <a:cs typeface="Arial" pitchFamily="34" charset="0"/>
              </a:defRPr>
            </a:lvl1pPr>
          </a:lstStyle>
          <a:p>
            <a:r>
              <a:rPr lang="en-US" altLang="ko-KR" dirty="0">
                <a:solidFill>
                  <a:schemeClr val="bg1"/>
                </a:solidFill>
              </a:rPr>
              <a:t>Thank you</a:t>
            </a:r>
            <a:endParaRPr lang="ko-KR" altLang="en-US" dirty="0">
              <a:solidFill>
                <a:schemeClr val="bg1"/>
              </a:solidFill>
            </a:endParaRPr>
          </a:p>
        </p:txBody>
      </p:sp>
      <p:sp>
        <p:nvSpPr>
          <p:cNvPr id="14" name="Text Placeholder 9">
            <a:extLst>
              <a:ext uri="{FF2B5EF4-FFF2-40B4-BE49-F238E27FC236}">
                <a16:creationId xmlns:a16="http://schemas.microsoft.com/office/drawing/2014/main" id="{547DDEE8-614D-41CD-96DE-41E00DB2CBFB}"/>
              </a:ext>
            </a:extLst>
          </p:cNvPr>
          <p:cNvSpPr txBox="1">
            <a:spLocks/>
          </p:cNvSpPr>
          <p:nvPr/>
        </p:nvSpPr>
        <p:spPr>
          <a:xfrm>
            <a:off x="1438282" y="3938356"/>
            <a:ext cx="9395120" cy="264743"/>
          </a:xfrm>
          <a:prstGeom prst="rect">
            <a:avLst/>
          </a:prstGeom>
        </p:spPr>
        <p:txBody>
          <a:bodyPr lIns="108000" anchor="ctr"/>
          <a:lstStyle>
            <a:lvl1pPr marL="0" indent="0" algn="ctr" defTabSz="914400" rtl="0" eaLnBrk="1" latinLnBrk="1" hangingPunct="1">
              <a:spcBef>
                <a:spcPct val="20000"/>
              </a:spcBef>
              <a:buFont typeface="Arial" pitchFamily="34" charset="0"/>
              <a:buNone/>
              <a:defRPr sz="1400" kern="1200" baseline="0">
                <a:solidFill>
                  <a:schemeClr val="tx1">
                    <a:lumMod val="75000"/>
                    <a:lumOff val="25000"/>
                  </a:schemeClr>
                </a:solidFill>
                <a:effectLst/>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solidFill>
                  <a:schemeClr val="bg1"/>
                </a:solidFill>
              </a:rPr>
              <a:t>For Your Attention</a:t>
            </a:r>
            <a:endParaRPr lang="ko-KR" altLang="en-US" dirty="0">
              <a:solidFill>
                <a:schemeClr val="bg1"/>
              </a:solidFill>
            </a:endParaRPr>
          </a:p>
        </p:txBody>
      </p:sp>
    </p:spTree>
    <p:extLst>
      <p:ext uri="{BB962C8B-B14F-4D97-AF65-F5344CB8AC3E}">
        <p14:creationId xmlns:p14="http://schemas.microsoft.com/office/powerpoint/2010/main" val="2808740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4294967295"/>
          </p:nvPr>
        </p:nvSpPr>
        <p:spPr>
          <a:xfrm>
            <a:off x="0" y="222608"/>
            <a:ext cx="11214100" cy="723900"/>
          </a:xfrm>
          <a:prstGeom prst="rect">
            <a:avLst/>
          </a:prstGeom>
        </p:spPr>
        <p:txBody>
          <a:bodyPr>
            <a:noAutofit/>
          </a:bodyPr>
          <a:lstStyle/>
          <a:p>
            <a:r>
              <a:rPr lang="en-US" sz="4400" b="1" dirty="0">
                <a:latin typeface="Times New Roman" pitchFamily="18" charset="0"/>
              </a:rPr>
              <a:t>Our Solar System and Its Origin</a:t>
            </a:r>
            <a:endParaRPr lang="en-US" sz="4400" dirty="0"/>
          </a:p>
        </p:txBody>
      </p:sp>
      <p:sp>
        <p:nvSpPr>
          <p:cNvPr id="12" name="Vertical Scroll 11"/>
          <p:cNvSpPr/>
          <p:nvPr/>
        </p:nvSpPr>
        <p:spPr>
          <a:xfrm>
            <a:off x="721216" y="1326524"/>
            <a:ext cx="10483403" cy="5177307"/>
          </a:xfrm>
          <a:prstGeom prst="verticalScroll">
            <a:avLst/>
          </a:prstGeom>
        </p:spPr>
        <p:style>
          <a:lnRef idx="1">
            <a:schemeClr val="dk1"/>
          </a:lnRef>
          <a:fillRef idx="3">
            <a:schemeClr val="dk1"/>
          </a:fillRef>
          <a:effectRef idx="2">
            <a:schemeClr val="dk1"/>
          </a:effectRef>
          <a:fontRef idx="minor">
            <a:schemeClr val="lt1"/>
          </a:fontRef>
        </p:style>
        <p:txBody>
          <a:bodyPr rtlCol="0" anchor="ctr"/>
          <a:lstStyle/>
          <a:p>
            <a:pPr lvl="1"/>
            <a:r>
              <a:rPr lang="en-US" sz="3200" b="1" i="1" dirty="0">
                <a:solidFill>
                  <a:srgbClr val="FFFF00"/>
                </a:solidFill>
                <a:latin typeface="Times New Roman" pitchFamily="18" charset="0"/>
              </a:rPr>
              <a:t>How was the Solar System Formed?</a:t>
            </a:r>
            <a:endParaRPr lang="en-US" sz="3200" dirty="0">
              <a:solidFill>
                <a:srgbClr val="FFFF00"/>
              </a:solidFill>
              <a:latin typeface="Times New Roman" pitchFamily="18" charset="0"/>
              <a:cs typeface="Times New Roman" pitchFamily="18" charset="0"/>
            </a:endParaRPr>
          </a:p>
          <a:p>
            <a:pPr lvl="1"/>
            <a:r>
              <a:rPr lang="en-US" sz="2400" dirty="0">
                <a:latin typeface="Times New Roman" pitchFamily="18" charset="0"/>
                <a:cs typeface="Times New Roman" pitchFamily="18" charset="0"/>
              </a:rPr>
              <a:t>A viable theory for the formation of the solar system must be :</a:t>
            </a:r>
            <a:endParaRPr lang="en-US" sz="2400" dirty="0"/>
          </a:p>
          <a:p>
            <a:pPr lvl="1">
              <a:buFontTx/>
              <a:buAutoNum type="arabicPeriod"/>
            </a:pPr>
            <a:r>
              <a:rPr lang="en-US" sz="2400" dirty="0">
                <a:latin typeface="Times New Roman" pitchFamily="18" charset="0"/>
                <a:cs typeface="Times New Roman" pitchFamily="18" charset="0"/>
              </a:rPr>
              <a:t>based on physical principles (conservation of energy, momentum, the law of gravity, the law of motions, etc.),  </a:t>
            </a:r>
            <a:endParaRPr lang="en-US" sz="2400" dirty="0"/>
          </a:p>
          <a:p>
            <a:pPr lvl="1">
              <a:buFontTx/>
              <a:buAutoNum type="arabicPeriod"/>
            </a:pPr>
            <a:r>
              <a:rPr lang="en-US" sz="2400" dirty="0">
                <a:latin typeface="Times New Roman" pitchFamily="18" charset="0"/>
                <a:cs typeface="Times New Roman" pitchFamily="18" charset="0"/>
              </a:rPr>
              <a:t>able to explain all (at least most) the observable facts with reasonable accuracy, and</a:t>
            </a:r>
          </a:p>
          <a:p>
            <a:pPr lvl="1">
              <a:buFontTx/>
              <a:buAutoNum type="arabicPeriod"/>
            </a:pPr>
            <a:r>
              <a:rPr lang="en-US" sz="2400" dirty="0">
                <a:latin typeface="Times New Roman" pitchFamily="18" charset="0"/>
                <a:cs typeface="Times New Roman" pitchFamily="18" charset="0"/>
              </a:rPr>
              <a:t>able to explain other planetary systems.</a:t>
            </a:r>
          </a:p>
          <a:p>
            <a:pPr lvl="1">
              <a:buFontTx/>
              <a:buAutoNum type="arabicPeriod"/>
            </a:pPr>
            <a:endParaRPr lang="en-US" sz="2400" dirty="0">
              <a:latin typeface="Times New Roman" pitchFamily="18" charset="0"/>
              <a:cs typeface="Times New Roman" pitchFamily="18" charset="0"/>
            </a:endParaRPr>
          </a:p>
          <a:p>
            <a:pPr lvl="1"/>
            <a:r>
              <a:rPr lang="en-US" sz="3200" b="1" i="1" dirty="0">
                <a:solidFill>
                  <a:srgbClr val="FFFF00"/>
                </a:solidFill>
                <a:latin typeface="Times New Roman" pitchFamily="18" charset="0"/>
                <a:cs typeface="Times New Roman" pitchFamily="18" charset="0"/>
              </a:rPr>
              <a:t>How do we go about finding the answers?</a:t>
            </a:r>
          </a:p>
          <a:p>
            <a:pPr lvl="1">
              <a:buFontTx/>
              <a:buAutoNum type="arabicPeriod"/>
            </a:pPr>
            <a:r>
              <a:rPr lang="en-US" sz="2400" b="1" dirty="0">
                <a:latin typeface="Times New Roman" pitchFamily="18" charset="0"/>
                <a:cs typeface="Times New Roman" pitchFamily="18" charset="0"/>
              </a:rPr>
              <a:t>Observe: </a:t>
            </a:r>
            <a:r>
              <a:rPr lang="en-US" sz="2400" dirty="0">
                <a:latin typeface="Times New Roman" pitchFamily="18" charset="0"/>
                <a:cs typeface="Times New Roman" pitchFamily="18" charset="0"/>
              </a:rPr>
              <a:t>looking for clues</a:t>
            </a:r>
          </a:p>
          <a:p>
            <a:pPr lvl="1">
              <a:buFontTx/>
              <a:buAutoNum type="arabicPeriod"/>
            </a:pPr>
            <a:r>
              <a:rPr lang="en-US" sz="2400" b="1" dirty="0">
                <a:latin typeface="Times New Roman" pitchFamily="18" charset="0"/>
                <a:cs typeface="Times New Roman" pitchFamily="18" charset="0"/>
              </a:rPr>
              <a:t>Guess: </a:t>
            </a:r>
            <a:r>
              <a:rPr lang="en-US" sz="2400" dirty="0">
                <a:latin typeface="Times New Roman" pitchFamily="18" charset="0"/>
                <a:cs typeface="Times New Roman" pitchFamily="18" charset="0"/>
              </a:rPr>
              <a:t>come up with some explanations</a:t>
            </a:r>
          </a:p>
          <a:p>
            <a:pPr lvl="1">
              <a:buFontTx/>
              <a:buAutoNum type="arabicPeriod"/>
            </a:pPr>
            <a:r>
              <a:rPr lang="en-US" sz="2400" b="1" dirty="0">
                <a:latin typeface="Times New Roman" pitchFamily="18" charset="0"/>
                <a:cs typeface="Times New Roman" pitchFamily="18" charset="0"/>
              </a:rPr>
              <a:t>Test it:</a:t>
            </a:r>
            <a:r>
              <a:rPr lang="en-US" sz="2400" dirty="0">
                <a:latin typeface="Times New Roman" pitchFamily="18" charset="0"/>
                <a:cs typeface="Times New Roman" pitchFamily="18" charset="0"/>
              </a:rPr>
              <a:t> see if our guess explains everything (or most of it)</a:t>
            </a:r>
          </a:p>
          <a:p>
            <a:pPr lvl="1">
              <a:buFontTx/>
              <a:buAutoNum type="arabicPeriod"/>
            </a:pPr>
            <a:r>
              <a:rPr lang="en-US" sz="2400" b="1" dirty="0">
                <a:latin typeface="Times New Roman" pitchFamily="18" charset="0"/>
                <a:cs typeface="Times New Roman" pitchFamily="18" charset="0"/>
              </a:rPr>
              <a:t>Try again:</a:t>
            </a:r>
            <a:r>
              <a:rPr lang="en-US" sz="2400" dirty="0">
                <a:latin typeface="Times New Roman" pitchFamily="18" charset="0"/>
                <a:cs typeface="Times New Roman" pitchFamily="18" charset="0"/>
              </a:rPr>
              <a:t> if it doesn’t quite work, go back to step 2.</a:t>
            </a:r>
            <a:endParaRPr lang="en-US" sz="2400" b="1" dirty="0">
              <a:latin typeface="Times New Roman" pitchFamily="18" charset="0"/>
              <a:cs typeface="Times New Roman" pitchFamily="18" charset="0"/>
            </a:endParaRPr>
          </a:p>
          <a:p>
            <a:pPr lvl="1"/>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004184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238485"/>
            <a:ext cx="9144000" cy="707886"/>
          </a:xfrm>
          <a:prstGeom prst="rect">
            <a:avLst/>
          </a:prstGeom>
          <a:noFill/>
        </p:spPr>
        <p:txBody>
          <a:bodyPr wrap="square" rtlCol="0">
            <a:spAutoFit/>
          </a:bodyPr>
          <a:lstStyle/>
          <a:p>
            <a:r>
              <a:rPr lang="en-US" sz="4000" b="1" dirty="0">
                <a:solidFill>
                  <a:schemeClr val="bg2">
                    <a:lumMod val="50000"/>
                  </a:schemeClr>
                </a:solidFill>
                <a:latin typeface="Times New Roman" pitchFamily="18" charset="0"/>
                <a:cs typeface="Times New Roman" pitchFamily="18" charset="0"/>
              </a:rPr>
              <a:t>Clues - The Orbits of the Planets</a:t>
            </a:r>
            <a:endParaRPr lang="id-ID" sz="4000" dirty="0">
              <a:solidFill>
                <a:schemeClr val="bg2">
                  <a:lumMod val="50000"/>
                </a:schemeClr>
              </a:solidFill>
            </a:endParaRPr>
          </a:p>
        </p:txBody>
      </p:sp>
      <p:sp>
        <p:nvSpPr>
          <p:cNvPr id="3" name="Rounded Rectangle 2"/>
          <p:cNvSpPr/>
          <p:nvPr/>
        </p:nvSpPr>
        <p:spPr>
          <a:xfrm>
            <a:off x="309094" y="1700012"/>
            <a:ext cx="3005606" cy="40697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imes New Roman" pitchFamily="18" charset="0"/>
                <a:cs typeface="Times New Roman" pitchFamily="18" charset="0"/>
              </a:rPr>
              <a:t>All the planets orbit the Sun in the same direction </a:t>
            </a:r>
            <a:endParaRPr lang="en-US" dirty="0"/>
          </a:p>
          <a:p>
            <a:r>
              <a:rPr lang="en-US" dirty="0">
                <a:latin typeface="Times New Roman" pitchFamily="18" charset="0"/>
                <a:cs typeface="Times New Roman" pitchFamily="18" charset="0"/>
              </a:rPr>
              <a:t>The rotation axes of most of the planets and the Sun are roughly aligned with the rotation axes of their orbits.</a:t>
            </a:r>
          </a:p>
          <a:p>
            <a:r>
              <a:rPr lang="en-US" dirty="0">
                <a:latin typeface="Times New Roman" pitchFamily="18" charset="0"/>
                <a:cs typeface="Times New Roman" pitchFamily="18" charset="0"/>
              </a:rPr>
              <a:t>Orientation of Venus, Uranus, and Pluto’s spin axes are not similar to that of the Sun and other planets.  </a:t>
            </a:r>
          </a:p>
          <a:p>
            <a:pPr algn="ctr"/>
            <a:endParaRPr lang="id-ID" dirty="0"/>
          </a:p>
        </p:txBody>
      </p:sp>
      <p:pic>
        <p:nvPicPr>
          <p:cNvPr id="4" name="Picture 4" descr="bbtlf0701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2125" y="1985672"/>
            <a:ext cx="8436532" cy="406739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7"/>
          <p:cNvGrpSpPr>
            <a:grpSpLocks/>
          </p:cNvGrpSpPr>
          <p:nvPr/>
        </p:nvGrpSpPr>
        <p:grpSpPr bwMode="auto">
          <a:xfrm>
            <a:off x="4724400" y="1571223"/>
            <a:ext cx="7467600" cy="3252988"/>
            <a:chOff x="1056" y="1152"/>
            <a:chExt cx="4704" cy="2304"/>
          </a:xfrm>
        </p:grpSpPr>
        <p:sp>
          <p:nvSpPr>
            <p:cNvPr id="6" name="Text Box 8"/>
            <p:cNvSpPr txBox="1">
              <a:spLocks noChangeArrowheads="1"/>
            </p:cNvSpPr>
            <p:nvPr/>
          </p:nvSpPr>
          <p:spPr bwMode="auto">
            <a:xfrm>
              <a:off x="4272" y="1152"/>
              <a:ext cx="1488" cy="583"/>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i="1" dirty="0">
                  <a:solidFill>
                    <a:schemeClr val="bg2">
                      <a:lumMod val="50000"/>
                    </a:schemeClr>
                  </a:solidFill>
                  <a:latin typeface="Times New Roman" pitchFamily="18" charset="0"/>
                  <a:cs typeface="Times New Roman" pitchFamily="18" charset="0"/>
                </a:rPr>
                <a:t>Why do they spin in roughly the same orientation?</a:t>
              </a:r>
              <a:r>
                <a:rPr lang="en-US" dirty="0">
                  <a:solidFill>
                    <a:schemeClr val="bg2">
                      <a:lumMod val="50000"/>
                    </a:schemeClr>
                  </a:solidFill>
                  <a:latin typeface="Times New Roman" pitchFamily="18" charset="0"/>
                  <a:cs typeface="Times New Roman" pitchFamily="18" charset="0"/>
                </a:rPr>
                <a:t> </a:t>
              </a:r>
              <a:endParaRPr lang="en-US" dirty="0">
                <a:solidFill>
                  <a:schemeClr val="bg2">
                    <a:lumMod val="50000"/>
                  </a:schemeClr>
                </a:solidFill>
              </a:endParaRPr>
            </a:p>
          </p:txBody>
        </p:sp>
        <p:sp>
          <p:nvSpPr>
            <p:cNvPr id="7" name="Line 9"/>
            <p:cNvSpPr>
              <a:spLocks noChangeShapeType="1"/>
            </p:cNvSpPr>
            <p:nvPr/>
          </p:nvSpPr>
          <p:spPr bwMode="auto">
            <a:xfrm flipH="1">
              <a:off x="3110" y="1440"/>
              <a:ext cx="1162" cy="442"/>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solidFill>
                  <a:schemeClr val="bg2">
                    <a:lumMod val="50000"/>
                  </a:schemeClr>
                </a:solidFill>
              </a:endParaRPr>
            </a:p>
          </p:txBody>
        </p:sp>
        <p:sp>
          <p:nvSpPr>
            <p:cNvPr id="8" name="Line 10"/>
            <p:cNvSpPr>
              <a:spLocks noChangeShapeType="1"/>
            </p:cNvSpPr>
            <p:nvPr/>
          </p:nvSpPr>
          <p:spPr bwMode="auto">
            <a:xfrm flipH="1">
              <a:off x="2290" y="1440"/>
              <a:ext cx="1982" cy="576"/>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solidFill>
                  <a:schemeClr val="bg2">
                    <a:lumMod val="50000"/>
                  </a:schemeClr>
                </a:solidFill>
              </a:endParaRPr>
            </a:p>
          </p:txBody>
        </p:sp>
        <p:sp>
          <p:nvSpPr>
            <p:cNvPr id="9" name="Line 11"/>
            <p:cNvSpPr>
              <a:spLocks noChangeShapeType="1"/>
            </p:cNvSpPr>
            <p:nvPr/>
          </p:nvSpPr>
          <p:spPr bwMode="auto">
            <a:xfrm flipH="1">
              <a:off x="2428" y="1440"/>
              <a:ext cx="1844" cy="576"/>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solidFill>
                  <a:schemeClr val="bg2">
                    <a:lumMod val="50000"/>
                  </a:schemeClr>
                </a:solidFill>
              </a:endParaRPr>
            </a:p>
          </p:txBody>
        </p:sp>
        <p:sp>
          <p:nvSpPr>
            <p:cNvPr id="10" name="Line 12"/>
            <p:cNvSpPr>
              <a:spLocks noChangeShapeType="1"/>
            </p:cNvSpPr>
            <p:nvPr/>
          </p:nvSpPr>
          <p:spPr bwMode="auto">
            <a:xfrm flipH="1">
              <a:off x="3248" y="1440"/>
              <a:ext cx="1024" cy="1509"/>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solidFill>
                  <a:schemeClr val="bg2">
                    <a:lumMod val="50000"/>
                  </a:schemeClr>
                </a:solidFill>
              </a:endParaRPr>
            </a:p>
          </p:txBody>
        </p:sp>
        <p:sp>
          <p:nvSpPr>
            <p:cNvPr id="11" name="Line 13"/>
            <p:cNvSpPr>
              <a:spLocks noChangeShapeType="1"/>
            </p:cNvSpPr>
            <p:nvPr/>
          </p:nvSpPr>
          <p:spPr bwMode="auto">
            <a:xfrm flipH="1">
              <a:off x="2931" y="1440"/>
              <a:ext cx="1341" cy="168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solidFill>
                  <a:schemeClr val="bg2">
                    <a:lumMod val="50000"/>
                  </a:schemeClr>
                </a:solidFill>
              </a:endParaRPr>
            </a:p>
          </p:txBody>
        </p:sp>
        <p:sp>
          <p:nvSpPr>
            <p:cNvPr id="12" name="Line 14"/>
            <p:cNvSpPr>
              <a:spLocks noChangeShapeType="1"/>
            </p:cNvSpPr>
            <p:nvPr/>
          </p:nvSpPr>
          <p:spPr bwMode="auto">
            <a:xfrm flipH="1">
              <a:off x="2688" y="1440"/>
              <a:ext cx="1584" cy="1582"/>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solidFill>
                  <a:schemeClr val="bg2">
                    <a:lumMod val="50000"/>
                  </a:schemeClr>
                </a:solidFill>
              </a:endParaRPr>
            </a:p>
          </p:txBody>
        </p:sp>
        <p:sp>
          <p:nvSpPr>
            <p:cNvPr id="13" name="Line 15"/>
            <p:cNvSpPr>
              <a:spLocks noChangeShapeType="1"/>
            </p:cNvSpPr>
            <p:nvPr/>
          </p:nvSpPr>
          <p:spPr bwMode="auto">
            <a:xfrm flipH="1">
              <a:off x="1632" y="1440"/>
              <a:ext cx="2640" cy="672"/>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solidFill>
                  <a:schemeClr val="bg2">
                    <a:lumMod val="50000"/>
                  </a:schemeClr>
                </a:solidFill>
              </a:endParaRPr>
            </a:p>
          </p:txBody>
        </p:sp>
        <p:sp>
          <p:nvSpPr>
            <p:cNvPr id="14" name="Line 16"/>
            <p:cNvSpPr>
              <a:spLocks noChangeShapeType="1"/>
            </p:cNvSpPr>
            <p:nvPr/>
          </p:nvSpPr>
          <p:spPr bwMode="auto">
            <a:xfrm flipH="1">
              <a:off x="1056" y="1440"/>
              <a:ext cx="3216" cy="2016"/>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b="1" dirty="0">
                <a:solidFill>
                  <a:schemeClr val="bg2">
                    <a:lumMod val="50000"/>
                  </a:schemeClr>
                </a:solidFill>
              </a:endParaRPr>
            </a:p>
          </p:txBody>
        </p:sp>
      </p:grpSp>
      <p:grpSp>
        <p:nvGrpSpPr>
          <p:cNvPr id="18" name="Group 17"/>
          <p:cNvGrpSpPr>
            <a:grpSpLocks/>
          </p:cNvGrpSpPr>
          <p:nvPr/>
        </p:nvGrpSpPr>
        <p:grpSpPr bwMode="auto">
          <a:xfrm>
            <a:off x="4446587" y="2948190"/>
            <a:ext cx="7620000" cy="2590800"/>
            <a:chOff x="960" y="2304"/>
            <a:chExt cx="4800" cy="1632"/>
          </a:xfrm>
        </p:grpSpPr>
        <p:sp>
          <p:nvSpPr>
            <p:cNvPr id="19" name="Text Box 18"/>
            <p:cNvSpPr txBox="1">
              <a:spLocks noChangeArrowheads="1"/>
            </p:cNvSpPr>
            <p:nvPr/>
          </p:nvSpPr>
          <p:spPr bwMode="auto">
            <a:xfrm>
              <a:off x="4512" y="3504"/>
              <a:ext cx="1248" cy="41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i="1">
                  <a:latin typeface="Times New Roman" pitchFamily="18" charset="0"/>
                  <a:cs typeface="Times New Roman" pitchFamily="18" charset="0"/>
                </a:rPr>
                <a:t>Why are they different?</a:t>
              </a:r>
              <a:r>
                <a:rPr lang="en-US">
                  <a:latin typeface="Times New Roman" pitchFamily="18" charset="0"/>
                  <a:cs typeface="Times New Roman" pitchFamily="18" charset="0"/>
                </a:rPr>
                <a:t> </a:t>
              </a:r>
              <a:endParaRPr lang="en-US"/>
            </a:p>
          </p:txBody>
        </p:sp>
        <p:sp>
          <p:nvSpPr>
            <p:cNvPr id="20" name="Line 19"/>
            <p:cNvSpPr>
              <a:spLocks noChangeShapeType="1"/>
            </p:cNvSpPr>
            <p:nvPr/>
          </p:nvSpPr>
          <p:spPr bwMode="auto">
            <a:xfrm flipH="1">
              <a:off x="960" y="3744"/>
              <a:ext cx="3552" cy="19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21" name="Line 20"/>
            <p:cNvSpPr>
              <a:spLocks noChangeShapeType="1"/>
            </p:cNvSpPr>
            <p:nvPr/>
          </p:nvSpPr>
          <p:spPr bwMode="auto">
            <a:xfrm flipH="1" flipV="1">
              <a:off x="1872" y="2304"/>
              <a:ext cx="2640" cy="144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22" name="Line 21"/>
            <p:cNvSpPr>
              <a:spLocks noChangeShapeType="1"/>
            </p:cNvSpPr>
            <p:nvPr/>
          </p:nvSpPr>
          <p:spPr bwMode="auto">
            <a:xfrm flipH="1" flipV="1">
              <a:off x="4128" y="3120"/>
              <a:ext cx="384" cy="624"/>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spTree>
    <p:extLst>
      <p:ext uri="{BB962C8B-B14F-4D97-AF65-F5344CB8AC3E}">
        <p14:creationId xmlns:p14="http://schemas.microsoft.com/office/powerpoint/2010/main" val="414391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6685" y="172084"/>
            <a:ext cx="3285005" cy="2712784"/>
          </a:xfrm>
        </p:spPr>
        <p:txBody>
          <a:bodyPr>
            <a:normAutofit fontScale="62500" lnSpcReduction="20000"/>
          </a:bodyPr>
          <a:lstStyle/>
          <a:p>
            <a:r>
              <a:rPr lang="en-US" b="1" dirty="0">
                <a:solidFill>
                  <a:schemeClr val="bg1"/>
                </a:solidFill>
                <a:latin typeface="Times New Roman" pitchFamily="18" charset="0"/>
                <a:cs typeface="Times New Roman" pitchFamily="18" charset="0"/>
              </a:rPr>
              <a:t>Common Characteristics and Exceptions of the Solar System</a:t>
            </a:r>
            <a:endParaRPr lang="id-ID" dirty="0">
              <a:solidFill>
                <a:schemeClr val="bg1"/>
              </a:solidFill>
            </a:endParaRPr>
          </a:p>
        </p:txBody>
      </p:sp>
      <p:sp>
        <p:nvSpPr>
          <p:cNvPr id="4" name="Vertical Scroll 3"/>
          <p:cNvSpPr/>
          <p:nvPr/>
        </p:nvSpPr>
        <p:spPr>
          <a:xfrm>
            <a:off x="212501" y="3052293"/>
            <a:ext cx="3258355" cy="2356834"/>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latin typeface="Times New Roman" pitchFamily="18" charset="0"/>
              </a:rPr>
              <a:t>We need to be able to explain all these!</a:t>
            </a:r>
          </a:p>
        </p:txBody>
      </p:sp>
      <p:pic>
        <p:nvPicPr>
          <p:cNvPr id="5" name="Picture 5" descr="06-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1690" y="0"/>
            <a:ext cx="865031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309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id-ID"/>
          </a:p>
        </p:txBody>
      </p:sp>
      <p:sp>
        <p:nvSpPr>
          <p:cNvPr id="6" name="Horizontal Scroll 5"/>
          <p:cNvSpPr/>
          <p:nvPr/>
        </p:nvSpPr>
        <p:spPr>
          <a:xfrm>
            <a:off x="425002" y="2206613"/>
            <a:ext cx="4018209" cy="276895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cs typeface="Times New Roman" pitchFamily="18" charset="0"/>
              </a:rPr>
              <a:t>Common Characteristics and Exceptions</a:t>
            </a:r>
            <a:endParaRPr lang="id-ID" sz="3200" dirty="0"/>
          </a:p>
        </p:txBody>
      </p:sp>
      <p:pic>
        <p:nvPicPr>
          <p:cNvPr id="7" name="Picture 5" descr="bbtlfT_0703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3212" y="530247"/>
            <a:ext cx="6954591" cy="6121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176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656823" y="196747"/>
            <a:ext cx="11214146" cy="724247"/>
          </a:xfrm>
          <a:prstGeom prst="rect">
            <a:avLst/>
          </a:prstGeom>
        </p:spPr>
        <p:txBody>
          <a:bodyPr/>
          <a:lstStyle/>
          <a:p>
            <a:pPr marL="571500" indent="-571500">
              <a:buFont typeface="Arial" pitchFamily="34" charset="0"/>
              <a:buChar char="•"/>
            </a:pPr>
            <a:r>
              <a:rPr lang="en-US" sz="4000" dirty="0"/>
              <a:t>Solar system formation theories</a:t>
            </a:r>
          </a:p>
        </p:txBody>
      </p:sp>
      <p:sp>
        <p:nvSpPr>
          <p:cNvPr id="3" name="Rectangle 2">
            <a:extLst>
              <a:ext uri="{FF2B5EF4-FFF2-40B4-BE49-F238E27FC236}">
                <a16:creationId xmlns:a16="http://schemas.microsoft.com/office/drawing/2014/main" id="{AA12197A-CB42-4BB3-8CF8-03B7668CD41E}"/>
              </a:ext>
            </a:extLst>
          </p:cNvPr>
          <p:cNvSpPr/>
          <p:nvPr/>
        </p:nvSpPr>
        <p:spPr>
          <a:xfrm>
            <a:off x="3610049" y="1184985"/>
            <a:ext cx="7773716" cy="648000"/>
          </a:xfrm>
          <a:prstGeom prst="rect">
            <a:avLst/>
          </a:prstGeom>
          <a:solidFill>
            <a:schemeClr val="bg1">
              <a:lumMod val="85000"/>
            </a:schemeClr>
          </a:solidFill>
          <a:ln>
            <a:noFill/>
          </a:ln>
          <a:effectLst>
            <a:outerShdw blurRad="50800" dist="508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Rectangle 3">
            <a:extLst>
              <a:ext uri="{FF2B5EF4-FFF2-40B4-BE49-F238E27FC236}">
                <a16:creationId xmlns:a16="http://schemas.microsoft.com/office/drawing/2014/main" id="{83A990C3-2BB1-454F-A5A5-9C08B635FC21}"/>
              </a:ext>
            </a:extLst>
          </p:cNvPr>
          <p:cNvSpPr/>
          <p:nvPr/>
        </p:nvSpPr>
        <p:spPr>
          <a:xfrm>
            <a:off x="4395486" y="1288956"/>
            <a:ext cx="6881271" cy="50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a:extLst>
              <a:ext uri="{FF2B5EF4-FFF2-40B4-BE49-F238E27FC236}">
                <a16:creationId xmlns:a16="http://schemas.microsoft.com/office/drawing/2014/main" id="{695096ED-85F6-4156-88A9-DE2F54E5B261}"/>
              </a:ext>
            </a:extLst>
          </p:cNvPr>
          <p:cNvSpPr/>
          <p:nvPr/>
        </p:nvSpPr>
        <p:spPr>
          <a:xfrm>
            <a:off x="3702389" y="1256985"/>
            <a:ext cx="612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42C5C528-9CA3-44FB-B3FD-82F7B5F3E105}"/>
              </a:ext>
            </a:extLst>
          </p:cNvPr>
          <p:cNvSpPr txBox="1"/>
          <p:nvPr/>
        </p:nvSpPr>
        <p:spPr>
          <a:xfrm>
            <a:off x="3709108" y="1278152"/>
            <a:ext cx="605282" cy="461665"/>
          </a:xfrm>
          <a:prstGeom prst="rect">
            <a:avLst/>
          </a:prstGeom>
          <a:noFill/>
        </p:spPr>
        <p:txBody>
          <a:bodyPr wrap="square" rtlCol="0" anchor="ctr">
            <a:spAutoFit/>
          </a:bodyPr>
          <a:lstStyle/>
          <a:p>
            <a:pPr algn="ctr"/>
            <a:r>
              <a:rPr lang="en-US" altLang="ko-KR" sz="2400" b="1" dirty="0">
                <a:solidFill>
                  <a:schemeClr val="accent4"/>
                </a:solidFill>
                <a:latin typeface="Arial" pitchFamily="34" charset="0"/>
                <a:cs typeface="Arial" pitchFamily="34" charset="0"/>
              </a:rPr>
              <a:t>01</a:t>
            </a:r>
            <a:endParaRPr lang="ko-KR" altLang="en-US" sz="2400" b="1" dirty="0">
              <a:solidFill>
                <a:schemeClr val="accent4"/>
              </a:solidFill>
              <a:latin typeface="Arial" pitchFamily="34" charset="0"/>
              <a:cs typeface="Arial" pitchFamily="34" charset="0"/>
            </a:endParaRPr>
          </a:p>
        </p:txBody>
      </p:sp>
      <p:sp>
        <p:nvSpPr>
          <p:cNvPr id="7" name="TextBox 12">
            <a:extLst>
              <a:ext uri="{FF2B5EF4-FFF2-40B4-BE49-F238E27FC236}">
                <a16:creationId xmlns:a16="http://schemas.microsoft.com/office/drawing/2014/main" id="{D0252324-4A4A-43DE-BC46-99585C07F87C}"/>
              </a:ext>
            </a:extLst>
          </p:cNvPr>
          <p:cNvSpPr txBox="1"/>
          <p:nvPr/>
        </p:nvSpPr>
        <p:spPr bwMode="auto">
          <a:xfrm>
            <a:off x="4542922" y="1256985"/>
            <a:ext cx="6586400" cy="646331"/>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lvl="1">
              <a:defRPr/>
            </a:pPr>
            <a:r>
              <a:rPr lang="id-ID" sz="2400" i="1" dirty="0">
                <a:solidFill>
                  <a:schemeClr val="bg1"/>
                </a:solidFill>
              </a:rPr>
              <a:t>Nebular</a:t>
            </a:r>
            <a:r>
              <a:rPr lang="en-US" sz="2400" i="1" dirty="0">
                <a:solidFill>
                  <a:schemeClr val="bg1"/>
                </a:solidFill>
              </a:rPr>
              <a:t> Theory</a:t>
            </a:r>
            <a:endParaRPr lang="ko-KR" altLang="en-US" sz="2400" dirty="0">
              <a:solidFill>
                <a:schemeClr val="bg1"/>
              </a:solidFill>
              <a:latin typeface="Arial" pitchFamily="34" charset="0"/>
              <a:cs typeface="Arial" pitchFamily="34" charset="0"/>
            </a:endParaRPr>
          </a:p>
          <a:p>
            <a:pPr marL="0" lvl="1">
              <a:defRPr/>
            </a:pPr>
            <a:r>
              <a:rPr lang="en-US" altLang="ko-KR" sz="1200" dirty="0">
                <a:solidFill>
                  <a:schemeClr val="bg1"/>
                </a:solidFill>
                <a:cs typeface="Arial" pitchFamily="34" charset="0"/>
              </a:rPr>
              <a:t>.</a:t>
            </a:r>
            <a:endParaRPr lang="ko-KR" altLang="en-US" sz="1200" dirty="0">
              <a:solidFill>
                <a:schemeClr val="bg1"/>
              </a:solidFill>
              <a:latin typeface="Arial" pitchFamily="34" charset="0"/>
              <a:cs typeface="Arial" pitchFamily="34" charset="0"/>
            </a:endParaRPr>
          </a:p>
        </p:txBody>
      </p:sp>
      <p:sp>
        <p:nvSpPr>
          <p:cNvPr id="8" name="Rectangle 7">
            <a:extLst>
              <a:ext uri="{FF2B5EF4-FFF2-40B4-BE49-F238E27FC236}">
                <a16:creationId xmlns:a16="http://schemas.microsoft.com/office/drawing/2014/main" id="{1A7D6491-F24C-48DC-8BB2-B0216739ECC8}"/>
              </a:ext>
            </a:extLst>
          </p:cNvPr>
          <p:cNvSpPr/>
          <p:nvPr/>
        </p:nvSpPr>
        <p:spPr>
          <a:xfrm>
            <a:off x="3575377" y="1979881"/>
            <a:ext cx="7773716" cy="648000"/>
          </a:xfrm>
          <a:prstGeom prst="rect">
            <a:avLst/>
          </a:prstGeom>
          <a:solidFill>
            <a:schemeClr val="bg1">
              <a:lumMod val="85000"/>
            </a:schemeClr>
          </a:solidFill>
          <a:ln>
            <a:noFill/>
          </a:ln>
          <a:effectLst>
            <a:outerShdw blurRad="50800" dist="508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a:extLst>
              <a:ext uri="{FF2B5EF4-FFF2-40B4-BE49-F238E27FC236}">
                <a16:creationId xmlns:a16="http://schemas.microsoft.com/office/drawing/2014/main" id="{C7375E8B-3A22-48CB-ACE2-49A8B06EA523}"/>
              </a:ext>
            </a:extLst>
          </p:cNvPr>
          <p:cNvSpPr/>
          <p:nvPr/>
        </p:nvSpPr>
        <p:spPr>
          <a:xfrm>
            <a:off x="4395485" y="2101638"/>
            <a:ext cx="6881271" cy="50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A0C458"/>
              </a:solidFill>
            </a:endParaRPr>
          </a:p>
        </p:txBody>
      </p:sp>
      <p:sp>
        <p:nvSpPr>
          <p:cNvPr id="10" name="Rectangle 9">
            <a:extLst>
              <a:ext uri="{FF2B5EF4-FFF2-40B4-BE49-F238E27FC236}">
                <a16:creationId xmlns:a16="http://schemas.microsoft.com/office/drawing/2014/main" id="{E4BE5109-811C-41F7-B6AC-F77942ED4FDD}"/>
              </a:ext>
            </a:extLst>
          </p:cNvPr>
          <p:cNvSpPr/>
          <p:nvPr/>
        </p:nvSpPr>
        <p:spPr>
          <a:xfrm>
            <a:off x="3689504" y="2101638"/>
            <a:ext cx="612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xtBox 10">
            <a:extLst>
              <a:ext uri="{FF2B5EF4-FFF2-40B4-BE49-F238E27FC236}">
                <a16:creationId xmlns:a16="http://schemas.microsoft.com/office/drawing/2014/main" id="{8947FA82-643D-4766-8E68-19159D29D779}"/>
              </a:ext>
            </a:extLst>
          </p:cNvPr>
          <p:cNvSpPr txBox="1"/>
          <p:nvPr/>
        </p:nvSpPr>
        <p:spPr>
          <a:xfrm>
            <a:off x="3670457" y="2073048"/>
            <a:ext cx="605282" cy="461665"/>
          </a:xfrm>
          <a:prstGeom prst="rect">
            <a:avLst/>
          </a:prstGeom>
          <a:noFill/>
        </p:spPr>
        <p:txBody>
          <a:bodyPr wrap="square" rtlCol="0" anchor="ctr">
            <a:spAutoFit/>
          </a:bodyPr>
          <a:lstStyle/>
          <a:p>
            <a:pPr algn="ctr"/>
            <a:r>
              <a:rPr lang="en-US" altLang="ko-KR" sz="2400" b="1" dirty="0">
                <a:solidFill>
                  <a:schemeClr val="accent3"/>
                </a:solidFill>
                <a:latin typeface="Arial" pitchFamily="34" charset="0"/>
                <a:cs typeface="Arial" pitchFamily="34" charset="0"/>
              </a:rPr>
              <a:t>02</a:t>
            </a:r>
            <a:endParaRPr lang="ko-KR" altLang="en-US" sz="2400" b="1" dirty="0">
              <a:solidFill>
                <a:schemeClr val="accent3"/>
              </a:solidFill>
              <a:latin typeface="Arial" pitchFamily="34" charset="0"/>
              <a:cs typeface="Arial" pitchFamily="34" charset="0"/>
            </a:endParaRPr>
          </a:p>
        </p:txBody>
      </p:sp>
      <p:sp>
        <p:nvSpPr>
          <p:cNvPr id="13" name="Rectangle 12">
            <a:extLst>
              <a:ext uri="{FF2B5EF4-FFF2-40B4-BE49-F238E27FC236}">
                <a16:creationId xmlns:a16="http://schemas.microsoft.com/office/drawing/2014/main" id="{3A63C719-96BB-4E6E-952E-52FFDEFCEA49}"/>
              </a:ext>
            </a:extLst>
          </p:cNvPr>
          <p:cNvSpPr/>
          <p:nvPr/>
        </p:nvSpPr>
        <p:spPr>
          <a:xfrm>
            <a:off x="3575370" y="2835114"/>
            <a:ext cx="7773716" cy="648000"/>
          </a:xfrm>
          <a:prstGeom prst="rect">
            <a:avLst/>
          </a:prstGeom>
          <a:solidFill>
            <a:schemeClr val="bg1">
              <a:lumMod val="85000"/>
            </a:schemeClr>
          </a:solidFill>
          <a:ln>
            <a:noFill/>
          </a:ln>
          <a:effectLst>
            <a:outerShdw blurRad="50800" dist="508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3">
            <a:extLst>
              <a:ext uri="{FF2B5EF4-FFF2-40B4-BE49-F238E27FC236}">
                <a16:creationId xmlns:a16="http://schemas.microsoft.com/office/drawing/2014/main" id="{913E103D-B4A0-4E0D-B4FD-F46E69BD0FD7}"/>
              </a:ext>
            </a:extLst>
          </p:cNvPr>
          <p:cNvSpPr/>
          <p:nvPr/>
        </p:nvSpPr>
        <p:spPr>
          <a:xfrm>
            <a:off x="4380947" y="2923385"/>
            <a:ext cx="6881271"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ectangle 14">
            <a:extLst>
              <a:ext uri="{FF2B5EF4-FFF2-40B4-BE49-F238E27FC236}">
                <a16:creationId xmlns:a16="http://schemas.microsoft.com/office/drawing/2014/main" id="{91E1B423-7503-47C1-B395-8851289E4F3F}"/>
              </a:ext>
            </a:extLst>
          </p:cNvPr>
          <p:cNvSpPr/>
          <p:nvPr/>
        </p:nvSpPr>
        <p:spPr>
          <a:xfrm>
            <a:off x="3670457" y="2928281"/>
            <a:ext cx="612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a:extLst>
              <a:ext uri="{FF2B5EF4-FFF2-40B4-BE49-F238E27FC236}">
                <a16:creationId xmlns:a16="http://schemas.microsoft.com/office/drawing/2014/main" id="{AA2F3DCF-C7A7-4FBC-800F-596C0F5B18CF}"/>
              </a:ext>
            </a:extLst>
          </p:cNvPr>
          <p:cNvSpPr txBox="1"/>
          <p:nvPr/>
        </p:nvSpPr>
        <p:spPr>
          <a:xfrm>
            <a:off x="3670457" y="2928281"/>
            <a:ext cx="605282" cy="461665"/>
          </a:xfrm>
          <a:prstGeom prst="rect">
            <a:avLst/>
          </a:prstGeom>
          <a:noFill/>
        </p:spPr>
        <p:txBody>
          <a:bodyPr wrap="square" rtlCol="0" anchor="ctr">
            <a:spAutoFit/>
          </a:bodyPr>
          <a:lstStyle/>
          <a:p>
            <a:pPr algn="ctr"/>
            <a:r>
              <a:rPr lang="en-US" altLang="ko-KR" sz="2400" b="1" dirty="0">
                <a:solidFill>
                  <a:schemeClr val="accent2"/>
                </a:solidFill>
                <a:latin typeface="Arial" pitchFamily="34" charset="0"/>
                <a:cs typeface="Arial" pitchFamily="34" charset="0"/>
              </a:rPr>
              <a:t>03</a:t>
            </a:r>
            <a:endParaRPr lang="ko-KR" altLang="en-US" sz="2400" b="1" dirty="0">
              <a:solidFill>
                <a:schemeClr val="accent2"/>
              </a:solidFill>
              <a:latin typeface="Arial" pitchFamily="34" charset="0"/>
              <a:cs typeface="Arial" pitchFamily="34" charset="0"/>
            </a:endParaRPr>
          </a:p>
        </p:txBody>
      </p:sp>
      <p:sp>
        <p:nvSpPr>
          <p:cNvPr id="18" name="Rectangle 17">
            <a:extLst>
              <a:ext uri="{FF2B5EF4-FFF2-40B4-BE49-F238E27FC236}">
                <a16:creationId xmlns:a16="http://schemas.microsoft.com/office/drawing/2014/main" id="{10C838B9-0A85-472A-B803-AB10C9053EBF}"/>
              </a:ext>
            </a:extLst>
          </p:cNvPr>
          <p:cNvSpPr/>
          <p:nvPr/>
        </p:nvSpPr>
        <p:spPr>
          <a:xfrm>
            <a:off x="3575370" y="3664588"/>
            <a:ext cx="7773716" cy="648000"/>
          </a:xfrm>
          <a:prstGeom prst="rect">
            <a:avLst/>
          </a:prstGeom>
          <a:solidFill>
            <a:schemeClr val="bg1">
              <a:lumMod val="85000"/>
            </a:schemeClr>
          </a:solidFill>
          <a:ln>
            <a:noFill/>
          </a:ln>
          <a:effectLst>
            <a:outerShdw blurRad="50800" dist="508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ectangle 18">
            <a:extLst>
              <a:ext uri="{FF2B5EF4-FFF2-40B4-BE49-F238E27FC236}">
                <a16:creationId xmlns:a16="http://schemas.microsoft.com/office/drawing/2014/main" id="{C00E2B14-89F0-4F2E-9083-55D0F792930B}"/>
              </a:ext>
            </a:extLst>
          </p:cNvPr>
          <p:cNvSpPr/>
          <p:nvPr/>
        </p:nvSpPr>
        <p:spPr>
          <a:xfrm>
            <a:off x="4375967" y="3757755"/>
            <a:ext cx="6881271"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Rectangle 19">
            <a:extLst>
              <a:ext uri="{FF2B5EF4-FFF2-40B4-BE49-F238E27FC236}">
                <a16:creationId xmlns:a16="http://schemas.microsoft.com/office/drawing/2014/main" id="{C235D0BF-B074-409C-9E2A-ADB5BD146FF4}"/>
              </a:ext>
            </a:extLst>
          </p:cNvPr>
          <p:cNvSpPr/>
          <p:nvPr/>
        </p:nvSpPr>
        <p:spPr>
          <a:xfrm>
            <a:off x="3663739" y="3757755"/>
            <a:ext cx="612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Box 20">
            <a:extLst>
              <a:ext uri="{FF2B5EF4-FFF2-40B4-BE49-F238E27FC236}">
                <a16:creationId xmlns:a16="http://schemas.microsoft.com/office/drawing/2014/main" id="{44506B10-1FD4-4079-8B92-F6AAB27368C8}"/>
              </a:ext>
            </a:extLst>
          </p:cNvPr>
          <p:cNvSpPr txBox="1"/>
          <p:nvPr/>
        </p:nvSpPr>
        <p:spPr>
          <a:xfrm>
            <a:off x="3670457" y="3757755"/>
            <a:ext cx="605282" cy="461665"/>
          </a:xfrm>
          <a:prstGeom prst="rect">
            <a:avLst/>
          </a:prstGeom>
          <a:noFill/>
        </p:spPr>
        <p:txBody>
          <a:bodyPr wrap="square" rtlCol="0" anchor="ctr">
            <a:spAutoFit/>
          </a:bodyPr>
          <a:lstStyle/>
          <a:p>
            <a:pPr algn="ctr"/>
            <a:r>
              <a:rPr lang="en-US" altLang="ko-KR" sz="2400" b="1" dirty="0">
                <a:solidFill>
                  <a:schemeClr val="accent1"/>
                </a:solidFill>
                <a:latin typeface="Arial" pitchFamily="34" charset="0"/>
                <a:cs typeface="Arial" pitchFamily="34" charset="0"/>
              </a:rPr>
              <a:t>04</a:t>
            </a:r>
            <a:endParaRPr lang="ko-KR" altLang="en-US" sz="2400" b="1" dirty="0">
              <a:solidFill>
                <a:schemeClr val="accent1"/>
              </a:solidFill>
              <a:latin typeface="Arial" pitchFamily="34" charset="0"/>
              <a:cs typeface="Arial" pitchFamily="34" charset="0"/>
            </a:endParaRPr>
          </a:p>
        </p:txBody>
      </p:sp>
      <p:sp>
        <p:nvSpPr>
          <p:cNvPr id="23" name="Rectangle 22">
            <a:extLst>
              <a:ext uri="{FF2B5EF4-FFF2-40B4-BE49-F238E27FC236}">
                <a16:creationId xmlns:a16="http://schemas.microsoft.com/office/drawing/2014/main" id="{DFFEEEF6-FF5A-4349-AD47-C83F974A3AA9}"/>
              </a:ext>
            </a:extLst>
          </p:cNvPr>
          <p:cNvSpPr/>
          <p:nvPr/>
        </p:nvSpPr>
        <p:spPr>
          <a:xfrm>
            <a:off x="3575370" y="4550298"/>
            <a:ext cx="7773716" cy="648000"/>
          </a:xfrm>
          <a:prstGeom prst="rect">
            <a:avLst/>
          </a:prstGeom>
          <a:solidFill>
            <a:schemeClr val="bg1">
              <a:lumMod val="85000"/>
            </a:schemeClr>
          </a:solidFill>
          <a:ln>
            <a:noFill/>
          </a:ln>
          <a:effectLst>
            <a:outerShdw blurRad="50800" dist="508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Rectangle 23">
            <a:extLst>
              <a:ext uri="{FF2B5EF4-FFF2-40B4-BE49-F238E27FC236}">
                <a16:creationId xmlns:a16="http://schemas.microsoft.com/office/drawing/2014/main" id="{704CFA57-35C1-4A07-9408-452DB4ED5B86}"/>
              </a:ext>
            </a:extLst>
          </p:cNvPr>
          <p:cNvSpPr/>
          <p:nvPr/>
        </p:nvSpPr>
        <p:spPr>
          <a:xfrm>
            <a:off x="4375966" y="4626960"/>
            <a:ext cx="6881271"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Rectangle 24">
            <a:extLst>
              <a:ext uri="{FF2B5EF4-FFF2-40B4-BE49-F238E27FC236}">
                <a16:creationId xmlns:a16="http://schemas.microsoft.com/office/drawing/2014/main" id="{87A0D896-5D02-4BDA-B5BD-574561084A1C}"/>
              </a:ext>
            </a:extLst>
          </p:cNvPr>
          <p:cNvSpPr/>
          <p:nvPr/>
        </p:nvSpPr>
        <p:spPr>
          <a:xfrm>
            <a:off x="3663739" y="4622298"/>
            <a:ext cx="612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TextBox 25">
            <a:extLst>
              <a:ext uri="{FF2B5EF4-FFF2-40B4-BE49-F238E27FC236}">
                <a16:creationId xmlns:a16="http://schemas.microsoft.com/office/drawing/2014/main" id="{49CC3CAF-A582-4E2B-83B0-483BFC5D5E53}"/>
              </a:ext>
            </a:extLst>
          </p:cNvPr>
          <p:cNvSpPr txBox="1"/>
          <p:nvPr/>
        </p:nvSpPr>
        <p:spPr>
          <a:xfrm>
            <a:off x="3692863" y="4669295"/>
            <a:ext cx="605282" cy="461665"/>
          </a:xfrm>
          <a:prstGeom prst="rect">
            <a:avLst/>
          </a:prstGeom>
          <a:noFill/>
        </p:spPr>
        <p:txBody>
          <a:bodyPr wrap="square" rtlCol="0" anchor="ctr">
            <a:spAutoFit/>
          </a:bodyPr>
          <a:lstStyle/>
          <a:p>
            <a:pPr algn="ctr"/>
            <a:r>
              <a:rPr lang="en-US" altLang="ko-KR" sz="2400" b="1" dirty="0">
                <a:solidFill>
                  <a:schemeClr val="accent5"/>
                </a:solidFill>
                <a:latin typeface="Arial" pitchFamily="34" charset="0"/>
                <a:cs typeface="Arial" pitchFamily="34" charset="0"/>
              </a:rPr>
              <a:t>05</a:t>
            </a:r>
            <a:endParaRPr lang="ko-KR" altLang="en-US" sz="2400" b="1" dirty="0">
              <a:solidFill>
                <a:schemeClr val="accent5"/>
              </a:solidFill>
              <a:latin typeface="Arial" pitchFamily="34" charset="0"/>
              <a:cs typeface="Arial" pitchFamily="34" charset="0"/>
            </a:endParaRPr>
          </a:p>
        </p:txBody>
      </p:sp>
      <p:sp>
        <p:nvSpPr>
          <p:cNvPr id="28" name="TextBox 12">
            <a:extLst>
              <a:ext uri="{FF2B5EF4-FFF2-40B4-BE49-F238E27FC236}">
                <a16:creationId xmlns:a16="http://schemas.microsoft.com/office/drawing/2014/main" id="{98872BBE-D09B-4270-AA8E-87495041FFC9}"/>
              </a:ext>
            </a:extLst>
          </p:cNvPr>
          <p:cNvSpPr txBox="1"/>
          <p:nvPr/>
        </p:nvSpPr>
        <p:spPr bwMode="auto">
          <a:xfrm>
            <a:off x="4500077" y="2073048"/>
            <a:ext cx="6586400" cy="46166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id-ID" sz="2400" i="1" dirty="0"/>
              <a:t>Planetesimal Theory</a:t>
            </a:r>
            <a:endParaRPr lang="ko-KR" altLang="en-US" sz="2400" dirty="0">
              <a:latin typeface="Arial" pitchFamily="34" charset="0"/>
              <a:cs typeface="Arial" pitchFamily="34" charset="0"/>
            </a:endParaRPr>
          </a:p>
        </p:txBody>
      </p:sp>
      <p:sp>
        <p:nvSpPr>
          <p:cNvPr id="30" name="TextBox 12">
            <a:extLst>
              <a:ext uri="{FF2B5EF4-FFF2-40B4-BE49-F238E27FC236}">
                <a16:creationId xmlns:a16="http://schemas.microsoft.com/office/drawing/2014/main" id="{18B39151-E83B-4C17-9A09-BE70E05E8DA7}"/>
              </a:ext>
            </a:extLst>
          </p:cNvPr>
          <p:cNvSpPr txBox="1"/>
          <p:nvPr/>
        </p:nvSpPr>
        <p:spPr bwMode="auto">
          <a:xfrm>
            <a:off x="4424163" y="3778922"/>
            <a:ext cx="6586400" cy="46166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2400" i="1" dirty="0"/>
              <a:t>Theory of Condensation</a:t>
            </a:r>
            <a:endParaRPr lang="id-ID" sz="2400" i="1" dirty="0"/>
          </a:p>
        </p:txBody>
      </p:sp>
      <p:sp>
        <p:nvSpPr>
          <p:cNvPr id="31" name="TextBox 12">
            <a:extLst>
              <a:ext uri="{FF2B5EF4-FFF2-40B4-BE49-F238E27FC236}">
                <a16:creationId xmlns:a16="http://schemas.microsoft.com/office/drawing/2014/main" id="{1FCCF534-FE2F-4FA7-B8F3-4754BEC0BA89}"/>
              </a:ext>
            </a:extLst>
          </p:cNvPr>
          <p:cNvSpPr txBox="1"/>
          <p:nvPr/>
        </p:nvSpPr>
        <p:spPr bwMode="auto">
          <a:xfrm>
            <a:off x="4500077" y="4674243"/>
            <a:ext cx="6586400" cy="46166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sz="2400" i="1" dirty="0">
                <a:solidFill>
                  <a:schemeClr val="bg1"/>
                </a:solidFill>
              </a:rPr>
              <a:t>Twin Star Theory</a:t>
            </a:r>
            <a:r>
              <a:rPr lang="en-US" altLang="ko-KR" sz="1200" dirty="0">
                <a:solidFill>
                  <a:schemeClr val="bg1"/>
                </a:solidFill>
                <a:cs typeface="Arial" pitchFamily="34" charset="0"/>
              </a:rPr>
              <a:t>.</a:t>
            </a:r>
            <a:endParaRPr lang="ko-KR" altLang="en-US" sz="1200" dirty="0">
              <a:solidFill>
                <a:schemeClr val="bg1"/>
              </a:solidFill>
              <a:latin typeface="Arial" pitchFamily="34" charset="0"/>
              <a:cs typeface="Arial" pitchFamily="34" charset="0"/>
            </a:endParaRPr>
          </a:p>
        </p:txBody>
      </p:sp>
      <p:sp>
        <p:nvSpPr>
          <p:cNvPr id="32" name="Rectangle 31">
            <a:extLst>
              <a:ext uri="{FF2B5EF4-FFF2-40B4-BE49-F238E27FC236}">
                <a16:creationId xmlns:a16="http://schemas.microsoft.com/office/drawing/2014/main" id="{10C838B9-0A85-472A-B803-AB10C9053EBF}"/>
              </a:ext>
            </a:extLst>
          </p:cNvPr>
          <p:cNvSpPr/>
          <p:nvPr/>
        </p:nvSpPr>
        <p:spPr>
          <a:xfrm>
            <a:off x="3575370" y="5477577"/>
            <a:ext cx="7773716" cy="648000"/>
          </a:xfrm>
          <a:prstGeom prst="rect">
            <a:avLst/>
          </a:prstGeom>
          <a:solidFill>
            <a:schemeClr val="bg1">
              <a:lumMod val="85000"/>
            </a:schemeClr>
          </a:solidFill>
          <a:ln>
            <a:noFill/>
          </a:ln>
          <a:effectLst>
            <a:outerShdw blurRad="50800" dist="508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Rectangle 33">
            <a:extLst>
              <a:ext uri="{FF2B5EF4-FFF2-40B4-BE49-F238E27FC236}">
                <a16:creationId xmlns:a16="http://schemas.microsoft.com/office/drawing/2014/main" id="{87A0D896-5D02-4BDA-B5BD-574561084A1C}"/>
              </a:ext>
            </a:extLst>
          </p:cNvPr>
          <p:cNvSpPr/>
          <p:nvPr/>
        </p:nvSpPr>
        <p:spPr>
          <a:xfrm>
            <a:off x="3692863" y="5521614"/>
            <a:ext cx="612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TextBox 34">
            <a:extLst>
              <a:ext uri="{FF2B5EF4-FFF2-40B4-BE49-F238E27FC236}">
                <a16:creationId xmlns:a16="http://schemas.microsoft.com/office/drawing/2014/main" id="{49CC3CAF-A582-4E2B-83B0-483BFC5D5E53}"/>
              </a:ext>
            </a:extLst>
          </p:cNvPr>
          <p:cNvSpPr txBox="1"/>
          <p:nvPr/>
        </p:nvSpPr>
        <p:spPr>
          <a:xfrm>
            <a:off x="3702389" y="5570744"/>
            <a:ext cx="605282" cy="461665"/>
          </a:xfrm>
          <a:prstGeom prst="rect">
            <a:avLst/>
          </a:prstGeom>
          <a:noFill/>
        </p:spPr>
        <p:txBody>
          <a:bodyPr wrap="square" rtlCol="0" anchor="ctr">
            <a:spAutoFit/>
          </a:bodyPr>
          <a:lstStyle/>
          <a:p>
            <a:pPr algn="ctr"/>
            <a:r>
              <a:rPr lang="en-US" altLang="ko-KR" sz="2400" b="1" dirty="0">
                <a:solidFill>
                  <a:schemeClr val="accent5"/>
                </a:solidFill>
                <a:latin typeface="Arial" pitchFamily="34" charset="0"/>
                <a:cs typeface="Arial" pitchFamily="34" charset="0"/>
              </a:rPr>
              <a:t>06</a:t>
            </a:r>
            <a:endParaRPr lang="ko-KR" altLang="en-US" sz="2400" b="1" dirty="0">
              <a:solidFill>
                <a:schemeClr val="accent5"/>
              </a:solidFill>
              <a:latin typeface="Arial" pitchFamily="34" charset="0"/>
              <a:cs typeface="Arial" pitchFamily="34" charset="0"/>
            </a:endParaRPr>
          </a:p>
        </p:txBody>
      </p:sp>
      <p:sp>
        <p:nvSpPr>
          <p:cNvPr id="37" name="Rectangle 36">
            <a:extLst>
              <a:ext uri="{FF2B5EF4-FFF2-40B4-BE49-F238E27FC236}">
                <a16:creationId xmlns:a16="http://schemas.microsoft.com/office/drawing/2014/main" id="{704CFA57-35C1-4A07-9408-452DB4ED5B86}"/>
              </a:ext>
            </a:extLst>
          </p:cNvPr>
          <p:cNvSpPr/>
          <p:nvPr/>
        </p:nvSpPr>
        <p:spPr>
          <a:xfrm>
            <a:off x="4395486" y="5565295"/>
            <a:ext cx="6881271"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TextBox 12">
            <a:extLst>
              <a:ext uri="{FF2B5EF4-FFF2-40B4-BE49-F238E27FC236}">
                <a16:creationId xmlns:a16="http://schemas.microsoft.com/office/drawing/2014/main" id="{1FCCF534-FE2F-4FA7-B8F3-4754BEC0BA89}"/>
              </a:ext>
            </a:extLst>
          </p:cNvPr>
          <p:cNvSpPr txBox="1"/>
          <p:nvPr/>
        </p:nvSpPr>
        <p:spPr bwMode="auto">
          <a:xfrm>
            <a:off x="4467207" y="5563949"/>
            <a:ext cx="6586400" cy="46166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sz="2400" i="1" dirty="0">
                <a:solidFill>
                  <a:schemeClr val="bg1"/>
                </a:solidFill>
              </a:rPr>
              <a:t>Fog theory or Proto Planet</a:t>
            </a:r>
            <a:r>
              <a:rPr lang="en-US" altLang="ko-KR" sz="1200" dirty="0">
                <a:solidFill>
                  <a:schemeClr val="bg1"/>
                </a:solidFill>
                <a:cs typeface="Arial" pitchFamily="34" charset="0"/>
              </a:rPr>
              <a:t>.</a:t>
            </a:r>
            <a:endParaRPr lang="ko-KR" altLang="en-US" sz="1200" dirty="0">
              <a:solidFill>
                <a:schemeClr val="bg1"/>
              </a:solidFill>
              <a:latin typeface="Arial" pitchFamily="34" charset="0"/>
              <a:cs typeface="Arial" pitchFamily="34" charset="0"/>
            </a:endParaRPr>
          </a:p>
        </p:txBody>
      </p:sp>
      <p:sp>
        <p:nvSpPr>
          <p:cNvPr id="17" name="TextBox 16">
            <a:extLst>
              <a:ext uri="{FF2B5EF4-FFF2-40B4-BE49-F238E27FC236}">
                <a16:creationId xmlns:a16="http://schemas.microsoft.com/office/drawing/2014/main" id="{4B8F8AEC-3712-602F-14E9-6C543AB02F62}"/>
              </a:ext>
            </a:extLst>
          </p:cNvPr>
          <p:cNvSpPr txBox="1"/>
          <p:nvPr/>
        </p:nvSpPr>
        <p:spPr>
          <a:xfrm>
            <a:off x="2988527" y="3167166"/>
            <a:ext cx="6155472" cy="646331"/>
          </a:xfrm>
          <a:prstGeom prst="rect">
            <a:avLst/>
          </a:prstGeom>
          <a:noFill/>
        </p:spPr>
        <p:txBody>
          <a:bodyPr wrap="square">
            <a:spAutoFit/>
          </a:bodyPr>
          <a:lstStyle/>
          <a:p>
            <a:r>
              <a:rPr lang="en-ID" dirty="0"/>
              <a:t>https://gamma.app/docs/The-Formation-of-the-Solar-System-5olmcpzhibbenm2?mode=doc</a:t>
            </a:r>
          </a:p>
        </p:txBody>
      </p:sp>
    </p:spTree>
    <p:extLst>
      <p:ext uri="{BB962C8B-B14F-4D97-AF65-F5344CB8AC3E}">
        <p14:creationId xmlns:p14="http://schemas.microsoft.com/office/powerpoint/2010/main" val="3391286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dirty="0"/>
              <a:t>Laplace nebula theory</a:t>
            </a:r>
            <a:endParaRPr lang="id-ID" dirty="0"/>
          </a:p>
        </p:txBody>
      </p:sp>
      <p:sp>
        <p:nvSpPr>
          <p:cNvPr id="5" name="Rectangle 4"/>
          <p:cNvSpPr/>
          <p:nvPr/>
        </p:nvSpPr>
        <p:spPr>
          <a:xfrm>
            <a:off x="1043189" y="1133341"/>
            <a:ext cx="6181859" cy="5164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nSpc>
                <a:spcPct val="90000"/>
              </a:lnSpc>
            </a:pPr>
            <a:r>
              <a:rPr lang="en-US" sz="2400" dirty="0">
                <a:solidFill>
                  <a:schemeClr val="tx1"/>
                </a:solidFill>
              </a:rPr>
              <a:t>Proposed by Pierre Laplace in </a:t>
            </a:r>
            <a:r>
              <a:rPr lang="en-US" sz="2400" i="1" dirty="0">
                <a:solidFill>
                  <a:schemeClr val="tx1"/>
                </a:solidFill>
              </a:rPr>
              <a:t>Exposition du </a:t>
            </a:r>
            <a:r>
              <a:rPr lang="en-US" sz="2400" i="1" dirty="0" err="1">
                <a:solidFill>
                  <a:schemeClr val="tx1"/>
                </a:solidFill>
              </a:rPr>
              <a:t>Système</a:t>
            </a:r>
            <a:r>
              <a:rPr lang="en-US" sz="2400" i="1" dirty="0">
                <a:solidFill>
                  <a:schemeClr val="tx1"/>
                </a:solidFill>
              </a:rPr>
              <a:t> du Monde </a:t>
            </a:r>
            <a:r>
              <a:rPr lang="en-US" sz="2400" dirty="0">
                <a:solidFill>
                  <a:schemeClr val="tx1"/>
                </a:solidFill>
              </a:rPr>
              <a:t>(1796). </a:t>
            </a:r>
          </a:p>
          <a:p>
            <a:pPr marL="457200" indent="-457200">
              <a:lnSpc>
                <a:spcPct val="90000"/>
              </a:lnSpc>
            </a:pPr>
            <a:endParaRPr lang="en-US" sz="2400" dirty="0">
              <a:solidFill>
                <a:schemeClr val="tx1"/>
              </a:solidFill>
            </a:endParaRPr>
          </a:p>
          <a:p>
            <a:pPr marL="457200" indent="-457200">
              <a:lnSpc>
                <a:spcPct val="90000"/>
              </a:lnSpc>
            </a:pPr>
            <a:r>
              <a:rPr lang="en-US" sz="2400" dirty="0">
                <a:solidFill>
                  <a:schemeClr val="tx1"/>
                </a:solidFill>
              </a:rPr>
              <a:t>Consists of 5 stages:</a:t>
            </a:r>
          </a:p>
          <a:p>
            <a:pPr marL="838200" lvl="1" indent="-381000">
              <a:lnSpc>
                <a:spcPct val="90000"/>
              </a:lnSpc>
              <a:buFont typeface="Times" pitchFamily="84" charset="0"/>
              <a:buAutoNum type="arabicPeriod"/>
            </a:pPr>
            <a:r>
              <a:rPr lang="en-US" sz="2400" dirty="0">
                <a:solidFill>
                  <a:schemeClr val="tx1"/>
                </a:solidFill>
              </a:rPr>
              <a:t>Slowly rotating, collapsing gas and dust sphere.</a:t>
            </a:r>
          </a:p>
          <a:p>
            <a:pPr marL="838200" lvl="1" indent="-381000">
              <a:lnSpc>
                <a:spcPct val="90000"/>
              </a:lnSpc>
              <a:buFont typeface="Times" pitchFamily="84" charset="0"/>
              <a:buAutoNum type="arabicPeriod"/>
            </a:pPr>
            <a:r>
              <a:rPr lang="en-US" sz="2400" dirty="0">
                <a:solidFill>
                  <a:schemeClr val="tx1"/>
                </a:solidFill>
              </a:rPr>
              <a:t>An oblate spheroid, flattened along the spin axis. </a:t>
            </a:r>
          </a:p>
          <a:p>
            <a:pPr marL="838200" lvl="1" indent="-381000">
              <a:lnSpc>
                <a:spcPct val="90000"/>
              </a:lnSpc>
              <a:buFont typeface="Times" pitchFamily="84" charset="0"/>
              <a:buAutoNum type="arabicPeriod"/>
            </a:pPr>
            <a:r>
              <a:rPr lang="en-US" sz="2400" dirty="0">
                <a:solidFill>
                  <a:schemeClr val="tx1"/>
                </a:solidFill>
              </a:rPr>
              <a:t>The critical lenticular form - material in equatorial region is in free orbit.</a:t>
            </a:r>
          </a:p>
          <a:p>
            <a:pPr marL="838200" lvl="1" indent="-381000">
              <a:lnSpc>
                <a:spcPct val="90000"/>
              </a:lnSpc>
              <a:buFont typeface="Times" pitchFamily="84" charset="0"/>
              <a:buAutoNum type="arabicPeriod"/>
            </a:pPr>
            <a:r>
              <a:rPr lang="en-US" sz="2400" dirty="0">
                <a:solidFill>
                  <a:schemeClr val="tx1"/>
                </a:solidFill>
              </a:rPr>
              <a:t>Rings left behind in equatorial plane due to further collapse. “Spasmodic” process leads to annular rings.</a:t>
            </a:r>
          </a:p>
          <a:p>
            <a:pPr marL="838200" lvl="1" indent="-381000">
              <a:lnSpc>
                <a:spcPct val="90000"/>
              </a:lnSpc>
              <a:buFont typeface="Times" pitchFamily="84" charset="0"/>
              <a:buAutoNum type="arabicPeriod"/>
            </a:pPr>
            <a:r>
              <a:rPr lang="en-US" sz="2400" dirty="0">
                <a:solidFill>
                  <a:schemeClr val="tx1"/>
                </a:solidFill>
              </a:rPr>
              <a:t>One planet condenses in each ring with Sun at </a:t>
            </a:r>
            <a:r>
              <a:rPr lang="en-US" sz="2400" dirty="0" err="1">
                <a:solidFill>
                  <a:schemeClr val="tx1"/>
                </a:solidFill>
              </a:rPr>
              <a:t>centre</a:t>
            </a:r>
            <a:r>
              <a:rPr lang="en-US" sz="2400" dirty="0">
                <a:solidFill>
                  <a:schemeClr val="tx1"/>
                </a:solidFill>
              </a:rPr>
              <a:t>.</a:t>
            </a:r>
          </a:p>
        </p:txBody>
      </p:sp>
      <p:pic>
        <p:nvPicPr>
          <p:cNvPr id="1026" name="Picture 2" descr="Teori Awan Debu dalam Asal-Usul Pembentukan Tata Surya">
            <a:extLst>
              <a:ext uri="{FF2B5EF4-FFF2-40B4-BE49-F238E27FC236}">
                <a16:creationId xmlns:a16="http://schemas.microsoft.com/office/drawing/2014/main" id="{230EDD4D-0494-E275-87C2-08911723B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5048" y="1133340"/>
            <a:ext cx="4966952" cy="51644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72D97AC-BDD0-BB96-7E55-793A98ED6CF4}"/>
              </a:ext>
            </a:extLst>
          </p:cNvPr>
          <p:cNvPicPr>
            <a:picLocks noChangeAspect="1"/>
          </p:cNvPicPr>
          <p:nvPr/>
        </p:nvPicPr>
        <p:blipFill>
          <a:blip r:embed="rId3"/>
          <a:stretch>
            <a:fillRect/>
          </a:stretch>
        </p:blipFill>
        <p:spPr>
          <a:xfrm>
            <a:off x="9601200" y="3920491"/>
            <a:ext cx="2576311" cy="2377276"/>
          </a:xfrm>
          <a:prstGeom prst="rect">
            <a:avLst/>
          </a:prstGeom>
        </p:spPr>
      </p:pic>
    </p:spTree>
    <p:extLst>
      <p:ext uri="{BB962C8B-B14F-4D97-AF65-F5344CB8AC3E}">
        <p14:creationId xmlns:p14="http://schemas.microsoft.com/office/powerpoint/2010/main" val="1529818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963473" y="1352550"/>
            <a:ext cx="3810000" cy="4667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dirty="0">
                <a:solidFill>
                  <a:schemeClr val="bg1"/>
                </a:solidFill>
                <a:latin typeface="Times New Roman" pitchFamily="18" charset="0"/>
                <a:cs typeface="Times New Roman" pitchFamily="18" charset="0"/>
              </a:rPr>
              <a:t>Interstellar Cloud (Nebula) </a:t>
            </a:r>
            <a:endParaRPr lang="en-US" dirty="0">
              <a:solidFill>
                <a:schemeClr val="bg1"/>
              </a:solidFill>
            </a:endParaRPr>
          </a:p>
        </p:txBody>
      </p:sp>
      <p:grpSp>
        <p:nvGrpSpPr>
          <p:cNvPr id="5" name="Group 4"/>
          <p:cNvGrpSpPr>
            <a:grpSpLocks/>
          </p:cNvGrpSpPr>
          <p:nvPr/>
        </p:nvGrpSpPr>
        <p:grpSpPr bwMode="auto">
          <a:xfrm>
            <a:off x="1607713" y="1819275"/>
            <a:ext cx="6172200" cy="1381125"/>
            <a:chOff x="240" y="1152"/>
            <a:chExt cx="3888" cy="870"/>
          </a:xfrm>
        </p:grpSpPr>
        <p:sp>
          <p:nvSpPr>
            <p:cNvPr id="6" name="AutoShape 5"/>
            <p:cNvSpPr>
              <a:spLocks noChangeArrowheads="1"/>
            </p:cNvSpPr>
            <p:nvPr/>
          </p:nvSpPr>
          <p:spPr bwMode="auto">
            <a:xfrm>
              <a:off x="2832" y="1152"/>
              <a:ext cx="144" cy="576"/>
            </a:xfrm>
            <a:prstGeom prst="downArrow">
              <a:avLst>
                <a:gd name="adj1" fmla="val 50000"/>
                <a:gd name="adj2" fmla="val 5624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7" name="Text Box 6"/>
            <p:cNvSpPr txBox="1">
              <a:spLocks noChangeArrowheads="1"/>
            </p:cNvSpPr>
            <p:nvPr/>
          </p:nvSpPr>
          <p:spPr bwMode="auto">
            <a:xfrm>
              <a:off x="1728" y="1728"/>
              <a:ext cx="2400" cy="294"/>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dirty="0" err="1">
                  <a:solidFill>
                    <a:schemeClr val="bg1"/>
                  </a:solidFill>
                  <a:latin typeface="Times New Roman" pitchFamily="18" charset="0"/>
                  <a:cs typeface="Times New Roman" pitchFamily="18" charset="0"/>
                </a:rPr>
                <a:t>Protoplanetary</a:t>
              </a:r>
              <a:r>
                <a:rPr lang="en-US" sz="2400" dirty="0">
                  <a:solidFill>
                    <a:schemeClr val="bg1"/>
                  </a:solidFill>
                  <a:latin typeface="Times New Roman" pitchFamily="18" charset="0"/>
                  <a:cs typeface="Times New Roman" pitchFamily="18" charset="0"/>
                </a:rPr>
                <a:t> Disk</a:t>
              </a:r>
              <a:endParaRPr lang="en-US" sz="2400" dirty="0">
                <a:solidFill>
                  <a:schemeClr val="bg1"/>
                </a:solidFill>
              </a:endParaRPr>
            </a:p>
          </p:txBody>
        </p:sp>
        <p:sp>
          <p:nvSpPr>
            <p:cNvPr id="8" name="Text Box 7"/>
            <p:cNvSpPr txBox="1">
              <a:spLocks noChangeArrowheads="1"/>
            </p:cNvSpPr>
            <p:nvPr/>
          </p:nvSpPr>
          <p:spPr bwMode="auto">
            <a:xfrm>
              <a:off x="240" y="1728"/>
              <a:ext cx="1344" cy="294"/>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dirty="0" err="1">
                  <a:solidFill>
                    <a:schemeClr val="bg1"/>
                  </a:solidFill>
                  <a:latin typeface="Times New Roman" pitchFamily="18" charset="0"/>
                  <a:cs typeface="Times New Roman" pitchFamily="18" charset="0"/>
                </a:rPr>
                <a:t>Protosun</a:t>
              </a:r>
              <a:endParaRPr lang="en-US" dirty="0">
                <a:solidFill>
                  <a:schemeClr val="bg1"/>
                </a:solidFill>
              </a:endParaRPr>
            </a:p>
          </p:txBody>
        </p:sp>
        <p:sp>
          <p:nvSpPr>
            <p:cNvPr id="9" name="Text Box 8"/>
            <p:cNvSpPr txBox="1">
              <a:spLocks noChangeArrowheads="1"/>
            </p:cNvSpPr>
            <p:nvPr/>
          </p:nvSpPr>
          <p:spPr bwMode="auto">
            <a:xfrm>
              <a:off x="1728" y="1296"/>
              <a:ext cx="2400" cy="294"/>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latin typeface="Times New Roman" pitchFamily="18" charset="0"/>
                  <a:cs typeface="Times New Roman" pitchFamily="18" charset="0"/>
                </a:rPr>
                <a:t>Gravitational Collapse</a:t>
              </a:r>
              <a:endParaRPr lang="en-US"/>
            </a:p>
          </p:txBody>
        </p:sp>
        <p:sp>
          <p:nvSpPr>
            <p:cNvPr id="10" name="AutoShape 9"/>
            <p:cNvSpPr>
              <a:spLocks noChangeArrowheads="1"/>
            </p:cNvSpPr>
            <p:nvPr/>
          </p:nvSpPr>
          <p:spPr bwMode="auto">
            <a:xfrm rot="10800000">
              <a:off x="576" y="1440"/>
              <a:ext cx="1152" cy="288"/>
            </a:xfrm>
            <a:custGeom>
              <a:avLst/>
              <a:gdLst>
                <a:gd name="G0" fmla="+- 9131 0 0"/>
                <a:gd name="G1" fmla="+- 16406 0 0"/>
                <a:gd name="G2" fmla="+- 5324 0 0"/>
                <a:gd name="G3" fmla="*/ 9131 1 2"/>
                <a:gd name="G4" fmla="+- G3 10800 0"/>
                <a:gd name="G5" fmla="+- 21600 9131 16406"/>
                <a:gd name="G6" fmla="+- 16406 5324 0"/>
                <a:gd name="G7" fmla="*/ G6 1 2"/>
                <a:gd name="G8" fmla="*/ 16406 2 1"/>
                <a:gd name="G9" fmla="+- G8 0 21600"/>
                <a:gd name="G10" fmla="*/ 21600 G0 G1"/>
                <a:gd name="G11" fmla="*/ 21600 G4 G1"/>
                <a:gd name="G12" fmla="*/ 21600 G5 G1"/>
                <a:gd name="G13" fmla="*/ 21600 G7 G1"/>
                <a:gd name="G14" fmla="*/ 16406 1 2"/>
                <a:gd name="G15" fmla="+- G5 0 G4"/>
                <a:gd name="G16" fmla="+- G0 0 G4"/>
                <a:gd name="G17" fmla="*/ G2 G15 G16"/>
                <a:gd name="T0" fmla="*/ 15366 w 21600"/>
                <a:gd name="T1" fmla="*/ 0 h 21600"/>
                <a:gd name="T2" fmla="*/ 9131 w 21600"/>
                <a:gd name="T3" fmla="*/ 5324 h 21600"/>
                <a:gd name="T4" fmla="*/ 0 w 21600"/>
                <a:gd name="T5" fmla="*/ 20231 h 21600"/>
                <a:gd name="T6" fmla="*/ 8203 w 21600"/>
                <a:gd name="T7" fmla="*/ 21600 h 21600"/>
                <a:gd name="T8" fmla="*/ 16406 w 21600"/>
                <a:gd name="T9" fmla="*/ 14305 h 21600"/>
                <a:gd name="T10" fmla="*/ 21600 w 21600"/>
                <a:gd name="T11" fmla="*/ 5324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366" y="0"/>
                  </a:moveTo>
                  <a:lnTo>
                    <a:pt x="9131" y="5324"/>
                  </a:lnTo>
                  <a:lnTo>
                    <a:pt x="14325" y="5324"/>
                  </a:lnTo>
                  <a:lnTo>
                    <a:pt x="14325" y="18860"/>
                  </a:lnTo>
                  <a:lnTo>
                    <a:pt x="0" y="18860"/>
                  </a:lnTo>
                  <a:lnTo>
                    <a:pt x="0" y="21600"/>
                  </a:lnTo>
                  <a:lnTo>
                    <a:pt x="16406" y="21600"/>
                  </a:lnTo>
                  <a:lnTo>
                    <a:pt x="16406" y="5324"/>
                  </a:lnTo>
                  <a:lnTo>
                    <a:pt x="21600" y="5324"/>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nvGrpSpPr>
          <p:cNvPr id="11" name="Group 26"/>
          <p:cNvGrpSpPr>
            <a:grpSpLocks/>
          </p:cNvGrpSpPr>
          <p:nvPr/>
        </p:nvGrpSpPr>
        <p:grpSpPr bwMode="auto">
          <a:xfrm>
            <a:off x="1649032" y="3205162"/>
            <a:ext cx="6172200" cy="1381125"/>
            <a:chOff x="240" y="2016"/>
            <a:chExt cx="3888" cy="870"/>
          </a:xfrm>
        </p:grpSpPr>
        <p:sp>
          <p:nvSpPr>
            <p:cNvPr id="12" name="AutoShape 27"/>
            <p:cNvSpPr>
              <a:spLocks noChangeArrowheads="1"/>
            </p:cNvSpPr>
            <p:nvPr/>
          </p:nvSpPr>
          <p:spPr bwMode="auto">
            <a:xfrm>
              <a:off x="816" y="2016"/>
              <a:ext cx="144" cy="576"/>
            </a:xfrm>
            <a:prstGeom prst="downArrow">
              <a:avLst>
                <a:gd name="adj1" fmla="val 50000"/>
                <a:gd name="adj2" fmla="val 5624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3" name="AutoShape 28"/>
            <p:cNvSpPr>
              <a:spLocks noChangeArrowheads="1"/>
            </p:cNvSpPr>
            <p:nvPr/>
          </p:nvSpPr>
          <p:spPr bwMode="auto">
            <a:xfrm>
              <a:off x="2208" y="2016"/>
              <a:ext cx="144" cy="576"/>
            </a:xfrm>
            <a:prstGeom prst="downArrow">
              <a:avLst>
                <a:gd name="adj1" fmla="val 50000"/>
                <a:gd name="adj2" fmla="val 5624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4" name="AutoShape 29"/>
            <p:cNvSpPr>
              <a:spLocks noChangeArrowheads="1"/>
            </p:cNvSpPr>
            <p:nvPr/>
          </p:nvSpPr>
          <p:spPr bwMode="auto">
            <a:xfrm>
              <a:off x="3456" y="2016"/>
              <a:ext cx="144" cy="576"/>
            </a:xfrm>
            <a:prstGeom prst="downArrow">
              <a:avLst>
                <a:gd name="adj1" fmla="val 50000"/>
                <a:gd name="adj2" fmla="val 5624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5" name="Text Box 30"/>
            <p:cNvSpPr txBox="1">
              <a:spLocks noChangeArrowheads="1"/>
            </p:cNvSpPr>
            <p:nvPr/>
          </p:nvSpPr>
          <p:spPr bwMode="auto">
            <a:xfrm>
              <a:off x="1728" y="2592"/>
              <a:ext cx="1152" cy="29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dirty="0">
                  <a:latin typeface="Times New Roman" pitchFamily="18" charset="0"/>
                  <a:cs typeface="Times New Roman" pitchFamily="18" charset="0"/>
                </a:rPr>
                <a:t>Metal, Rocks</a:t>
              </a:r>
              <a:endParaRPr lang="en-US" dirty="0"/>
            </a:p>
          </p:txBody>
        </p:sp>
        <p:sp>
          <p:nvSpPr>
            <p:cNvPr id="16" name="Text Box 31"/>
            <p:cNvSpPr txBox="1">
              <a:spLocks noChangeArrowheads="1"/>
            </p:cNvSpPr>
            <p:nvPr/>
          </p:nvSpPr>
          <p:spPr bwMode="auto">
            <a:xfrm>
              <a:off x="1728" y="2160"/>
              <a:ext cx="2400" cy="294"/>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solidFill>
                    <a:schemeClr val="bg1"/>
                  </a:solidFill>
                  <a:latin typeface="Times New Roman" pitchFamily="18" charset="0"/>
                  <a:cs typeface="Times New Roman" pitchFamily="18" charset="0"/>
                </a:rPr>
                <a:t>Condensation (gas to solid)</a:t>
              </a:r>
              <a:endParaRPr lang="en-US" dirty="0">
                <a:solidFill>
                  <a:schemeClr val="bg1"/>
                </a:solidFill>
              </a:endParaRPr>
            </a:p>
          </p:txBody>
        </p:sp>
        <p:sp>
          <p:nvSpPr>
            <p:cNvPr id="17" name="Text Box 32"/>
            <p:cNvSpPr txBox="1">
              <a:spLocks noChangeArrowheads="1"/>
            </p:cNvSpPr>
            <p:nvPr/>
          </p:nvSpPr>
          <p:spPr bwMode="auto">
            <a:xfrm>
              <a:off x="240" y="2592"/>
              <a:ext cx="1344" cy="294"/>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dirty="0">
                  <a:solidFill>
                    <a:schemeClr val="bg1"/>
                  </a:solidFill>
                  <a:latin typeface="Times New Roman" pitchFamily="18" charset="0"/>
                  <a:cs typeface="Times New Roman" pitchFamily="18" charset="0"/>
                </a:rPr>
                <a:t>Sun</a:t>
              </a:r>
              <a:endParaRPr lang="en-US" dirty="0">
                <a:solidFill>
                  <a:schemeClr val="bg1"/>
                </a:solidFill>
              </a:endParaRPr>
            </a:p>
          </p:txBody>
        </p:sp>
        <p:sp>
          <p:nvSpPr>
            <p:cNvPr id="18" name="Text Box 33"/>
            <p:cNvSpPr txBox="1">
              <a:spLocks noChangeArrowheads="1"/>
            </p:cNvSpPr>
            <p:nvPr/>
          </p:nvSpPr>
          <p:spPr bwMode="auto">
            <a:xfrm>
              <a:off x="2976" y="2592"/>
              <a:ext cx="1152" cy="294"/>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dirty="0">
                  <a:solidFill>
                    <a:schemeClr val="bg1"/>
                  </a:solidFill>
                  <a:latin typeface="Times New Roman" pitchFamily="18" charset="0"/>
                  <a:cs typeface="Times New Roman" pitchFamily="18" charset="0"/>
                </a:rPr>
                <a:t>Gases, Ice</a:t>
              </a:r>
              <a:endParaRPr lang="en-US" dirty="0">
                <a:solidFill>
                  <a:schemeClr val="bg1"/>
                </a:solidFill>
              </a:endParaRPr>
            </a:p>
          </p:txBody>
        </p:sp>
        <p:sp>
          <p:nvSpPr>
            <p:cNvPr id="19" name="Text Box 34"/>
            <p:cNvSpPr txBox="1">
              <a:spLocks noChangeArrowheads="1"/>
            </p:cNvSpPr>
            <p:nvPr/>
          </p:nvSpPr>
          <p:spPr bwMode="auto">
            <a:xfrm>
              <a:off x="240" y="2160"/>
              <a:ext cx="1344" cy="288"/>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dirty="0">
                  <a:solidFill>
                    <a:schemeClr val="bg1"/>
                  </a:solidFill>
                  <a:latin typeface="Times New Roman" pitchFamily="18" charset="0"/>
                  <a:cs typeface="Times New Roman" pitchFamily="18" charset="0"/>
                </a:rPr>
                <a:t>Heating </a:t>
              </a:r>
              <a:r>
                <a:rPr lang="en-US" sz="2000" dirty="0">
                  <a:solidFill>
                    <a:schemeClr val="bg1"/>
                  </a:solidFill>
                  <a:latin typeface="Times New Roman" pitchFamily="18" charset="0"/>
                  <a:cs typeface="Times New Roman" pitchFamily="18" charset="0"/>
                  <a:sym typeface="Symbol" pitchFamily="18" charset="2"/>
                </a:rPr>
                <a:t> </a:t>
              </a:r>
              <a:r>
                <a:rPr lang="en-US" sz="2000" dirty="0">
                  <a:solidFill>
                    <a:schemeClr val="bg1"/>
                  </a:solidFill>
                  <a:latin typeface="Times New Roman" pitchFamily="18" charset="0"/>
                  <a:cs typeface="Times New Roman" pitchFamily="18" charset="0"/>
                </a:rPr>
                <a:t>Fusion</a:t>
              </a:r>
              <a:endParaRPr lang="en-US" sz="2000" dirty="0">
                <a:solidFill>
                  <a:schemeClr val="bg1"/>
                </a:solidFill>
              </a:endParaRPr>
            </a:p>
          </p:txBody>
        </p:sp>
      </p:grpSp>
      <p:grpSp>
        <p:nvGrpSpPr>
          <p:cNvPr id="20" name="Group 10"/>
          <p:cNvGrpSpPr>
            <a:grpSpLocks/>
          </p:cNvGrpSpPr>
          <p:nvPr/>
        </p:nvGrpSpPr>
        <p:grpSpPr bwMode="auto">
          <a:xfrm>
            <a:off x="4039673" y="4591631"/>
            <a:ext cx="1828800" cy="2127250"/>
            <a:chOff x="1728" y="2880"/>
            <a:chExt cx="1152" cy="1340"/>
          </a:xfrm>
        </p:grpSpPr>
        <p:sp>
          <p:nvSpPr>
            <p:cNvPr id="21" name="AutoShape 11"/>
            <p:cNvSpPr>
              <a:spLocks noChangeArrowheads="1"/>
            </p:cNvSpPr>
            <p:nvPr/>
          </p:nvSpPr>
          <p:spPr bwMode="auto">
            <a:xfrm>
              <a:off x="2160" y="2880"/>
              <a:ext cx="240" cy="816"/>
            </a:xfrm>
            <a:prstGeom prst="downArrow">
              <a:avLst>
                <a:gd name="adj1" fmla="val 33333"/>
                <a:gd name="adj2" fmla="val 3208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2" name="Text Box 12"/>
            <p:cNvSpPr txBox="1">
              <a:spLocks noChangeArrowheads="1"/>
            </p:cNvSpPr>
            <p:nvPr/>
          </p:nvSpPr>
          <p:spPr bwMode="auto">
            <a:xfrm>
              <a:off x="1728" y="3696"/>
              <a:ext cx="1152" cy="524"/>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dirty="0">
                  <a:solidFill>
                    <a:schemeClr val="bg1"/>
                  </a:solidFill>
                  <a:latin typeface="Times New Roman" pitchFamily="18" charset="0"/>
                  <a:cs typeface="Times New Roman" pitchFamily="18" charset="0"/>
                </a:rPr>
                <a:t>Terrestrial Planets</a:t>
              </a:r>
              <a:endParaRPr lang="en-US" dirty="0">
                <a:solidFill>
                  <a:schemeClr val="bg1"/>
                </a:solidFill>
              </a:endParaRPr>
            </a:p>
          </p:txBody>
        </p:sp>
        <p:sp>
          <p:nvSpPr>
            <p:cNvPr id="23" name="Text Box 13"/>
            <p:cNvSpPr txBox="1">
              <a:spLocks noChangeArrowheads="1"/>
            </p:cNvSpPr>
            <p:nvPr/>
          </p:nvSpPr>
          <p:spPr bwMode="auto">
            <a:xfrm>
              <a:off x="1728" y="3024"/>
              <a:ext cx="1152" cy="528"/>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400">
                  <a:latin typeface="Times New Roman" pitchFamily="18" charset="0"/>
                  <a:cs typeface="Times New Roman" pitchFamily="18" charset="0"/>
                </a:rPr>
                <a:t>Accretion</a:t>
              </a:r>
              <a:endParaRPr lang="en-US"/>
            </a:p>
          </p:txBody>
        </p:sp>
      </p:grpSp>
      <p:grpSp>
        <p:nvGrpSpPr>
          <p:cNvPr id="24" name="Group 14"/>
          <p:cNvGrpSpPr>
            <a:grpSpLocks/>
          </p:cNvGrpSpPr>
          <p:nvPr/>
        </p:nvGrpSpPr>
        <p:grpSpPr bwMode="auto">
          <a:xfrm>
            <a:off x="6068632" y="4587875"/>
            <a:ext cx="1828800" cy="2127250"/>
            <a:chOff x="2976" y="2880"/>
            <a:chExt cx="1152" cy="1340"/>
          </a:xfrm>
        </p:grpSpPr>
        <p:sp>
          <p:nvSpPr>
            <p:cNvPr id="25" name="AutoShape 15"/>
            <p:cNvSpPr>
              <a:spLocks noChangeArrowheads="1"/>
            </p:cNvSpPr>
            <p:nvPr/>
          </p:nvSpPr>
          <p:spPr bwMode="auto">
            <a:xfrm>
              <a:off x="3408" y="2880"/>
              <a:ext cx="240" cy="816"/>
            </a:xfrm>
            <a:prstGeom prst="downArrow">
              <a:avLst>
                <a:gd name="adj1" fmla="val 33333"/>
                <a:gd name="adj2" fmla="val 3208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6" name="Text Box 16"/>
            <p:cNvSpPr txBox="1">
              <a:spLocks noChangeArrowheads="1"/>
            </p:cNvSpPr>
            <p:nvPr/>
          </p:nvSpPr>
          <p:spPr bwMode="auto">
            <a:xfrm>
              <a:off x="2976" y="3024"/>
              <a:ext cx="1152" cy="524"/>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dirty="0">
                  <a:latin typeface="Times New Roman" pitchFamily="18" charset="0"/>
                  <a:cs typeface="Times New Roman" pitchFamily="18" charset="0"/>
                </a:rPr>
                <a:t>Nebular Capture</a:t>
              </a:r>
              <a:endParaRPr lang="en-US" dirty="0"/>
            </a:p>
          </p:txBody>
        </p:sp>
        <p:sp>
          <p:nvSpPr>
            <p:cNvPr id="27" name="Text Box 17"/>
            <p:cNvSpPr txBox="1">
              <a:spLocks noChangeArrowheads="1"/>
            </p:cNvSpPr>
            <p:nvPr/>
          </p:nvSpPr>
          <p:spPr bwMode="auto">
            <a:xfrm>
              <a:off x="2976" y="3696"/>
              <a:ext cx="1152" cy="524"/>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dirty="0">
                  <a:solidFill>
                    <a:schemeClr val="bg1"/>
                  </a:solidFill>
                  <a:latin typeface="Times New Roman" pitchFamily="18" charset="0"/>
                  <a:cs typeface="Times New Roman" pitchFamily="18" charset="0"/>
                </a:rPr>
                <a:t>Jovian Planets</a:t>
              </a:r>
              <a:endParaRPr lang="en-US" dirty="0">
                <a:solidFill>
                  <a:schemeClr val="bg1"/>
                </a:solidFill>
              </a:endParaRPr>
            </a:p>
          </p:txBody>
        </p:sp>
      </p:grpSp>
      <p:grpSp>
        <p:nvGrpSpPr>
          <p:cNvPr id="28" name="Group 22"/>
          <p:cNvGrpSpPr>
            <a:grpSpLocks/>
          </p:cNvGrpSpPr>
          <p:nvPr/>
        </p:nvGrpSpPr>
        <p:grpSpPr bwMode="auto">
          <a:xfrm>
            <a:off x="7912994" y="5185356"/>
            <a:ext cx="2286000" cy="1533525"/>
            <a:chOff x="4128" y="3264"/>
            <a:chExt cx="1440" cy="966"/>
          </a:xfrm>
        </p:grpSpPr>
        <p:sp>
          <p:nvSpPr>
            <p:cNvPr id="29" name="Text Box 23"/>
            <p:cNvSpPr txBox="1">
              <a:spLocks noChangeArrowheads="1"/>
            </p:cNvSpPr>
            <p:nvPr/>
          </p:nvSpPr>
          <p:spPr bwMode="auto">
            <a:xfrm>
              <a:off x="4272" y="3936"/>
              <a:ext cx="1296" cy="294"/>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dirty="0">
                  <a:solidFill>
                    <a:schemeClr val="bg1"/>
                  </a:solidFill>
                  <a:latin typeface="Times New Roman" pitchFamily="18" charset="0"/>
                  <a:cs typeface="Times New Roman" pitchFamily="18" charset="0"/>
                </a:rPr>
                <a:t>Comets</a:t>
              </a:r>
              <a:endParaRPr lang="en-US" dirty="0">
                <a:solidFill>
                  <a:schemeClr val="bg1"/>
                </a:solidFill>
              </a:endParaRPr>
            </a:p>
          </p:txBody>
        </p:sp>
        <p:sp>
          <p:nvSpPr>
            <p:cNvPr id="30" name="Text Box 24"/>
            <p:cNvSpPr txBox="1">
              <a:spLocks noChangeArrowheads="1"/>
            </p:cNvSpPr>
            <p:nvPr/>
          </p:nvSpPr>
          <p:spPr bwMode="auto">
            <a:xfrm>
              <a:off x="4272" y="3696"/>
              <a:ext cx="1296" cy="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atin typeface="Times New Roman" pitchFamily="18" charset="0"/>
                  <a:cs typeface="Times New Roman" pitchFamily="18" charset="0"/>
                </a:rPr>
                <a:t>Leftover Materials</a:t>
              </a:r>
              <a:endParaRPr lang="en-US"/>
            </a:p>
          </p:txBody>
        </p:sp>
        <p:sp>
          <p:nvSpPr>
            <p:cNvPr id="31" name="AutoShape 25"/>
            <p:cNvSpPr>
              <a:spLocks noChangeArrowheads="1"/>
            </p:cNvSpPr>
            <p:nvPr/>
          </p:nvSpPr>
          <p:spPr bwMode="auto">
            <a:xfrm flipV="1">
              <a:off x="4128" y="3264"/>
              <a:ext cx="1104" cy="432"/>
            </a:xfrm>
            <a:custGeom>
              <a:avLst/>
              <a:gdLst>
                <a:gd name="G0" fmla="+- 9131 0 0"/>
                <a:gd name="G1" fmla="+- 16406 0 0"/>
                <a:gd name="G2" fmla="+- 5324 0 0"/>
                <a:gd name="G3" fmla="*/ 9131 1 2"/>
                <a:gd name="G4" fmla="+- G3 10800 0"/>
                <a:gd name="G5" fmla="+- 21600 9131 16406"/>
                <a:gd name="G6" fmla="+- 16406 5324 0"/>
                <a:gd name="G7" fmla="*/ G6 1 2"/>
                <a:gd name="G8" fmla="*/ 16406 2 1"/>
                <a:gd name="G9" fmla="+- G8 0 21600"/>
                <a:gd name="G10" fmla="*/ 21600 G0 G1"/>
                <a:gd name="G11" fmla="*/ 21600 G4 G1"/>
                <a:gd name="G12" fmla="*/ 21600 G5 G1"/>
                <a:gd name="G13" fmla="*/ 21600 G7 G1"/>
                <a:gd name="G14" fmla="*/ 16406 1 2"/>
                <a:gd name="G15" fmla="+- G5 0 G4"/>
                <a:gd name="G16" fmla="+- G0 0 G4"/>
                <a:gd name="G17" fmla="*/ G2 G15 G16"/>
                <a:gd name="T0" fmla="*/ 15366 w 21600"/>
                <a:gd name="T1" fmla="*/ 0 h 21600"/>
                <a:gd name="T2" fmla="*/ 9131 w 21600"/>
                <a:gd name="T3" fmla="*/ 5324 h 21600"/>
                <a:gd name="T4" fmla="*/ 0 w 21600"/>
                <a:gd name="T5" fmla="*/ 20231 h 21600"/>
                <a:gd name="T6" fmla="*/ 8203 w 21600"/>
                <a:gd name="T7" fmla="*/ 21600 h 21600"/>
                <a:gd name="T8" fmla="*/ 16406 w 21600"/>
                <a:gd name="T9" fmla="*/ 14305 h 21600"/>
                <a:gd name="T10" fmla="*/ 21600 w 21600"/>
                <a:gd name="T11" fmla="*/ 5324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366" y="0"/>
                  </a:moveTo>
                  <a:lnTo>
                    <a:pt x="9131" y="5324"/>
                  </a:lnTo>
                  <a:lnTo>
                    <a:pt x="14325" y="5324"/>
                  </a:lnTo>
                  <a:lnTo>
                    <a:pt x="14325" y="18860"/>
                  </a:lnTo>
                  <a:lnTo>
                    <a:pt x="0" y="18860"/>
                  </a:lnTo>
                  <a:lnTo>
                    <a:pt x="0" y="21600"/>
                  </a:lnTo>
                  <a:lnTo>
                    <a:pt x="16406" y="21600"/>
                  </a:lnTo>
                  <a:lnTo>
                    <a:pt x="16406" y="5324"/>
                  </a:lnTo>
                  <a:lnTo>
                    <a:pt x="21600" y="5324"/>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nvGrpSpPr>
          <p:cNvPr id="32" name="Group 18"/>
          <p:cNvGrpSpPr>
            <a:grpSpLocks/>
          </p:cNvGrpSpPr>
          <p:nvPr/>
        </p:nvGrpSpPr>
        <p:grpSpPr bwMode="auto">
          <a:xfrm>
            <a:off x="1677473" y="5181600"/>
            <a:ext cx="2362200" cy="1533525"/>
            <a:chOff x="240" y="3264"/>
            <a:chExt cx="1488" cy="966"/>
          </a:xfrm>
        </p:grpSpPr>
        <p:sp>
          <p:nvSpPr>
            <p:cNvPr id="33" name="Text Box 19"/>
            <p:cNvSpPr txBox="1">
              <a:spLocks noChangeArrowheads="1"/>
            </p:cNvSpPr>
            <p:nvPr/>
          </p:nvSpPr>
          <p:spPr bwMode="auto">
            <a:xfrm>
              <a:off x="240" y="3936"/>
              <a:ext cx="1344" cy="294"/>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dirty="0">
                  <a:solidFill>
                    <a:schemeClr val="bg1"/>
                  </a:solidFill>
                  <a:latin typeface="Times New Roman" pitchFamily="18" charset="0"/>
                  <a:cs typeface="Times New Roman" pitchFamily="18" charset="0"/>
                </a:rPr>
                <a:t>Asteroids</a:t>
              </a:r>
              <a:r>
                <a:rPr lang="en-US" sz="2000" dirty="0">
                  <a:latin typeface="Times New Roman" pitchFamily="18" charset="0"/>
                  <a:cs typeface="Times New Roman" pitchFamily="18" charset="0"/>
                </a:rPr>
                <a:t> </a:t>
              </a:r>
              <a:endParaRPr lang="en-US" dirty="0"/>
            </a:p>
          </p:txBody>
        </p:sp>
        <p:sp>
          <p:nvSpPr>
            <p:cNvPr id="34" name="Text Box 20"/>
            <p:cNvSpPr txBox="1">
              <a:spLocks noChangeArrowheads="1"/>
            </p:cNvSpPr>
            <p:nvPr/>
          </p:nvSpPr>
          <p:spPr bwMode="auto">
            <a:xfrm>
              <a:off x="240" y="3696"/>
              <a:ext cx="1344" cy="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atin typeface="Times New Roman" pitchFamily="18" charset="0"/>
                  <a:cs typeface="Times New Roman" pitchFamily="18" charset="0"/>
                </a:rPr>
                <a:t>Leftover Materials</a:t>
              </a:r>
              <a:endParaRPr lang="en-US"/>
            </a:p>
          </p:txBody>
        </p:sp>
        <p:sp>
          <p:nvSpPr>
            <p:cNvPr id="35" name="AutoShape 21"/>
            <p:cNvSpPr>
              <a:spLocks noChangeArrowheads="1"/>
            </p:cNvSpPr>
            <p:nvPr/>
          </p:nvSpPr>
          <p:spPr bwMode="auto">
            <a:xfrm rot="10800000">
              <a:off x="576" y="3264"/>
              <a:ext cx="1152" cy="432"/>
            </a:xfrm>
            <a:custGeom>
              <a:avLst/>
              <a:gdLst>
                <a:gd name="G0" fmla="+- 9131 0 0"/>
                <a:gd name="G1" fmla="+- 16406 0 0"/>
                <a:gd name="G2" fmla="+- 5324 0 0"/>
                <a:gd name="G3" fmla="*/ 9131 1 2"/>
                <a:gd name="G4" fmla="+- G3 10800 0"/>
                <a:gd name="G5" fmla="+- 21600 9131 16406"/>
                <a:gd name="G6" fmla="+- 16406 5324 0"/>
                <a:gd name="G7" fmla="*/ G6 1 2"/>
                <a:gd name="G8" fmla="*/ 16406 2 1"/>
                <a:gd name="G9" fmla="+- G8 0 21600"/>
                <a:gd name="G10" fmla="*/ 21600 G0 G1"/>
                <a:gd name="G11" fmla="*/ 21600 G4 G1"/>
                <a:gd name="G12" fmla="*/ 21600 G5 G1"/>
                <a:gd name="G13" fmla="*/ 21600 G7 G1"/>
                <a:gd name="G14" fmla="*/ 16406 1 2"/>
                <a:gd name="G15" fmla="+- G5 0 G4"/>
                <a:gd name="G16" fmla="+- G0 0 G4"/>
                <a:gd name="G17" fmla="*/ G2 G15 G16"/>
                <a:gd name="T0" fmla="*/ 15366 w 21600"/>
                <a:gd name="T1" fmla="*/ 0 h 21600"/>
                <a:gd name="T2" fmla="*/ 9131 w 21600"/>
                <a:gd name="T3" fmla="*/ 5324 h 21600"/>
                <a:gd name="T4" fmla="*/ 0 w 21600"/>
                <a:gd name="T5" fmla="*/ 20231 h 21600"/>
                <a:gd name="T6" fmla="*/ 8203 w 21600"/>
                <a:gd name="T7" fmla="*/ 21600 h 21600"/>
                <a:gd name="T8" fmla="*/ 16406 w 21600"/>
                <a:gd name="T9" fmla="*/ 14305 h 21600"/>
                <a:gd name="T10" fmla="*/ 21600 w 21600"/>
                <a:gd name="T11" fmla="*/ 5324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366" y="0"/>
                  </a:moveTo>
                  <a:lnTo>
                    <a:pt x="9131" y="5324"/>
                  </a:lnTo>
                  <a:lnTo>
                    <a:pt x="14325" y="5324"/>
                  </a:lnTo>
                  <a:lnTo>
                    <a:pt x="14325" y="18860"/>
                  </a:lnTo>
                  <a:lnTo>
                    <a:pt x="0" y="18860"/>
                  </a:lnTo>
                  <a:lnTo>
                    <a:pt x="0" y="21600"/>
                  </a:lnTo>
                  <a:lnTo>
                    <a:pt x="16406" y="21600"/>
                  </a:lnTo>
                  <a:lnTo>
                    <a:pt x="16406" y="5324"/>
                  </a:lnTo>
                  <a:lnTo>
                    <a:pt x="21600" y="5324"/>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sp>
        <p:nvSpPr>
          <p:cNvPr id="36" name="Flowchart: Predefined Process 35"/>
          <p:cNvSpPr/>
          <p:nvPr/>
        </p:nvSpPr>
        <p:spPr>
          <a:xfrm>
            <a:off x="1524000" y="115910"/>
            <a:ext cx="8895008" cy="978794"/>
          </a:xfrm>
          <a:prstGeom prst="flowChartPredefined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800" b="1" dirty="0">
                <a:latin typeface="Times New Roman" pitchFamily="18" charset="0"/>
                <a:cs typeface="Times New Roman" pitchFamily="18" charset="0"/>
              </a:rPr>
              <a:t>The Nebular Theory</a:t>
            </a:r>
            <a:r>
              <a:rPr lang="en-US" sz="2800" b="1" baseline="30000" dirty="0">
                <a:latin typeface="Times New Roman" pitchFamily="18" charset="0"/>
                <a:cs typeface="Times New Roman" pitchFamily="18" charset="0"/>
              </a:rPr>
              <a:t>*</a:t>
            </a:r>
            <a:r>
              <a:rPr lang="en-US" sz="2800" b="1" dirty="0">
                <a:latin typeface="Times New Roman" pitchFamily="18" charset="0"/>
                <a:cs typeface="Times New Roman" pitchFamily="18" charset="0"/>
              </a:rPr>
              <a:t> of  Solar System Formation</a:t>
            </a:r>
            <a:endParaRPr lang="id-ID" sz="2800" dirty="0"/>
          </a:p>
        </p:txBody>
      </p:sp>
    </p:spTree>
    <p:extLst>
      <p:ext uri="{BB962C8B-B14F-4D97-AF65-F5344CB8AC3E}">
        <p14:creationId xmlns:p14="http://schemas.microsoft.com/office/powerpoint/2010/main" val="240349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4850" y="270456"/>
            <a:ext cx="2575775" cy="1077218"/>
          </a:xfrm>
          <a:prstGeom prst="rect">
            <a:avLst/>
          </a:prstGeom>
          <a:noFill/>
        </p:spPr>
        <p:txBody>
          <a:bodyPr wrap="square" rtlCol="0">
            <a:spAutoFit/>
          </a:bodyPr>
          <a:lstStyle/>
          <a:p>
            <a:pPr algn="ctr"/>
            <a:r>
              <a:rPr lang="en-US" sz="3200" b="1" dirty="0">
                <a:latin typeface="Times New Roman" pitchFamily="18" charset="0"/>
                <a:cs typeface="Times New Roman" pitchFamily="18" charset="0"/>
              </a:rPr>
              <a:t>A Pictorial History</a:t>
            </a:r>
            <a:endParaRPr lang="id-ID" sz="3200" dirty="0"/>
          </a:p>
        </p:txBody>
      </p:sp>
      <p:pic>
        <p:nvPicPr>
          <p:cNvPr id="4" name="Picture 6" descr="bbtlf0702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1234" y="0"/>
            <a:ext cx="1670654"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4"/>
          <p:cNvSpPr txBox="1">
            <a:spLocks noChangeArrowheads="1"/>
          </p:cNvSpPr>
          <p:nvPr/>
        </p:nvSpPr>
        <p:spPr bwMode="auto">
          <a:xfrm>
            <a:off x="3251200" y="1551468"/>
            <a:ext cx="2082800" cy="36671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latin typeface="Times New Roman" pitchFamily="18" charset="0"/>
                <a:cs typeface="Times New Roman" pitchFamily="18" charset="0"/>
              </a:rPr>
              <a:t>Interplanetary Cloud</a:t>
            </a:r>
            <a:endParaRPr lang="en-US" dirty="0"/>
          </a:p>
        </p:txBody>
      </p:sp>
      <p:sp>
        <p:nvSpPr>
          <p:cNvPr id="6" name="AutoShape 16"/>
          <p:cNvSpPr>
            <a:spLocks noChangeArrowheads="1"/>
          </p:cNvSpPr>
          <p:nvPr/>
        </p:nvSpPr>
        <p:spPr bwMode="auto">
          <a:xfrm>
            <a:off x="5334000" y="840581"/>
            <a:ext cx="1752600" cy="228600"/>
          </a:xfrm>
          <a:prstGeom prst="rightArrow">
            <a:avLst>
              <a:gd name="adj1" fmla="val 50000"/>
              <a:gd name="adj2" fmla="val 1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7" name="Text Box 11"/>
          <p:cNvSpPr txBox="1">
            <a:spLocks noChangeArrowheads="1"/>
          </p:cNvSpPr>
          <p:nvPr/>
        </p:nvSpPr>
        <p:spPr bwMode="auto">
          <a:xfrm>
            <a:off x="5325409" y="167715"/>
            <a:ext cx="1600200" cy="64135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atin typeface="Times New Roman" pitchFamily="18" charset="0"/>
                <a:cs typeface="Times New Roman" pitchFamily="18" charset="0"/>
              </a:rPr>
              <a:t>Gravitational Collapse</a:t>
            </a:r>
            <a:endParaRPr lang="en-US"/>
          </a:p>
        </p:txBody>
      </p:sp>
      <p:pic>
        <p:nvPicPr>
          <p:cNvPr id="8" name="Picture 7" descr="bbtlf0703_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9050"/>
            <a:ext cx="3657600" cy="16430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bbtlf0706_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2065337"/>
            <a:ext cx="3657600" cy="1965325"/>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7"/>
          <p:cNvSpPr>
            <a:spLocks noChangeArrowheads="1"/>
          </p:cNvSpPr>
          <p:nvPr/>
        </p:nvSpPr>
        <p:spPr bwMode="auto">
          <a:xfrm>
            <a:off x="8748712" y="1635918"/>
            <a:ext cx="180975" cy="457200"/>
          </a:xfrm>
          <a:prstGeom prst="downArrow">
            <a:avLst>
              <a:gd name="adj1" fmla="val 50000"/>
              <a:gd name="adj2" fmla="val 6315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 name="Text Box 15"/>
          <p:cNvSpPr txBox="1">
            <a:spLocks noChangeArrowheads="1"/>
          </p:cNvSpPr>
          <p:nvPr/>
        </p:nvSpPr>
        <p:spPr bwMode="auto">
          <a:xfrm>
            <a:off x="8991600" y="1681161"/>
            <a:ext cx="1441450" cy="366713"/>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imes New Roman" pitchFamily="18" charset="0"/>
                <a:cs typeface="Times New Roman" pitchFamily="18" charset="0"/>
              </a:rPr>
              <a:t>Condensation</a:t>
            </a:r>
            <a:endParaRPr lang="en-US">
              <a:latin typeface="Times New Roman" pitchFamily="18" charset="0"/>
            </a:endParaRPr>
          </a:p>
        </p:txBody>
      </p:sp>
      <p:sp>
        <p:nvSpPr>
          <p:cNvPr id="12" name="AutoShape 21"/>
          <p:cNvSpPr>
            <a:spLocks noChangeArrowheads="1"/>
          </p:cNvSpPr>
          <p:nvPr/>
        </p:nvSpPr>
        <p:spPr bwMode="auto">
          <a:xfrm>
            <a:off x="6324600" y="2942823"/>
            <a:ext cx="838200" cy="152400"/>
          </a:xfrm>
          <a:prstGeom prst="leftRightArrow">
            <a:avLst>
              <a:gd name="adj1" fmla="val 50000"/>
              <a:gd name="adj2" fmla="val 11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pic>
        <p:nvPicPr>
          <p:cNvPr id="13" name="Picture 8" descr="bbtlf0705_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330" y="1905000"/>
            <a:ext cx="4176244" cy="2346325"/>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20"/>
          <p:cNvSpPr>
            <a:spLocks noChangeArrowheads="1"/>
          </p:cNvSpPr>
          <p:nvPr/>
        </p:nvSpPr>
        <p:spPr bwMode="auto">
          <a:xfrm rot="10800000">
            <a:off x="3733795" y="4103060"/>
            <a:ext cx="304800" cy="685800"/>
          </a:xfrm>
          <a:prstGeom prst="upArrowCallout">
            <a:avLst>
              <a:gd name="adj1" fmla="val 25000"/>
              <a:gd name="adj2" fmla="val 25000"/>
              <a:gd name="adj3" fmla="val 37500"/>
              <a:gd name="adj4" fmla="val 1180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5" name="Text Box 12"/>
          <p:cNvSpPr txBox="1">
            <a:spLocks noChangeArrowheads="1"/>
          </p:cNvSpPr>
          <p:nvPr/>
        </p:nvSpPr>
        <p:spPr bwMode="auto">
          <a:xfrm>
            <a:off x="2647944" y="4378794"/>
            <a:ext cx="1085850" cy="366713"/>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latin typeface="Times New Roman" pitchFamily="18" charset="0"/>
                <a:cs typeface="Times New Roman" pitchFamily="18" charset="0"/>
              </a:rPr>
              <a:t>Accretion</a:t>
            </a:r>
            <a:endParaRPr lang="en-US" dirty="0"/>
          </a:p>
        </p:txBody>
      </p:sp>
      <p:pic>
        <p:nvPicPr>
          <p:cNvPr id="16" name="Picture 9" descr="bbtlf0707_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2089" y="4788860"/>
            <a:ext cx="4495800" cy="1935163"/>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19"/>
          <p:cNvSpPr>
            <a:spLocks noChangeArrowheads="1"/>
          </p:cNvSpPr>
          <p:nvPr/>
        </p:nvSpPr>
        <p:spPr bwMode="auto">
          <a:xfrm rot="10800000">
            <a:off x="5105400" y="4079874"/>
            <a:ext cx="304800" cy="304800"/>
          </a:xfrm>
          <a:prstGeom prst="upArrowCallout">
            <a:avLst>
              <a:gd name="adj1" fmla="val 25000"/>
              <a:gd name="adj2" fmla="val 25000"/>
              <a:gd name="adj3" fmla="val 16667"/>
              <a:gd name="adj4" fmla="val 2500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8" name="AutoShape 18"/>
          <p:cNvSpPr>
            <a:spLocks noChangeArrowheads="1"/>
          </p:cNvSpPr>
          <p:nvPr/>
        </p:nvSpPr>
        <p:spPr bwMode="auto">
          <a:xfrm rot="10800000" flipH="1">
            <a:off x="5257799" y="4294256"/>
            <a:ext cx="3048000" cy="381000"/>
          </a:xfrm>
          <a:custGeom>
            <a:avLst/>
            <a:gdLst>
              <a:gd name="G0" fmla="+- 16685 0 0"/>
              <a:gd name="G1" fmla="+- 21042 0 0"/>
              <a:gd name="G2" fmla="+- 15084 0 0"/>
              <a:gd name="G3" fmla="*/ 16685 1 2"/>
              <a:gd name="G4" fmla="+- G3 10800 0"/>
              <a:gd name="G5" fmla="+- 21600 16685 21042"/>
              <a:gd name="G6" fmla="+- 21042 15084 0"/>
              <a:gd name="G7" fmla="*/ G6 1 2"/>
              <a:gd name="G8" fmla="*/ 21042 2 1"/>
              <a:gd name="G9" fmla="+- G8 0 21600"/>
              <a:gd name="G10" fmla="*/ 21600 G0 G1"/>
              <a:gd name="G11" fmla="*/ 21600 G4 G1"/>
              <a:gd name="G12" fmla="*/ 21600 G5 G1"/>
              <a:gd name="G13" fmla="*/ 21600 G7 G1"/>
              <a:gd name="G14" fmla="*/ 21042 1 2"/>
              <a:gd name="G15" fmla="+- G5 0 G4"/>
              <a:gd name="G16" fmla="+- G0 0 G4"/>
              <a:gd name="G17" fmla="*/ G2 G15 G16"/>
              <a:gd name="T0" fmla="*/ 19143 w 21600"/>
              <a:gd name="T1" fmla="*/ 0 h 21600"/>
              <a:gd name="T2" fmla="*/ 16685 w 21600"/>
              <a:gd name="T3" fmla="*/ 15084 h 21600"/>
              <a:gd name="T4" fmla="*/ 0 w 21600"/>
              <a:gd name="T5" fmla="*/ 19651 h 21600"/>
              <a:gd name="T6" fmla="*/ 10521 w 21600"/>
              <a:gd name="T7" fmla="*/ 21600 h 21600"/>
              <a:gd name="T8" fmla="*/ 21042 w 21600"/>
              <a:gd name="T9" fmla="*/ 18542 h 21600"/>
              <a:gd name="T10" fmla="*/ 21600 w 21600"/>
              <a:gd name="T11" fmla="*/ 15084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143" y="0"/>
                </a:moveTo>
                <a:lnTo>
                  <a:pt x="16685" y="15084"/>
                </a:lnTo>
                <a:lnTo>
                  <a:pt x="17243" y="15084"/>
                </a:lnTo>
                <a:lnTo>
                  <a:pt x="17243" y="17700"/>
                </a:lnTo>
                <a:lnTo>
                  <a:pt x="0" y="17700"/>
                </a:lnTo>
                <a:lnTo>
                  <a:pt x="0" y="21600"/>
                </a:lnTo>
                <a:lnTo>
                  <a:pt x="21042" y="21600"/>
                </a:lnTo>
                <a:lnTo>
                  <a:pt x="21042" y="15084"/>
                </a:lnTo>
                <a:lnTo>
                  <a:pt x="21600" y="15084"/>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pic>
        <p:nvPicPr>
          <p:cNvPr id="19" name="Picture 10" descr="bbtlf0708_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7008" y="4675257"/>
            <a:ext cx="5512158" cy="2249487"/>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3"/>
          <p:cNvSpPr txBox="1">
            <a:spLocks noChangeArrowheads="1"/>
          </p:cNvSpPr>
          <p:nvPr/>
        </p:nvSpPr>
        <p:spPr bwMode="auto">
          <a:xfrm>
            <a:off x="8513472" y="4294256"/>
            <a:ext cx="1701800" cy="366713"/>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imes New Roman" pitchFamily="18" charset="0"/>
                <a:cs typeface="Times New Roman" pitchFamily="18" charset="0"/>
              </a:rPr>
              <a:t>Nabular Capture</a:t>
            </a:r>
            <a:endParaRPr lang="en-US"/>
          </a:p>
        </p:txBody>
      </p:sp>
    </p:spTree>
    <p:extLst>
      <p:ext uri="{BB962C8B-B14F-4D97-AF65-F5344CB8AC3E}">
        <p14:creationId xmlns:p14="http://schemas.microsoft.com/office/powerpoint/2010/main" val="1990041352"/>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over and End Slide Master">
  <a:themeElements>
    <a:clrScheme name="ALL PPT-BALLOON DOLLAR">
      <a:dk1>
        <a:sysClr val="windowText" lastClr="000000"/>
      </a:dk1>
      <a:lt1>
        <a:sysClr val="window" lastClr="FFFFFF"/>
      </a:lt1>
      <a:dk2>
        <a:srgbClr val="44546A"/>
      </a:dk2>
      <a:lt2>
        <a:srgbClr val="CBCBCB"/>
      </a:lt2>
      <a:accent1>
        <a:srgbClr val="B1D9C7"/>
      </a:accent1>
      <a:accent2>
        <a:srgbClr val="62C1C5"/>
      </a:accent2>
      <a:accent3>
        <a:srgbClr val="FDD247"/>
      </a:accent3>
      <a:accent4>
        <a:srgbClr val="F7A60B"/>
      </a:accent4>
      <a:accent5>
        <a:srgbClr val="576868"/>
      </a:accent5>
      <a:accent6>
        <a:srgbClr val="CBCBCB"/>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 PPT-BALLOON DOLLAR">
      <a:dk1>
        <a:sysClr val="windowText" lastClr="000000"/>
      </a:dk1>
      <a:lt1>
        <a:sysClr val="window" lastClr="FFFFFF"/>
      </a:lt1>
      <a:dk2>
        <a:srgbClr val="44546A"/>
      </a:dk2>
      <a:lt2>
        <a:srgbClr val="CBCBCB"/>
      </a:lt2>
      <a:accent1>
        <a:srgbClr val="B1D9C7"/>
      </a:accent1>
      <a:accent2>
        <a:srgbClr val="62C1C5"/>
      </a:accent2>
      <a:accent3>
        <a:srgbClr val="FDD247"/>
      </a:accent3>
      <a:accent4>
        <a:srgbClr val="F7A60B"/>
      </a:accent4>
      <a:accent5>
        <a:srgbClr val="576868"/>
      </a:accent5>
      <a:accent6>
        <a:srgbClr val="CBCBCB"/>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 PPT-BALLOON DOLLAR">
      <a:dk1>
        <a:sysClr val="windowText" lastClr="000000"/>
      </a:dk1>
      <a:lt1>
        <a:sysClr val="window" lastClr="FFFFFF"/>
      </a:lt1>
      <a:dk2>
        <a:srgbClr val="44546A"/>
      </a:dk2>
      <a:lt2>
        <a:srgbClr val="CBCBCB"/>
      </a:lt2>
      <a:accent1>
        <a:srgbClr val="B1D9C7"/>
      </a:accent1>
      <a:accent2>
        <a:srgbClr val="62C1C5"/>
      </a:accent2>
      <a:accent3>
        <a:srgbClr val="FDD247"/>
      </a:accent3>
      <a:accent4>
        <a:srgbClr val="F7A60B"/>
      </a:accent4>
      <a:accent5>
        <a:srgbClr val="576868"/>
      </a:accent5>
      <a:accent6>
        <a:srgbClr val="CBCBCB"/>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2298</TotalTime>
  <Words>1338</Words>
  <Application>Microsoft Office PowerPoint</Application>
  <PresentationFormat>Widescreen</PresentationFormat>
  <Paragraphs>109</Paragraphs>
  <Slides>18</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18</vt:i4>
      </vt:variant>
    </vt:vector>
  </HeadingPairs>
  <TitlesOfParts>
    <vt:vector size="28" baseType="lpstr">
      <vt:lpstr>Aharoni</vt:lpstr>
      <vt:lpstr>Arial</vt:lpstr>
      <vt:lpstr>Calibri</vt:lpstr>
      <vt:lpstr>Garamond</vt:lpstr>
      <vt:lpstr>Times</vt:lpstr>
      <vt:lpstr>Times New Roman</vt:lpstr>
      <vt:lpstr>Cover and End Slide Master</vt:lpstr>
      <vt:lpstr>Contents Slide Master</vt:lpstr>
      <vt:lpstr>Section Break Slide Master</vt:lpstr>
      <vt:lpstr>BlackTie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DELL</cp:lastModifiedBy>
  <cp:revision>163</cp:revision>
  <dcterms:created xsi:type="dcterms:W3CDTF">2019-01-14T06:35:35Z</dcterms:created>
  <dcterms:modified xsi:type="dcterms:W3CDTF">2024-08-27T15:50:16Z</dcterms:modified>
</cp:coreProperties>
</file>