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6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9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3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8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7117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595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37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71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33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01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285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54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2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7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42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6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6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5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9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Integrasi Iman, Islam, dan Ihsan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Konsep Dasar Ajaran Islam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Iman adalah keyakinan dalam hati</a:t>
            </a:r>
          </a:p>
          <a:p>
            <a:pPr lvl="1"/>
            <a:r>
              <a:t>Diucapkan dengan lisan</a:t>
            </a:r>
          </a:p>
          <a:p>
            <a:pPr lvl="1"/>
            <a:r>
              <a:t>Dibuktikan dengan amal perbuatan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Islam berarti berserah diri kepada Allah</a:t>
            </a:r>
          </a:p>
          <a:p>
            <a:pPr lvl="1"/>
            <a:r>
              <a:t>Diwujudkan dalam ketaatan dan ibadah</a:t>
            </a:r>
          </a:p>
          <a:p>
            <a:pPr lvl="1"/>
            <a:r>
              <a:t>Tercermin dalam rukun Islam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Ihsan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Ihsan adalah beribadah seolah-olah melihat Allah</a:t>
            </a:r>
          </a:p>
          <a:p>
            <a:pPr lvl="1"/>
            <a:r>
              <a:t>Jika tidak melihat-Nya, yakin bahwa Allah melihat kita</a:t>
            </a:r>
          </a:p>
          <a:p>
            <a:pPr lvl="1"/>
            <a:r>
              <a:t>Mendorong keikhlasan dan kualitas amal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Iman, Islam, dan Ihsan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Iman sebagai fondasi keyakinan</a:t>
            </a:r>
          </a:p>
          <a:p>
            <a:pPr lvl="1"/>
            <a:r>
              <a:t>Islam sebagai bentuk pengamalan</a:t>
            </a:r>
          </a:p>
          <a:p>
            <a:pPr lvl="1"/>
            <a:r>
              <a:t>Ihsan sebagai penyempurna kualitas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Iman, Islam, dan Ihsan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Iman menumbuhkan kesadaran spiritual</a:t>
            </a:r>
          </a:p>
          <a:p>
            <a:pPr lvl="1"/>
            <a:r>
              <a:t>Islam mengarahkan perilaku dan ibadah</a:t>
            </a:r>
          </a:p>
          <a:p>
            <a:pPr lvl="1"/>
            <a:r>
              <a:t>Ihsan menyempurnakan akhlak dan niat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dalam Kehidupan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Menjaga keimanan dalam setiap kondisi</a:t>
            </a:r>
          </a:p>
          <a:p>
            <a:pPr lvl="1"/>
            <a:r>
              <a:t>Melaksanakan syariat dengan konsisten</a:t>
            </a:r>
          </a:p>
          <a:p>
            <a:pPr lvl="1"/>
            <a:r>
              <a:t>Berbuat baik dan ikhlas dalam semua aspek kehidupan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Iman, Islam, dan Ihsan adalah satu kesatuan</a:t>
            </a:r>
          </a:p>
          <a:p>
            <a:pPr lvl="1"/>
            <a:r>
              <a:t>Ketiganya membentuk pribadi Muslim yang utuh</a:t>
            </a:r>
          </a:p>
          <a:p>
            <a:pPr lvl="1"/>
            <a:r>
              <a:t>Integrasi ketiganya membawa kebahagiaan dunia dan akhirat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</TotalTime>
  <Words>147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Droplet</vt:lpstr>
      <vt:lpstr>Integrasi Iman, Islam, dan Ihsan</vt:lpstr>
      <vt:lpstr>Pengertian Iman</vt:lpstr>
      <vt:lpstr>Pengertian Islam</vt:lpstr>
      <vt:lpstr>Pengertian Ihsan</vt:lpstr>
      <vt:lpstr>Hubungan Iman, Islam, dan Ihsan</vt:lpstr>
      <vt:lpstr>Integrasi Iman, Islam, dan Ihsan</vt:lpstr>
      <vt:lpstr>Implementasi dalam Kehidupan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Integrasi Iman, Islam, dan Ihsan</dc:title>
  <dc:subject/>
  <dc:creator/>
  <cp:keywords/>
  <dc:description>generated using python-pptx</dc:description>
  <cp:lastModifiedBy>Muhisom Muhisom</cp:lastModifiedBy>
  <cp:revision>2</cp:revision>
  <dcterms:created xsi:type="dcterms:W3CDTF">2013-01-27T09:14:16Z</dcterms:created>
  <dcterms:modified xsi:type="dcterms:W3CDTF">2025-12-15T07:07:43Z</dcterms:modified>
  <cp:category/>
</cp:coreProperties>
</file>