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59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88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87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5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39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1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73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3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8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8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3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433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A45CB-C057-4CEA-924B-15614EFC9A90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C08B3-1211-4837-A357-213FFF55B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0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7776864" cy="5430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15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932317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14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68837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715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272808" cy="523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7043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7"/>
            <a:ext cx="6696744" cy="5245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286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61485"/>
            <a:ext cx="7272808" cy="619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696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681981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07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On-screen Show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7</cp:revision>
  <dcterms:created xsi:type="dcterms:W3CDTF">2023-01-20T02:26:36Z</dcterms:created>
  <dcterms:modified xsi:type="dcterms:W3CDTF">2023-01-20T03:09:35Z</dcterms:modified>
</cp:coreProperties>
</file>