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60" r:id="rId6"/>
    <p:sldId id="259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11ED05-286F-48B9-8BDA-D825C8A897A7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FAE0370-E0DA-458A-A00F-D2B94FF05DC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1ED05-286F-48B9-8BDA-D825C8A897A7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AE0370-E0DA-458A-A00F-D2B94FF05DC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1ED05-286F-48B9-8BDA-D825C8A897A7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AE0370-E0DA-458A-A00F-D2B94FF05DC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1ED05-286F-48B9-8BDA-D825C8A897A7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AE0370-E0DA-458A-A00F-D2B94FF05DC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1ED05-286F-48B9-8BDA-D825C8A897A7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AE0370-E0DA-458A-A00F-D2B94FF05DC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1ED05-286F-48B9-8BDA-D825C8A897A7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AE0370-E0DA-458A-A00F-D2B94FF05DC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1ED05-286F-48B9-8BDA-D825C8A897A7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AE0370-E0DA-458A-A00F-D2B94FF05DC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1ED05-286F-48B9-8BDA-D825C8A897A7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AE0370-E0DA-458A-A00F-D2B94FF05DC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1ED05-286F-48B9-8BDA-D825C8A897A7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AE0370-E0DA-458A-A00F-D2B94FF05DC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911ED05-286F-48B9-8BDA-D825C8A897A7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AE0370-E0DA-458A-A00F-D2B94FF05DC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11ED05-286F-48B9-8BDA-D825C8A897A7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FAE0370-E0DA-458A-A00F-D2B94FF05DC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911ED05-286F-48B9-8BDA-D825C8A897A7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FAE0370-E0DA-458A-A00F-D2B94FF05DC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DIPLOMASI DENGAN KEKUATAN LIBERAL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Soeharto anti </a:t>
            </a:r>
            <a:r>
              <a:rPr lang="id-ID" dirty="0" smtClean="0"/>
              <a:t>komunisme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id-ID" dirty="0" smtClean="0"/>
              <a:t>hubungan </a:t>
            </a:r>
            <a:r>
              <a:rPr lang="id-ID" dirty="0" smtClean="0"/>
              <a:t>dengan negara-negara komunis tidak terlalu baik. </a:t>
            </a:r>
            <a:endParaRPr lang="en-US" dirty="0" smtClean="0"/>
          </a:p>
          <a:p>
            <a:r>
              <a:rPr lang="id-ID" dirty="0" smtClean="0"/>
              <a:t>Kecenderungan </a:t>
            </a:r>
            <a:r>
              <a:rPr lang="id-ID" dirty="0" smtClean="0"/>
              <a:t>hubungan Indonesia pada masa Orde Baru adalah mengarah kepada negara-negara Barat yang pada masa presiden Soekarno terabaikan.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AMERIKA MEMILIKI PERAN PENTING DALAM KEMERDEKAAN INDONESIA AKHIR 1940-AN</a:t>
            </a:r>
          </a:p>
          <a:p>
            <a:r>
              <a:rPr lang="en-US" dirty="0" smtClean="0"/>
              <a:t>MEMBUKA HUBUNGAN 28 DESEMBER 1949</a:t>
            </a:r>
          </a:p>
          <a:p>
            <a:r>
              <a:rPr lang="en-US" dirty="0" smtClean="0"/>
              <a:t>AS PUNYA KEPENTINGAN EKONOMI, KOMERSIAL, &amp; KEAMANAN DI INDONESIA.</a:t>
            </a:r>
          </a:p>
          <a:p>
            <a:r>
              <a:rPr lang="en-US" dirty="0" smtClean="0"/>
              <a:t>LAUT CHINA SELATAN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INDONESIA-AMERIKA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INDONESIA-AUSTRALIA TETANGGA DEKAT</a:t>
            </a:r>
          </a:p>
          <a:p>
            <a:r>
              <a:rPr lang="en-US" dirty="0" smtClean="0"/>
              <a:t>BERPERAN PENTING DALAM KEMERDEKAAN INDONESIA</a:t>
            </a:r>
          </a:p>
          <a:p>
            <a:r>
              <a:rPr lang="en-US" dirty="0" smtClean="0"/>
              <a:t>HUBUNGAN PASANG-SURUT</a:t>
            </a:r>
          </a:p>
          <a:p>
            <a:pPr marL="514350" indent="-514350">
              <a:buAutoNum type="arabicPeriod"/>
            </a:pPr>
            <a:r>
              <a:rPr lang="en-US" dirty="0" smtClean="0"/>
              <a:t>KONFRONTASI MALAYSIA </a:t>
            </a:r>
            <a:r>
              <a:rPr lang="en-US" dirty="0" smtClean="0">
                <a:sym typeface="Wingdings" pitchFamily="2" charset="2"/>
              </a:rPr>
              <a:t> DUKUNG MALAYSIA</a:t>
            </a:r>
          </a:p>
          <a:p>
            <a:pPr marL="514350" indent="-514350">
              <a:buAutoNum type="arabicPeriod"/>
            </a:pPr>
            <a:r>
              <a:rPr lang="en-US" dirty="0" smtClean="0">
                <a:sym typeface="Wingdings" pitchFamily="2" charset="2"/>
              </a:rPr>
              <a:t>REFERENDUM TIMOR-TIMUR 1999 DIANGGAP TURUT CAMPUR</a:t>
            </a:r>
          </a:p>
          <a:p>
            <a:pPr marL="514350" indent="-514350">
              <a:buAutoNum type="arabicPeriod"/>
            </a:pPr>
            <a:r>
              <a:rPr lang="en-US" dirty="0" smtClean="0">
                <a:sym typeface="Wingdings" pitchFamily="2" charset="2"/>
              </a:rPr>
              <a:t>MENDUKUNG PELARIAN ORGANISASI PAPUA MERDEKA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INDONESIA-AUSTRALIA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DITANDATANGANI OLEH GARETH EVANS DAN ALI ALATAS PADA 11 DESEMBER 1989 DAN BERLAKU 9 FEBRUARI 1991</a:t>
            </a:r>
          </a:p>
          <a:p>
            <a:r>
              <a:rPr lang="en-US" dirty="0" smtClean="0"/>
              <a:t>EKPLOITASI BERSAMA SDA DI LAUT TIMOR YANG DIKLAIM OLEH KEDUA NEGARA</a:t>
            </a:r>
          </a:p>
          <a:p>
            <a:r>
              <a:rPr lang="en-US" dirty="0" smtClean="0"/>
              <a:t>MENANDAI DIPLOMASI INDONESIA DALAM MENJAGA KEKAYAAN NEGARA</a:t>
            </a:r>
          </a:p>
          <a:p>
            <a:r>
              <a:rPr lang="en-US" smtClean="0"/>
              <a:t>BERHENTI KETIKA TIMOR TIMUR MELEPASKAN DIRI</a:t>
            </a:r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PERJANJIAN CELAH TIMOR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MEMBUKA HUBUNGAN 20 JANUARI 1958</a:t>
            </a:r>
          </a:p>
          <a:p>
            <a:r>
              <a:rPr lang="en-US" dirty="0" smtClean="0"/>
              <a:t>PENANDATANGANAN PERJANJIAN PERDAMAIAN</a:t>
            </a:r>
          </a:p>
          <a:p>
            <a:r>
              <a:rPr lang="en-US" dirty="0" smtClean="0"/>
              <a:t>PERJANJIAN PAMPASAN PERANG</a:t>
            </a:r>
          </a:p>
          <a:p>
            <a:pPr>
              <a:buNone/>
            </a:pPr>
            <a:endParaRPr lang="id-ID" dirty="0" smtClean="0"/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INDONESIA-JEPANG</a:t>
            </a: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</TotalTime>
  <Words>148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DIPLOMASI DENGAN KEKUATAN LIBERAL</vt:lpstr>
      <vt:lpstr>Slide 2</vt:lpstr>
      <vt:lpstr>INDONESIA-AMERIKA</vt:lpstr>
      <vt:lpstr>INDONESIA-AUSTRALIA</vt:lpstr>
      <vt:lpstr>PERJANJIAN CELAH TIMOR</vt:lpstr>
      <vt:lpstr>INDONESIA-JEPANG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DIPLOMASI DENGAN KEKUATAN LIBERAL</dc:title>
  <dc:creator>intels</dc:creator>
  <cp:lastModifiedBy>intels</cp:lastModifiedBy>
  <cp:revision>5</cp:revision>
  <dcterms:created xsi:type="dcterms:W3CDTF">2019-04-23T05:49:39Z</dcterms:created>
  <dcterms:modified xsi:type="dcterms:W3CDTF">2019-04-24T08:22:31Z</dcterms:modified>
</cp:coreProperties>
</file>