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8" autoAdjust="0"/>
    <p:restoredTop sz="94660"/>
  </p:normalViewPr>
  <p:slideViewPr>
    <p:cSldViewPr snapToGrid="0">
      <p:cViewPr varScale="1">
        <p:scale>
          <a:sx n="78" d="100"/>
          <a:sy n="78" d="100"/>
        </p:scale>
        <p:origin x="82" y="2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ata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BC4EAB-7102-4282-A58C-27869AE3B664}"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33498411-16DA-4D0F-B991-C70945A501E0}">
      <dgm:prSet/>
      <dgm:spPr/>
      <dgm:t>
        <a:bodyPr/>
        <a:lstStyle/>
        <a:p>
          <a:r>
            <a:rPr lang="nn-NO" b="0" i="0"/>
            <a:t>Penafsiran Hukum (Interpretasi hukum) </a:t>
          </a:r>
          <a:endParaRPr lang="en-US"/>
        </a:p>
      </dgm:t>
    </dgm:pt>
    <dgm:pt modelId="{9E548292-1538-4EC5-AA9A-8E1ABB381E6F}" type="parTrans" cxnId="{C1A01207-6FD5-4BC2-8BCD-2EDE15C7A6FA}">
      <dgm:prSet/>
      <dgm:spPr/>
      <dgm:t>
        <a:bodyPr/>
        <a:lstStyle/>
        <a:p>
          <a:endParaRPr lang="en-US"/>
        </a:p>
      </dgm:t>
    </dgm:pt>
    <dgm:pt modelId="{133D5D6D-0CD1-4665-8C92-5CE14B1985B8}" type="sibTrans" cxnId="{C1A01207-6FD5-4BC2-8BCD-2EDE15C7A6FA}">
      <dgm:prSet/>
      <dgm:spPr/>
      <dgm:t>
        <a:bodyPr/>
        <a:lstStyle/>
        <a:p>
          <a:endParaRPr lang="en-US"/>
        </a:p>
      </dgm:t>
    </dgm:pt>
    <dgm:pt modelId="{3CA11AA9-8655-4766-863D-6E06AC2EE0ED}">
      <dgm:prSet/>
      <dgm:spPr/>
      <dgm:t>
        <a:bodyPr/>
        <a:lstStyle/>
        <a:p>
          <a:r>
            <a:rPr lang="nn-NO" b="0" i="0"/>
            <a:t>Penalaran atau Konstruksi Hukum</a:t>
          </a:r>
          <a:endParaRPr lang="en-US"/>
        </a:p>
      </dgm:t>
    </dgm:pt>
    <dgm:pt modelId="{0A302EDD-AA8E-480B-8C43-50E52E2B3869}" type="parTrans" cxnId="{859A8A90-43F7-4779-B109-B47DAE6E939F}">
      <dgm:prSet/>
      <dgm:spPr/>
      <dgm:t>
        <a:bodyPr/>
        <a:lstStyle/>
        <a:p>
          <a:endParaRPr lang="en-US"/>
        </a:p>
      </dgm:t>
    </dgm:pt>
    <dgm:pt modelId="{7A2AC1CB-BAC4-425D-9954-C3E9DAC56988}" type="sibTrans" cxnId="{859A8A90-43F7-4779-B109-B47DAE6E939F}">
      <dgm:prSet/>
      <dgm:spPr/>
      <dgm:t>
        <a:bodyPr/>
        <a:lstStyle/>
        <a:p>
          <a:endParaRPr lang="en-US"/>
        </a:p>
      </dgm:t>
    </dgm:pt>
    <dgm:pt modelId="{24A35437-9213-49A8-AFB7-2B33E39D0EB1}" type="pres">
      <dgm:prSet presAssocID="{6EBC4EAB-7102-4282-A58C-27869AE3B664}" presName="hierChild1" presStyleCnt="0">
        <dgm:presLayoutVars>
          <dgm:chPref val="1"/>
          <dgm:dir/>
          <dgm:animOne val="branch"/>
          <dgm:animLvl val="lvl"/>
          <dgm:resizeHandles/>
        </dgm:presLayoutVars>
      </dgm:prSet>
      <dgm:spPr/>
    </dgm:pt>
    <dgm:pt modelId="{DB3CFA27-3F1F-42B6-8673-86DED87200FA}" type="pres">
      <dgm:prSet presAssocID="{33498411-16DA-4D0F-B991-C70945A501E0}" presName="hierRoot1" presStyleCnt="0"/>
      <dgm:spPr/>
    </dgm:pt>
    <dgm:pt modelId="{E7852601-C673-4B81-B1E1-B6CA778543E8}" type="pres">
      <dgm:prSet presAssocID="{33498411-16DA-4D0F-B991-C70945A501E0}" presName="composite" presStyleCnt="0"/>
      <dgm:spPr/>
    </dgm:pt>
    <dgm:pt modelId="{3AF54B40-9276-4F76-A489-353B150B6980}" type="pres">
      <dgm:prSet presAssocID="{33498411-16DA-4D0F-B991-C70945A501E0}" presName="background" presStyleLbl="node0" presStyleIdx="0" presStyleCnt="2"/>
      <dgm:spPr/>
    </dgm:pt>
    <dgm:pt modelId="{B7DB8D64-4589-483D-9AE1-42AD1AF3D5CB}" type="pres">
      <dgm:prSet presAssocID="{33498411-16DA-4D0F-B991-C70945A501E0}" presName="text" presStyleLbl="fgAcc0" presStyleIdx="0" presStyleCnt="2">
        <dgm:presLayoutVars>
          <dgm:chPref val="3"/>
        </dgm:presLayoutVars>
      </dgm:prSet>
      <dgm:spPr/>
    </dgm:pt>
    <dgm:pt modelId="{C7E04935-C791-4A0C-B38F-4A0ACABFF2CC}" type="pres">
      <dgm:prSet presAssocID="{33498411-16DA-4D0F-B991-C70945A501E0}" presName="hierChild2" presStyleCnt="0"/>
      <dgm:spPr/>
    </dgm:pt>
    <dgm:pt modelId="{97933143-3319-443B-870E-8A1F843C8C4F}" type="pres">
      <dgm:prSet presAssocID="{3CA11AA9-8655-4766-863D-6E06AC2EE0ED}" presName="hierRoot1" presStyleCnt="0"/>
      <dgm:spPr/>
    </dgm:pt>
    <dgm:pt modelId="{C638280D-53EC-4A16-A859-B097872B1C88}" type="pres">
      <dgm:prSet presAssocID="{3CA11AA9-8655-4766-863D-6E06AC2EE0ED}" presName="composite" presStyleCnt="0"/>
      <dgm:spPr/>
    </dgm:pt>
    <dgm:pt modelId="{272F43DB-6141-407B-A66B-8CC0EBE52FB0}" type="pres">
      <dgm:prSet presAssocID="{3CA11AA9-8655-4766-863D-6E06AC2EE0ED}" presName="background" presStyleLbl="node0" presStyleIdx="1" presStyleCnt="2"/>
      <dgm:spPr/>
    </dgm:pt>
    <dgm:pt modelId="{FA0BF230-EBC2-4493-9000-E90F387C7124}" type="pres">
      <dgm:prSet presAssocID="{3CA11AA9-8655-4766-863D-6E06AC2EE0ED}" presName="text" presStyleLbl="fgAcc0" presStyleIdx="1" presStyleCnt="2">
        <dgm:presLayoutVars>
          <dgm:chPref val="3"/>
        </dgm:presLayoutVars>
      </dgm:prSet>
      <dgm:spPr/>
    </dgm:pt>
    <dgm:pt modelId="{CFD91E00-46CD-490E-A4CC-9CEBC65557AA}" type="pres">
      <dgm:prSet presAssocID="{3CA11AA9-8655-4766-863D-6E06AC2EE0ED}" presName="hierChild2" presStyleCnt="0"/>
      <dgm:spPr/>
    </dgm:pt>
  </dgm:ptLst>
  <dgm:cxnLst>
    <dgm:cxn modelId="{C1A01207-6FD5-4BC2-8BCD-2EDE15C7A6FA}" srcId="{6EBC4EAB-7102-4282-A58C-27869AE3B664}" destId="{33498411-16DA-4D0F-B991-C70945A501E0}" srcOrd="0" destOrd="0" parTransId="{9E548292-1538-4EC5-AA9A-8E1ABB381E6F}" sibTransId="{133D5D6D-0CD1-4665-8C92-5CE14B1985B8}"/>
    <dgm:cxn modelId="{46D2AA1F-8CD9-48AC-BD39-AD35B8ECD329}" type="presOf" srcId="{33498411-16DA-4D0F-B991-C70945A501E0}" destId="{B7DB8D64-4589-483D-9AE1-42AD1AF3D5CB}" srcOrd="0" destOrd="0" presId="urn:microsoft.com/office/officeart/2005/8/layout/hierarchy1"/>
    <dgm:cxn modelId="{859A8A90-43F7-4779-B109-B47DAE6E939F}" srcId="{6EBC4EAB-7102-4282-A58C-27869AE3B664}" destId="{3CA11AA9-8655-4766-863D-6E06AC2EE0ED}" srcOrd="1" destOrd="0" parTransId="{0A302EDD-AA8E-480B-8C43-50E52E2B3869}" sibTransId="{7A2AC1CB-BAC4-425D-9954-C3E9DAC56988}"/>
    <dgm:cxn modelId="{CC83B390-0892-4631-AD35-725E3A148198}" type="presOf" srcId="{3CA11AA9-8655-4766-863D-6E06AC2EE0ED}" destId="{FA0BF230-EBC2-4493-9000-E90F387C7124}" srcOrd="0" destOrd="0" presId="urn:microsoft.com/office/officeart/2005/8/layout/hierarchy1"/>
    <dgm:cxn modelId="{D8A548D7-62FA-4E2D-9FD8-0E0F47886F4A}" type="presOf" srcId="{6EBC4EAB-7102-4282-A58C-27869AE3B664}" destId="{24A35437-9213-49A8-AFB7-2B33E39D0EB1}" srcOrd="0" destOrd="0" presId="urn:microsoft.com/office/officeart/2005/8/layout/hierarchy1"/>
    <dgm:cxn modelId="{79502168-010C-4162-9F49-4874A9B758FD}" type="presParOf" srcId="{24A35437-9213-49A8-AFB7-2B33E39D0EB1}" destId="{DB3CFA27-3F1F-42B6-8673-86DED87200FA}" srcOrd="0" destOrd="0" presId="urn:microsoft.com/office/officeart/2005/8/layout/hierarchy1"/>
    <dgm:cxn modelId="{A785F1DF-E929-4D70-8585-ED165C2E8FF4}" type="presParOf" srcId="{DB3CFA27-3F1F-42B6-8673-86DED87200FA}" destId="{E7852601-C673-4B81-B1E1-B6CA778543E8}" srcOrd="0" destOrd="0" presId="urn:microsoft.com/office/officeart/2005/8/layout/hierarchy1"/>
    <dgm:cxn modelId="{C7B03FD2-0E53-4EC0-9AC6-9DD481209960}" type="presParOf" srcId="{E7852601-C673-4B81-B1E1-B6CA778543E8}" destId="{3AF54B40-9276-4F76-A489-353B150B6980}" srcOrd="0" destOrd="0" presId="urn:microsoft.com/office/officeart/2005/8/layout/hierarchy1"/>
    <dgm:cxn modelId="{715EFBA3-F287-4C0E-AF2C-0F64A633735A}" type="presParOf" srcId="{E7852601-C673-4B81-B1E1-B6CA778543E8}" destId="{B7DB8D64-4589-483D-9AE1-42AD1AF3D5CB}" srcOrd="1" destOrd="0" presId="urn:microsoft.com/office/officeart/2005/8/layout/hierarchy1"/>
    <dgm:cxn modelId="{5C055FF9-8BDD-40E4-AD53-1DC87A9F2B6A}" type="presParOf" srcId="{DB3CFA27-3F1F-42B6-8673-86DED87200FA}" destId="{C7E04935-C791-4A0C-B38F-4A0ACABFF2CC}" srcOrd="1" destOrd="0" presId="urn:microsoft.com/office/officeart/2005/8/layout/hierarchy1"/>
    <dgm:cxn modelId="{BDC6C951-79B5-4497-AA85-9A96CFA1A84A}" type="presParOf" srcId="{24A35437-9213-49A8-AFB7-2B33E39D0EB1}" destId="{97933143-3319-443B-870E-8A1F843C8C4F}" srcOrd="1" destOrd="0" presId="urn:microsoft.com/office/officeart/2005/8/layout/hierarchy1"/>
    <dgm:cxn modelId="{0181C58D-D2D8-4933-B8FF-D0C0602F4739}" type="presParOf" srcId="{97933143-3319-443B-870E-8A1F843C8C4F}" destId="{C638280D-53EC-4A16-A859-B097872B1C88}" srcOrd="0" destOrd="0" presId="urn:microsoft.com/office/officeart/2005/8/layout/hierarchy1"/>
    <dgm:cxn modelId="{8BE2FCBB-27E5-4184-BC06-7E370F163EAB}" type="presParOf" srcId="{C638280D-53EC-4A16-A859-B097872B1C88}" destId="{272F43DB-6141-407B-A66B-8CC0EBE52FB0}" srcOrd="0" destOrd="0" presId="urn:microsoft.com/office/officeart/2005/8/layout/hierarchy1"/>
    <dgm:cxn modelId="{5497B7F2-E587-4317-AD60-87195C6D777E}" type="presParOf" srcId="{C638280D-53EC-4A16-A859-B097872B1C88}" destId="{FA0BF230-EBC2-4493-9000-E90F387C7124}" srcOrd="1" destOrd="0" presId="urn:microsoft.com/office/officeart/2005/8/layout/hierarchy1"/>
    <dgm:cxn modelId="{C2C9E950-E41F-403F-9C1E-A593A86B98DC}" type="presParOf" srcId="{97933143-3319-443B-870E-8A1F843C8C4F}" destId="{CFD91E00-46CD-490E-A4CC-9CEBC65557A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5B41BD5-FD07-47A0-B47B-87F59687368E}"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2F1D32C3-2B79-4126-8EF7-49AEEBBCEC0E}">
      <dgm:prSet/>
      <dgm:spPr/>
      <dgm:t>
        <a:bodyPr/>
        <a:lstStyle/>
        <a:p>
          <a:r>
            <a:rPr lang="en-US" b="0" i="0" dirty="0"/>
            <a:t>a. </a:t>
          </a:r>
          <a:r>
            <a:rPr lang="en-US" b="0" i="0" dirty="0" err="1"/>
            <a:t>Analogi</a:t>
          </a:r>
          <a:r>
            <a:rPr lang="en-US" b="0" i="0" dirty="0"/>
            <a:t> Hukum </a:t>
          </a:r>
          <a:endParaRPr lang="en-US" dirty="0"/>
        </a:p>
      </dgm:t>
    </dgm:pt>
    <dgm:pt modelId="{0A59686E-6A1A-4DDB-BDFB-AD03CAA6F525}" type="parTrans" cxnId="{391D6DCA-2D71-4E6B-91BD-CA1D30547E18}">
      <dgm:prSet/>
      <dgm:spPr/>
      <dgm:t>
        <a:bodyPr/>
        <a:lstStyle/>
        <a:p>
          <a:endParaRPr lang="en-US"/>
        </a:p>
      </dgm:t>
    </dgm:pt>
    <dgm:pt modelId="{8C27EFE0-5D94-4F3F-903B-80F261C79A5E}" type="sibTrans" cxnId="{391D6DCA-2D71-4E6B-91BD-CA1D30547E18}">
      <dgm:prSet/>
      <dgm:spPr/>
      <dgm:t>
        <a:bodyPr/>
        <a:lstStyle/>
        <a:p>
          <a:endParaRPr lang="en-US"/>
        </a:p>
      </dgm:t>
    </dgm:pt>
    <dgm:pt modelId="{B44974DE-2FE3-4655-B219-5AD48925A025}">
      <dgm:prSet/>
      <dgm:spPr/>
      <dgm:t>
        <a:bodyPr/>
        <a:lstStyle/>
        <a:p>
          <a:r>
            <a:rPr lang="en-US" b="0" i="0"/>
            <a:t>Misal Istilah menjual dalam pasal 1576 KUHPer dianggap sama dengan memberikan, mewariskan, dan mengalihkan hak pada orang lain. </a:t>
          </a:r>
          <a:endParaRPr lang="en-US"/>
        </a:p>
      </dgm:t>
    </dgm:pt>
    <dgm:pt modelId="{E0CF0BB9-C7BE-4646-BDFD-A6E954C10560}" type="parTrans" cxnId="{924796FB-8A42-4728-BE86-2DF5CE222DCC}">
      <dgm:prSet/>
      <dgm:spPr/>
      <dgm:t>
        <a:bodyPr/>
        <a:lstStyle/>
        <a:p>
          <a:endParaRPr lang="en-US"/>
        </a:p>
      </dgm:t>
    </dgm:pt>
    <dgm:pt modelId="{3E3CC556-126F-4213-9D71-11CBEF2A880A}" type="sibTrans" cxnId="{924796FB-8A42-4728-BE86-2DF5CE222DCC}">
      <dgm:prSet/>
      <dgm:spPr/>
      <dgm:t>
        <a:bodyPr/>
        <a:lstStyle/>
        <a:p>
          <a:endParaRPr lang="en-US"/>
        </a:p>
      </dgm:t>
    </dgm:pt>
    <dgm:pt modelId="{28E748BE-9E34-4850-9B21-C540A6822711}">
      <dgm:prSet/>
      <dgm:spPr/>
      <dgm:t>
        <a:bodyPr/>
        <a:lstStyle/>
        <a:p>
          <a:r>
            <a:rPr lang="en-US" b="0" i="0"/>
            <a:t>b. Argumentum a Contrario Penafsiran kebalikan dari suatu istilah. Contoh tidak dipidana tanpa kesalahan. </a:t>
          </a:r>
          <a:endParaRPr lang="en-US"/>
        </a:p>
      </dgm:t>
    </dgm:pt>
    <dgm:pt modelId="{891CD10C-97BC-4A7D-BB08-F23746F2393B}" type="parTrans" cxnId="{543F63D0-31E7-403D-8BFD-F720131AD862}">
      <dgm:prSet/>
      <dgm:spPr/>
      <dgm:t>
        <a:bodyPr/>
        <a:lstStyle/>
        <a:p>
          <a:endParaRPr lang="en-US"/>
        </a:p>
      </dgm:t>
    </dgm:pt>
    <dgm:pt modelId="{79F6AD4D-3A24-4175-B735-391A418F75D1}" type="sibTrans" cxnId="{543F63D0-31E7-403D-8BFD-F720131AD862}">
      <dgm:prSet/>
      <dgm:spPr/>
      <dgm:t>
        <a:bodyPr/>
        <a:lstStyle/>
        <a:p>
          <a:endParaRPr lang="en-US"/>
        </a:p>
      </dgm:t>
    </dgm:pt>
    <dgm:pt modelId="{E344DCBC-33BA-426D-BA55-4145A9BE9C00}">
      <dgm:prSet/>
      <dgm:spPr/>
      <dgm:t>
        <a:bodyPr/>
        <a:lstStyle/>
        <a:p>
          <a:r>
            <a:rPr lang="en-US" b="0" i="0"/>
            <a:t>c. Penghalusan/penyempitan hukum (rechtvervijning) </a:t>
          </a:r>
          <a:endParaRPr lang="en-US"/>
        </a:p>
      </dgm:t>
    </dgm:pt>
    <dgm:pt modelId="{CC6CD62B-B1D2-4B31-ABDE-D932425A713A}" type="parTrans" cxnId="{EC969085-4DAC-4756-BD94-CC9051F11ABD}">
      <dgm:prSet/>
      <dgm:spPr/>
      <dgm:t>
        <a:bodyPr/>
        <a:lstStyle/>
        <a:p>
          <a:endParaRPr lang="en-US"/>
        </a:p>
      </dgm:t>
    </dgm:pt>
    <dgm:pt modelId="{71F2DFC4-AA51-45E5-9957-C801F80DE14C}" type="sibTrans" cxnId="{EC969085-4DAC-4756-BD94-CC9051F11ABD}">
      <dgm:prSet/>
      <dgm:spPr/>
      <dgm:t>
        <a:bodyPr/>
        <a:lstStyle/>
        <a:p>
          <a:endParaRPr lang="en-US"/>
        </a:p>
      </dgm:t>
    </dgm:pt>
    <dgm:pt modelId="{8725B2D3-37C4-4A47-9A80-F9A678CA13E7}">
      <dgm:prSet/>
      <dgm:spPr/>
      <dgm:t>
        <a:bodyPr/>
        <a:lstStyle/>
        <a:p>
          <a:r>
            <a:rPr lang="en-US" b="0" i="0"/>
            <a:t>Contoh : Konsep keluarga dipersempit pengertiannya menjadi Kepala Keluarga.</a:t>
          </a:r>
          <a:endParaRPr lang="en-US"/>
        </a:p>
      </dgm:t>
    </dgm:pt>
    <dgm:pt modelId="{97D70CE3-2CD8-4570-B427-9B1229C4ABFA}" type="parTrans" cxnId="{0968262A-2875-470C-AB99-79A0FD2F734C}">
      <dgm:prSet/>
      <dgm:spPr/>
      <dgm:t>
        <a:bodyPr/>
        <a:lstStyle/>
        <a:p>
          <a:endParaRPr lang="en-US"/>
        </a:p>
      </dgm:t>
    </dgm:pt>
    <dgm:pt modelId="{A079A38A-09F0-4483-80ED-329CBEFEAC7A}" type="sibTrans" cxnId="{0968262A-2875-470C-AB99-79A0FD2F734C}">
      <dgm:prSet/>
      <dgm:spPr/>
      <dgm:t>
        <a:bodyPr/>
        <a:lstStyle/>
        <a:p>
          <a:endParaRPr lang="en-US"/>
        </a:p>
      </dgm:t>
    </dgm:pt>
    <dgm:pt modelId="{FAAA9ABE-A5D8-426F-80C3-A58A80338931}" type="pres">
      <dgm:prSet presAssocID="{A5B41BD5-FD07-47A0-B47B-87F59687368E}" presName="outerComposite" presStyleCnt="0">
        <dgm:presLayoutVars>
          <dgm:chMax val="5"/>
          <dgm:dir/>
          <dgm:resizeHandles val="exact"/>
        </dgm:presLayoutVars>
      </dgm:prSet>
      <dgm:spPr/>
    </dgm:pt>
    <dgm:pt modelId="{5C08B9D2-3C6E-49B3-ADD4-E6ABF7CA7E3A}" type="pres">
      <dgm:prSet presAssocID="{A5B41BD5-FD07-47A0-B47B-87F59687368E}" presName="dummyMaxCanvas" presStyleCnt="0">
        <dgm:presLayoutVars/>
      </dgm:prSet>
      <dgm:spPr/>
    </dgm:pt>
    <dgm:pt modelId="{EF5FF36D-9305-485B-88D2-7892832A9625}" type="pres">
      <dgm:prSet presAssocID="{A5B41BD5-FD07-47A0-B47B-87F59687368E}" presName="FiveNodes_1" presStyleLbl="node1" presStyleIdx="0" presStyleCnt="5">
        <dgm:presLayoutVars>
          <dgm:bulletEnabled val="1"/>
        </dgm:presLayoutVars>
      </dgm:prSet>
      <dgm:spPr/>
    </dgm:pt>
    <dgm:pt modelId="{8EE2A24F-6272-4826-8CF4-06F0214117D3}" type="pres">
      <dgm:prSet presAssocID="{A5B41BD5-FD07-47A0-B47B-87F59687368E}" presName="FiveNodes_2" presStyleLbl="node1" presStyleIdx="1" presStyleCnt="5">
        <dgm:presLayoutVars>
          <dgm:bulletEnabled val="1"/>
        </dgm:presLayoutVars>
      </dgm:prSet>
      <dgm:spPr/>
    </dgm:pt>
    <dgm:pt modelId="{119B0C10-DEE1-460E-8576-1F6D63AE1D05}" type="pres">
      <dgm:prSet presAssocID="{A5B41BD5-FD07-47A0-B47B-87F59687368E}" presName="FiveNodes_3" presStyleLbl="node1" presStyleIdx="2" presStyleCnt="5">
        <dgm:presLayoutVars>
          <dgm:bulletEnabled val="1"/>
        </dgm:presLayoutVars>
      </dgm:prSet>
      <dgm:spPr/>
    </dgm:pt>
    <dgm:pt modelId="{0A34C25E-BE1E-4B55-AD8B-438D4AF21454}" type="pres">
      <dgm:prSet presAssocID="{A5B41BD5-FD07-47A0-B47B-87F59687368E}" presName="FiveNodes_4" presStyleLbl="node1" presStyleIdx="3" presStyleCnt="5">
        <dgm:presLayoutVars>
          <dgm:bulletEnabled val="1"/>
        </dgm:presLayoutVars>
      </dgm:prSet>
      <dgm:spPr/>
    </dgm:pt>
    <dgm:pt modelId="{45A184DF-0943-44C6-A26E-DB966CDD2025}" type="pres">
      <dgm:prSet presAssocID="{A5B41BD5-FD07-47A0-B47B-87F59687368E}" presName="FiveNodes_5" presStyleLbl="node1" presStyleIdx="4" presStyleCnt="5">
        <dgm:presLayoutVars>
          <dgm:bulletEnabled val="1"/>
        </dgm:presLayoutVars>
      </dgm:prSet>
      <dgm:spPr/>
    </dgm:pt>
    <dgm:pt modelId="{0652DEE5-3829-4D02-AEDA-92B7135B3EF3}" type="pres">
      <dgm:prSet presAssocID="{A5B41BD5-FD07-47A0-B47B-87F59687368E}" presName="FiveConn_1-2" presStyleLbl="fgAccFollowNode1" presStyleIdx="0" presStyleCnt="4">
        <dgm:presLayoutVars>
          <dgm:bulletEnabled val="1"/>
        </dgm:presLayoutVars>
      </dgm:prSet>
      <dgm:spPr/>
    </dgm:pt>
    <dgm:pt modelId="{4C882A9A-9F46-4D29-A2AE-7790677B9689}" type="pres">
      <dgm:prSet presAssocID="{A5B41BD5-FD07-47A0-B47B-87F59687368E}" presName="FiveConn_2-3" presStyleLbl="fgAccFollowNode1" presStyleIdx="1" presStyleCnt="4">
        <dgm:presLayoutVars>
          <dgm:bulletEnabled val="1"/>
        </dgm:presLayoutVars>
      </dgm:prSet>
      <dgm:spPr/>
    </dgm:pt>
    <dgm:pt modelId="{062E437D-C97A-40B1-BB9D-936B46111212}" type="pres">
      <dgm:prSet presAssocID="{A5B41BD5-FD07-47A0-B47B-87F59687368E}" presName="FiveConn_3-4" presStyleLbl="fgAccFollowNode1" presStyleIdx="2" presStyleCnt="4">
        <dgm:presLayoutVars>
          <dgm:bulletEnabled val="1"/>
        </dgm:presLayoutVars>
      </dgm:prSet>
      <dgm:spPr/>
    </dgm:pt>
    <dgm:pt modelId="{AD1FB4A2-2DDF-4BFC-AF6C-A446081DC910}" type="pres">
      <dgm:prSet presAssocID="{A5B41BD5-FD07-47A0-B47B-87F59687368E}" presName="FiveConn_4-5" presStyleLbl="fgAccFollowNode1" presStyleIdx="3" presStyleCnt="4">
        <dgm:presLayoutVars>
          <dgm:bulletEnabled val="1"/>
        </dgm:presLayoutVars>
      </dgm:prSet>
      <dgm:spPr/>
    </dgm:pt>
    <dgm:pt modelId="{94E7AA67-D60D-4A8D-B64E-EDEDAEE6D85C}" type="pres">
      <dgm:prSet presAssocID="{A5B41BD5-FD07-47A0-B47B-87F59687368E}" presName="FiveNodes_1_text" presStyleLbl="node1" presStyleIdx="4" presStyleCnt="5">
        <dgm:presLayoutVars>
          <dgm:bulletEnabled val="1"/>
        </dgm:presLayoutVars>
      </dgm:prSet>
      <dgm:spPr/>
    </dgm:pt>
    <dgm:pt modelId="{8E48F7F7-566E-44B3-957E-9A67F26B9651}" type="pres">
      <dgm:prSet presAssocID="{A5B41BD5-FD07-47A0-B47B-87F59687368E}" presName="FiveNodes_2_text" presStyleLbl="node1" presStyleIdx="4" presStyleCnt="5">
        <dgm:presLayoutVars>
          <dgm:bulletEnabled val="1"/>
        </dgm:presLayoutVars>
      </dgm:prSet>
      <dgm:spPr/>
    </dgm:pt>
    <dgm:pt modelId="{AB1E0356-8046-4B72-B681-FAAC27642C06}" type="pres">
      <dgm:prSet presAssocID="{A5B41BD5-FD07-47A0-B47B-87F59687368E}" presName="FiveNodes_3_text" presStyleLbl="node1" presStyleIdx="4" presStyleCnt="5">
        <dgm:presLayoutVars>
          <dgm:bulletEnabled val="1"/>
        </dgm:presLayoutVars>
      </dgm:prSet>
      <dgm:spPr/>
    </dgm:pt>
    <dgm:pt modelId="{9F3A6589-32A1-4980-BB53-B08C776E9C37}" type="pres">
      <dgm:prSet presAssocID="{A5B41BD5-FD07-47A0-B47B-87F59687368E}" presName="FiveNodes_4_text" presStyleLbl="node1" presStyleIdx="4" presStyleCnt="5">
        <dgm:presLayoutVars>
          <dgm:bulletEnabled val="1"/>
        </dgm:presLayoutVars>
      </dgm:prSet>
      <dgm:spPr/>
    </dgm:pt>
    <dgm:pt modelId="{894FF1E8-4204-4CEF-896B-CA59EB4A2848}" type="pres">
      <dgm:prSet presAssocID="{A5B41BD5-FD07-47A0-B47B-87F59687368E}" presName="FiveNodes_5_text" presStyleLbl="node1" presStyleIdx="4" presStyleCnt="5">
        <dgm:presLayoutVars>
          <dgm:bulletEnabled val="1"/>
        </dgm:presLayoutVars>
      </dgm:prSet>
      <dgm:spPr/>
    </dgm:pt>
  </dgm:ptLst>
  <dgm:cxnLst>
    <dgm:cxn modelId="{0968262A-2875-470C-AB99-79A0FD2F734C}" srcId="{A5B41BD5-FD07-47A0-B47B-87F59687368E}" destId="{8725B2D3-37C4-4A47-9A80-F9A678CA13E7}" srcOrd="4" destOrd="0" parTransId="{97D70CE3-2CD8-4570-B427-9B1229C4ABFA}" sibTransId="{A079A38A-09F0-4483-80ED-329CBEFEAC7A}"/>
    <dgm:cxn modelId="{2EA6602E-BD7D-402D-923A-DD8F2BA9180A}" type="presOf" srcId="{3E3CC556-126F-4213-9D71-11CBEF2A880A}" destId="{4C882A9A-9F46-4D29-A2AE-7790677B9689}" srcOrd="0" destOrd="0" presId="urn:microsoft.com/office/officeart/2005/8/layout/vProcess5"/>
    <dgm:cxn modelId="{18160C35-64A1-4BAC-AC68-5C3857F5105A}" type="presOf" srcId="{28E748BE-9E34-4850-9B21-C540A6822711}" destId="{119B0C10-DEE1-460E-8576-1F6D63AE1D05}" srcOrd="0" destOrd="0" presId="urn:microsoft.com/office/officeart/2005/8/layout/vProcess5"/>
    <dgm:cxn modelId="{25665737-63C5-4097-8F5F-58240761065E}" type="presOf" srcId="{B44974DE-2FE3-4655-B219-5AD48925A025}" destId="{8E48F7F7-566E-44B3-957E-9A67F26B9651}" srcOrd="1" destOrd="0" presId="urn:microsoft.com/office/officeart/2005/8/layout/vProcess5"/>
    <dgm:cxn modelId="{BA6DFE37-8A37-4CCF-BB4F-80083F6ADCD6}" type="presOf" srcId="{2F1D32C3-2B79-4126-8EF7-49AEEBBCEC0E}" destId="{94E7AA67-D60D-4A8D-B64E-EDEDAEE6D85C}" srcOrd="1" destOrd="0" presId="urn:microsoft.com/office/officeart/2005/8/layout/vProcess5"/>
    <dgm:cxn modelId="{ED6CBE3D-1DF0-4D2F-AE3C-95F5613D7FFD}" type="presOf" srcId="{8725B2D3-37C4-4A47-9A80-F9A678CA13E7}" destId="{45A184DF-0943-44C6-A26E-DB966CDD2025}" srcOrd="0" destOrd="0" presId="urn:microsoft.com/office/officeart/2005/8/layout/vProcess5"/>
    <dgm:cxn modelId="{F8D6B843-EFC5-4FD2-8912-29F3593F36EC}" type="presOf" srcId="{79F6AD4D-3A24-4175-B735-391A418F75D1}" destId="{062E437D-C97A-40B1-BB9D-936B46111212}" srcOrd="0" destOrd="0" presId="urn:microsoft.com/office/officeart/2005/8/layout/vProcess5"/>
    <dgm:cxn modelId="{2D8A8C6E-AA4C-4240-9089-5012E79D5BDE}" type="presOf" srcId="{E344DCBC-33BA-426D-BA55-4145A9BE9C00}" destId="{9F3A6589-32A1-4980-BB53-B08C776E9C37}" srcOrd="1" destOrd="0" presId="urn:microsoft.com/office/officeart/2005/8/layout/vProcess5"/>
    <dgm:cxn modelId="{0B506A70-484E-4F25-8073-E5FF8A16A954}" type="presOf" srcId="{28E748BE-9E34-4850-9B21-C540A6822711}" destId="{AB1E0356-8046-4B72-B681-FAAC27642C06}" srcOrd="1" destOrd="0" presId="urn:microsoft.com/office/officeart/2005/8/layout/vProcess5"/>
    <dgm:cxn modelId="{8D91E276-27DC-48FA-9C40-98DA4549D85A}" type="presOf" srcId="{E344DCBC-33BA-426D-BA55-4145A9BE9C00}" destId="{0A34C25E-BE1E-4B55-AD8B-438D4AF21454}" srcOrd="0" destOrd="0" presId="urn:microsoft.com/office/officeart/2005/8/layout/vProcess5"/>
    <dgm:cxn modelId="{F1AA1179-0704-45D0-AD00-9191FA9A5FBF}" type="presOf" srcId="{2F1D32C3-2B79-4126-8EF7-49AEEBBCEC0E}" destId="{EF5FF36D-9305-485B-88D2-7892832A9625}" srcOrd="0" destOrd="0" presId="urn:microsoft.com/office/officeart/2005/8/layout/vProcess5"/>
    <dgm:cxn modelId="{EC969085-4DAC-4756-BD94-CC9051F11ABD}" srcId="{A5B41BD5-FD07-47A0-B47B-87F59687368E}" destId="{E344DCBC-33BA-426D-BA55-4145A9BE9C00}" srcOrd="3" destOrd="0" parTransId="{CC6CD62B-B1D2-4B31-ABDE-D932425A713A}" sibTransId="{71F2DFC4-AA51-45E5-9957-C801F80DE14C}"/>
    <dgm:cxn modelId="{85394FB4-8D37-46AB-BC8F-A8ADEF0A1E68}" type="presOf" srcId="{71F2DFC4-AA51-45E5-9957-C801F80DE14C}" destId="{AD1FB4A2-2DDF-4BFC-AF6C-A446081DC910}" srcOrd="0" destOrd="0" presId="urn:microsoft.com/office/officeart/2005/8/layout/vProcess5"/>
    <dgm:cxn modelId="{212F1FB5-7353-4069-A181-B09CB7F35BD0}" type="presOf" srcId="{A5B41BD5-FD07-47A0-B47B-87F59687368E}" destId="{FAAA9ABE-A5D8-426F-80C3-A58A80338931}" srcOrd="0" destOrd="0" presId="urn:microsoft.com/office/officeart/2005/8/layout/vProcess5"/>
    <dgm:cxn modelId="{9AD75FB7-20FB-4736-B704-0D0801715527}" type="presOf" srcId="{8C27EFE0-5D94-4F3F-903B-80F261C79A5E}" destId="{0652DEE5-3829-4D02-AEDA-92B7135B3EF3}" srcOrd="0" destOrd="0" presId="urn:microsoft.com/office/officeart/2005/8/layout/vProcess5"/>
    <dgm:cxn modelId="{6CDCC5BD-6AF5-491B-8657-ACB796F67E32}" type="presOf" srcId="{8725B2D3-37C4-4A47-9A80-F9A678CA13E7}" destId="{894FF1E8-4204-4CEF-896B-CA59EB4A2848}" srcOrd="1" destOrd="0" presId="urn:microsoft.com/office/officeart/2005/8/layout/vProcess5"/>
    <dgm:cxn modelId="{391D6DCA-2D71-4E6B-91BD-CA1D30547E18}" srcId="{A5B41BD5-FD07-47A0-B47B-87F59687368E}" destId="{2F1D32C3-2B79-4126-8EF7-49AEEBBCEC0E}" srcOrd="0" destOrd="0" parTransId="{0A59686E-6A1A-4DDB-BDFB-AD03CAA6F525}" sibTransId="{8C27EFE0-5D94-4F3F-903B-80F261C79A5E}"/>
    <dgm:cxn modelId="{543F63D0-31E7-403D-8BFD-F720131AD862}" srcId="{A5B41BD5-FD07-47A0-B47B-87F59687368E}" destId="{28E748BE-9E34-4850-9B21-C540A6822711}" srcOrd="2" destOrd="0" parTransId="{891CD10C-97BC-4A7D-BB08-F23746F2393B}" sibTransId="{79F6AD4D-3A24-4175-B735-391A418F75D1}"/>
    <dgm:cxn modelId="{415623D2-E892-4C0D-97EE-75261CDDF253}" type="presOf" srcId="{B44974DE-2FE3-4655-B219-5AD48925A025}" destId="{8EE2A24F-6272-4826-8CF4-06F0214117D3}" srcOrd="0" destOrd="0" presId="urn:microsoft.com/office/officeart/2005/8/layout/vProcess5"/>
    <dgm:cxn modelId="{924796FB-8A42-4728-BE86-2DF5CE222DCC}" srcId="{A5B41BD5-FD07-47A0-B47B-87F59687368E}" destId="{B44974DE-2FE3-4655-B219-5AD48925A025}" srcOrd="1" destOrd="0" parTransId="{E0CF0BB9-C7BE-4646-BDFD-A6E954C10560}" sibTransId="{3E3CC556-126F-4213-9D71-11CBEF2A880A}"/>
    <dgm:cxn modelId="{BE671EFF-02D0-475C-9296-F6A5A0DFFD72}" type="presParOf" srcId="{FAAA9ABE-A5D8-426F-80C3-A58A80338931}" destId="{5C08B9D2-3C6E-49B3-ADD4-E6ABF7CA7E3A}" srcOrd="0" destOrd="0" presId="urn:microsoft.com/office/officeart/2005/8/layout/vProcess5"/>
    <dgm:cxn modelId="{B22519E8-72C5-4F78-8A99-4620BA9F754D}" type="presParOf" srcId="{FAAA9ABE-A5D8-426F-80C3-A58A80338931}" destId="{EF5FF36D-9305-485B-88D2-7892832A9625}" srcOrd="1" destOrd="0" presId="urn:microsoft.com/office/officeart/2005/8/layout/vProcess5"/>
    <dgm:cxn modelId="{96003B19-D11C-47D1-B376-2F69DB36A8CD}" type="presParOf" srcId="{FAAA9ABE-A5D8-426F-80C3-A58A80338931}" destId="{8EE2A24F-6272-4826-8CF4-06F0214117D3}" srcOrd="2" destOrd="0" presId="urn:microsoft.com/office/officeart/2005/8/layout/vProcess5"/>
    <dgm:cxn modelId="{118DEE6F-8BE9-4E4E-B84A-D24DCBA1E63A}" type="presParOf" srcId="{FAAA9ABE-A5D8-426F-80C3-A58A80338931}" destId="{119B0C10-DEE1-460E-8576-1F6D63AE1D05}" srcOrd="3" destOrd="0" presId="urn:microsoft.com/office/officeart/2005/8/layout/vProcess5"/>
    <dgm:cxn modelId="{77D5CED4-86D2-4C86-A6FF-7A7E210F6841}" type="presParOf" srcId="{FAAA9ABE-A5D8-426F-80C3-A58A80338931}" destId="{0A34C25E-BE1E-4B55-AD8B-438D4AF21454}" srcOrd="4" destOrd="0" presId="urn:microsoft.com/office/officeart/2005/8/layout/vProcess5"/>
    <dgm:cxn modelId="{79896460-2739-4576-8E9F-9724239EA2A0}" type="presParOf" srcId="{FAAA9ABE-A5D8-426F-80C3-A58A80338931}" destId="{45A184DF-0943-44C6-A26E-DB966CDD2025}" srcOrd="5" destOrd="0" presId="urn:microsoft.com/office/officeart/2005/8/layout/vProcess5"/>
    <dgm:cxn modelId="{A0CC7510-35C2-44E8-9D47-B0401BF1C87B}" type="presParOf" srcId="{FAAA9ABE-A5D8-426F-80C3-A58A80338931}" destId="{0652DEE5-3829-4D02-AEDA-92B7135B3EF3}" srcOrd="6" destOrd="0" presId="urn:microsoft.com/office/officeart/2005/8/layout/vProcess5"/>
    <dgm:cxn modelId="{697D1A0D-01A3-4D8C-AC45-453009A1FED5}" type="presParOf" srcId="{FAAA9ABE-A5D8-426F-80C3-A58A80338931}" destId="{4C882A9A-9F46-4D29-A2AE-7790677B9689}" srcOrd="7" destOrd="0" presId="urn:microsoft.com/office/officeart/2005/8/layout/vProcess5"/>
    <dgm:cxn modelId="{BA38655D-6A69-4BDC-BFDC-EE45BAD5B4DE}" type="presParOf" srcId="{FAAA9ABE-A5D8-426F-80C3-A58A80338931}" destId="{062E437D-C97A-40B1-BB9D-936B46111212}" srcOrd="8" destOrd="0" presId="urn:microsoft.com/office/officeart/2005/8/layout/vProcess5"/>
    <dgm:cxn modelId="{45E2C484-F355-459B-ACA4-43F4EF49D8CE}" type="presParOf" srcId="{FAAA9ABE-A5D8-426F-80C3-A58A80338931}" destId="{AD1FB4A2-2DDF-4BFC-AF6C-A446081DC910}" srcOrd="9" destOrd="0" presId="urn:microsoft.com/office/officeart/2005/8/layout/vProcess5"/>
    <dgm:cxn modelId="{73D1B2DE-6310-4F31-A2C3-1A44D8F1AC1B}" type="presParOf" srcId="{FAAA9ABE-A5D8-426F-80C3-A58A80338931}" destId="{94E7AA67-D60D-4A8D-B64E-EDEDAEE6D85C}" srcOrd="10" destOrd="0" presId="urn:microsoft.com/office/officeart/2005/8/layout/vProcess5"/>
    <dgm:cxn modelId="{ACB8BDC8-F55E-4273-90BA-388A06A8403E}" type="presParOf" srcId="{FAAA9ABE-A5D8-426F-80C3-A58A80338931}" destId="{8E48F7F7-566E-44B3-957E-9A67F26B9651}" srcOrd="11" destOrd="0" presId="urn:microsoft.com/office/officeart/2005/8/layout/vProcess5"/>
    <dgm:cxn modelId="{3AE1DDA5-83C0-4200-AE51-CD2BED74DE7A}" type="presParOf" srcId="{FAAA9ABE-A5D8-426F-80C3-A58A80338931}" destId="{AB1E0356-8046-4B72-B681-FAAC27642C06}" srcOrd="12" destOrd="0" presId="urn:microsoft.com/office/officeart/2005/8/layout/vProcess5"/>
    <dgm:cxn modelId="{AFD582BE-CDD3-4824-A489-3005750D2943}" type="presParOf" srcId="{FAAA9ABE-A5D8-426F-80C3-A58A80338931}" destId="{9F3A6589-32A1-4980-BB53-B08C776E9C37}" srcOrd="13" destOrd="0" presId="urn:microsoft.com/office/officeart/2005/8/layout/vProcess5"/>
    <dgm:cxn modelId="{04F3A43D-BE7F-4340-A9D4-C8FFCB418E70}" type="presParOf" srcId="{FAAA9ABE-A5D8-426F-80C3-A58A80338931}" destId="{894FF1E8-4204-4CEF-896B-CA59EB4A2848}"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E0BBF8-3F5D-4242-9148-CCEF810D811D}" type="doc">
      <dgm:prSet loTypeId="urn:microsoft.com/office/officeart/2016/7/layout/RepeatingBendingProcessNew" loCatId="process" qsTypeId="urn:microsoft.com/office/officeart/2005/8/quickstyle/simple1" qsCatId="simple" csTypeId="urn:microsoft.com/office/officeart/2005/8/colors/accent0_3" csCatId="mainScheme" phldr="1"/>
      <dgm:spPr/>
      <dgm:t>
        <a:bodyPr/>
        <a:lstStyle/>
        <a:p>
          <a:endParaRPr lang="en-US"/>
        </a:p>
      </dgm:t>
    </dgm:pt>
    <dgm:pt modelId="{4D8A50A2-AE4C-487A-891B-D41EA2D915EC}">
      <dgm:prSet/>
      <dgm:spPr/>
      <dgm:t>
        <a:bodyPr/>
        <a:lstStyle/>
        <a:p>
          <a:r>
            <a:rPr lang="en-US" b="0" i="0"/>
            <a:t>Penafsiran hukum adalah mencari dan menetapkan pengertian atas dalil-dalil yang tercantum dalam UU sesuai dengan yang dimaksud oleh pembuatnya.Macam-macam Penafsiran Hukum</a:t>
          </a:r>
          <a:endParaRPr lang="en-US"/>
        </a:p>
      </dgm:t>
    </dgm:pt>
    <dgm:pt modelId="{CD9BD2A1-98D1-406A-91D6-299E300A4576}" type="parTrans" cxnId="{60801DF7-EAB6-4B10-AF27-5EE319D57FF0}">
      <dgm:prSet/>
      <dgm:spPr/>
      <dgm:t>
        <a:bodyPr/>
        <a:lstStyle/>
        <a:p>
          <a:endParaRPr lang="en-US"/>
        </a:p>
      </dgm:t>
    </dgm:pt>
    <dgm:pt modelId="{94462D67-D683-43F4-A301-A822D7A607D6}" type="sibTrans" cxnId="{60801DF7-EAB6-4B10-AF27-5EE319D57FF0}">
      <dgm:prSet/>
      <dgm:spPr/>
      <dgm:t>
        <a:bodyPr/>
        <a:lstStyle/>
        <a:p>
          <a:endParaRPr lang="en-US"/>
        </a:p>
      </dgm:t>
    </dgm:pt>
    <dgm:pt modelId="{7EE00A88-375E-4B21-AB0D-DFB52599284B}">
      <dgm:prSet/>
      <dgm:spPr/>
      <dgm:t>
        <a:bodyPr/>
        <a:lstStyle/>
        <a:p>
          <a:r>
            <a:rPr lang="en-US" b="0" i="0"/>
            <a:t>Gramatikal 			f. Ekstensif</a:t>
          </a:r>
          <a:endParaRPr lang="en-US"/>
        </a:p>
      </dgm:t>
    </dgm:pt>
    <dgm:pt modelId="{A503DD2C-A1BE-4D47-AE36-91DE014F0980}" type="parTrans" cxnId="{9CEBC1E0-C39E-4AD0-AB03-19F9F1515E79}">
      <dgm:prSet/>
      <dgm:spPr/>
      <dgm:t>
        <a:bodyPr/>
        <a:lstStyle/>
        <a:p>
          <a:endParaRPr lang="en-US"/>
        </a:p>
      </dgm:t>
    </dgm:pt>
    <dgm:pt modelId="{E2D72FE8-BB00-47F6-9167-838AAF95A64D}" type="sibTrans" cxnId="{9CEBC1E0-C39E-4AD0-AB03-19F9F1515E79}">
      <dgm:prSet/>
      <dgm:spPr/>
      <dgm:t>
        <a:bodyPr/>
        <a:lstStyle/>
        <a:p>
          <a:endParaRPr lang="en-US"/>
        </a:p>
      </dgm:t>
    </dgm:pt>
    <dgm:pt modelId="{823D7F5E-BDEC-42A6-81BD-F415A40D4B67}">
      <dgm:prSet/>
      <dgm:spPr/>
      <dgm:t>
        <a:bodyPr/>
        <a:lstStyle/>
        <a:p>
          <a:r>
            <a:rPr lang="en-US" b="0" i="0"/>
            <a:t>Authentik			 g. Restriktif</a:t>
          </a:r>
          <a:endParaRPr lang="en-US"/>
        </a:p>
      </dgm:t>
    </dgm:pt>
    <dgm:pt modelId="{729F2980-FF6C-4D36-8E73-2E7F741EF00C}" type="parTrans" cxnId="{504621DC-977C-4A80-8CCB-24CC207F4810}">
      <dgm:prSet/>
      <dgm:spPr/>
      <dgm:t>
        <a:bodyPr/>
        <a:lstStyle/>
        <a:p>
          <a:endParaRPr lang="en-US"/>
        </a:p>
      </dgm:t>
    </dgm:pt>
    <dgm:pt modelId="{C3925710-CFEE-4E0E-B809-87AF5B6CA65F}" type="sibTrans" cxnId="{504621DC-977C-4A80-8CCB-24CC207F4810}">
      <dgm:prSet/>
      <dgm:spPr/>
      <dgm:t>
        <a:bodyPr/>
        <a:lstStyle/>
        <a:p>
          <a:endParaRPr lang="en-US"/>
        </a:p>
      </dgm:t>
    </dgm:pt>
    <dgm:pt modelId="{CA5B3D6D-9AAF-45A7-9B41-7C11C993C7C9}">
      <dgm:prSet/>
      <dgm:spPr/>
      <dgm:t>
        <a:bodyPr/>
        <a:lstStyle/>
        <a:p>
          <a:r>
            <a:rPr lang="en-US" b="0" i="0" dirty="0" err="1"/>
            <a:t>Historis</a:t>
          </a:r>
          <a:r>
            <a:rPr lang="en-US" b="0" i="0" dirty="0"/>
            <a:t> 			h. </a:t>
          </a:r>
          <a:r>
            <a:rPr lang="en-US" b="0" i="0" dirty="0" err="1"/>
            <a:t>Komparatif</a:t>
          </a:r>
          <a:endParaRPr lang="en-US" dirty="0"/>
        </a:p>
      </dgm:t>
    </dgm:pt>
    <dgm:pt modelId="{855B3280-1747-450E-8FF8-4661FAE18891}" type="parTrans" cxnId="{6682E5E0-7900-418B-85BF-BDA419BD4799}">
      <dgm:prSet/>
      <dgm:spPr/>
      <dgm:t>
        <a:bodyPr/>
        <a:lstStyle/>
        <a:p>
          <a:endParaRPr lang="en-US"/>
        </a:p>
      </dgm:t>
    </dgm:pt>
    <dgm:pt modelId="{434A0FC1-A460-4483-B286-46F3EDADD6E2}" type="sibTrans" cxnId="{6682E5E0-7900-418B-85BF-BDA419BD4799}">
      <dgm:prSet/>
      <dgm:spPr/>
      <dgm:t>
        <a:bodyPr/>
        <a:lstStyle/>
        <a:p>
          <a:endParaRPr lang="en-US"/>
        </a:p>
      </dgm:t>
    </dgm:pt>
    <dgm:pt modelId="{C913EF1A-340D-45D6-B167-AD94D3FDF23E}">
      <dgm:prSet/>
      <dgm:spPr/>
      <dgm:t>
        <a:bodyPr/>
        <a:lstStyle/>
        <a:p>
          <a:r>
            <a:rPr lang="en-US" b="0" i="0"/>
            <a:t>Sistematis			 i. Futuristik</a:t>
          </a:r>
          <a:endParaRPr lang="en-US"/>
        </a:p>
      </dgm:t>
    </dgm:pt>
    <dgm:pt modelId="{DFEFFED6-744B-43B6-AE3B-3332430E259E}" type="parTrans" cxnId="{96C286E1-B3FD-4D29-9766-E2AB6DEC9469}">
      <dgm:prSet/>
      <dgm:spPr/>
      <dgm:t>
        <a:bodyPr/>
        <a:lstStyle/>
        <a:p>
          <a:endParaRPr lang="en-US"/>
        </a:p>
      </dgm:t>
    </dgm:pt>
    <dgm:pt modelId="{673AD434-57CE-4D8E-B207-E38C75EA5B77}" type="sibTrans" cxnId="{96C286E1-B3FD-4D29-9766-E2AB6DEC9469}">
      <dgm:prSet/>
      <dgm:spPr/>
      <dgm:t>
        <a:bodyPr/>
        <a:lstStyle/>
        <a:p>
          <a:endParaRPr lang="en-US"/>
        </a:p>
      </dgm:t>
    </dgm:pt>
    <dgm:pt modelId="{97858EBE-35AC-4E41-B477-51284972BF1D}">
      <dgm:prSet/>
      <dgm:spPr/>
      <dgm:t>
        <a:bodyPr/>
        <a:lstStyle/>
        <a:p>
          <a:r>
            <a:rPr lang="en-US" b="0" i="0"/>
            <a:t>Teleologis</a:t>
          </a:r>
          <a:endParaRPr lang="en-US"/>
        </a:p>
      </dgm:t>
    </dgm:pt>
    <dgm:pt modelId="{706F38B3-E22D-4B62-ACAA-A13E542DFC3C}" type="parTrans" cxnId="{61020A86-87F3-426C-A95B-372EF5F0C8DB}">
      <dgm:prSet/>
      <dgm:spPr/>
      <dgm:t>
        <a:bodyPr/>
        <a:lstStyle/>
        <a:p>
          <a:endParaRPr lang="en-US"/>
        </a:p>
      </dgm:t>
    </dgm:pt>
    <dgm:pt modelId="{F9730CA8-45DF-44AD-970D-D073D21F8C40}" type="sibTrans" cxnId="{61020A86-87F3-426C-A95B-372EF5F0C8DB}">
      <dgm:prSet/>
      <dgm:spPr/>
      <dgm:t>
        <a:bodyPr/>
        <a:lstStyle/>
        <a:p>
          <a:endParaRPr lang="en-US"/>
        </a:p>
      </dgm:t>
    </dgm:pt>
    <dgm:pt modelId="{5B8204FA-3267-440B-A6BC-0DA31D8F8C2E}" type="pres">
      <dgm:prSet presAssocID="{73E0BBF8-3F5D-4242-9148-CCEF810D811D}" presName="Name0" presStyleCnt="0">
        <dgm:presLayoutVars>
          <dgm:dir/>
          <dgm:resizeHandles val="exact"/>
        </dgm:presLayoutVars>
      </dgm:prSet>
      <dgm:spPr/>
    </dgm:pt>
    <dgm:pt modelId="{59EF0AE4-6546-4A30-8C87-55258DFC9516}" type="pres">
      <dgm:prSet presAssocID="{4D8A50A2-AE4C-487A-891B-D41EA2D915EC}" presName="node" presStyleLbl="node1" presStyleIdx="0" presStyleCnt="1">
        <dgm:presLayoutVars>
          <dgm:bulletEnabled val="1"/>
        </dgm:presLayoutVars>
      </dgm:prSet>
      <dgm:spPr/>
    </dgm:pt>
  </dgm:ptLst>
  <dgm:cxnLst>
    <dgm:cxn modelId="{12468916-C8B1-44ED-9E32-D14D026DDCF7}" type="presOf" srcId="{823D7F5E-BDEC-42A6-81BD-F415A40D4B67}" destId="{59EF0AE4-6546-4A30-8C87-55258DFC9516}" srcOrd="0" destOrd="2" presId="urn:microsoft.com/office/officeart/2016/7/layout/RepeatingBendingProcessNew"/>
    <dgm:cxn modelId="{5283B324-4513-4E38-A43C-FBD595866DF0}" type="presOf" srcId="{73E0BBF8-3F5D-4242-9148-CCEF810D811D}" destId="{5B8204FA-3267-440B-A6BC-0DA31D8F8C2E}" srcOrd="0" destOrd="0" presId="urn:microsoft.com/office/officeart/2016/7/layout/RepeatingBendingProcessNew"/>
    <dgm:cxn modelId="{A0413B25-9084-411E-87A8-E089871554DA}" type="presOf" srcId="{4D8A50A2-AE4C-487A-891B-D41EA2D915EC}" destId="{59EF0AE4-6546-4A30-8C87-55258DFC9516}" srcOrd="0" destOrd="0" presId="urn:microsoft.com/office/officeart/2016/7/layout/RepeatingBendingProcessNew"/>
    <dgm:cxn modelId="{61020A86-87F3-426C-A95B-372EF5F0C8DB}" srcId="{4D8A50A2-AE4C-487A-891B-D41EA2D915EC}" destId="{97858EBE-35AC-4E41-B477-51284972BF1D}" srcOrd="4" destOrd="0" parTransId="{706F38B3-E22D-4B62-ACAA-A13E542DFC3C}" sibTransId="{F9730CA8-45DF-44AD-970D-D073D21F8C40}"/>
    <dgm:cxn modelId="{7B8448A1-3BCD-4CD8-A4BD-3FAEC9583FEF}" type="presOf" srcId="{97858EBE-35AC-4E41-B477-51284972BF1D}" destId="{59EF0AE4-6546-4A30-8C87-55258DFC9516}" srcOrd="0" destOrd="5" presId="urn:microsoft.com/office/officeart/2016/7/layout/RepeatingBendingProcessNew"/>
    <dgm:cxn modelId="{88810FA9-FC71-48A7-AFBC-6B2AE8A971FC}" type="presOf" srcId="{7EE00A88-375E-4B21-AB0D-DFB52599284B}" destId="{59EF0AE4-6546-4A30-8C87-55258DFC9516}" srcOrd="0" destOrd="1" presId="urn:microsoft.com/office/officeart/2016/7/layout/RepeatingBendingProcessNew"/>
    <dgm:cxn modelId="{71B9B2C0-D244-426C-9E52-539B603FD161}" type="presOf" srcId="{C913EF1A-340D-45D6-B167-AD94D3FDF23E}" destId="{59EF0AE4-6546-4A30-8C87-55258DFC9516}" srcOrd="0" destOrd="4" presId="urn:microsoft.com/office/officeart/2016/7/layout/RepeatingBendingProcessNew"/>
    <dgm:cxn modelId="{76D1ACD8-F3ED-4AB4-B21E-F5B0AA0EBDC9}" type="presOf" srcId="{CA5B3D6D-9AAF-45A7-9B41-7C11C993C7C9}" destId="{59EF0AE4-6546-4A30-8C87-55258DFC9516}" srcOrd="0" destOrd="3" presId="urn:microsoft.com/office/officeart/2016/7/layout/RepeatingBendingProcessNew"/>
    <dgm:cxn modelId="{504621DC-977C-4A80-8CCB-24CC207F4810}" srcId="{4D8A50A2-AE4C-487A-891B-D41EA2D915EC}" destId="{823D7F5E-BDEC-42A6-81BD-F415A40D4B67}" srcOrd="1" destOrd="0" parTransId="{729F2980-FF6C-4D36-8E73-2E7F741EF00C}" sibTransId="{C3925710-CFEE-4E0E-B809-87AF5B6CA65F}"/>
    <dgm:cxn modelId="{9CEBC1E0-C39E-4AD0-AB03-19F9F1515E79}" srcId="{4D8A50A2-AE4C-487A-891B-D41EA2D915EC}" destId="{7EE00A88-375E-4B21-AB0D-DFB52599284B}" srcOrd="0" destOrd="0" parTransId="{A503DD2C-A1BE-4D47-AE36-91DE014F0980}" sibTransId="{E2D72FE8-BB00-47F6-9167-838AAF95A64D}"/>
    <dgm:cxn modelId="{6682E5E0-7900-418B-85BF-BDA419BD4799}" srcId="{4D8A50A2-AE4C-487A-891B-D41EA2D915EC}" destId="{CA5B3D6D-9AAF-45A7-9B41-7C11C993C7C9}" srcOrd="2" destOrd="0" parTransId="{855B3280-1747-450E-8FF8-4661FAE18891}" sibTransId="{434A0FC1-A460-4483-B286-46F3EDADD6E2}"/>
    <dgm:cxn modelId="{96C286E1-B3FD-4D29-9766-E2AB6DEC9469}" srcId="{4D8A50A2-AE4C-487A-891B-D41EA2D915EC}" destId="{C913EF1A-340D-45D6-B167-AD94D3FDF23E}" srcOrd="3" destOrd="0" parTransId="{DFEFFED6-744B-43B6-AE3B-3332430E259E}" sibTransId="{673AD434-57CE-4D8E-B207-E38C75EA5B77}"/>
    <dgm:cxn modelId="{60801DF7-EAB6-4B10-AF27-5EE319D57FF0}" srcId="{73E0BBF8-3F5D-4242-9148-CCEF810D811D}" destId="{4D8A50A2-AE4C-487A-891B-D41EA2D915EC}" srcOrd="0" destOrd="0" parTransId="{CD9BD2A1-98D1-406A-91D6-299E300A4576}" sibTransId="{94462D67-D683-43F4-A301-A822D7A607D6}"/>
    <dgm:cxn modelId="{BA237901-AD2B-4254-ACD9-DB32B59AC37C}" type="presParOf" srcId="{5B8204FA-3267-440B-A6BC-0DA31D8F8C2E}" destId="{59EF0AE4-6546-4A30-8C87-55258DFC9516}" srcOrd="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4117C0-DA7F-43E2-B58D-575A89636B4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7CC2094-DFB9-4AE3-A01B-7F8703FD4FCC}">
      <dgm:prSet/>
      <dgm:spPr/>
      <dgm:t>
        <a:bodyPr/>
        <a:lstStyle/>
        <a:p>
          <a:r>
            <a:rPr lang="en-US" b="0" i="0"/>
            <a:t>Memberikan arti kepada suatu istilah atau perkataan sesuai dengan tata bahasa.</a:t>
          </a:r>
          <a:endParaRPr lang="en-US"/>
        </a:p>
      </dgm:t>
    </dgm:pt>
    <dgm:pt modelId="{CFDFF338-B2D0-452B-9B8D-625947398695}" type="parTrans" cxnId="{AEA8557F-66AC-49C8-B0A0-F9D0B2ADAAD9}">
      <dgm:prSet/>
      <dgm:spPr/>
      <dgm:t>
        <a:bodyPr/>
        <a:lstStyle/>
        <a:p>
          <a:endParaRPr lang="en-US"/>
        </a:p>
      </dgm:t>
    </dgm:pt>
    <dgm:pt modelId="{C807E6E8-C982-40AD-BEF7-7B1B167D1550}" type="sibTrans" cxnId="{AEA8557F-66AC-49C8-B0A0-F9D0B2ADAAD9}">
      <dgm:prSet/>
      <dgm:spPr/>
      <dgm:t>
        <a:bodyPr/>
        <a:lstStyle/>
        <a:p>
          <a:endParaRPr lang="en-US"/>
        </a:p>
      </dgm:t>
    </dgm:pt>
    <dgm:pt modelId="{30FF91DB-DEBB-41ED-9AE5-B715CAD27E19}">
      <dgm:prSet/>
      <dgm:spPr/>
      <dgm:t>
        <a:bodyPr/>
        <a:lstStyle/>
        <a:p>
          <a:r>
            <a:rPr lang="en-US" b="0" i="0"/>
            <a:t>Misal : “Pegawai Negeri menerima suap”, maka pelaku di sini adalah Pegawai Negeri, bukan barang siapa atau nakhoda.</a:t>
          </a:r>
          <a:br>
            <a:rPr lang="en-US"/>
          </a:br>
          <a:endParaRPr lang="en-US"/>
        </a:p>
      </dgm:t>
    </dgm:pt>
    <dgm:pt modelId="{C269F5E4-04F0-4436-9B1B-738298CD54AE}" type="parTrans" cxnId="{2682A56C-C3F1-442D-B598-3DB4C1F8D496}">
      <dgm:prSet/>
      <dgm:spPr/>
      <dgm:t>
        <a:bodyPr/>
        <a:lstStyle/>
        <a:p>
          <a:endParaRPr lang="en-US"/>
        </a:p>
      </dgm:t>
    </dgm:pt>
    <dgm:pt modelId="{E1965A04-7B17-4991-A599-F8364EFD5E55}" type="sibTrans" cxnId="{2682A56C-C3F1-442D-B598-3DB4C1F8D496}">
      <dgm:prSet/>
      <dgm:spPr/>
      <dgm:t>
        <a:bodyPr/>
        <a:lstStyle/>
        <a:p>
          <a:endParaRPr lang="en-US"/>
        </a:p>
      </dgm:t>
    </dgm:pt>
    <dgm:pt modelId="{14F04270-B5A8-4594-BE5D-7E785382A383}" type="pres">
      <dgm:prSet presAssocID="{524117C0-DA7F-43E2-B58D-575A89636B43}" presName="linear" presStyleCnt="0">
        <dgm:presLayoutVars>
          <dgm:animLvl val="lvl"/>
          <dgm:resizeHandles val="exact"/>
        </dgm:presLayoutVars>
      </dgm:prSet>
      <dgm:spPr/>
    </dgm:pt>
    <dgm:pt modelId="{851C5FA9-2DFA-47CF-8B80-7F245615C0F7}" type="pres">
      <dgm:prSet presAssocID="{57CC2094-DFB9-4AE3-A01B-7F8703FD4FCC}" presName="parentText" presStyleLbl="node1" presStyleIdx="0" presStyleCnt="2">
        <dgm:presLayoutVars>
          <dgm:chMax val="0"/>
          <dgm:bulletEnabled val="1"/>
        </dgm:presLayoutVars>
      </dgm:prSet>
      <dgm:spPr/>
    </dgm:pt>
    <dgm:pt modelId="{DCABFD28-DA49-42D4-AF13-70D1CD08482E}" type="pres">
      <dgm:prSet presAssocID="{C807E6E8-C982-40AD-BEF7-7B1B167D1550}" presName="spacer" presStyleCnt="0"/>
      <dgm:spPr/>
    </dgm:pt>
    <dgm:pt modelId="{C3C8BB41-CC6C-457D-950A-5D03F37713BE}" type="pres">
      <dgm:prSet presAssocID="{30FF91DB-DEBB-41ED-9AE5-B715CAD27E19}" presName="parentText" presStyleLbl="node1" presStyleIdx="1" presStyleCnt="2">
        <dgm:presLayoutVars>
          <dgm:chMax val="0"/>
          <dgm:bulletEnabled val="1"/>
        </dgm:presLayoutVars>
      </dgm:prSet>
      <dgm:spPr/>
    </dgm:pt>
  </dgm:ptLst>
  <dgm:cxnLst>
    <dgm:cxn modelId="{2682A56C-C3F1-442D-B598-3DB4C1F8D496}" srcId="{524117C0-DA7F-43E2-B58D-575A89636B43}" destId="{30FF91DB-DEBB-41ED-9AE5-B715CAD27E19}" srcOrd="1" destOrd="0" parTransId="{C269F5E4-04F0-4436-9B1B-738298CD54AE}" sibTransId="{E1965A04-7B17-4991-A599-F8364EFD5E55}"/>
    <dgm:cxn modelId="{AEA8557F-66AC-49C8-B0A0-F9D0B2ADAAD9}" srcId="{524117C0-DA7F-43E2-B58D-575A89636B43}" destId="{57CC2094-DFB9-4AE3-A01B-7F8703FD4FCC}" srcOrd="0" destOrd="0" parTransId="{CFDFF338-B2D0-452B-9B8D-625947398695}" sibTransId="{C807E6E8-C982-40AD-BEF7-7B1B167D1550}"/>
    <dgm:cxn modelId="{99DBE384-B432-44E5-9D9C-AC67E08CD7FE}" type="presOf" srcId="{30FF91DB-DEBB-41ED-9AE5-B715CAD27E19}" destId="{C3C8BB41-CC6C-457D-950A-5D03F37713BE}" srcOrd="0" destOrd="0" presId="urn:microsoft.com/office/officeart/2005/8/layout/vList2"/>
    <dgm:cxn modelId="{3EE6E5CE-4396-4750-A7D6-E43F176B76B2}" type="presOf" srcId="{57CC2094-DFB9-4AE3-A01B-7F8703FD4FCC}" destId="{851C5FA9-2DFA-47CF-8B80-7F245615C0F7}" srcOrd="0" destOrd="0" presId="urn:microsoft.com/office/officeart/2005/8/layout/vList2"/>
    <dgm:cxn modelId="{450B2BEA-5092-4080-B683-E7F11CCB3DD7}" type="presOf" srcId="{524117C0-DA7F-43E2-B58D-575A89636B43}" destId="{14F04270-B5A8-4594-BE5D-7E785382A383}" srcOrd="0" destOrd="0" presId="urn:microsoft.com/office/officeart/2005/8/layout/vList2"/>
    <dgm:cxn modelId="{B9C7DEA0-FDB3-4BBC-B224-ACE05DB237BF}" type="presParOf" srcId="{14F04270-B5A8-4594-BE5D-7E785382A383}" destId="{851C5FA9-2DFA-47CF-8B80-7F245615C0F7}" srcOrd="0" destOrd="0" presId="urn:microsoft.com/office/officeart/2005/8/layout/vList2"/>
    <dgm:cxn modelId="{5BA86A2A-21B5-40D6-A6D6-034FD894C079}" type="presParOf" srcId="{14F04270-B5A8-4594-BE5D-7E785382A383}" destId="{DCABFD28-DA49-42D4-AF13-70D1CD08482E}" srcOrd="1" destOrd="0" presId="urn:microsoft.com/office/officeart/2005/8/layout/vList2"/>
    <dgm:cxn modelId="{DBF15FED-32BA-4057-AD1D-41703738126E}" type="presParOf" srcId="{14F04270-B5A8-4594-BE5D-7E785382A383}" destId="{C3C8BB41-CC6C-457D-950A-5D03F37713B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3858A3-86D1-4991-96BC-7BB15954D481}" type="doc">
      <dgm:prSet loTypeId="urn:microsoft.com/office/officeart/2005/8/layout/bProcess2" loCatId="process" qsTypeId="urn:microsoft.com/office/officeart/2005/8/quickstyle/simple1" qsCatId="simple" csTypeId="urn:microsoft.com/office/officeart/2005/8/colors/colorful1" csCatId="colorful"/>
      <dgm:spPr/>
      <dgm:t>
        <a:bodyPr/>
        <a:lstStyle/>
        <a:p>
          <a:endParaRPr lang="en-US"/>
        </a:p>
      </dgm:t>
    </dgm:pt>
    <dgm:pt modelId="{929D2C4E-1DB9-4268-AF08-A213C9C51E1D}">
      <dgm:prSet/>
      <dgm:spPr/>
      <dgm:t>
        <a:bodyPr/>
        <a:lstStyle/>
        <a:p>
          <a:r>
            <a:rPr lang="en-US" b="0" i="0"/>
            <a:t>Penafsiran yang resmi atau pasti terhdap arti kata-kata sebagaimana dalam peraturan tersebut.</a:t>
          </a:r>
          <a:endParaRPr lang="en-US"/>
        </a:p>
      </dgm:t>
    </dgm:pt>
    <dgm:pt modelId="{6D9527FD-B05F-4384-89DD-35730C9CC6A0}" type="parTrans" cxnId="{36A17FD2-E389-478C-AA39-5AAACC5AA4B7}">
      <dgm:prSet/>
      <dgm:spPr/>
      <dgm:t>
        <a:bodyPr/>
        <a:lstStyle/>
        <a:p>
          <a:endParaRPr lang="en-US"/>
        </a:p>
      </dgm:t>
    </dgm:pt>
    <dgm:pt modelId="{63AE98DA-975B-4DC5-B5BD-EEEA4D3C3DFD}" type="sibTrans" cxnId="{36A17FD2-E389-478C-AA39-5AAACC5AA4B7}">
      <dgm:prSet/>
      <dgm:spPr/>
      <dgm:t>
        <a:bodyPr/>
        <a:lstStyle/>
        <a:p>
          <a:endParaRPr lang="en-US"/>
        </a:p>
      </dgm:t>
    </dgm:pt>
    <dgm:pt modelId="{4281227B-3ADC-4BDC-8832-F60B08745E3F}">
      <dgm:prSet/>
      <dgm:spPr/>
      <dgm:t>
        <a:bodyPr/>
        <a:lstStyle/>
        <a:p>
          <a:r>
            <a:rPr lang="en-US" b="0" i="0"/>
            <a:t>Banyak terdapat dalam Ketentuan Umum pada suatu produk hukum.</a:t>
          </a:r>
          <a:endParaRPr lang="en-US"/>
        </a:p>
      </dgm:t>
    </dgm:pt>
    <dgm:pt modelId="{80A7F295-7C65-47D8-9473-DB0F0A233F65}" type="parTrans" cxnId="{9BB37BBA-68B4-43F0-8435-444981A4D92D}">
      <dgm:prSet/>
      <dgm:spPr/>
      <dgm:t>
        <a:bodyPr/>
        <a:lstStyle/>
        <a:p>
          <a:endParaRPr lang="en-US"/>
        </a:p>
      </dgm:t>
    </dgm:pt>
    <dgm:pt modelId="{3BB8F52D-D163-469B-A406-42A7D4683E35}" type="sibTrans" cxnId="{9BB37BBA-68B4-43F0-8435-444981A4D92D}">
      <dgm:prSet/>
      <dgm:spPr/>
      <dgm:t>
        <a:bodyPr/>
        <a:lstStyle/>
        <a:p>
          <a:endParaRPr lang="en-US"/>
        </a:p>
      </dgm:t>
    </dgm:pt>
    <dgm:pt modelId="{3D1AA67C-A3A1-4EF8-80E1-8F452805E2E5}" type="pres">
      <dgm:prSet presAssocID="{413858A3-86D1-4991-96BC-7BB15954D481}" presName="diagram" presStyleCnt="0">
        <dgm:presLayoutVars>
          <dgm:dir/>
          <dgm:resizeHandles/>
        </dgm:presLayoutVars>
      </dgm:prSet>
      <dgm:spPr/>
    </dgm:pt>
    <dgm:pt modelId="{D83F1DC7-D5A8-4002-9010-AC4E36793C66}" type="pres">
      <dgm:prSet presAssocID="{929D2C4E-1DB9-4268-AF08-A213C9C51E1D}" presName="firstNode" presStyleLbl="node1" presStyleIdx="0" presStyleCnt="2">
        <dgm:presLayoutVars>
          <dgm:bulletEnabled val="1"/>
        </dgm:presLayoutVars>
      </dgm:prSet>
      <dgm:spPr/>
    </dgm:pt>
    <dgm:pt modelId="{7E4AE1C4-4D61-490B-ABCB-7D3FEEC2348D}" type="pres">
      <dgm:prSet presAssocID="{63AE98DA-975B-4DC5-B5BD-EEEA4D3C3DFD}" presName="sibTrans" presStyleLbl="sibTrans2D1" presStyleIdx="0" presStyleCnt="1"/>
      <dgm:spPr/>
    </dgm:pt>
    <dgm:pt modelId="{DA68A0FF-685C-440C-9651-1F58F3F4AE6B}" type="pres">
      <dgm:prSet presAssocID="{4281227B-3ADC-4BDC-8832-F60B08745E3F}" presName="lastNode" presStyleLbl="node1" presStyleIdx="1" presStyleCnt="2">
        <dgm:presLayoutVars>
          <dgm:bulletEnabled val="1"/>
        </dgm:presLayoutVars>
      </dgm:prSet>
      <dgm:spPr/>
    </dgm:pt>
  </dgm:ptLst>
  <dgm:cxnLst>
    <dgm:cxn modelId="{2EAC8F66-CC9D-4FCC-B4A2-E28A1386B71D}" type="presOf" srcId="{63AE98DA-975B-4DC5-B5BD-EEEA4D3C3DFD}" destId="{7E4AE1C4-4D61-490B-ABCB-7D3FEEC2348D}" srcOrd="0" destOrd="0" presId="urn:microsoft.com/office/officeart/2005/8/layout/bProcess2"/>
    <dgm:cxn modelId="{1E794651-9851-419F-A799-A446710AE3CF}" type="presOf" srcId="{413858A3-86D1-4991-96BC-7BB15954D481}" destId="{3D1AA67C-A3A1-4EF8-80E1-8F452805E2E5}" srcOrd="0" destOrd="0" presId="urn:microsoft.com/office/officeart/2005/8/layout/bProcess2"/>
    <dgm:cxn modelId="{677AE6A1-7B97-4FFD-B58C-BABFD7C9232B}" type="presOf" srcId="{929D2C4E-1DB9-4268-AF08-A213C9C51E1D}" destId="{D83F1DC7-D5A8-4002-9010-AC4E36793C66}" srcOrd="0" destOrd="0" presId="urn:microsoft.com/office/officeart/2005/8/layout/bProcess2"/>
    <dgm:cxn modelId="{9BB37BBA-68B4-43F0-8435-444981A4D92D}" srcId="{413858A3-86D1-4991-96BC-7BB15954D481}" destId="{4281227B-3ADC-4BDC-8832-F60B08745E3F}" srcOrd="1" destOrd="0" parTransId="{80A7F295-7C65-47D8-9473-DB0F0A233F65}" sibTransId="{3BB8F52D-D163-469B-A406-42A7D4683E35}"/>
    <dgm:cxn modelId="{86026FC6-7D17-4584-ADD4-712BA2985FDC}" type="presOf" srcId="{4281227B-3ADC-4BDC-8832-F60B08745E3F}" destId="{DA68A0FF-685C-440C-9651-1F58F3F4AE6B}" srcOrd="0" destOrd="0" presId="urn:microsoft.com/office/officeart/2005/8/layout/bProcess2"/>
    <dgm:cxn modelId="{36A17FD2-E389-478C-AA39-5AAACC5AA4B7}" srcId="{413858A3-86D1-4991-96BC-7BB15954D481}" destId="{929D2C4E-1DB9-4268-AF08-A213C9C51E1D}" srcOrd="0" destOrd="0" parTransId="{6D9527FD-B05F-4384-89DD-35730C9CC6A0}" sibTransId="{63AE98DA-975B-4DC5-B5BD-EEEA4D3C3DFD}"/>
    <dgm:cxn modelId="{787B735B-342D-420B-B07F-21F175E86668}" type="presParOf" srcId="{3D1AA67C-A3A1-4EF8-80E1-8F452805E2E5}" destId="{D83F1DC7-D5A8-4002-9010-AC4E36793C66}" srcOrd="0" destOrd="0" presId="urn:microsoft.com/office/officeart/2005/8/layout/bProcess2"/>
    <dgm:cxn modelId="{2EF8D0F7-8522-4752-ABB4-86583BF4733D}" type="presParOf" srcId="{3D1AA67C-A3A1-4EF8-80E1-8F452805E2E5}" destId="{7E4AE1C4-4D61-490B-ABCB-7D3FEEC2348D}" srcOrd="1" destOrd="0" presId="urn:microsoft.com/office/officeart/2005/8/layout/bProcess2"/>
    <dgm:cxn modelId="{7A9F973D-4316-4133-B4A7-A4E5A2B9F31A}" type="presParOf" srcId="{3D1AA67C-A3A1-4EF8-80E1-8F452805E2E5}" destId="{DA68A0FF-685C-440C-9651-1F58F3F4AE6B}" srcOrd="2"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9012D7B-6475-4EDA-ABF8-F172478C2B85}" type="doc">
      <dgm:prSet loTypeId="urn:microsoft.com/office/officeart/2005/8/layout/arrow5" loCatId="relationship" qsTypeId="urn:microsoft.com/office/officeart/2005/8/quickstyle/simple1" qsCatId="simple" csTypeId="urn:microsoft.com/office/officeart/2005/8/colors/colorful1" csCatId="colorful"/>
      <dgm:spPr/>
      <dgm:t>
        <a:bodyPr/>
        <a:lstStyle/>
        <a:p>
          <a:endParaRPr lang="en-US"/>
        </a:p>
      </dgm:t>
    </dgm:pt>
    <dgm:pt modelId="{E08B7312-14EB-439C-A5C1-3327D3D0E6E7}">
      <dgm:prSet/>
      <dgm:spPr/>
      <dgm:t>
        <a:bodyPr/>
        <a:lstStyle/>
        <a:p>
          <a:r>
            <a:rPr lang="en-US" b="0" i="0"/>
            <a:t>Penafsiran dengan menilik susunan yang berhubungan dengan bunyi pasal2 lainnya baik dalam UU itu maupun dengan UU lainnya.</a:t>
          </a:r>
          <a:endParaRPr lang="en-US"/>
        </a:p>
      </dgm:t>
    </dgm:pt>
    <dgm:pt modelId="{BD342F9D-739B-4C3E-AF9D-F2CC2772B0E3}" type="parTrans" cxnId="{D2259313-2B9A-4EBF-AFEC-F9321C474ED0}">
      <dgm:prSet/>
      <dgm:spPr/>
      <dgm:t>
        <a:bodyPr/>
        <a:lstStyle/>
        <a:p>
          <a:endParaRPr lang="en-US"/>
        </a:p>
      </dgm:t>
    </dgm:pt>
    <dgm:pt modelId="{BE89A301-0507-4A6F-8C97-26EA6E09E0D3}" type="sibTrans" cxnId="{D2259313-2B9A-4EBF-AFEC-F9321C474ED0}">
      <dgm:prSet/>
      <dgm:spPr/>
      <dgm:t>
        <a:bodyPr/>
        <a:lstStyle/>
        <a:p>
          <a:endParaRPr lang="en-US"/>
        </a:p>
      </dgm:t>
    </dgm:pt>
    <dgm:pt modelId="{C3BC1199-0EC1-486F-80DA-B585EE4E6CE8}">
      <dgm:prSet/>
      <dgm:spPr/>
      <dgm:t>
        <a:bodyPr/>
        <a:lstStyle/>
        <a:p>
          <a:r>
            <a:rPr lang="en-US" b="0" i="0"/>
            <a:t>Contoh Istilah Pencurian dalam Pasal 363 KUHP harus diartikan dama dengan Istilah Pencurian dalam Pasal 362 KUHP.</a:t>
          </a:r>
          <a:br>
            <a:rPr lang="en-US"/>
          </a:br>
          <a:endParaRPr lang="en-US"/>
        </a:p>
      </dgm:t>
    </dgm:pt>
    <dgm:pt modelId="{EDBB3167-4A43-4F26-9404-D14DEEA949EB}" type="parTrans" cxnId="{973F74E8-2FAF-47A2-928B-C11696136C2F}">
      <dgm:prSet/>
      <dgm:spPr/>
      <dgm:t>
        <a:bodyPr/>
        <a:lstStyle/>
        <a:p>
          <a:endParaRPr lang="en-US"/>
        </a:p>
      </dgm:t>
    </dgm:pt>
    <dgm:pt modelId="{97264054-6036-4EE9-BC2B-17852297A58F}" type="sibTrans" cxnId="{973F74E8-2FAF-47A2-928B-C11696136C2F}">
      <dgm:prSet/>
      <dgm:spPr/>
      <dgm:t>
        <a:bodyPr/>
        <a:lstStyle/>
        <a:p>
          <a:endParaRPr lang="en-US"/>
        </a:p>
      </dgm:t>
    </dgm:pt>
    <dgm:pt modelId="{F32D3F71-9EEB-4688-B131-2D218215DBA9}" type="pres">
      <dgm:prSet presAssocID="{59012D7B-6475-4EDA-ABF8-F172478C2B85}" presName="diagram" presStyleCnt="0">
        <dgm:presLayoutVars>
          <dgm:dir/>
          <dgm:resizeHandles val="exact"/>
        </dgm:presLayoutVars>
      </dgm:prSet>
      <dgm:spPr/>
    </dgm:pt>
    <dgm:pt modelId="{26939BB3-9C6A-47E1-89B5-8949A9993A06}" type="pres">
      <dgm:prSet presAssocID="{E08B7312-14EB-439C-A5C1-3327D3D0E6E7}" presName="arrow" presStyleLbl="node1" presStyleIdx="0" presStyleCnt="2">
        <dgm:presLayoutVars>
          <dgm:bulletEnabled val="1"/>
        </dgm:presLayoutVars>
      </dgm:prSet>
      <dgm:spPr/>
    </dgm:pt>
    <dgm:pt modelId="{1798BD22-8BEA-41A7-8B73-7D1C7ED7666C}" type="pres">
      <dgm:prSet presAssocID="{C3BC1199-0EC1-486F-80DA-B585EE4E6CE8}" presName="arrow" presStyleLbl="node1" presStyleIdx="1" presStyleCnt="2">
        <dgm:presLayoutVars>
          <dgm:bulletEnabled val="1"/>
        </dgm:presLayoutVars>
      </dgm:prSet>
      <dgm:spPr/>
    </dgm:pt>
  </dgm:ptLst>
  <dgm:cxnLst>
    <dgm:cxn modelId="{D2259313-2B9A-4EBF-AFEC-F9321C474ED0}" srcId="{59012D7B-6475-4EDA-ABF8-F172478C2B85}" destId="{E08B7312-14EB-439C-A5C1-3327D3D0E6E7}" srcOrd="0" destOrd="0" parTransId="{BD342F9D-739B-4C3E-AF9D-F2CC2772B0E3}" sibTransId="{BE89A301-0507-4A6F-8C97-26EA6E09E0D3}"/>
    <dgm:cxn modelId="{8079F143-A723-44A3-BE42-17B91E74FDE2}" type="presOf" srcId="{E08B7312-14EB-439C-A5C1-3327D3D0E6E7}" destId="{26939BB3-9C6A-47E1-89B5-8949A9993A06}" srcOrd="0" destOrd="0" presId="urn:microsoft.com/office/officeart/2005/8/layout/arrow5"/>
    <dgm:cxn modelId="{6ADCB465-C92F-405A-9674-57816439C591}" type="presOf" srcId="{59012D7B-6475-4EDA-ABF8-F172478C2B85}" destId="{F32D3F71-9EEB-4688-B131-2D218215DBA9}" srcOrd="0" destOrd="0" presId="urn:microsoft.com/office/officeart/2005/8/layout/arrow5"/>
    <dgm:cxn modelId="{520BC292-4BBB-4FC4-A44E-BDAB3484E868}" type="presOf" srcId="{C3BC1199-0EC1-486F-80DA-B585EE4E6CE8}" destId="{1798BD22-8BEA-41A7-8B73-7D1C7ED7666C}" srcOrd="0" destOrd="0" presId="urn:microsoft.com/office/officeart/2005/8/layout/arrow5"/>
    <dgm:cxn modelId="{973F74E8-2FAF-47A2-928B-C11696136C2F}" srcId="{59012D7B-6475-4EDA-ABF8-F172478C2B85}" destId="{C3BC1199-0EC1-486F-80DA-B585EE4E6CE8}" srcOrd="1" destOrd="0" parTransId="{EDBB3167-4A43-4F26-9404-D14DEEA949EB}" sibTransId="{97264054-6036-4EE9-BC2B-17852297A58F}"/>
    <dgm:cxn modelId="{DDBF6B45-A16B-4078-89ED-5558CF0D7408}" type="presParOf" srcId="{F32D3F71-9EEB-4688-B131-2D218215DBA9}" destId="{26939BB3-9C6A-47E1-89B5-8949A9993A06}" srcOrd="0" destOrd="0" presId="urn:microsoft.com/office/officeart/2005/8/layout/arrow5"/>
    <dgm:cxn modelId="{F5170916-6645-4480-B3BD-166C913BE240}" type="presParOf" srcId="{F32D3F71-9EEB-4688-B131-2D218215DBA9}" destId="{1798BD22-8BEA-41A7-8B73-7D1C7ED7666C}"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6E112E2-E23C-4204-A652-76F07AFA35D8}"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EDA79193-7785-4976-87E5-DFF933335CAF}">
      <dgm:prSet/>
      <dgm:spPr/>
      <dgm:t>
        <a:bodyPr/>
        <a:lstStyle/>
        <a:p>
          <a:r>
            <a:rPr lang="en-US" b="0" i="0"/>
            <a:t>Penafsiran dengan mempelajari tujuan dari pada dibentuknya suatu produk hukum.</a:t>
          </a:r>
          <a:endParaRPr lang="en-US"/>
        </a:p>
      </dgm:t>
    </dgm:pt>
    <dgm:pt modelId="{33965508-CA63-40DE-A9FB-974B2821387C}" type="parTrans" cxnId="{D28FA35F-9368-494C-BECA-03038F4FDC17}">
      <dgm:prSet/>
      <dgm:spPr/>
      <dgm:t>
        <a:bodyPr/>
        <a:lstStyle/>
        <a:p>
          <a:endParaRPr lang="en-US"/>
        </a:p>
      </dgm:t>
    </dgm:pt>
    <dgm:pt modelId="{9A46EC06-DAC1-4BC0-A17E-712E387443C1}" type="sibTrans" cxnId="{D28FA35F-9368-494C-BECA-03038F4FDC17}">
      <dgm:prSet/>
      <dgm:spPr/>
      <dgm:t>
        <a:bodyPr/>
        <a:lstStyle/>
        <a:p>
          <a:endParaRPr lang="en-US"/>
        </a:p>
      </dgm:t>
    </dgm:pt>
    <dgm:pt modelId="{D53F765B-4B9B-492C-B2DE-C256EC94DAE1}">
      <dgm:prSet/>
      <dgm:spPr/>
      <dgm:t>
        <a:bodyPr/>
        <a:lstStyle/>
        <a:p>
          <a:r>
            <a:rPr lang="en-US" b="0" i="0"/>
            <a:t>Misalnya tujuan dibentuknya UU KPK atau UU Pengadilan Niaga.</a:t>
          </a:r>
          <a:endParaRPr lang="en-US"/>
        </a:p>
      </dgm:t>
    </dgm:pt>
    <dgm:pt modelId="{4717572B-189A-4ED0-86AE-7450CB2E1859}" type="parTrans" cxnId="{5D98EE2B-0865-44F1-AFB9-B86ADA8251CB}">
      <dgm:prSet/>
      <dgm:spPr/>
      <dgm:t>
        <a:bodyPr/>
        <a:lstStyle/>
        <a:p>
          <a:endParaRPr lang="en-US"/>
        </a:p>
      </dgm:t>
    </dgm:pt>
    <dgm:pt modelId="{2AD12A4A-D0BC-4DC3-8E84-2ED88B68271B}" type="sibTrans" cxnId="{5D98EE2B-0865-44F1-AFB9-B86ADA8251CB}">
      <dgm:prSet/>
      <dgm:spPr/>
      <dgm:t>
        <a:bodyPr/>
        <a:lstStyle/>
        <a:p>
          <a:endParaRPr lang="en-US"/>
        </a:p>
      </dgm:t>
    </dgm:pt>
    <dgm:pt modelId="{8A56306E-A7DD-490A-95C1-A9A4BAD89A85}" type="pres">
      <dgm:prSet presAssocID="{96E112E2-E23C-4204-A652-76F07AFA35D8}" presName="outerComposite" presStyleCnt="0">
        <dgm:presLayoutVars>
          <dgm:chMax val="5"/>
          <dgm:dir/>
          <dgm:resizeHandles val="exact"/>
        </dgm:presLayoutVars>
      </dgm:prSet>
      <dgm:spPr/>
    </dgm:pt>
    <dgm:pt modelId="{7FAD90D0-62EB-489A-8A60-6A9D44CBA78A}" type="pres">
      <dgm:prSet presAssocID="{96E112E2-E23C-4204-A652-76F07AFA35D8}" presName="dummyMaxCanvas" presStyleCnt="0">
        <dgm:presLayoutVars/>
      </dgm:prSet>
      <dgm:spPr/>
    </dgm:pt>
    <dgm:pt modelId="{64863980-8000-4A7E-8E81-A2C956A0D6EA}" type="pres">
      <dgm:prSet presAssocID="{96E112E2-E23C-4204-A652-76F07AFA35D8}" presName="TwoNodes_1" presStyleLbl="node1" presStyleIdx="0" presStyleCnt="2">
        <dgm:presLayoutVars>
          <dgm:bulletEnabled val="1"/>
        </dgm:presLayoutVars>
      </dgm:prSet>
      <dgm:spPr/>
    </dgm:pt>
    <dgm:pt modelId="{9948C13D-1DF2-4F50-8C13-AB4663B184EE}" type="pres">
      <dgm:prSet presAssocID="{96E112E2-E23C-4204-A652-76F07AFA35D8}" presName="TwoNodes_2" presStyleLbl="node1" presStyleIdx="1" presStyleCnt="2">
        <dgm:presLayoutVars>
          <dgm:bulletEnabled val="1"/>
        </dgm:presLayoutVars>
      </dgm:prSet>
      <dgm:spPr/>
    </dgm:pt>
    <dgm:pt modelId="{692A9FD3-A4C7-416C-99AD-32AFA3BE3B05}" type="pres">
      <dgm:prSet presAssocID="{96E112E2-E23C-4204-A652-76F07AFA35D8}" presName="TwoConn_1-2" presStyleLbl="fgAccFollowNode1" presStyleIdx="0" presStyleCnt="1">
        <dgm:presLayoutVars>
          <dgm:bulletEnabled val="1"/>
        </dgm:presLayoutVars>
      </dgm:prSet>
      <dgm:spPr/>
    </dgm:pt>
    <dgm:pt modelId="{B9EE606E-C9F6-4519-B19B-104C10BDB496}" type="pres">
      <dgm:prSet presAssocID="{96E112E2-E23C-4204-A652-76F07AFA35D8}" presName="TwoNodes_1_text" presStyleLbl="node1" presStyleIdx="1" presStyleCnt="2">
        <dgm:presLayoutVars>
          <dgm:bulletEnabled val="1"/>
        </dgm:presLayoutVars>
      </dgm:prSet>
      <dgm:spPr/>
    </dgm:pt>
    <dgm:pt modelId="{E3C735D3-D324-45A4-A291-2207CC2C1A9F}" type="pres">
      <dgm:prSet presAssocID="{96E112E2-E23C-4204-A652-76F07AFA35D8}" presName="TwoNodes_2_text" presStyleLbl="node1" presStyleIdx="1" presStyleCnt="2">
        <dgm:presLayoutVars>
          <dgm:bulletEnabled val="1"/>
        </dgm:presLayoutVars>
      </dgm:prSet>
      <dgm:spPr/>
    </dgm:pt>
  </dgm:ptLst>
  <dgm:cxnLst>
    <dgm:cxn modelId="{5D98EE2B-0865-44F1-AFB9-B86ADA8251CB}" srcId="{96E112E2-E23C-4204-A652-76F07AFA35D8}" destId="{D53F765B-4B9B-492C-B2DE-C256EC94DAE1}" srcOrd="1" destOrd="0" parTransId="{4717572B-189A-4ED0-86AE-7450CB2E1859}" sibTransId="{2AD12A4A-D0BC-4DC3-8E84-2ED88B68271B}"/>
    <dgm:cxn modelId="{C11F0E30-C5CB-44B7-BE78-5DE17DEB1060}" type="presOf" srcId="{D53F765B-4B9B-492C-B2DE-C256EC94DAE1}" destId="{9948C13D-1DF2-4F50-8C13-AB4663B184EE}" srcOrd="0" destOrd="0" presId="urn:microsoft.com/office/officeart/2005/8/layout/vProcess5"/>
    <dgm:cxn modelId="{D28FA35F-9368-494C-BECA-03038F4FDC17}" srcId="{96E112E2-E23C-4204-A652-76F07AFA35D8}" destId="{EDA79193-7785-4976-87E5-DFF933335CAF}" srcOrd="0" destOrd="0" parTransId="{33965508-CA63-40DE-A9FB-974B2821387C}" sibTransId="{9A46EC06-DAC1-4BC0-A17E-712E387443C1}"/>
    <dgm:cxn modelId="{1E74BB72-1855-45A6-98BA-6CE95428BBEC}" type="presOf" srcId="{EDA79193-7785-4976-87E5-DFF933335CAF}" destId="{B9EE606E-C9F6-4519-B19B-104C10BDB496}" srcOrd="1" destOrd="0" presId="urn:microsoft.com/office/officeart/2005/8/layout/vProcess5"/>
    <dgm:cxn modelId="{3F601AA2-056C-4235-87FA-C87867FBF10D}" type="presOf" srcId="{9A46EC06-DAC1-4BC0-A17E-712E387443C1}" destId="{692A9FD3-A4C7-416C-99AD-32AFA3BE3B05}" srcOrd="0" destOrd="0" presId="urn:microsoft.com/office/officeart/2005/8/layout/vProcess5"/>
    <dgm:cxn modelId="{216FA5BF-72A6-4EDA-8DB6-9B0885B258B4}" type="presOf" srcId="{EDA79193-7785-4976-87E5-DFF933335CAF}" destId="{64863980-8000-4A7E-8E81-A2C956A0D6EA}" srcOrd="0" destOrd="0" presId="urn:microsoft.com/office/officeart/2005/8/layout/vProcess5"/>
    <dgm:cxn modelId="{2E64AED2-5935-47E1-AA27-39DF03535ACA}" type="presOf" srcId="{96E112E2-E23C-4204-A652-76F07AFA35D8}" destId="{8A56306E-A7DD-490A-95C1-A9A4BAD89A85}" srcOrd="0" destOrd="0" presId="urn:microsoft.com/office/officeart/2005/8/layout/vProcess5"/>
    <dgm:cxn modelId="{3C00FDEC-D75D-4230-9C6D-3059F63B0BF7}" type="presOf" srcId="{D53F765B-4B9B-492C-B2DE-C256EC94DAE1}" destId="{E3C735D3-D324-45A4-A291-2207CC2C1A9F}" srcOrd="1" destOrd="0" presId="urn:microsoft.com/office/officeart/2005/8/layout/vProcess5"/>
    <dgm:cxn modelId="{1F34F3C9-A954-4282-8E12-009C5C76D3FF}" type="presParOf" srcId="{8A56306E-A7DD-490A-95C1-A9A4BAD89A85}" destId="{7FAD90D0-62EB-489A-8A60-6A9D44CBA78A}" srcOrd="0" destOrd="0" presId="urn:microsoft.com/office/officeart/2005/8/layout/vProcess5"/>
    <dgm:cxn modelId="{EA02CCD0-449D-4035-A1C1-F09585681DC0}" type="presParOf" srcId="{8A56306E-A7DD-490A-95C1-A9A4BAD89A85}" destId="{64863980-8000-4A7E-8E81-A2C956A0D6EA}" srcOrd="1" destOrd="0" presId="urn:microsoft.com/office/officeart/2005/8/layout/vProcess5"/>
    <dgm:cxn modelId="{013ECF37-2021-4B43-9926-8E52C052AB3F}" type="presParOf" srcId="{8A56306E-A7DD-490A-95C1-A9A4BAD89A85}" destId="{9948C13D-1DF2-4F50-8C13-AB4663B184EE}" srcOrd="2" destOrd="0" presId="urn:microsoft.com/office/officeart/2005/8/layout/vProcess5"/>
    <dgm:cxn modelId="{8DEA162C-8530-44C1-9340-9D91458A2680}" type="presParOf" srcId="{8A56306E-A7DD-490A-95C1-A9A4BAD89A85}" destId="{692A9FD3-A4C7-416C-99AD-32AFA3BE3B05}" srcOrd="3" destOrd="0" presId="urn:microsoft.com/office/officeart/2005/8/layout/vProcess5"/>
    <dgm:cxn modelId="{08D36298-79A6-4581-84C0-3D32CC295D5A}" type="presParOf" srcId="{8A56306E-A7DD-490A-95C1-A9A4BAD89A85}" destId="{B9EE606E-C9F6-4519-B19B-104C10BDB496}" srcOrd="4" destOrd="0" presId="urn:microsoft.com/office/officeart/2005/8/layout/vProcess5"/>
    <dgm:cxn modelId="{9699EC04-EDEF-49ED-8529-9141E64B67DC}" type="presParOf" srcId="{8A56306E-A7DD-490A-95C1-A9A4BAD89A85}" destId="{E3C735D3-D324-45A4-A291-2207CC2C1A9F}"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0A5713-1EC0-45FE-A991-D05E94F2D948}"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6BFAA511-0DC8-47E7-980D-2BF446195FD9}">
      <dgm:prSet/>
      <dgm:spPr/>
      <dgm:t>
        <a:bodyPr/>
        <a:lstStyle/>
        <a:p>
          <a:r>
            <a:rPr lang="en-US" b="0" i="0"/>
            <a:t>Penafsiran dengan memperluas pengertian dari pada suatu istilah berbeda dengan pengertian yang digunakan sehari-hari.</a:t>
          </a:r>
          <a:endParaRPr lang="en-US"/>
        </a:p>
      </dgm:t>
    </dgm:pt>
    <dgm:pt modelId="{E12F6367-EA14-4CAF-BBBC-4CCF712F154B}" type="parTrans" cxnId="{FD2557A7-10CC-4C55-8F77-A72B9FE55157}">
      <dgm:prSet/>
      <dgm:spPr/>
      <dgm:t>
        <a:bodyPr/>
        <a:lstStyle/>
        <a:p>
          <a:endParaRPr lang="en-US"/>
        </a:p>
      </dgm:t>
    </dgm:pt>
    <dgm:pt modelId="{6637B0A3-282A-48DC-A70C-AEF6B580F812}" type="sibTrans" cxnId="{FD2557A7-10CC-4C55-8F77-A72B9FE55157}">
      <dgm:prSet/>
      <dgm:spPr/>
      <dgm:t>
        <a:bodyPr/>
        <a:lstStyle/>
        <a:p>
          <a:endParaRPr lang="en-US"/>
        </a:p>
      </dgm:t>
    </dgm:pt>
    <dgm:pt modelId="{B3F66B07-FBC9-4FD1-9C61-684A71F653C7}">
      <dgm:prSet/>
      <dgm:spPr/>
      <dgm:t>
        <a:bodyPr/>
        <a:lstStyle/>
        <a:p>
          <a:r>
            <a:rPr lang="en-US" b="0" i="0"/>
            <a:t>Misal aliran listrik ditafsirkan sebagai benda.</a:t>
          </a:r>
          <a:endParaRPr lang="en-US"/>
        </a:p>
      </dgm:t>
    </dgm:pt>
    <dgm:pt modelId="{3AF17808-1915-4D4F-AD5C-8A8A81F9B6F4}" type="parTrans" cxnId="{23F47BB8-760A-4130-96FA-C3D69DC089CE}">
      <dgm:prSet/>
      <dgm:spPr/>
      <dgm:t>
        <a:bodyPr/>
        <a:lstStyle/>
        <a:p>
          <a:endParaRPr lang="en-US"/>
        </a:p>
      </dgm:t>
    </dgm:pt>
    <dgm:pt modelId="{F7F8F807-12B9-42C1-9D22-FE110E4E34B1}" type="sibTrans" cxnId="{23F47BB8-760A-4130-96FA-C3D69DC089CE}">
      <dgm:prSet/>
      <dgm:spPr/>
      <dgm:t>
        <a:bodyPr/>
        <a:lstStyle/>
        <a:p>
          <a:endParaRPr lang="en-US"/>
        </a:p>
      </dgm:t>
    </dgm:pt>
    <dgm:pt modelId="{1BBC6F50-706D-4F89-8AD6-2600CEEB96E0}" type="pres">
      <dgm:prSet presAssocID="{A00A5713-1EC0-45FE-A991-D05E94F2D948}" presName="Name0" presStyleCnt="0">
        <dgm:presLayoutVars>
          <dgm:dir/>
          <dgm:animLvl val="lvl"/>
          <dgm:resizeHandles val="exact"/>
        </dgm:presLayoutVars>
      </dgm:prSet>
      <dgm:spPr/>
    </dgm:pt>
    <dgm:pt modelId="{CF2D73D9-5430-49D1-95D8-9F39567566DC}" type="pres">
      <dgm:prSet presAssocID="{B3F66B07-FBC9-4FD1-9C61-684A71F653C7}" presName="boxAndChildren" presStyleCnt="0"/>
      <dgm:spPr/>
    </dgm:pt>
    <dgm:pt modelId="{1B2CC3C4-D3E8-4DC6-B18B-F2E77C454E3E}" type="pres">
      <dgm:prSet presAssocID="{B3F66B07-FBC9-4FD1-9C61-684A71F653C7}" presName="parentTextBox" presStyleLbl="node1" presStyleIdx="0" presStyleCnt="2"/>
      <dgm:spPr/>
    </dgm:pt>
    <dgm:pt modelId="{3DB8C026-F643-4B52-A7F8-47D30F021A20}" type="pres">
      <dgm:prSet presAssocID="{6637B0A3-282A-48DC-A70C-AEF6B580F812}" presName="sp" presStyleCnt="0"/>
      <dgm:spPr/>
    </dgm:pt>
    <dgm:pt modelId="{DA241B7A-A3DF-45B3-8B95-DD2679CB87DF}" type="pres">
      <dgm:prSet presAssocID="{6BFAA511-0DC8-47E7-980D-2BF446195FD9}" presName="arrowAndChildren" presStyleCnt="0"/>
      <dgm:spPr/>
    </dgm:pt>
    <dgm:pt modelId="{BBE62B02-C94B-4F4D-B063-CBE552DB07D7}" type="pres">
      <dgm:prSet presAssocID="{6BFAA511-0DC8-47E7-980D-2BF446195FD9}" presName="parentTextArrow" presStyleLbl="node1" presStyleIdx="1" presStyleCnt="2"/>
      <dgm:spPr/>
    </dgm:pt>
  </dgm:ptLst>
  <dgm:cxnLst>
    <dgm:cxn modelId="{584C6C3C-D4F8-41B7-A931-750FA31FF391}" type="presOf" srcId="{6BFAA511-0DC8-47E7-980D-2BF446195FD9}" destId="{BBE62B02-C94B-4F4D-B063-CBE552DB07D7}" srcOrd="0" destOrd="0" presId="urn:microsoft.com/office/officeart/2005/8/layout/process4"/>
    <dgm:cxn modelId="{4CA49855-FD50-430F-8224-188E294AABD6}" type="presOf" srcId="{B3F66B07-FBC9-4FD1-9C61-684A71F653C7}" destId="{1B2CC3C4-D3E8-4DC6-B18B-F2E77C454E3E}" srcOrd="0" destOrd="0" presId="urn:microsoft.com/office/officeart/2005/8/layout/process4"/>
    <dgm:cxn modelId="{FD2557A7-10CC-4C55-8F77-A72B9FE55157}" srcId="{A00A5713-1EC0-45FE-A991-D05E94F2D948}" destId="{6BFAA511-0DC8-47E7-980D-2BF446195FD9}" srcOrd="0" destOrd="0" parTransId="{E12F6367-EA14-4CAF-BBBC-4CCF712F154B}" sibTransId="{6637B0A3-282A-48DC-A70C-AEF6B580F812}"/>
    <dgm:cxn modelId="{C17C27B6-5C2D-476C-8773-8914D577A4EB}" type="presOf" srcId="{A00A5713-1EC0-45FE-A991-D05E94F2D948}" destId="{1BBC6F50-706D-4F89-8AD6-2600CEEB96E0}" srcOrd="0" destOrd="0" presId="urn:microsoft.com/office/officeart/2005/8/layout/process4"/>
    <dgm:cxn modelId="{23F47BB8-760A-4130-96FA-C3D69DC089CE}" srcId="{A00A5713-1EC0-45FE-A991-D05E94F2D948}" destId="{B3F66B07-FBC9-4FD1-9C61-684A71F653C7}" srcOrd="1" destOrd="0" parTransId="{3AF17808-1915-4D4F-AD5C-8A8A81F9B6F4}" sibTransId="{F7F8F807-12B9-42C1-9D22-FE110E4E34B1}"/>
    <dgm:cxn modelId="{F44548C3-F3EA-4693-9D02-7E11A6EE2417}" type="presParOf" srcId="{1BBC6F50-706D-4F89-8AD6-2600CEEB96E0}" destId="{CF2D73D9-5430-49D1-95D8-9F39567566DC}" srcOrd="0" destOrd="0" presId="urn:microsoft.com/office/officeart/2005/8/layout/process4"/>
    <dgm:cxn modelId="{C95EF4F5-D7E0-41F6-A85B-1FE29A99EABA}" type="presParOf" srcId="{CF2D73D9-5430-49D1-95D8-9F39567566DC}" destId="{1B2CC3C4-D3E8-4DC6-B18B-F2E77C454E3E}" srcOrd="0" destOrd="0" presId="urn:microsoft.com/office/officeart/2005/8/layout/process4"/>
    <dgm:cxn modelId="{643CB6AC-AF28-4CC4-8A19-DCDDD2AA94E2}" type="presParOf" srcId="{1BBC6F50-706D-4F89-8AD6-2600CEEB96E0}" destId="{3DB8C026-F643-4B52-A7F8-47D30F021A20}" srcOrd="1" destOrd="0" presId="urn:microsoft.com/office/officeart/2005/8/layout/process4"/>
    <dgm:cxn modelId="{13F78BBF-CD9C-4B37-AE0C-A51B4746C763}" type="presParOf" srcId="{1BBC6F50-706D-4F89-8AD6-2600CEEB96E0}" destId="{DA241B7A-A3DF-45B3-8B95-DD2679CB87DF}" srcOrd="2" destOrd="0" presId="urn:microsoft.com/office/officeart/2005/8/layout/process4"/>
    <dgm:cxn modelId="{207FD9C3-4DBC-4114-A492-B02D48C664C3}" type="presParOf" srcId="{DA241B7A-A3DF-45B3-8B95-DD2679CB87DF}" destId="{BBE62B02-C94B-4F4D-B063-CBE552DB07D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9F11E08-4879-4849-BF82-84031EB90F8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78C819B-8EF9-4231-BC34-6996CB86DE5E}">
      <dgm:prSet/>
      <dgm:spPr/>
      <dgm:t>
        <a:bodyPr/>
        <a:lstStyle/>
        <a:p>
          <a:r>
            <a:rPr lang="en-US" b="0" i="0"/>
            <a:t>Penafsiran dengan mempersempit pengertian dari istilah.</a:t>
          </a:r>
          <a:endParaRPr lang="en-US"/>
        </a:p>
      </dgm:t>
    </dgm:pt>
    <dgm:pt modelId="{A9D27880-DACF-442C-BCF9-517C02292727}" type="parTrans" cxnId="{D1572FE7-5056-4FE9-AF23-44D984C1EC1C}">
      <dgm:prSet/>
      <dgm:spPr/>
      <dgm:t>
        <a:bodyPr/>
        <a:lstStyle/>
        <a:p>
          <a:endParaRPr lang="en-US"/>
        </a:p>
      </dgm:t>
    </dgm:pt>
    <dgm:pt modelId="{E8FC32D1-0462-4180-A50F-15C283BEFA14}" type="sibTrans" cxnId="{D1572FE7-5056-4FE9-AF23-44D984C1EC1C}">
      <dgm:prSet/>
      <dgm:spPr/>
      <dgm:t>
        <a:bodyPr/>
        <a:lstStyle/>
        <a:p>
          <a:endParaRPr lang="en-US"/>
        </a:p>
      </dgm:t>
    </dgm:pt>
    <dgm:pt modelId="{6713E558-117A-48C3-B6C0-E9352CE405FA}">
      <dgm:prSet/>
      <dgm:spPr/>
      <dgm:t>
        <a:bodyPr/>
        <a:lstStyle/>
        <a:p>
          <a:r>
            <a:rPr lang="en-US" b="0" i="0"/>
            <a:t>Misalnya kerugian ditafsirkan tidak termasuk kerugian yang tidak berwujud seperti sakit, cacat dan sebagainya.</a:t>
          </a:r>
          <a:endParaRPr lang="en-US"/>
        </a:p>
      </dgm:t>
    </dgm:pt>
    <dgm:pt modelId="{4E43EF56-7123-4CB9-B783-5806E7E81CC9}" type="parTrans" cxnId="{3D6D67CD-D03E-4E50-830A-0B3BAF990DDD}">
      <dgm:prSet/>
      <dgm:spPr/>
      <dgm:t>
        <a:bodyPr/>
        <a:lstStyle/>
        <a:p>
          <a:endParaRPr lang="en-US"/>
        </a:p>
      </dgm:t>
    </dgm:pt>
    <dgm:pt modelId="{BEB29436-8335-4774-908F-44505641234C}" type="sibTrans" cxnId="{3D6D67CD-D03E-4E50-830A-0B3BAF990DDD}">
      <dgm:prSet/>
      <dgm:spPr/>
      <dgm:t>
        <a:bodyPr/>
        <a:lstStyle/>
        <a:p>
          <a:endParaRPr lang="en-US"/>
        </a:p>
      </dgm:t>
    </dgm:pt>
    <dgm:pt modelId="{2E5F3E3C-45A3-4E60-AE2F-25150661896F}" type="pres">
      <dgm:prSet presAssocID="{69F11E08-4879-4849-BF82-84031EB90F8E}" presName="root" presStyleCnt="0">
        <dgm:presLayoutVars>
          <dgm:dir/>
          <dgm:resizeHandles val="exact"/>
        </dgm:presLayoutVars>
      </dgm:prSet>
      <dgm:spPr/>
    </dgm:pt>
    <dgm:pt modelId="{89D3BAD4-8780-4223-AEEE-19E3167AF0E9}" type="pres">
      <dgm:prSet presAssocID="{A78C819B-8EF9-4231-BC34-6996CB86DE5E}" presName="compNode" presStyleCnt="0"/>
      <dgm:spPr/>
    </dgm:pt>
    <dgm:pt modelId="{470D139C-4A00-433C-9957-707C4B3907E2}" type="pres">
      <dgm:prSet presAssocID="{A78C819B-8EF9-4231-BC34-6996CB86DE5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764BD734-594E-40A0-8B81-90D2A691B186}" type="pres">
      <dgm:prSet presAssocID="{A78C819B-8EF9-4231-BC34-6996CB86DE5E}" presName="spaceRect" presStyleCnt="0"/>
      <dgm:spPr/>
    </dgm:pt>
    <dgm:pt modelId="{21DD8E5C-D1BB-4799-BD93-A7B4B13FE6B6}" type="pres">
      <dgm:prSet presAssocID="{A78C819B-8EF9-4231-BC34-6996CB86DE5E}" presName="textRect" presStyleLbl="revTx" presStyleIdx="0" presStyleCnt="2">
        <dgm:presLayoutVars>
          <dgm:chMax val="1"/>
          <dgm:chPref val="1"/>
        </dgm:presLayoutVars>
      </dgm:prSet>
      <dgm:spPr/>
    </dgm:pt>
    <dgm:pt modelId="{8501A633-5B10-43C7-98ED-A560D45534BA}" type="pres">
      <dgm:prSet presAssocID="{E8FC32D1-0462-4180-A50F-15C283BEFA14}" presName="sibTrans" presStyleCnt="0"/>
      <dgm:spPr/>
    </dgm:pt>
    <dgm:pt modelId="{C2217BFB-FFCF-49A8-AEDA-A5E1011B82CA}" type="pres">
      <dgm:prSet presAssocID="{6713E558-117A-48C3-B6C0-E9352CE405FA}" presName="compNode" presStyleCnt="0"/>
      <dgm:spPr/>
    </dgm:pt>
    <dgm:pt modelId="{03609BB1-4631-4935-B439-D5EEA4E0E454}" type="pres">
      <dgm:prSet presAssocID="{6713E558-117A-48C3-B6C0-E9352CE405F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nabata Tree"/>
        </a:ext>
      </dgm:extLst>
    </dgm:pt>
    <dgm:pt modelId="{C994D377-6CD8-468C-9960-0ABD8E669ED2}" type="pres">
      <dgm:prSet presAssocID="{6713E558-117A-48C3-B6C0-E9352CE405FA}" presName="spaceRect" presStyleCnt="0"/>
      <dgm:spPr/>
    </dgm:pt>
    <dgm:pt modelId="{A3A17819-8CA2-4CA5-9850-693806F901D9}" type="pres">
      <dgm:prSet presAssocID="{6713E558-117A-48C3-B6C0-E9352CE405FA}" presName="textRect" presStyleLbl="revTx" presStyleIdx="1" presStyleCnt="2">
        <dgm:presLayoutVars>
          <dgm:chMax val="1"/>
          <dgm:chPref val="1"/>
        </dgm:presLayoutVars>
      </dgm:prSet>
      <dgm:spPr/>
    </dgm:pt>
  </dgm:ptLst>
  <dgm:cxnLst>
    <dgm:cxn modelId="{6E711679-335E-45E8-B61A-ACAF1D0F9AA0}" type="presOf" srcId="{A78C819B-8EF9-4231-BC34-6996CB86DE5E}" destId="{21DD8E5C-D1BB-4799-BD93-A7B4B13FE6B6}" srcOrd="0" destOrd="0" presId="urn:microsoft.com/office/officeart/2018/2/layout/IconLabelList"/>
    <dgm:cxn modelId="{16C766BF-D6B1-41F9-AB05-D4123E823875}" type="presOf" srcId="{6713E558-117A-48C3-B6C0-E9352CE405FA}" destId="{A3A17819-8CA2-4CA5-9850-693806F901D9}" srcOrd="0" destOrd="0" presId="urn:microsoft.com/office/officeart/2018/2/layout/IconLabelList"/>
    <dgm:cxn modelId="{EFE4CDC6-90C3-42BC-A534-7BB6E38F2C7A}" type="presOf" srcId="{69F11E08-4879-4849-BF82-84031EB90F8E}" destId="{2E5F3E3C-45A3-4E60-AE2F-25150661896F}" srcOrd="0" destOrd="0" presId="urn:microsoft.com/office/officeart/2018/2/layout/IconLabelList"/>
    <dgm:cxn modelId="{3D6D67CD-D03E-4E50-830A-0B3BAF990DDD}" srcId="{69F11E08-4879-4849-BF82-84031EB90F8E}" destId="{6713E558-117A-48C3-B6C0-E9352CE405FA}" srcOrd="1" destOrd="0" parTransId="{4E43EF56-7123-4CB9-B783-5806E7E81CC9}" sibTransId="{BEB29436-8335-4774-908F-44505641234C}"/>
    <dgm:cxn modelId="{D1572FE7-5056-4FE9-AF23-44D984C1EC1C}" srcId="{69F11E08-4879-4849-BF82-84031EB90F8E}" destId="{A78C819B-8EF9-4231-BC34-6996CB86DE5E}" srcOrd="0" destOrd="0" parTransId="{A9D27880-DACF-442C-BCF9-517C02292727}" sibTransId="{E8FC32D1-0462-4180-A50F-15C283BEFA14}"/>
    <dgm:cxn modelId="{598FB4BB-CAD5-4B94-958B-26DA02324658}" type="presParOf" srcId="{2E5F3E3C-45A3-4E60-AE2F-25150661896F}" destId="{89D3BAD4-8780-4223-AEEE-19E3167AF0E9}" srcOrd="0" destOrd="0" presId="urn:microsoft.com/office/officeart/2018/2/layout/IconLabelList"/>
    <dgm:cxn modelId="{FEFF21EA-4784-40E1-AEAD-847E4177DB09}" type="presParOf" srcId="{89D3BAD4-8780-4223-AEEE-19E3167AF0E9}" destId="{470D139C-4A00-433C-9957-707C4B3907E2}" srcOrd="0" destOrd="0" presId="urn:microsoft.com/office/officeart/2018/2/layout/IconLabelList"/>
    <dgm:cxn modelId="{9CD6AC9C-65F7-4A66-864F-81DBED680498}" type="presParOf" srcId="{89D3BAD4-8780-4223-AEEE-19E3167AF0E9}" destId="{764BD734-594E-40A0-8B81-90D2A691B186}" srcOrd="1" destOrd="0" presId="urn:microsoft.com/office/officeart/2018/2/layout/IconLabelList"/>
    <dgm:cxn modelId="{4959FF80-2156-4401-9EA1-146F69B5ED54}" type="presParOf" srcId="{89D3BAD4-8780-4223-AEEE-19E3167AF0E9}" destId="{21DD8E5C-D1BB-4799-BD93-A7B4B13FE6B6}" srcOrd="2" destOrd="0" presId="urn:microsoft.com/office/officeart/2018/2/layout/IconLabelList"/>
    <dgm:cxn modelId="{A74DD4B1-00AC-4C9A-8024-3010B42E9F41}" type="presParOf" srcId="{2E5F3E3C-45A3-4E60-AE2F-25150661896F}" destId="{8501A633-5B10-43C7-98ED-A560D45534BA}" srcOrd="1" destOrd="0" presId="urn:microsoft.com/office/officeart/2018/2/layout/IconLabelList"/>
    <dgm:cxn modelId="{E9526B7C-BAE0-4C97-8D4E-7F8C72852A98}" type="presParOf" srcId="{2E5F3E3C-45A3-4E60-AE2F-25150661896F}" destId="{C2217BFB-FFCF-49A8-AEDA-A5E1011B82CA}" srcOrd="2" destOrd="0" presId="urn:microsoft.com/office/officeart/2018/2/layout/IconLabelList"/>
    <dgm:cxn modelId="{C7638BC4-CCFC-44D0-97E2-34B1D5933092}" type="presParOf" srcId="{C2217BFB-FFCF-49A8-AEDA-A5E1011B82CA}" destId="{03609BB1-4631-4935-B439-D5EEA4E0E454}" srcOrd="0" destOrd="0" presId="urn:microsoft.com/office/officeart/2018/2/layout/IconLabelList"/>
    <dgm:cxn modelId="{64711AA7-9B49-496A-A10D-AD56A92C3408}" type="presParOf" srcId="{C2217BFB-FFCF-49A8-AEDA-A5E1011B82CA}" destId="{C994D377-6CD8-468C-9960-0ABD8E669ED2}" srcOrd="1" destOrd="0" presId="urn:microsoft.com/office/officeart/2018/2/layout/IconLabelList"/>
    <dgm:cxn modelId="{8DDAFE51-1915-45A8-A222-9F474C1C59FC}" type="presParOf" srcId="{C2217BFB-FFCF-49A8-AEDA-A5E1011B82CA}" destId="{A3A17819-8CA2-4CA5-9850-693806F901D9}"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EA3B2F8-CD25-46EF-A1CA-EB2123D56A7E}"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573B4844-573C-4FE5-8C3E-E8E6CD89E86C}">
      <dgm:prSet/>
      <dgm:spPr/>
      <dgm:t>
        <a:bodyPr/>
        <a:lstStyle/>
        <a:p>
          <a:r>
            <a:rPr lang="en-US" b="0" i="0"/>
            <a:t>Analogi Hukum </a:t>
          </a:r>
          <a:endParaRPr lang="en-US"/>
        </a:p>
      </dgm:t>
    </dgm:pt>
    <dgm:pt modelId="{6E909F3B-0336-4E28-AE2C-4B1270B45DC4}" type="parTrans" cxnId="{C9872297-F84F-4BE5-BA43-0B5B5E79C384}">
      <dgm:prSet/>
      <dgm:spPr/>
      <dgm:t>
        <a:bodyPr/>
        <a:lstStyle/>
        <a:p>
          <a:endParaRPr lang="en-US"/>
        </a:p>
      </dgm:t>
    </dgm:pt>
    <dgm:pt modelId="{3D8DC242-7B4F-4545-A5B6-01B4774290C1}" type="sibTrans" cxnId="{C9872297-F84F-4BE5-BA43-0B5B5E79C384}">
      <dgm:prSet/>
      <dgm:spPr/>
      <dgm:t>
        <a:bodyPr/>
        <a:lstStyle/>
        <a:p>
          <a:endParaRPr lang="en-US"/>
        </a:p>
      </dgm:t>
    </dgm:pt>
    <dgm:pt modelId="{CB0023E6-9437-4D9D-BC1B-0301EB9C8299}">
      <dgm:prSet/>
      <dgm:spPr/>
      <dgm:t>
        <a:bodyPr/>
        <a:lstStyle/>
        <a:p>
          <a:r>
            <a:rPr lang="en-US" b="0" i="0"/>
            <a:t>Argumentum a Contrario </a:t>
          </a:r>
          <a:endParaRPr lang="en-US"/>
        </a:p>
      </dgm:t>
    </dgm:pt>
    <dgm:pt modelId="{32D2FEB2-81D8-4F42-A4BB-76E09BDE0518}" type="parTrans" cxnId="{BA14ED9E-9139-4E0C-B3B2-74E2E0371248}">
      <dgm:prSet/>
      <dgm:spPr/>
      <dgm:t>
        <a:bodyPr/>
        <a:lstStyle/>
        <a:p>
          <a:endParaRPr lang="en-US"/>
        </a:p>
      </dgm:t>
    </dgm:pt>
    <dgm:pt modelId="{655EB1DD-4316-4A12-B4E0-0C77D20C23F6}" type="sibTrans" cxnId="{BA14ED9E-9139-4E0C-B3B2-74E2E0371248}">
      <dgm:prSet/>
      <dgm:spPr/>
      <dgm:t>
        <a:bodyPr/>
        <a:lstStyle/>
        <a:p>
          <a:endParaRPr lang="en-US"/>
        </a:p>
      </dgm:t>
    </dgm:pt>
    <dgm:pt modelId="{A49F33D7-DBCF-4A81-82D1-50185F5C9BBE}">
      <dgm:prSet/>
      <dgm:spPr/>
      <dgm:t>
        <a:bodyPr/>
        <a:lstStyle/>
        <a:p>
          <a:r>
            <a:rPr lang="en-US" b="0" i="0"/>
            <a:t>Penghalusan/penyempitan hukum (rechtvervijning)</a:t>
          </a:r>
          <a:br>
            <a:rPr lang="en-US"/>
          </a:br>
          <a:endParaRPr lang="en-US"/>
        </a:p>
      </dgm:t>
    </dgm:pt>
    <dgm:pt modelId="{FADFD89F-80B5-4DDC-B46A-3918E50042B4}" type="parTrans" cxnId="{E901E210-71E7-445C-A766-FCDF61FD347D}">
      <dgm:prSet/>
      <dgm:spPr/>
      <dgm:t>
        <a:bodyPr/>
        <a:lstStyle/>
        <a:p>
          <a:endParaRPr lang="en-US"/>
        </a:p>
      </dgm:t>
    </dgm:pt>
    <dgm:pt modelId="{2209B597-E490-4D83-8878-944598697E30}" type="sibTrans" cxnId="{E901E210-71E7-445C-A766-FCDF61FD347D}">
      <dgm:prSet/>
      <dgm:spPr/>
      <dgm:t>
        <a:bodyPr/>
        <a:lstStyle/>
        <a:p>
          <a:endParaRPr lang="en-US"/>
        </a:p>
      </dgm:t>
    </dgm:pt>
    <dgm:pt modelId="{B8D605FC-A043-473C-9780-61BB86F309E6}" type="pres">
      <dgm:prSet presAssocID="{CEA3B2F8-CD25-46EF-A1CA-EB2123D56A7E}" presName="root" presStyleCnt="0">
        <dgm:presLayoutVars>
          <dgm:dir/>
          <dgm:resizeHandles val="exact"/>
        </dgm:presLayoutVars>
      </dgm:prSet>
      <dgm:spPr/>
    </dgm:pt>
    <dgm:pt modelId="{7259DFFB-226F-4EC4-A741-67FFABCE1B7D}" type="pres">
      <dgm:prSet presAssocID="{573B4844-573C-4FE5-8C3E-E8E6CD89E86C}" presName="compNode" presStyleCnt="0"/>
      <dgm:spPr/>
    </dgm:pt>
    <dgm:pt modelId="{692907D0-8E37-46B9-8EC0-E37F0FDC35AE}" type="pres">
      <dgm:prSet presAssocID="{573B4844-573C-4FE5-8C3E-E8E6CD89E86C}" presName="bgRect" presStyleLbl="bgShp" presStyleIdx="0" presStyleCnt="3"/>
      <dgm:spPr/>
    </dgm:pt>
    <dgm:pt modelId="{2390E515-81A5-462B-A67F-A9133115EF99}" type="pres">
      <dgm:prSet presAssocID="{573B4844-573C-4FE5-8C3E-E8E6CD89E86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A4E76684-A991-42D0-B22A-7CAA74E8E478}" type="pres">
      <dgm:prSet presAssocID="{573B4844-573C-4FE5-8C3E-E8E6CD89E86C}" presName="spaceRect" presStyleCnt="0"/>
      <dgm:spPr/>
    </dgm:pt>
    <dgm:pt modelId="{F72DEB4D-51E2-4837-88B8-6AD18EC348EF}" type="pres">
      <dgm:prSet presAssocID="{573B4844-573C-4FE5-8C3E-E8E6CD89E86C}" presName="parTx" presStyleLbl="revTx" presStyleIdx="0" presStyleCnt="3">
        <dgm:presLayoutVars>
          <dgm:chMax val="0"/>
          <dgm:chPref val="0"/>
        </dgm:presLayoutVars>
      </dgm:prSet>
      <dgm:spPr/>
    </dgm:pt>
    <dgm:pt modelId="{3F78AAB1-8B93-4294-8DF1-A043E3B83779}" type="pres">
      <dgm:prSet presAssocID="{3D8DC242-7B4F-4545-A5B6-01B4774290C1}" presName="sibTrans" presStyleCnt="0"/>
      <dgm:spPr/>
    </dgm:pt>
    <dgm:pt modelId="{2447413E-BCF4-485F-BE8C-F7B146902CA4}" type="pres">
      <dgm:prSet presAssocID="{CB0023E6-9437-4D9D-BC1B-0301EB9C8299}" presName="compNode" presStyleCnt="0"/>
      <dgm:spPr/>
    </dgm:pt>
    <dgm:pt modelId="{0488833B-A869-45CB-8510-90EB863CB04F}" type="pres">
      <dgm:prSet presAssocID="{CB0023E6-9437-4D9D-BC1B-0301EB9C8299}" presName="bgRect" presStyleLbl="bgShp" presStyleIdx="1" presStyleCnt="3"/>
      <dgm:spPr/>
    </dgm:pt>
    <dgm:pt modelId="{15E661C8-7C77-4933-9F95-DA9C2A2AC103}" type="pres">
      <dgm:prSet presAssocID="{CB0023E6-9437-4D9D-BC1B-0301EB9C82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FF9D159C-041A-4394-BD24-3B61378994AD}" type="pres">
      <dgm:prSet presAssocID="{CB0023E6-9437-4D9D-BC1B-0301EB9C8299}" presName="spaceRect" presStyleCnt="0"/>
      <dgm:spPr/>
    </dgm:pt>
    <dgm:pt modelId="{F0935193-1767-47D2-8C5B-87E0CB0544EA}" type="pres">
      <dgm:prSet presAssocID="{CB0023E6-9437-4D9D-BC1B-0301EB9C8299}" presName="parTx" presStyleLbl="revTx" presStyleIdx="1" presStyleCnt="3">
        <dgm:presLayoutVars>
          <dgm:chMax val="0"/>
          <dgm:chPref val="0"/>
        </dgm:presLayoutVars>
      </dgm:prSet>
      <dgm:spPr/>
    </dgm:pt>
    <dgm:pt modelId="{2E4D05EB-6579-4882-8435-D0FFC50F4923}" type="pres">
      <dgm:prSet presAssocID="{655EB1DD-4316-4A12-B4E0-0C77D20C23F6}" presName="sibTrans" presStyleCnt="0"/>
      <dgm:spPr/>
    </dgm:pt>
    <dgm:pt modelId="{A9D89575-9C8D-4085-A1A3-790AB52E97E3}" type="pres">
      <dgm:prSet presAssocID="{A49F33D7-DBCF-4A81-82D1-50185F5C9BBE}" presName="compNode" presStyleCnt="0"/>
      <dgm:spPr/>
    </dgm:pt>
    <dgm:pt modelId="{3BD5A1B4-362A-42F2-A9FD-E21DF550A36B}" type="pres">
      <dgm:prSet presAssocID="{A49F33D7-DBCF-4A81-82D1-50185F5C9BBE}" presName="bgRect" presStyleLbl="bgShp" presStyleIdx="2" presStyleCnt="3"/>
      <dgm:spPr/>
    </dgm:pt>
    <dgm:pt modelId="{0A5BBC13-DCEE-47A6-B033-B5171C58E95A}" type="pres">
      <dgm:prSet presAssocID="{A49F33D7-DBCF-4A81-82D1-50185F5C9BB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ubtitles"/>
        </a:ext>
      </dgm:extLst>
    </dgm:pt>
    <dgm:pt modelId="{DDA5DE2D-67A0-41B5-A504-6925778EF8D2}" type="pres">
      <dgm:prSet presAssocID="{A49F33D7-DBCF-4A81-82D1-50185F5C9BBE}" presName="spaceRect" presStyleCnt="0"/>
      <dgm:spPr/>
    </dgm:pt>
    <dgm:pt modelId="{19E5DD36-F4AF-4D1A-AE5F-B7E2CEF269B0}" type="pres">
      <dgm:prSet presAssocID="{A49F33D7-DBCF-4A81-82D1-50185F5C9BBE}" presName="parTx" presStyleLbl="revTx" presStyleIdx="2" presStyleCnt="3">
        <dgm:presLayoutVars>
          <dgm:chMax val="0"/>
          <dgm:chPref val="0"/>
        </dgm:presLayoutVars>
      </dgm:prSet>
      <dgm:spPr/>
    </dgm:pt>
  </dgm:ptLst>
  <dgm:cxnLst>
    <dgm:cxn modelId="{E901E210-71E7-445C-A766-FCDF61FD347D}" srcId="{CEA3B2F8-CD25-46EF-A1CA-EB2123D56A7E}" destId="{A49F33D7-DBCF-4A81-82D1-50185F5C9BBE}" srcOrd="2" destOrd="0" parTransId="{FADFD89F-80B5-4DDC-B46A-3918E50042B4}" sibTransId="{2209B597-E490-4D83-8878-944598697E30}"/>
    <dgm:cxn modelId="{C7AF2742-8C76-43BD-9B63-C8A01C22EFEE}" type="presOf" srcId="{CB0023E6-9437-4D9D-BC1B-0301EB9C8299}" destId="{F0935193-1767-47D2-8C5B-87E0CB0544EA}" srcOrd="0" destOrd="0" presId="urn:microsoft.com/office/officeart/2018/2/layout/IconVerticalSolidList"/>
    <dgm:cxn modelId="{6765B47A-B124-43FE-BDE2-4CD81E638650}" type="presOf" srcId="{573B4844-573C-4FE5-8C3E-E8E6CD89E86C}" destId="{F72DEB4D-51E2-4837-88B8-6AD18EC348EF}" srcOrd="0" destOrd="0" presId="urn:microsoft.com/office/officeart/2018/2/layout/IconVerticalSolidList"/>
    <dgm:cxn modelId="{585D0B96-AD06-4E5D-9D73-CDB6C319D27E}" type="presOf" srcId="{CEA3B2F8-CD25-46EF-A1CA-EB2123D56A7E}" destId="{B8D605FC-A043-473C-9780-61BB86F309E6}" srcOrd="0" destOrd="0" presId="urn:microsoft.com/office/officeart/2018/2/layout/IconVerticalSolidList"/>
    <dgm:cxn modelId="{C9872297-F84F-4BE5-BA43-0B5B5E79C384}" srcId="{CEA3B2F8-CD25-46EF-A1CA-EB2123D56A7E}" destId="{573B4844-573C-4FE5-8C3E-E8E6CD89E86C}" srcOrd="0" destOrd="0" parTransId="{6E909F3B-0336-4E28-AE2C-4B1270B45DC4}" sibTransId="{3D8DC242-7B4F-4545-A5B6-01B4774290C1}"/>
    <dgm:cxn modelId="{BA14ED9E-9139-4E0C-B3B2-74E2E0371248}" srcId="{CEA3B2F8-CD25-46EF-A1CA-EB2123D56A7E}" destId="{CB0023E6-9437-4D9D-BC1B-0301EB9C8299}" srcOrd="1" destOrd="0" parTransId="{32D2FEB2-81D8-4F42-A4BB-76E09BDE0518}" sibTransId="{655EB1DD-4316-4A12-B4E0-0C77D20C23F6}"/>
    <dgm:cxn modelId="{1ED8D1B2-145C-4BB7-B08F-792EF80D9317}" type="presOf" srcId="{A49F33D7-DBCF-4A81-82D1-50185F5C9BBE}" destId="{19E5DD36-F4AF-4D1A-AE5F-B7E2CEF269B0}" srcOrd="0" destOrd="0" presId="urn:microsoft.com/office/officeart/2018/2/layout/IconVerticalSolidList"/>
    <dgm:cxn modelId="{994CB34C-EB24-483F-8FAD-E98D6B46085C}" type="presParOf" srcId="{B8D605FC-A043-473C-9780-61BB86F309E6}" destId="{7259DFFB-226F-4EC4-A741-67FFABCE1B7D}" srcOrd="0" destOrd="0" presId="urn:microsoft.com/office/officeart/2018/2/layout/IconVerticalSolidList"/>
    <dgm:cxn modelId="{EA0D4EBB-3C13-4AB1-93C8-31FFF143DA55}" type="presParOf" srcId="{7259DFFB-226F-4EC4-A741-67FFABCE1B7D}" destId="{692907D0-8E37-46B9-8EC0-E37F0FDC35AE}" srcOrd="0" destOrd="0" presId="urn:microsoft.com/office/officeart/2018/2/layout/IconVerticalSolidList"/>
    <dgm:cxn modelId="{1D0B4AEC-C9A2-4886-955B-C232982BAC29}" type="presParOf" srcId="{7259DFFB-226F-4EC4-A741-67FFABCE1B7D}" destId="{2390E515-81A5-462B-A67F-A9133115EF99}" srcOrd="1" destOrd="0" presId="urn:microsoft.com/office/officeart/2018/2/layout/IconVerticalSolidList"/>
    <dgm:cxn modelId="{5E6863D1-6AE1-4075-82C9-2B49A4AEF27D}" type="presParOf" srcId="{7259DFFB-226F-4EC4-A741-67FFABCE1B7D}" destId="{A4E76684-A991-42D0-B22A-7CAA74E8E478}" srcOrd="2" destOrd="0" presId="urn:microsoft.com/office/officeart/2018/2/layout/IconVerticalSolidList"/>
    <dgm:cxn modelId="{D261948C-CE5E-4651-9D7F-87E7508D0063}" type="presParOf" srcId="{7259DFFB-226F-4EC4-A741-67FFABCE1B7D}" destId="{F72DEB4D-51E2-4837-88B8-6AD18EC348EF}" srcOrd="3" destOrd="0" presId="urn:microsoft.com/office/officeart/2018/2/layout/IconVerticalSolidList"/>
    <dgm:cxn modelId="{C2223431-3870-40D7-A7C2-4AEC636608BC}" type="presParOf" srcId="{B8D605FC-A043-473C-9780-61BB86F309E6}" destId="{3F78AAB1-8B93-4294-8DF1-A043E3B83779}" srcOrd="1" destOrd="0" presId="urn:microsoft.com/office/officeart/2018/2/layout/IconVerticalSolidList"/>
    <dgm:cxn modelId="{B62FFEF0-AE28-474E-ACE0-C213A027422F}" type="presParOf" srcId="{B8D605FC-A043-473C-9780-61BB86F309E6}" destId="{2447413E-BCF4-485F-BE8C-F7B146902CA4}" srcOrd="2" destOrd="0" presId="urn:microsoft.com/office/officeart/2018/2/layout/IconVerticalSolidList"/>
    <dgm:cxn modelId="{8B1061A3-9155-4723-8D6C-E9EF9D465D88}" type="presParOf" srcId="{2447413E-BCF4-485F-BE8C-F7B146902CA4}" destId="{0488833B-A869-45CB-8510-90EB863CB04F}" srcOrd="0" destOrd="0" presId="urn:microsoft.com/office/officeart/2018/2/layout/IconVerticalSolidList"/>
    <dgm:cxn modelId="{E2C479EE-C685-48F0-B2FD-95221968DE9A}" type="presParOf" srcId="{2447413E-BCF4-485F-BE8C-F7B146902CA4}" destId="{15E661C8-7C77-4933-9F95-DA9C2A2AC103}" srcOrd="1" destOrd="0" presId="urn:microsoft.com/office/officeart/2018/2/layout/IconVerticalSolidList"/>
    <dgm:cxn modelId="{FFB6B894-2427-4E49-8C67-124297AE1EA5}" type="presParOf" srcId="{2447413E-BCF4-485F-BE8C-F7B146902CA4}" destId="{FF9D159C-041A-4394-BD24-3B61378994AD}" srcOrd="2" destOrd="0" presId="urn:microsoft.com/office/officeart/2018/2/layout/IconVerticalSolidList"/>
    <dgm:cxn modelId="{D06E4DCB-7DFB-453E-B125-5A048A4FB78D}" type="presParOf" srcId="{2447413E-BCF4-485F-BE8C-F7B146902CA4}" destId="{F0935193-1767-47D2-8C5B-87E0CB0544EA}" srcOrd="3" destOrd="0" presId="urn:microsoft.com/office/officeart/2018/2/layout/IconVerticalSolidList"/>
    <dgm:cxn modelId="{F9EB9C35-0A6F-4ED3-B5B0-0E7D7772568C}" type="presParOf" srcId="{B8D605FC-A043-473C-9780-61BB86F309E6}" destId="{2E4D05EB-6579-4882-8435-D0FFC50F4923}" srcOrd="3" destOrd="0" presId="urn:microsoft.com/office/officeart/2018/2/layout/IconVerticalSolidList"/>
    <dgm:cxn modelId="{F4BAB295-D60F-4C3E-88ED-321E98FCD433}" type="presParOf" srcId="{B8D605FC-A043-473C-9780-61BB86F309E6}" destId="{A9D89575-9C8D-4085-A1A3-790AB52E97E3}" srcOrd="4" destOrd="0" presId="urn:microsoft.com/office/officeart/2018/2/layout/IconVerticalSolidList"/>
    <dgm:cxn modelId="{AE74C355-04C5-4563-9B24-6A3734A443F3}" type="presParOf" srcId="{A9D89575-9C8D-4085-A1A3-790AB52E97E3}" destId="{3BD5A1B4-362A-42F2-A9FD-E21DF550A36B}" srcOrd="0" destOrd="0" presId="urn:microsoft.com/office/officeart/2018/2/layout/IconVerticalSolidList"/>
    <dgm:cxn modelId="{54057494-E4FF-4DF8-93B4-319C0B552112}" type="presParOf" srcId="{A9D89575-9C8D-4085-A1A3-790AB52E97E3}" destId="{0A5BBC13-DCEE-47A6-B033-B5171C58E95A}" srcOrd="1" destOrd="0" presId="urn:microsoft.com/office/officeart/2018/2/layout/IconVerticalSolidList"/>
    <dgm:cxn modelId="{F937F94D-8709-4E1B-8CCE-92A78AA49041}" type="presParOf" srcId="{A9D89575-9C8D-4085-A1A3-790AB52E97E3}" destId="{DDA5DE2D-67A0-41B5-A504-6925778EF8D2}" srcOrd="2" destOrd="0" presId="urn:microsoft.com/office/officeart/2018/2/layout/IconVerticalSolidList"/>
    <dgm:cxn modelId="{52A8EC1F-FB6A-4F9C-8F6A-FB9A4B57B725}" type="presParOf" srcId="{A9D89575-9C8D-4085-A1A3-790AB52E97E3}" destId="{19E5DD36-F4AF-4D1A-AE5F-B7E2CEF269B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F54B40-9276-4F76-A489-353B150B6980}">
      <dsp:nvSpPr>
        <dsp:cNvPr id="0" name=""/>
        <dsp:cNvSpPr/>
      </dsp:nvSpPr>
      <dsp:spPr>
        <a:xfrm>
          <a:off x="1283" y="51044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DB8D64-4589-483D-9AE1-42AD1AF3D5CB}">
      <dsp:nvSpPr>
        <dsp:cNvPr id="0" name=""/>
        <dsp:cNvSpPr/>
      </dsp:nvSpPr>
      <dsp:spPr>
        <a:xfrm>
          <a:off x="501904" y="986033"/>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nn-NO" sz="4200" b="0" i="0" kern="1200"/>
            <a:t>Penafsiran Hukum (Interpretasi hukum) </a:t>
          </a:r>
          <a:endParaRPr lang="en-US" sz="4200" kern="1200"/>
        </a:p>
      </dsp:txBody>
      <dsp:txXfrm>
        <a:off x="585701" y="1069830"/>
        <a:ext cx="4337991" cy="2693452"/>
      </dsp:txXfrm>
    </dsp:sp>
    <dsp:sp modelId="{272F43DB-6141-407B-A66B-8CC0EBE52FB0}">
      <dsp:nvSpPr>
        <dsp:cNvPr id="0" name=""/>
        <dsp:cNvSpPr/>
      </dsp:nvSpPr>
      <dsp:spPr>
        <a:xfrm>
          <a:off x="5508110" y="51044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0BF230-EBC2-4493-9000-E90F387C7124}">
      <dsp:nvSpPr>
        <dsp:cNvPr id="0" name=""/>
        <dsp:cNvSpPr/>
      </dsp:nvSpPr>
      <dsp:spPr>
        <a:xfrm>
          <a:off x="6008730" y="986033"/>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nn-NO" sz="4200" b="0" i="0" kern="1200"/>
            <a:t>Penalaran atau Konstruksi Hukum</a:t>
          </a:r>
          <a:endParaRPr lang="en-US" sz="4200" kern="1200"/>
        </a:p>
      </dsp:txBody>
      <dsp:txXfrm>
        <a:off x="6092527" y="1069830"/>
        <a:ext cx="4337991" cy="26934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5FF36D-9305-485B-88D2-7892832A9625}">
      <dsp:nvSpPr>
        <dsp:cNvPr id="0" name=""/>
        <dsp:cNvSpPr/>
      </dsp:nvSpPr>
      <dsp:spPr>
        <a:xfrm>
          <a:off x="0" y="0"/>
          <a:ext cx="8097012" cy="78435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t>a. </a:t>
          </a:r>
          <a:r>
            <a:rPr lang="en-US" sz="1600" b="0" i="0" kern="1200" dirty="0" err="1"/>
            <a:t>Analogi</a:t>
          </a:r>
          <a:r>
            <a:rPr lang="en-US" sz="1600" b="0" i="0" kern="1200" dirty="0"/>
            <a:t> Hukum </a:t>
          </a:r>
          <a:endParaRPr lang="en-US" sz="1600" kern="1200" dirty="0"/>
        </a:p>
      </dsp:txBody>
      <dsp:txXfrm>
        <a:off x="22973" y="22973"/>
        <a:ext cx="7158862" cy="738408"/>
      </dsp:txXfrm>
    </dsp:sp>
    <dsp:sp modelId="{8EE2A24F-6272-4826-8CF4-06F0214117D3}">
      <dsp:nvSpPr>
        <dsp:cNvPr id="0" name=""/>
        <dsp:cNvSpPr/>
      </dsp:nvSpPr>
      <dsp:spPr>
        <a:xfrm>
          <a:off x="604647" y="893292"/>
          <a:ext cx="8097012" cy="78435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Misal Istilah menjual dalam pasal 1576 KUHPer dianggap sama dengan memberikan, mewariskan, dan mengalihkan hak pada orang lain. </a:t>
          </a:r>
          <a:endParaRPr lang="en-US" sz="1600" kern="1200"/>
        </a:p>
      </dsp:txBody>
      <dsp:txXfrm>
        <a:off x="627620" y="916265"/>
        <a:ext cx="6936588" cy="738408"/>
      </dsp:txXfrm>
    </dsp:sp>
    <dsp:sp modelId="{119B0C10-DEE1-460E-8576-1F6D63AE1D05}">
      <dsp:nvSpPr>
        <dsp:cNvPr id="0" name=""/>
        <dsp:cNvSpPr/>
      </dsp:nvSpPr>
      <dsp:spPr>
        <a:xfrm>
          <a:off x="1209293" y="1786584"/>
          <a:ext cx="8097012" cy="78435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b. Argumentum a Contrario Penafsiran kebalikan dari suatu istilah. Contoh tidak dipidana tanpa kesalahan. </a:t>
          </a:r>
          <a:endParaRPr lang="en-US" sz="1600" kern="1200"/>
        </a:p>
      </dsp:txBody>
      <dsp:txXfrm>
        <a:off x="1232266" y="1809557"/>
        <a:ext cx="6936588" cy="738408"/>
      </dsp:txXfrm>
    </dsp:sp>
    <dsp:sp modelId="{0A34C25E-BE1E-4B55-AD8B-438D4AF21454}">
      <dsp:nvSpPr>
        <dsp:cNvPr id="0" name=""/>
        <dsp:cNvSpPr/>
      </dsp:nvSpPr>
      <dsp:spPr>
        <a:xfrm>
          <a:off x="1813940" y="2679877"/>
          <a:ext cx="8097012" cy="78435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c. Penghalusan/penyempitan hukum (rechtvervijning) </a:t>
          </a:r>
          <a:endParaRPr lang="en-US" sz="1600" kern="1200"/>
        </a:p>
      </dsp:txBody>
      <dsp:txXfrm>
        <a:off x="1836913" y="2702850"/>
        <a:ext cx="6936588" cy="738408"/>
      </dsp:txXfrm>
    </dsp:sp>
    <dsp:sp modelId="{45A184DF-0943-44C6-A26E-DB966CDD2025}">
      <dsp:nvSpPr>
        <dsp:cNvPr id="0" name=""/>
        <dsp:cNvSpPr/>
      </dsp:nvSpPr>
      <dsp:spPr>
        <a:xfrm>
          <a:off x="2418587" y="3573169"/>
          <a:ext cx="8097012" cy="78435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Contoh : Konsep keluarga dipersempit pengertiannya menjadi Kepala Keluarga.</a:t>
          </a:r>
          <a:endParaRPr lang="en-US" sz="1600" kern="1200"/>
        </a:p>
      </dsp:txBody>
      <dsp:txXfrm>
        <a:off x="2441560" y="3596142"/>
        <a:ext cx="6936588" cy="738408"/>
      </dsp:txXfrm>
    </dsp:sp>
    <dsp:sp modelId="{0652DEE5-3829-4D02-AEDA-92B7135B3EF3}">
      <dsp:nvSpPr>
        <dsp:cNvPr id="0" name=""/>
        <dsp:cNvSpPr/>
      </dsp:nvSpPr>
      <dsp:spPr>
        <a:xfrm>
          <a:off x="7587181" y="573014"/>
          <a:ext cx="509830" cy="509830"/>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701893" y="573014"/>
        <a:ext cx="280406" cy="383647"/>
      </dsp:txXfrm>
    </dsp:sp>
    <dsp:sp modelId="{4C882A9A-9F46-4D29-A2AE-7790677B9689}">
      <dsp:nvSpPr>
        <dsp:cNvPr id="0" name=""/>
        <dsp:cNvSpPr/>
      </dsp:nvSpPr>
      <dsp:spPr>
        <a:xfrm>
          <a:off x="8191828" y="1466306"/>
          <a:ext cx="509830" cy="509830"/>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306540" y="1466306"/>
        <a:ext cx="280406" cy="383647"/>
      </dsp:txXfrm>
    </dsp:sp>
    <dsp:sp modelId="{062E437D-C97A-40B1-BB9D-936B46111212}">
      <dsp:nvSpPr>
        <dsp:cNvPr id="0" name=""/>
        <dsp:cNvSpPr/>
      </dsp:nvSpPr>
      <dsp:spPr>
        <a:xfrm>
          <a:off x="8796475" y="2346526"/>
          <a:ext cx="509830" cy="509830"/>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911187" y="2346526"/>
        <a:ext cx="280406" cy="383647"/>
      </dsp:txXfrm>
    </dsp:sp>
    <dsp:sp modelId="{AD1FB4A2-2DDF-4BFC-AF6C-A446081DC910}">
      <dsp:nvSpPr>
        <dsp:cNvPr id="0" name=""/>
        <dsp:cNvSpPr/>
      </dsp:nvSpPr>
      <dsp:spPr>
        <a:xfrm>
          <a:off x="9401122" y="3248534"/>
          <a:ext cx="509830" cy="509830"/>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515834" y="3248534"/>
        <a:ext cx="280406" cy="3836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F0AE4-6546-4A30-8C87-55258DFC9516}">
      <dsp:nvSpPr>
        <dsp:cNvPr id="0" name=""/>
        <dsp:cNvSpPr/>
      </dsp:nvSpPr>
      <dsp:spPr>
        <a:xfrm>
          <a:off x="0" y="847648"/>
          <a:ext cx="6364224" cy="381853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1852" tIns="327344" rIns="311852" bIns="327344" numCol="1" spcCol="1270" anchor="t" anchorCtr="0">
          <a:noAutofit/>
        </a:bodyPr>
        <a:lstStyle/>
        <a:p>
          <a:pPr marL="0" lvl="0" indent="0" algn="l" defTabSz="1022350">
            <a:lnSpc>
              <a:spcPct val="90000"/>
            </a:lnSpc>
            <a:spcBef>
              <a:spcPct val="0"/>
            </a:spcBef>
            <a:spcAft>
              <a:spcPct val="35000"/>
            </a:spcAft>
            <a:buNone/>
          </a:pPr>
          <a:r>
            <a:rPr lang="en-US" sz="2300" b="0" i="0" kern="1200"/>
            <a:t>Penafsiran hukum adalah mencari dan menetapkan pengertian atas dalil-dalil yang tercantum dalam UU sesuai dengan yang dimaksud oleh pembuatnya.Macam-macam Penafsiran Hukum</a:t>
          </a:r>
          <a:endParaRPr lang="en-US" sz="2300" kern="1200"/>
        </a:p>
        <a:p>
          <a:pPr marL="171450" lvl="1" indent="-171450" algn="l" defTabSz="800100">
            <a:lnSpc>
              <a:spcPct val="90000"/>
            </a:lnSpc>
            <a:spcBef>
              <a:spcPct val="0"/>
            </a:spcBef>
            <a:spcAft>
              <a:spcPct val="15000"/>
            </a:spcAft>
            <a:buChar char="•"/>
          </a:pPr>
          <a:r>
            <a:rPr lang="en-US" sz="1800" b="0" i="0" kern="1200"/>
            <a:t>Gramatikal 			f. Ekstensif</a:t>
          </a:r>
          <a:endParaRPr lang="en-US" sz="1800" kern="1200"/>
        </a:p>
        <a:p>
          <a:pPr marL="171450" lvl="1" indent="-171450" algn="l" defTabSz="800100">
            <a:lnSpc>
              <a:spcPct val="90000"/>
            </a:lnSpc>
            <a:spcBef>
              <a:spcPct val="0"/>
            </a:spcBef>
            <a:spcAft>
              <a:spcPct val="15000"/>
            </a:spcAft>
            <a:buChar char="•"/>
          </a:pPr>
          <a:r>
            <a:rPr lang="en-US" sz="1800" b="0" i="0" kern="1200"/>
            <a:t>Authentik			 g. Restriktif</a:t>
          </a:r>
          <a:endParaRPr lang="en-US" sz="1800" kern="1200"/>
        </a:p>
        <a:p>
          <a:pPr marL="171450" lvl="1" indent="-171450" algn="l" defTabSz="800100">
            <a:lnSpc>
              <a:spcPct val="90000"/>
            </a:lnSpc>
            <a:spcBef>
              <a:spcPct val="0"/>
            </a:spcBef>
            <a:spcAft>
              <a:spcPct val="15000"/>
            </a:spcAft>
            <a:buChar char="•"/>
          </a:pPr>
          <a:r>
            <a:rPr lang="en-US" sz="1800" b="0" i="0" kern="1200" dirty="0" err="1"/>
            <a:t>Historis</a:t>
          </a:r>
          <a:r>
            <a:rPr lang="en-US" sz="1800" b="0" i="0" kern="1200" dirty="0"/>
            <a:t> 			h. </a:t>
          </a:r>
          <a:r>
            <a:rPr lang="en-US" sz="1800" b="0" i="0" kern="1200" dirty="0" err="1"/>
            <a:t>Komparatif</a:t>
          </a:r>
          <a:endParaRPr lang="en-US" sz="1800" kern="1200" dirty="0"/>
        </a:p>
        <a:p>
          <a:pPr marL="171450" lvl="1" indent="-171450" algn="l" defTabSz="800100">
            <a:lnSpc>
              <a:spcPct val="90000"/>
            </a:lnSpc>
            <a:spcBef>
              <a:spcPct val="0"/>
            </a:spcBef>
            <a:spcAft>
              <a:spcPct val="15000"/>
            </a:spcAft>
            <a:buChar char="•"/>
          </a:pPr>
          <a:r>
            <a:rPr lang="en-US" sz="1800" b="0" i="0" kern="1200"/>
            <a:t>Sistematis			 i. Futuristik</a:t>
          </a:r>
          <a:endParaRPr lang="en-US" sz="1800" kern="1200"/>
        </a:p>
        <a:p>
          <a:pPr marL="171450" lvl="1" indent="-171450" algn="l" defTabSz="800100">
            <a:lnSpc>
              <a:spcPct val="90000"/>
            </a:lnSpc>
            <a:spcBef>
              <a:spcPct val="0"/>
            </a:spcBef>
            <a:spcAft>
              <a:spcPct val="15000"/>
            </a:spcAft>
            <a:buChar char="•"/>
          </a:pPr>
          <a:r>
            <a:rPr lang="en-US" sz="1800" b="0" i="0" kern="1200"/>
            <a:t>Teleologis</a:t>
          </a:r>
          <a:endParaRPr lang="en-US" sz="1800" kern="1200"/>
        </a:p>
      </dsp:txBody>
      <dsp:txXfrm>
        <a:off x="0" y="847648"/>
        <a:ext cx="6364224" cy="38185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C5FA9-2DFA-47CF-8B80-7F245615C0F7}">
      <dsp:nvSpPr>
        <dsp:cNvPr id="0" name=""/>
        <dsp:cNvSpPr/>
      </dsp:nvSpPr>
      <dsp:spPr>
        <a:xfrm>
          <a:off x="0" y="223421"/>
          <a:ext cx="6364224" cy="249173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0" i="0" kern="1200"/>
            <a:t>Memberikan arti kepada suatu istilah atau perkataan sesuai dengan tata bahasa.</a:t>
          </a:r>
          <a:endParaRPr lang="en-US" sz="2900" kern="1200"/>
        </a:p>
      </dsp:txBody>
      <dsp:txXfrm>
        <a:off x="121636" y="345057"/>
        <a:ext cx="6120952" cy="2248462"/>
      </dsp:txXfrm>
    </dsp:sp>
    <dsp:sp modelId="{C3C8BB41-CC6C-457D-950A-5D03F37713BE}">
      <dsp:nvSpPr>
        <dsp:cNvPr id="0" name=""/>
        <dsp:cNvSpPr/>
      </dsp:nvSpPr>
      <dsp:spPr>
        <a:xfrm>
          <a:off x="0" y="2798676"/>
          <a:ext cx="6364224" cy="2491734"/>
        </a:xfrm>
        <a:prstGeom prst="roundRect">
          <a:avLst/>
        </a:prstGeom>
        <a:solidFill>
          <a:schemeClr val="accent2">
            <a:hueOff val="2999948"/>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0" i="0" kern="1200"/>
            <a:t>Misal : “Pegawai Negeri menerima suap”, maka pelaku di sini adalah Pegawai Negeri, bukan barang siapa atau nakhoda.</a:t>
          </a:r>
          <a:br>
            <a:rPr lang="en-US" sz="2900" kern="1200"/>
          </a:br>
          <a:endParaRPr lang="en-US" sz="2900" kern="1200"/>
        </a:p>
      </dsp:txBody>
      <dsp:txXfrm>
        <a:off x="121636" y="2920312"/>
        <a:ext cx="6120952" cy="22484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F1DC7-D5A8-4002-9010-AC4E36793C66}">
      <dsp:nvSpPr>
        <dsp:cNvPr id="0" name=""/>
        <dsp:cNvSpPr/>
      </dsp:nvSpPr>
      <dsp:spPr>
        <a:xfrm>
          <a:off x="776" y="1484381"/>
          <a:ext cx="2545068" cy="254506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0" i="0" kern="1200"/>
            <a:t>Penafsiran yang resmi atau pasti terhdap arti kata-kata sebagaimana dalam peraturan tersebut.</a:t>
          </a:r>
          <a:endParaRPr lang="en-US" sz="1700" kern="1200"/>
        </a:p>
      </dsp:txBody>
      <dsp:txXfrm>
        <a:off x="373493" y="1857098"/>
        <a:ext cx="1799634" cy="1799634"/>
      </dsp:txXfrm>
    </dsp:sp>
    <dsp:sp modelId="{7E4AE1C4-4D61-490B-ABCB-7D3FEEC2348D}">
      <dsp:nvSpPr>
        <dsp:cNvPr id="0" name=""/>
        <dsp:cNvSpPr/>
      </dsp:nvSpPr>
      <dsp:spPr>
        <a:xfrm rot="5400000">
          <a:off x="2755813" y="2419694"/>
          <a:ext cx="890773" cy="674443"/>
        </a:xfrm>
        <a:prstGeom prst="triangl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68A0FF-685C-440C-9651-1F58F3F4AE6B}">
      <dsp:nvSpPr>
        <dsp:cNvPr id="0" name=""/>
        <dsp:cNvSpPr/>
      </dsp:nvSpPr>
      <dsp:spPr>
        <a:xfrm>
          <a:off x="3818379" y="1484381"/>
          <a:ext cx="2545068" cy="2545068"/>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0" i="0" kern="1200"/>
            <a:t>Banyak terdapat dalam Ketentuan Umum pada suatu produk hukum.</a:t>
          </a:r>
          <a:endParaRPr lang="en-US" sz="1700" kern="1200"/>
        </a:p>
      </dsp:txBody>
      <dsp:txXfrm>
        <a:off x="4191096" y="1857098"/>
        <a:ext cx="1799634" cy="17996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39BB3-9C6A-47E1-89B5-8949A9993A06}">
      <dsp:nvSpPr>
        <dsp:cNvPr id="0" name=""/>
        <dsp:cNvSpPr/>
      </dsp:nvSpPr>
      <dsp:spPr>
        <a:xfrm rot="16200000">
          <a:off x="811" y="1232671"/>
          <a:ext cx="3048488" cy="3048488"/>
        </a:xfrm>
        <a:prstGeom prst="downArrow">
          <a:avLst>
            <a:gd name="adj1" fmla="val 50000"/>
            <a:gd name="adj2" fmla="val 35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0" i="0" kern="1200"/>
            <a:t>Penafsiran dengan menilik susunan yang berhubungan dengan bunyi pasal2 lainnya baik dalam UU itu maupun dengan UU lainnya.</a:t>
          </a:r>
          <a:endParaRPr lang="en-US" sz="1500" kern="1200"/>
        </a:p>
      </dsp:txBody>
      <dsp:txXfrm rot="5400000">
        <a:off x="812" y="1994793"/>
        <a:ext cx="2515003" cy="1524244"/>
      </dsp:txXfrm>
    </dsp:sp>
    <dsp:sp modelId="{1798BD22-8BEA-41A7-8B73-7D1C7ED7666C}">
      <dsp:nvSpPr>
        <dsp:cNvPr id="0" name=""/>
        <dsp:cNvSpPr/>
      </dsp:nvSpPr>
      <dsp:spPr>
        <a:xfrm rot="5400000">
          <a:off x="3314924" y="1232671"/>
          <a:ext cx="3048488" cy="3048488"/>
        </a:xfrm>
        <a:prstGeom prst="downArrow">
          <a:avLst>
            <a:gd name="adj1" fmla="val 50000"/>
            <a:gd name="adj2" fmla="val 35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0" i="0" kern="1200"/>
            <a:t>Contoh Istilah Pencurian dalam Pasal 363 KUHP harus diartikan dama dengan Istilah Pencurian dalam Pasal 362 KUHP.</a:t>
          </a:r>
          <a:br>
            <a:rPr lang="en-US" sz="1500" kern="1200"/>
          </a:br>
          <a:endParaRPr lang="en-US" sz="1500" kern="1200"/>
        </a:p>
      </dsp:txBody>
      <dsp:txXfrm rot="-5400000">
        <a:off x="3848410" y="1994793"/>
        <a:ext cx="2515003" cy="15242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63980-8000-4A7E-8E81-A2C956A0D6EA}">
      <dsp:nvSpPr>
        <dsp:cNvPr id="0" name=""/>
        <dsp:cNvSpPr/>
      </dsp:nvSpPr>
      <dsp:spPr>
        <a:xfrm>
          <a:off x="0" y="0"/>
          <a:ext cx="5409590" cy="248122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Penafsiran dengan mempelajari tujuan dari pada dibentuknya suatu produk hukum.</a:t>
          </a:r>
          <a:endParaRPr lang="en-US" sz="2400" kern="1200"/>
        </a:p>
      </dsp:txBody>
      <dsp:txXfrm>
        <a:off x="72673" y="72673"/>
        <a:ext cx="2845050" cy="2335878"/>
      </dsp:txXfrm>
    </dsp:sp>
    <dsp:sp modelId="{9948C13D-1DF2-4F50-8C13-AB4663B184EE}">
      <dsp:nvSpPr>
        <dsp:cNvPr id="0" name=""/>
        <dsp:cNvSpPr/>
      </dsp:nvSpPr>
      <dsp:spPr>
        <a:xfrm>
          <a:off x="954633" y="3032607"/>
          <a:ext cx="5409590" cy="2481224"/>
        </a:xfrm>
        <a:prstGeom prst="roundRect">
          <a:avLst>
            <a:gd name="adj" fmla="val 10000"/>
          </a:avLst>
        </a:prstGeom>
        <a:solidFill>
          <a:schemeClr val="accent2">
            <a:hueOff val="2999948"/>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Misalnya tujuan dibentuknya UU KPK atau UU Pengadilan Niaga.</a:t>
          </a:r>
          <a:endParaRPr lang="en-US" sz="2400" kern="1200"/>
        </a:p>
      </dsp:txBody>
      <dsp:txXfrm>
        <a:off x="1027306" y="3105280"/>
        <a:ext cx="2696814" cy="2335878"/>
      </dsp:txXfrm>
    </dsp:sp>
    <dsp:sp modelId="{692A9FD3-A4C7-416C-99AD-32AFA3BE3B05}">
      <dsp:nvSpPr>
        <dsp:cNvPr id="0" name=""/>
        <dsp:cNvSpPr/>
      </dsp:nvSpPr>
      <dsp:spPr>
        <a:xfrm>
          <a:off x="3796794" y="1950518"/>
          <a:ext cx="1612795" cy="1612795"/>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159673" y="1950518"/>
        <a:ext cx="887037" cy="12136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CC3C4-D3E8-4DC6-B18B-F2E77C454E3E}">
      <dsp:nvSpPr>
        <dsp:cNvPr id="0" name=""/>
        <dsp:cNvSpPr/>
      </dsp:nvSpPr>
      <dsp:spPr>
        <a:xfrm>
          <a:off x="0" y="3327889"/>
          <a:ext cx="6364224" cy="218345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en-US" sz="3000" b="0" i="0" kern="1200"/>
            <a:t>Misal aliran listrik ditafsirkan sebagai benda.</a:t>
          </a:r>
          <a:endParaRPr lang="en-US" sz="3000" kern="1200"/>
        </a:p>
      </dsp:txBody>
      <dsp:txXfrm>
        <a:off x="0" y="3327889"/>
        <a:ext cx="6364224" cy="2183455"/>
      </dsp:txXfrm>
    </dsp:sp>
    <dsp:sp modelId="{BBE62B02-C94B-4F4D-B063-CBE552DB07D7}">
      <dsp:nvSpPr>
        <dsp:cNvPr id="0" name=""/>
        <dsp:cNvSpPr/>
      </dsp:nvSpPr>
      <dsp:spPr>
        <a:xfrm rot="10800000">
          <a:off x="0" y="2486"/>
          <a:ext cx="6364224" cy="3358155"/>
        </a:xfrm>
        <a:prstGeom prst="upArrowCallout">
          <a:avLst/>
        </a:prstGeom>
        <a:solidFill>
          <a:schemeClr val="accent2">
            <a:hueOff val="2999948"/>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en-US" sz="3000" b="0" i="0" kern="1200"/>
            <a:t>Penafsiran dengan memperluas pengertian dari pada suatu istilah berbeda dengan pengertian yang digunakan sehari-hari.</a:t>
          </a:r>
          <a:endParaRPr lang="en-US" sz="3000" kern="1200"/>
        </a:p>
      </dsp:txBody>
      <dsp:txXfrm rot="10800000">
        <a:off x="0" y="2486"/>
        <a:ext cx="6364224" cy="218202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D139C-4A00-433C-9957-707C4B3907E2}">
      <dsp:nvSpPr>
        <dsp:cNvPr id="0" name=""/>
        <dsp:cNvSpPr/>
      </dsp:nvSpPr>
      <dsp:spPr>
        <a:xfrm>
          <a:off x="1747800" y="611608"/>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DD8E5C-D1BB-4799-BD93-A7B4B13FE6B6}">
      <dsp:nvSpPr>
        <dsp:cNvPr id="0" name=""/>
        <dsp:cNvSpPr/>
      </dsp:nvSpPr>
      <dsp:spPr>
        <a:xfrm>
          <a:off x="559800" y="3025915"/>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b="0" i="0" kern="1200"/>
            <a:t>Penafsiran dengan mempersempit pengertian dari istilah.</a:t>
          </a:r>
          <a:endParaRPr lang="en-US" sz="1700" kern="1200"/>
        </a:p>
      </dsp:txBody>
      <dsp:txXfrm>
        <a:off x="559800" y="3025915"/>
        <a:ext cx="4320000" cy="720000"/>
      </dsp:txXfrm>
    </dsp:sp>
    <dsp:sp modelId="{03609BB1-4631-4935-B439-D5EEA4E0E454}">
      <dsp:nvSpPr>
        <dsp:cNvPr id="0" name=""/>
        <dsp:cNvSpPr/>
      </dsp:nvSpPr>
      <dsp:spPr>
        <a:xfrm>
          <a:off x="6823800" y="611608"/>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A17819-8CA2-4CA5-9850-693806F901D9}">
      <dsp:nvSpPr>
        <dsp:cNvPr id="0" name=""/>
        <dsp:cNvSpPr/>
      </dsp:nvSpPr>
      <dsp:spPr>
        <a:xfrm>
          <a:off x="5635800" y="3025915"/>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b="0" i="0" kern="1200"/>
            <a:t>Misalnya kerugian ditafsirkan tidak termasuk kerugian yang tidak berwujud seperti sakit, cacat dan sebagainya.</a:t>
          </a:r>
          <a:endParaRPr lang="en-US" sz="1700" kern="1200"/>
        </a:p>
      </dsp:txBody>
      <dsp:txXfrm>
        <a:off x="5635800" y="3025915"/>
        <a:ext cx="4320000" cy="7200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2907D0-8E37-46B9-8EC0-E37F0FDC35AE}">
      <dsp:nvSpPr>
        <dsp:cNvPr id="0" name=""/>
        <dsp:cNvSpPr/>
      </dsp:nvSpPr>
      <dsp:spPr>
        <a:xfrm>
          <a:off x="0" y="673"/>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90E515-81A5-462B-A67F-A9133115EF99}">
      <dsp:nvSpPr>
        <dsp:cNvPr id="0" name=""/>
        <dsp:cNvSpPr/>
      </dsp:nvSpPr>
      <dsp:spPr>
        <a:xfrm>
          <a:off x="476436" y="355047"/>
          <a:ext cx="866247" cy="8662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2DEB4D-51E2-4837-88B8-6AD18EC348EF}">
      <dsp:nvSpPr>
        <dsp:cNvPr id="0" name=""/>
        <dsp:cNvSpPr/>
      </dsp:nvSpPr>
      <dsp:spPr>
        <a:xfrm>
          <a:off x="1819120" y="673"/>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b="0" i="0" kern="1200"/>
            <a:t>Analogi Hukum </a:t>
          </a:r>
          <a:endParaRPr lang="en-US" sz="2500" kern="1200"/>
        </a:p>
      </dsp:txBody>
      <dsp:txXfrm>
        <a:off x="1819120" y="673"/>
        <a:ext cx="4545103" cy="1574995"/>
      </dsp:txXfrm>
    </dsp:sp>
    <dsp:sp modelId="{0488833B-A869-45CB-8510-90EB863CB04F}">
      <dsp:nvSpPr>
        <dsp:cNvPr id="0" name=""/>
        <dsp:cNvSpPr/>
      </dsp:nvSpPr>
      <dsp:spPr>
        <a:xfrm>
          <a:off x="0" y="1969418"/>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E661C8-7C77-4933-9F95-DA9C2A2AC103}">
      <dsp:nvSpPr>
        <dsp:cNvPr id="0" name=""/>
        <dsp:cNvSpPr/>
      </dsp:nvSpPr>
      <dsp:spPr>
        <a:xfrm>
          <a:off x="476436" y="2323792"/>
          <a:ext cx="866247" cy="8662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935193-1767-47D2-8C5B-87E0CB0544EA}">
      <dsp:nvSpPr>
        <dsp:cNvPr id="0" name=""/>
        <dsp:cNvSpPr/>
      </dsp:nvSpPr>
      <dsp:spPr>
        <a:xfrm>
          <a:off x="1819120" y="1969418"/>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b="0" i="0" kern="1200"/>
            <a:t>Argumentum a Contrario </a:t>
          </a:r>
          <a:endParaRPr lang="en-US" sz="2500" kern="1200"/>
        </a:p>
      </dsp:txBody>
      <dsp:txXfrm>
        <a:off x="1819120" y="1969418"/>
        <a:ext cx="4545103" cy="1574995"/>
      </dsp:txXfrm>
    </dsp:sp>
    <dsp:sp modelId="{3BD5A1B4-362A-42F2-A9FD-E21DF550A36B}">
      <dsp:nvSpPr>
        <dsp:cNvPr id="0" name=""/>
        <dsp:cNvSpPr/>
      </dsp:nvSpPr>
      <dsp:spPr>
        <a:xfrm>
          <a:off x="0" y="3938162"/>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5BBC13-DCEE-47A6-B033-B5171C58E95A}">
      <dsp:nvSpPr>
        <dsp:cNvPr id="0" name=""/>
        <dsp:cNvSpPr/>
      </dsp:nvSpPr>
      <dsp:spPr>
        <a:xfrm>
          <a:off x="476436" y="4292537"/>
          <a:ext cx="866247" cy="8662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E5DD36-F4AF-4D1A-AE5F-B7E2CEF269B0}">
      <dsp:nvSpPr>
        <dsp:cNvPr id="0" name=""/>
        <dsp:cNvSpPr/>
      </dsp:nvSpPr>
      <dsp:spPr>
        <a:xfrm>
          <a:off x="1819120" y="3938162"/>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b="0" i="0" kern="1200"/>
            <a:t>Penghalusan/penyempitan hukum (rechtvervijning)</a:t>
          </a:r>
          <a:br>
            <a:rPr lang="en-US" sz="2500" kern="1200"/>
          </a:br>
          <a:endParaRPr lang="en-US" sz="2500" kern="1200"/>
        </a:p>
      </dsp:txBody>
      <dsp:txXfrm>
        <a:off x="1819120" y="3938162"/>
        <a:ext cx="4545103" cy="15749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11/11/2021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5440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11/11/2021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022502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11/11/2021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6710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11/11/2021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71063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11/11/2021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096512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11/11/2021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5150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11/11/2021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92531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11/11/2021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296253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11/11/2021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3637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11/11/2021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83561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11/11/2021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1747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11/11/2021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43102700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Patung di atas gedung">
            <a:extLst>
              <a:ext uri="{FF2B5EF4-FFF2-40B4-BE49-F238E27FC236}">
                <a16:creationId xmlns:a16="http://schemas.microsoft.com/office/drawing/2014/main" id="{2BD6F45D-1605-4741-8632-25CFC73D3CED}"/>
              </a:ext>
            </a:extLst>
          </p:cNvPr>
          <p:cNvPicPr>
            <a:picLocks noChangeAspect="1"/>
          </p:cNvPicPr>
          <p:nvPr/>
        </p:nvPicPr>
        <p:blipFill rotWithShape="1">
          <a:blip r:embed="rId2"/>
          <a:srcRect l="15628" r="-1" b="-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44CD100-6267-4E62-AA64-2182A3A6A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D1932A-1932-4B9A-8ABD-4AD73B290637}"/>
              </a:ext>
            </a:extLst>
          </p:cNvPr>
          <p:cNvSpPr>
            <a:spLocks noGrp="1"/>
          </p:cNvSpPr>
          <p:nvPr>
            <p:ph type="ctrTitle"/>
          </p:nvPr>
        </p:nvSpPr>
        <p:spPr>
          <a:xfrm>
            <a:off x="477981" y="1122363"/>
            <a:ext cx="4023360" cy="3204134"/>
          </a:xfrm>
        </p:spPr>
        <p:txBody>
          <a:bodyPr anchor="b">
            <a:normAutofit/>
          </a:bodyPr>
          <a:lstStyle/>
          <a:p>
            <a:r>
              <a:rPr lang="en-US" sz="4400"/>
              <a:t>PENAFSIRAN DAN PENEMUAN HUKUM</a:t>
            </a:r>
          </a:p>
        </p:txBody>
      </p:sp>
      <p:sp>
        <p:nvSpPr>
          <p:cNvPr id="3" name="Subtitle 2">
            <a:extLst>
              <a:ext uri="{FF2B5EF4-FFF2-40B4-BE49-F238E27FC236}">
                <a16:creationId xmlns:a16="http://schemas.microsoft.com/office/drawing/2014/main" id="{7EA70F89-8515-42CA-B519-589A93C9C47E}"/>
              </a:ext>
            </a:extLst>
          </p:cNvPr>
          <p:cNvSpPr>
            <a:spLocks noGrp="1"/>
          </p:cNvSpPr>
          <p:nvPr>
            <p:ph type="subTitle" idx="1"/>
          </p:nvPr>
        </p:nvSpPr>
        <p:spPr>
          <a:xfrm>
            <a:off x="477980" y="4872922"/>
            <a:ext cx="4023359" cy="1208141"/>
          </a:xfrm>
        </p:spPr>
        <p:txBody>
          <a:bodyPr>
            <a:normAutofit/>
          </a:bodyPr>
          <a:lstStyle/>
          <a:p>
            <a:endParaRPr lang="en-US" sz="200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71488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E3BA886-BCF6-44F5-9EDA-433E003D4AD1}"/>
              </a:ext>
            </a:extLst>
          </p:cNvPr>
          <p:cNvSpPr>
            <a:spLocks noGrp="1"/>
          </p:cNvSpPr>
          <p:nvPr>
            <p:ph type="title"/>
          </p:nvPr>
        </p:nvSpPr>
        <p:spPr>
          <a:xfrm>
            <a:off x="621792" y="1161288"/>
            <a:ext cx="3602736" cy="4526280"/>
          </a:xfrm>
        </p:spPr>
        <p:txBody>
          <a:bodyPr>
            <a:normAutofit/>
          </a:bodyPr>
          <a:lstStyle/>
          <a:p>
            <a:r>
              <a:rPr lang="en-US" b="0" i="0">
                <a:effectLst/>
                <a:latin typeface="Open Sans" panose="020B0606030504020204" pitchFamily="34" charset="0"/>
              </a:rPr>
              <a:t> </a:t>
            </a:r>
            <a:r>
              <a:rPr lang="en-US" b="1" i="0">
                <a:effectLst/>
                <a:latin typeface="Open Sans" panose="020B0606030504020204" pitchFamily="34" charset="0"/>
              </a:rPr>
              <a:t>Penafsiran Teleologis (Sosiologis)</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1A718F80-1F45-435E-9337-0FA9DB526655}"/>
              </a:ext>
            </a:extLst>
          </p:cNvPr>
          <p:cNvGraphicFramePr>
            <a:graphicFrameLocks noGrp="1"/>
          </p:cNvGraphicFramePr>
          <p:nvPr>
            <p:ph idx="1"/>
            <p:extLst>
              <p:ext uri="{D42A27DB-BD31-4B8C-83A1-F6EECF244321}">
                <p14:modId xmlns:p14="http://schemas.microsoft.com/office/powerpoint/2010/main" val="71817720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931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A0BA512-96CE-43E3-83D6-B4957AA946B4}"/>
              </a:ext>
            </a:extLst>
          </p:cNvPr>
          <p:cNvSpPr>
            <a:spLocks noGrp="1"/>
          </p:cNvSpPr>
          <p:nvPr>
            <p:ph type="title"/>
          </p:nvPr>
        </p:nvSpPr>
        <p:spPr>
          <a:xfrm>
            <a:off x="621792" y="1161288"/>
            <a:ext cx="3602736" cy="4526280"/>
          </a:xfrm>
        </p:spPr>
        <p:txBody>
          <a:bodyPr>
            <a:normAutofit/>
          </a:bodyPr>
          <a:lstStyle/>
          <a:p>
            <a:r>
              <a:rPr lang="en-US" b="0" i="0">
                <a:effectLst/>
                <a:latin typeface="Open Sans" panose="020B0606030504020204" pitchFamily="34" charset="0"/>
              </a:rPr>
              <a:t>Penafsiran Ekstensif</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1BE9ACD-699F-4B05-B0EB-C0CD59E26A70}"/>
              </a:ext>
            </a:extLst>
          </p:cNvPr>
          <p:cNvGraphicFramePr>
            <a:graphicFrameLocks noGrp="1"/>
          </p:cNvGraphicFramePr>
          <p:nvPr>
            <p:ph idx="1"/>
            <p:extLst>
              <p:ext uri="{D42A27DB-BD31-4B8C-83A1-F6EECF244321}">
                <p14:modId xmlns:p14="http://schemas.microsoft.com/office/powerpoint/2010/main" val="2759452120"/>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5879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5E6A8C-30D7-4449-873F-829DFF161B0E}"/>
              </a:ext>
            </a:extLst>
          </p:cNvPr>
          <p:cNvSpPr>
            <a:spLocks noGrp="1"/>
          </p:cNvSpPr>
          <p:nvPr>
            <p:ph type="title"/>
          </p:nvPr>
        </p:nvSpPr>
        <p:spPr>
          <a:xfrm>
            <a:off x="841248" y="256032"/>
            <a:ext cx="10506456" cy="1014984"/>
          </a:xfrm>
        </p:spPr>
        <p:txBody>
          <a:bodyPr anchor="b">
            <a:normAutofit/>
          </a:bodyPr>
          <a:lstStyle/>
          <a:p>
            <a:r>
              <a:rPr lang="en-US" b="1" i="0" err="1">
                <a:effectLst/>
                <a:latin typeface="Open Sans" panose="020B0606030504020204" pitchFamily="34" charset="0"/>
              </a:rPr>
              <a:t>Penafsiran</a:t>
            </a:r>
            <a:r>
              <a:rPr lang="en-US" b="1" i="0">
                <a:effectLst/>
                <a:latin typeface="Open Sans" panose="020B0606030504020204" pitchFamily="34" charset="0"/>
              </a:rPr>
              <a:t> </a:t>
            </a:r>
            <a:r>
              <a:rPr lang="en-US" b="1" i="0" err="1">
                <a:effectLst/>
                <a:latin typeface="Open Sans" panose="020B0606030504020204" pitchFamily="34" charset="0"/>
              </a:rPr>
              <a:t>Restriktif</a:t>
            </a:r>
            <a:endParaRPr lang="en-US" dirty="0"/>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9144"/>
          </a:xfrm>
          <a:prstGeom prst="rect">
            <a:avLst/>
          </a:prstGeom>
          <a:solidFill>
            <a:schemeClr val="tx1">
              <a:lumMod val="65000"/>
              <a:lumOff val="35000"/>
              <a:alpha val="30000"/>
            </a:schemeClr>
          </a:solidFill>
          <a:ln w="9525">
            <a:solidFill>
              <a:schemeClr val="tx1">
                <a:lumMod val="65000"/>
                <a:lumOff val="35000"/>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77A42E63-64D9-4FBB-9343-D5365FF75787}"/>
              </a:ext>
            </a:extLst>
          </p:cNvPr>
          <p:cNvGraphicFramePr>
            <a:graphicFrameLocks noGrp="1"/>
          </p:cNvGraphicFramePr>
          <p:nvPr>
            <p:ph idx="1"/>
            <p:extLst>
              <p:ext uri="{D42A27DB-BD31-4B8C-83A1-F6EECF244321}">
                <p14:modId xmlns:p14="http://schemas.microsoft.com/office/powerpoint/2010/main" val="1749843"/>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610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74CB9C0-8787-40EE-924B-310286B77B79}"/>
              </a:ext>
            </a:extLst>
          </p:cNvPr>
          <p:cNvSpPr>
            <a:spLocks noGrp="1"/>
          </p:cNvSpPr>
          <p:nvPr>
            <p:ph type="title"/>
          </p:nvPr>
        </p:nvSpPr>
        <p:spPr>
          <a:xfrm>
            <a:off x="838200" y="253397"/>
            <a:ext cx="10515600" cy="1273233"/>
          </a:xfrm>
        </p:spPr>
        <p:txBody>
          <a:bodyPr>
            <a:normAutofit/>
          </a:bodyPr>
          <a:lstStyle/>
          <a:p>
            <a:r>
              <a:rPr lang="en-US" b="1" i="0">
                <a:effectLst/>
                <a:latin typeface="Open Sans" panose="020B0606030504020204" pitchFamily="34" charset="0"/>
              </a:rPr>
              <a:t>Penafsiran Komparatif</a:t>
            </a:r>
            <a:endParaRPr lang="en-US" dirty="0"/>
          </a:p>
        </p:txBody>
      </p:sp>
      <p:sp>
        <p:nvSpPr>
          <p:cNvPr id="14"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26BB6EE-F493-40D7-B69B-D2769E1B3102}"/>
              </a:ext>
            </a:extLst>
          </p:cNvPr>
          <p:cNvSpPr>
            <a:spLocks noGrp="1"/>
          </p:cNvSpPr>
          <p:nvPr>
            <p:ph idx="1"/>
          </p:nvPr>
        </p:nvSpPr>
        <p:spPr>
          <a:xfrm>
            <a:off x="838200" y="2478024"/>
            <a:ext cx="10515600" cy="3694176"/>
          </a:xfrm>
        </p:spPr>
        <p:txBody>
          <a:bodyPr>
            <a:normAutofit/>
          </a:bodyPr>
          <a:lstStyle/>
          <a:p>
            <a:pPr marL="0" indent="0">
              <a:buNone/>
            </a:pPr>
            <a:r>
              <a:rPr lang="en-US" sz="2200" b="0" i="0">
                <a:effectLst/>
                <a:latin typeface="Open Sans" panose="020B0606030504020204" pitchFamily="34" charset="0"/>
              </a:rPr>
              <a:t>Penafsiran dengan cara membandingkan dengan penjelasan berdasarkan perbandingan hukum, agar dapat ditemukan kejelasan suatu ketentuan </a:t>
            </a:r>
            <a:endParaRPr lang="en-US" sz="2200"/>
          </a:p>
        </p:txBody>
      </p:sp>
    </p:spTree>
    <p:extLst>
      <p:ext uri="{BB962C8B-B14F-4D97-AF65-F5344CB8AC3E}">
        <p14:creationId xmlns:p14="http://schemas.microsoft.com/office/powerpoint/2010/main" val="1920157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D861F1-F386-4A7D-A4BF-3BEB82DEBA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684398"/>
            <a:ext cx="11167447" cy="520604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D8A1BE9-9396-49FE-8233-C61AAA5F130B}"/>
              </a:ext>
            </a:extLst>
          </p:cNvPr>
          <p:cNvSpPr>
            <a:spLocks noGrp="1"/>
          </p:cNvSpPr>
          <p:nvPr>
            <p:ph type="title"/>
          </p:nvPr>
        </p:nvSpPr>
        <p:spPr>
          <a:xfrm>
            <a:off x="1115568" y="1408153"/>
            <a:ext cx="10168128" cy="1315035"/>
          </a:xfrm>
        </p:spPr>
        <p:txBody>
          <a:bodyPr>
            <a:normAutofit/>
          </a:bodyPr>
          <a:lstStyle/>
          <a:p>
            <a:r>
              <a:rPr lang="en-US" b="1" i="0">
                <a:effectLst/>
                <a:latin typeface="Open Sans" panose="020B0606030504020204" pitchFamily="34" charset="0"/>
              </a:rPr>
              <a:t>Penafsiran Futuristik</a:t>
            </a:r>
            <a:endParaRPr lang="en-US" dirty="0"/>
          </a:p>
        </p:txBody>
      </p:sp>
      <p:sp>
        <p:nvSpPr>
          <p:cNvPr id="12" name="Rectangle 11">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1713627"/>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552642B-3EC1-450F-81D0-7007BF8755BB}"/>
              </a:ext>
            </a:extLst>
          </p:cNvPr>
          <p:cNvSpPr>
            <a:spLocks noGrp="1"/>
          </p:cNvSpPr>
          <p:nvPr>
            <p:ph idx="1"/>
          </p:nvPr>
        </p:nvSpPr>
        <p:spPr>
          <a:xfrm>
            <a:off x="1115568" y="2962656"/>
            <a:ext cx="10168128" cy="2624328"/>
          </a:xfrm>
        </p:spPr>
        <p:txBody>
          <a:bodyPr>
            <a:normAutofit/>
          </a:bodyPr>
          <a:lstStyle/>
          <a:p>
            <a:pPr marL="0" indent="0">
              <a:buNone/>
            </a:pPr>
            <a:r>
              <a:rPr lang="en-US" sz="2000" b="0" i="0">
                <a:effectLst/>
                <a:latin typeface="Open Sans" panose="020B0606030504020204" pitchFamily="34" charset="0"/>
              </a:rPr>
              <a:t>Penafsiran dengan penjelasan UU dengan perpedoman pada UU yang belum disahkan.</a:t>
            </a:r>
          </a:p>
          <a:p>
            <a:pPr marL="0" indent="0">
              <a:buNone/>
            </a:pPr>
            <a:r>
              <a:rPr lang="en-US" sz="2000" b="0" i="0">
                <a:effectLst/>
                <a:latin typeface="Open Sans" panose="020B0606030504020204" pitchFamily="34" charset="0"/>
              </a:rPr>
              <a:t>Misalnya penafsiran melalui RUU KUHP.</a:t>
            </a:r>
            <a:br>
              <a:rPr lang="en-US" sz="2000"/>
            </a:br>
            <a:endParaRPr lang="en-US" sz="2000"/>
          </a:p>
        </p:txBody>
      </p:sp>
    </p:spTree>
    <p:extLst>
      <p:ext uri="{BB962C8B-B14F-4D97-AF65-F5344CB8AC3E}">
        <p14:creationId xmlns:p14="http://schemas.microsoft.com/office/powerpoint/2010/main" val="2532952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F2CCBA-2D95-4420-971A-347C4434DF9F}"/>
              </a:ext>
            </a:extLst>
          </p:cNvPr>
          <p:cNvSpPr>
            <a:spLocks noGrp="1"/>
          </p:cNvSpPr>
          <p:nvPr>
            <p:ph type="title"/>
          </p:nvPr>
        </p:nvSpPr>
        <p:spPr>
          <a:xfrm>
            <a:off x="621792" y="1161288"/>
            <a:ext cx="3602736" cy="4526280"/>
          </a:xfrm>
        </p:spPr>
        <p:txBody>
          <a:bodyPr>
            <a:normAutofit/>
          </a:bodyPr>
          <a:lstStyle/>
          <a:p>
            <a:r>
              <a:rPr lang="en-US" b="0" i="0">
                <a:effectLst/>
                <a:latin typeface="Open Sans" panose="020B0606030504020204" pitchFamily="34" charset="0"/>
              </a:rPr>
              <a:t>KONSTRUKSI HUKUM</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4375C86-300A-42E5-86A9-0137AC449A09}"/>
              </a:ext>
            </a:extLst>
          </p:cNvPr>
          <p:cNvGraphicFramePr>
            <a:graphicFrameLocks noGrp="1"/>
          </p:cNvGraphicFramePr>
          <p:nvPr>
            <p:ph idx="1"/>
            <p:extLst>
              <p:ext uri="{D42A27DB-BD31-4B8C-83A1-F6EECF244321}">
                <p14:modId xmlns:p14="http://schemas.microsoft.com/office/powerpoint/2010/main" val="281252543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6263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EC0971-EA1E-4E07-965F-719A25796BF8}"/>
              </a:ext>
            </a:extLst>
          </p:cNvPr>
          <p:cNvSpPr>
            <a:spLocks noGrp="1"/>
          </p:cNvSpPr>
          <p:nvPr>
            <p:ph type="title"/>
          </p:nvPr>
        </p:nvSpPr>
        <p:spPr>
          <a:xfrm>
            <a:off x="841248" y="256032"/>
            <a:ext cx="10506456" cy="1014984"/>
          </a:xfrm>
        </p:spPr>
        <p:txBody>
          <a:bodyPr anchor="b">
            <a:normAutofit/>
          </a:bodyPr>
          <a:lstStyle/>
          <a:p>
            <a:r>
              <a:rPr lang="en-US" b="0" i="0">
                <a:effectLst/>
                <a:latin typeface="Open Sans" panose="020B0606030504020204" pitchFamily="34" charset="0"/>
              </a:rPr>
              <a:t>KONSTRUKSI HUKUM</a:t>
            </a:r>
            <a:endParaRPr lang="en-US" dirty="0"/>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9144"/>
          </a:xfrm>
          <a:prstGeom prst="rect">
            <a:avLst/>
          </a:prstGeom>
          <a:solidFill>
            <a:schemeClr val="tx1">
              <a:lumMod val="65000"/>
              <a:lumOff val="35000"/>
              <a:alpha val="30000"/>
            </a:schemeClr>
          </a:solidFill>
          <a:ln w="9525">
            <a:solidFill>
              <a:schemeClr val="tx1">
                <a:lumMod val="65000"/>
                <a:lumOff val="35000"/>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5CCE4F32-870B-4C97-8E35-AA8B9BEEAB5E}"/>
              </a:ext>
            </a:extLst>
          </p:cNvPr>
          <p:cNvGraphicFramePr>
            <a:graphicFrameLocks noGrp="1"/>
          </p:cNvGraphicFramePr>
          <p:nvPr>
            <p:ph idx="1"/>
            <p:extLst>
              <p:ext uri="{D42A27DB-BD31-4B8C-83A1-F6EECF244321}">
                <p14:modId xmlns:p14="http://schemas.microsoft.com/office/powerpoint/2010/main" val="2978323515"/>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458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aris marmer putih Pillars">
            <a:extLst>
              <a:ext uri="{FF2B5EF4-FFF2-40B4-BE49-F238E27FC236}">
                <a16:creationId xmlns:a16="http://schemas.microsoft.com/office/drawing/2014/main" id="{FE0FB8B3-832D-4EB7-8CEB-8744D8E99118}"/>
              </a:ext>
            </a:extLst>
          </p:cNvPr>
          <p:cNvPicPr>
            <a:picLocks noChangeAspect="1"/>
          </p:cNvPicPr>
          <p:nvPr/>
        </p:nvPicPr>
        <p:blipFill rotWithShape="1">
          <a:blip r:embed="rId2"/>
          <a:srcRect l="14354" r="-1" b="-1"/>
          <a:stretch/>
        </p:blipFill>
        <p:spPr>
          <a:xfrm>
            <a:off x="3522468" y="10"/>
            <a:ext cx="8669532" cy="6857990"/>
          </a:xfrm>
          <a:prstGeom prst="rect">
            <a:avLst/>
          </a:prstGeom>
        </p:spPr>
      </p:pic>
      <p:sp>
        <p:nvSpPr>
          <p:cNvPr id="11" name="Rectangle 10">
            <a:extLst>
              <a:ext uri="{FF2B5EF4-FFF2-40B4-BE49-F238E27FC236}">
                <a16:creationId xmlns:a16="http://schemas.microsoft.com/office/drawing/2014/main" id="{8A6DB0E6-E65F-4229-A5A0-2500203B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EFA5D8-8AEC-4943-B61B-595CA7FFA279}"/>
              </a:ext>
            </a:extLst>
          </p:cNvPr>
          <p:cNvSpPr>
            <a:spLocks noGrp="1"/>
          </p:cNvSpPr>
          <p:nvPr>
            <p:ph type="title"/>
          </p:nvPr>
        </p:nvSpPr>
        <p:spPr>
          <a:xfrm>
            <a:off x="371094" y="1161288"/>
            <a:ext cx="3438144" cy="1124712"/>
          </a:xfrm>
        </p:spPr>
        <p:txBody>
          <a:bodyPr anchor="b">
            <a:normAutofit/>
          </a:bodyPr>
          <a:lstStyle/>
          <a:p>
            <a:r>
              <a:rPr lang="en-US" sz="2800" b="1" i="0">
                <a:effectLst/>
                <a:latin typeface="Open Sans" panose="020B0606030504020204" pitchFamily="34" charset="0"/>
              </a:rPr>
              <a:t>PENEMUAN HUKUM</a:t>
            </a:r>
            <a:endParaRPr lang="en-US" sz="2800"/>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B11F80-1668-4D64-987D-0480FBB4AD52}"/>
              </a:ext>
            </a:extLst>
          </p:cNvPr>
          <p:cNvSpPr>
            <a:spLocks noGrp="1"/>
          </p:cNvSpPr>
          <p:nvPr>
            <p:ph idx="1"/>
          </p:nvPr>
        </p:nvSpPr>
        <p:spPr>
          <a:xfrm>
            <a:off x="371094" y="2718054"/>
            <a:ext cx="3438906" cy="3207258"/>
          </a:xfrm>
        </p:spPr>
        <p:txBody>
          <a:bodyPr anchor="t">
            <a:normAutofit/>
          </a:bodyPr>
          <a:lstStyle/>
          <a:p>
            <a:pPr marL="0" indent="0">
              <a:lnSpc>
                <a:spcPct val="100000"/>
              </a:lnSpc>
              <a:buNone/>
            </a:pPr>
            <a:r>
              <a:rPr lang="en-US" sz="1700" b="0" i="0">
                <a:effectLst/>
                <a:latin typeface="Open Sans" panose="020B0606030504020204" pitchFamily="34" charset="0"/>
              </a:rPr>
              <a:t>Penemuan hukum (Rechtsvinding) merupakan proses pembentukan hukum oleh subyek atau pelaku penemuan hukum dalam upaya menerapkan peraturan hukum umum terhadap peristiwanya berdasarkan kaidah-kaidah atau metode-metode tertentu yang dapat dibenarkan dalam ilmu hokum.</a:t>
            </a:r>
            <a:endParaRPr lang="en-US" sz="1700"/>
          </a:p>
        </p:txBody>
      </p:sp>
    </p:spTree>
    <p:extLst>
      <p:ext uri="{BB962C8B-B14F-4D97-AF65-F5344CB8AC3E}">
        <p14:creationId xmlns:p14="http://schemas.microsoft.com/office/powerpoint/2010/main" val="181513629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6948AEE-D368-4FC9-B714-985F21569EEC}"/>
              </a:ext>
            </a:extLst>
          </p:cNvPr>
          <p:cNvSpPr>
            <a:spLocks noGrp="1"/>
          </p:cNvSpPr>
          <p:nvPr>
            <p:ph type="title"/>
          </p:nvPr>
        </p:nvSpPr>
        <p:spPr>
          <a:xfrm>
            <a:off x="1115568" y="548640"/>
            <a:ext cx="10168128" cy="1179576"/>
          </a:xfrm>
        </p:spPr>
        <p:txBody>
          <a:bodyPr>
            <a:normAutofit/>
          </a:bodyPr>
          <a:lstStyle/>
          <a:p>
            <a:endParaRPr lang="en-US"/>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4D5EB80-155E-4DEF-A2F9-5DFFD1D2C8B9}"/>
              </a:ext>
            </a:extLst>
          </p:cNvPr>
          <p:cNvSpPr>
            <a:spLocks noGrp="1"/>
          </p:cNvSpPr>
          <p:nvPr>
            <p:ph idx="1"/>
          </p:nvPr>
        </p:nvSpPr>
        <p:spPr>
          <a:xfrm>
            <a:off x="1115568" y="2481943"/>
            <a:ext cx="10168128" cy="3695020"/>
          </a:xfrm>
        </p:spPr>
        <p:txBody>
          <a:bodyPr>
            <a:normAutofit/>
          </a:bodyPr>
          <a:lstStyle/>
          <a:p>
            <a:pPr marL="0" indent="0">
              <a:buNone/>
            </a:pPr>
            <a:r>
              <a:rPr lang="en-US" sz="2200" b="0" i="0">
                <a:effectLst/>
                <a:latin typeface="Open Sans" panose="020B0606030504020204" pitchFamily="34" charset="0"/>
              </a:rPr>
              <a:t>Akibat dari Kodifikasi dan aliran Positivisme Hukum maka Hakim harus dapat melakukan penemuan hukum.Penemuan hukum berkaitan dengan upaya untuk mencari dan menemukan norma hukum yang tepat dan relevan untuk kemudian diterapkan terhadap suatu peristiwa, perbuatan, atau hubungan hukum yang bersifat kongkrit tertentu.Penemuan hukum sebagai konkretisasi/ individualisasi peraturan perundang-undangan yang rumusannya bersifat umum terhadap suatu peristiwa, perbuatan, atau hubungan hukum yang bersifat kongkrit tertentu.</a:t>
            </a:r>
            <a:endParaRPr lang="en-US" sz="2200"/>
          </a:p>
        </p:txBody>
      </p:sp>
    </p:spTree>
    <p:extLst>
      <p:ext uri="{BB962C8B-B14F-4D97-AF65-F5344CB8AC3E}">
        <p14:creationId xmlns:p14="http://schemas.microsoft.com/office/powerpoint/2010/main" val="309044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E20A69-6C88-41C1-B0C1-AD33E560C730}"/>
              </a:ext>
            </a:extLst>
          </p:cNvPr>
          <p:cNvSpPr>
            <a:spLocks noGrp="1"/>
          </p:cNvSpPr>
          <p:nvPr>
            <p:ph type="title"/>
          </p:nvPr>
        </p:nvSpPr>
        <p:spPr>
          <a:xfrm>
            <a:off x="841248" y="256032"/>
            <a:ext cx="10506456" cy="1014984"/>
          </a:xfrm>
        </p:spPr>
        <p:txBody>
          <a:bodyPr anchor="b">
            <a:normAutofit/>
          </a:bodyPr>
          <a:lstStyle/>
          <a:p>
            <a:r>
              <a:rPr lang="en-US" sz="3100">
                <a:latin typeface="Open Sans" panose="020B0606030504020204" pitchFamily="34" charset="0"/>
              </a:rPr>
              <a:t>MACAM2 METODE PENEMUAN HUKUM</a:t>
            </a:r>
            <a:br>
              <a:rPr lang="en-US" sz="3100"/>
            </a:br>
            <a:endParaRPr lang="en-US" sz="3100"/>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9144"/>
          </a:xfrm>
          <a:prstGeom prst="rect">
            <a:avLst/>
          </a:prstGeom>
          <a:solidFill>
            <a:schemeClr val="tx1">
              <a:lumMod val="65000"/>
              <a:lumOff val="35000"/>
              <a:alpha val="30000"/>
            </a:schemeClr>
          </a:solidFill>
          <a:ln w="9525">
            <a:solidFill>
              <a:schemeClr val="tx1">
                <a:lumMod val="65000"/>
                <a:lumOff val="35000"/>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C7D70EC4-C084-426D-98D8-8D9061180F82}"/>
              </a:ext>
            </a:extLst>
          </p:cNvPr>
          <p:cNvGraphicFramePr>
            <a:graphicFrameLocks noGrp="1"/>
          </p:cNvGraphicFramePr>
          <p:nvPr>
            <p:ph idx="1"/>
            <p:extLst>
              <p:ext uri="{D42A27DB-BD31-4B8C-83A1-F6EECF244321}">
                <p14:modId xmlns:p14="http://schemas.microsoft.com/office/powerpoint/2010/main" val="71607216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8056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1744D7A-DF30-4E23-807F-E4AE488BB209}"/>
              </a:ext>
            </a:extLst>
          </p:cNvPr>
          <p:cNvSpPr>
            <a:spLocks noGrp="1"/>
          </p:cNvSpPr>
          <p:nvPr>
            <p:ph type="title"/>
          </p:nvPr>
        </p:nvSpPr>
        <p:spPr>
          <a:xfrm>
            <a:off x="621792" y="1161288"/>
            <a:ext cx="3602736" cy="4526280"/>
          </a:xfrm>
        </p:spPr>
        <p:txBody>
          <a:bodyPr>
            <a:normAutofit/>
          </a:bodyPr>
          <a:lstStyle/>
          <a:p>
            <a:r>
              <a:rPr lang="en-US" b="0" i="0">
                <a:effectLst/>
                <a:latin typeface="Open Sans" panose="020B0606030504020204" pitchFamily="34" charset="0"/>
              </a:rPr>
              <a:t>PENAFSIRAN HUKUM</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E07F347A-3DCE-414C-905A-56DDC886D2C5}"/>
              </a:ext>
            </a:extLst>
          </p:cNvPr>
          <p:cNvGraphicFramePr>
            <a:graphicFrameLocks noGrp="1"/>
          </p:cNvGraphicFramePr>
          <p:nvPr>
            <p:ph idx="1"/>
            <p:extLst>
              <p:ext uri="{D42A27DB-BD31-4B8C-83A1-F6EECF244321}">
                <p14:modId xmlns:p14="http://schemas.microsoft.com/office/powerpoint/2010/main" val="188485149"/>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2649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06F2507-BDE1-49A9-A77D-24EE279AD016}"/>
              </a:ext>
            </a:extLst>
          </p:cNvPr>
          <p:cNvSpPr>
            <a:spLocks noGrp="1"/>
          </p:cNvSpPr>
          <p:nvPr>
            <p:ph type="title"/>
          </p:nvPr>
        </p:nvSpPr>
        <p:spPr>
          <a:xfrm>
            <a:off x="621792" y="1161288"/>
            <a:ext cx="3602736" cy="4526280"/>
          </a:xfrm>
        </p:spPr>
        <p:txBody>
          <a:bodyPr>
            <a:normAutofit/>
          </a:bodyPr>
          <a:lstStyle/>
          <a:p>
            <a:r>
              <a:rPr lang="en-US" b="1" i="0">
                <a:effectLst/>
                <a:latin typeface="Open Sans" panose="020B0606030504020204" pitchFamily="34" charset="0"/>
              </a:rPr>
              <a:t>Penafsiran Gramatikal</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5ED3DBF-28D3-4EDA-A41A-2681F60329A0}"/>
              </a:ext>
            </a:extLst>
          </p:cNvPr>
          <p:cNvGraphicFramePr>
            <a:graphicFrameLocks noGrp="1"/>
          </p:cNvGraphicFramePr>
          <p:nvPr>
            <p:ph idx="1"/>
            <p:extLst>
              <p:ext uri="{D42A27DB-BD31-4B8C-83A1-F6EECF244321}">
                <p14:modId xmlns:p14="http://schemas.microsoft.com/office/powerpoint/2010/main" val="1060139591"/>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714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A3752A3-68D4-4E16-A20E-C9EC0ECDDEFB}"/>
              </a:ext>
            </a:extLst>
          </p:cNvPr>
          <p:cNvSpPr>
            <a:spLocks noGrp="1"/>
          </p:cNvSpPr>
          <p:nvPr>
            <p:ph type="title"/>
          </p:nvPr>
        </p:nvSpPr>
        <p:spPr>
          <a:xfrm>
            <a:off x="621792" y="1161288"/>
            <a:ext cx="3602736" cy="4526280"/>
          </a:xfrm>
        </p:spPr>
        <p:txBody>
          <a:bodyPr>
            <a:normAutofit/>
          </a:bodyPr>
          <a:lstStyle/>
          <a:p>
            <a:r>
              <a:rPr lang="en-US" b="0" i="0">
                <a:effectLst/>
                <a:latin typeface="Open Sans" panose="020B0606030504020204" pitchFamily="34" charset="0"/>
              </a:rPr>
              <a:t>Penafsiran Authentik</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7BFD97F5-829F-4631-B97F-9FB662A64A26}"/>
              </a:ext>
            </a:extLst>
          </p:cNvPr>
          <p:cNvGraphicFramePr>
            <a:graphicFrameLocks noGrp="1"/>
          </p:cNvGraphicFramePr>
          <p:nvPr>
            <p:ph idx="1"/>
            <p:extLst>
              <p:ext uri="{D42A27DB-BD31-4B8C-83A1-F6EECF244321}">
                <p14:modId xmlns:p14="http://schemas.microsoft.com/office/powerpoint/2010/main" val="4018183599"/>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874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1B3EC0-C865-4E52-A0F6-CB02B29A4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65EFF9-FB04-486C-8518-D2C3DFE026F2}"/>
              </a:ext>
            </a:extLst>
          </p:cNvPr>
          <p:cNvSpPr>
            <a:spLocks noGrp="1"/>
          </p:cNvSpPr>
          <p:nvPr>
            <p:ph type="title"/>
          </p:nvPr>
        </p:nvSpPr>
        <p:spPr>
          <a:xfrm>
            <a:off x="841248" y="941832"/>
            <a:ext cx="10506456" cy="1901952"/>
          </a:xfrm>
        </p:spPr>
        <p:txBody>
          <a:bodyPr anchor="b">
            <a:normAutofit/>
          </a:bodyPr>
          <a:lstStyle/>
          <a:p>
            <a:r>
              <a:rPr lang="en-US" sz="5400" b="0" i="0">
                <a:effectLst/>
                <a:latin typeface="Open Sans" panose="020B0606030504020204" pitchFamily="34" charset="0"/>
              </a:rPr>
              <a:t>Penafsiran Historis</a:t>
            </a:r>
            <a:endParaRPr lang="en-US" sz="5400"/>
          </a:p>
        </p:txBody>
      </p:sp>
      <p:sp>
        <p:nvSpPr>
          <p:cNvPr id="10" name="Rectangle 9">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146509"/>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536D427-CD9A-4677-B4B3-770933BF21EB}"/>
              </a:ext>
            </a:extLst>
          </p:cNvPr>
          <p:cNvSpPr>
            <a:spLocks noGrp="1"/>
          </p:cNvSpPr>
          <p:nvPr>
            <p:ph idx="1"/>
          </p:nvPr>
        </p:nvSpPr>
        <p:spPr>
          <a:xfrm>
            <a:off x="841248" y="3668690"/>
            <a:ext cx="10509504" cy="2503510"/>
          </a:xfrm>
        </p:spPr>
        <p:txBody>
          <a:bodyPr>
            <a:normAutofit/>
          </a:bodyPr>
          <a:lstStyle/>
          <a:p>
            <a:pPr marL="0" indent="0">
              <a:buNone/>
            </a:pPr>
            <a:r>
              <a:rPr lang="en-US" sz="2000" b="0" i="0">
                <a:effectLst/>
                <a:latin typeface="Open Sans" panose="020B0606030504020204" pitchFamily="34" charset="0"/>
              </a:rPr>
              <a:t>Penafsiran berdasarkan sejarah hukumnya dengan menyelidiki sejarah terjadinya hukum tersebut.Dapat dipelajari pada Risalah Persidangan di Lembaga Pembentuk UU.</a:t>
            </a:r>
          </a:p>
          <a:p>
            <a:pPr marL="0" indent="0">
              <a:buNone/>
            </a:pPr>
            <a:r>
              <a:rPr lang="en-US" sz="2000" b="0" i="0">
                <a:effectLst/>
                <a:latin typeface="Open Sans" panose="020B0606030504020204" pitchFamily="34" charset="0"/>
              </a:rPr>
              <a:t>Penafsiran berdasarkan Sejarah UU dengan menyelidiki maksud pembentuk undang-undang, misalnya denda Rp. 250,- dapat ditafsirkan sesuai dengan nilai sekarang.</a:t>
            </a:r>
            <a:br>
              <a:rPr lang="en-US" sz="2000"/>
            </a:br>
            <a:endParaRPr lang="en-US" sz="2000"/>
          </a:p>
        </p:txBody>
      </p:sp>
    </p:spTree>
    <p:extLst>
      <p:ext uri="{BB962C8B-B14F-4D97-AF65-F5344CB8AC3E}">
        <p14:creationId xmlns:p14="http://schemas.microsoft.com/office/powerpoint/2010/main" val="1333980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A25EC4F-CFDF-4A06-BF24-F33F1BAC6EDB}"/>
              </a:ext>
            </a:extLst>
          </p:cNvPr>
          <p:cNvSpPr>
            <a:spLocks noGrp="1"/>
          </p:cNvSpPr>
          <p:nvPr>
            <p:ph type="title"/>
          </p:nvPr>
        </p:nvSpPr>
        <p:spPr>
          <a:xfrm>
            <a:off x="621792" y="1161288"/>
            <a:ext cx="3602736" cy="4526280"/>
          </a:xfrm>
        </p:spPr>
        <p:txBody>
          <a:bodyPr>
            <a:normAutofit/>
          </a:bodyPr>
          <a:lstStyle/>
          <a:p>
            <a:r>
              <a:rPr lang="en-US" b="1" i="0">
                <a:effectLst/>
                <a:latin typeface="Open Sans" panose="020B0606030504020204" pitchFamily="34" charset="0"/>
              </a:rPr>
              <a:t>Penafsiran Sistematis (Dogmatis)</a:t>
            </a:r>
            <a:endParaRPr lang="en-US"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F5E729A-4F4F-41BD-BF59-C8F005A1A45F}"/>
              </a:ext>
            </a:extLst>
          </p:cNvPr>
          <p:cNvGraphicFramePr>
            <a:graphicFrameLocks noGrp="1"/>
          </p:cNvGraphicFramePr>
          <p:nvPr>
            <p:ph idx="1"/>
            <p:extLst>
              <p:ext uri="{D42A27DB-BD31-4B8C-83A1-F6EECF244321}">
                <p14:modId xmlns:p14="http://schemas.microsoft.com/office/powerpoint/2010/main" val="367413231"/>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0642923"/>
      </p:ext>
    </p:extLst>
  </p:cSld>
  <p:clrMapOvr>
    <a:masterClrMapping/>
  </p:clrMapOvr>
</p:sld>
</file>

<file path=ppt/theme/theme1.xml><?xml version="1.0" encoding="utf-8"?>
<a:theme xmlns:a="http://schemas.openxmlformats.org/drawingml/2006/main" name="AccentBoxVTI">
  <a:themeElements>
    <a:clrScheme name="AnalogousFromLightSeed_2SEEDS">
      <a:dk1>
        <a:srgbClr val="000000"/>
      </a:dk1>
      <a:lt1>
        <a:srgbClr val="FFFFFF"/>
      </a:lt1>
      <a:dk2>
        <a:srgbClr val="3C3522"/>
      </a:dk2>
      <a:lt2>
        <a:srgbClr val="E7E8E2"/>
      </a:lt2>
      <a:accent1>
        <a:srgbClr val="867FBA"/>
      </a:accent1>
      <a:accent2>
        <a:srgbClr val="96A4C6"/>
      </a:accent2>
      <a:accent3>
        <a:srgbClr val="B096C6"/>
      </a:accent3>
      <a:accent4>
        <a:srgbClr val="BA917F"/>
      </a:accent4>
      <a:accent5>
        <a:srgbClr val="AEA284"/>
      </a:accent5>
      <a:accent6>
        <a:srgbClr val="A1A873"/>
      </a:accent6>
      <a:hlink>
        <a:srgbClr val="808751"/>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12</TotalTime>
  <Words>530</Words>
  <Application>Microsoft Office PowerPoint</Application>
  <PresentationFormat>Widescreen</PresentationFormat>
  <Paragraphs>50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Neue Haas Grotesk Text Pro</vt:lpstr>
      <vt:lpstr>Open Sans</vt:lpstr>
      <vt:lpstr>AccentBoxVTI</vt:lpstr>
      <vt:lpstr>PENAFSIRAN DAN PENEMUAN HUKUM</vt:lpstr>
      <vt:lpstr>PENEMUAN HUKUM</vt:lpstr>
      <vt:lpstr>PowerPoint Presentation</vt:lpstr>
      <vt:lpstr>MACAM2 METODE PENEMUAN HUKUM </vt:lpstr>
      <vt:lpstr>PENAFSIRAN HUKUM</vt:lpstr>
      <vt:lpstr>Penafsiran Gramatikal</vt:lpstr>
      <vt:lpstr>Penafsiran Authentik</vt:lpstr>
      <vt:lpstr>Penafsiran Historis</vt:lpstr>
      <vt:lpstr>Penafsiran Sistematis (Dogmatis)</vt:lpstr>
      <vt:lpstr> Penafsiran Teleologis (Sosiologis)</vt:lpstr>
      <vt:lpstr>Penafsiran Ekstensif</vt:lpstr>
      <vt:lpstr>Penafsiran Restriktif</vt:lpstr>
      <vt:lpstr>Penafsiran Komparatif</vt:lpstr>
      <vt:lpstr>Penafsiran Futuristik</vt:lpstr>
      <vt:lpstr>KONSTRUKSI HUKUM</vt:lpstr>
      <vt:lpstr>KONSTRUKSI HUKUM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PENAFSIRAN DAN PENEMUAN HUKUM</dc:title>
  <dc:creator>Tristiyanto Tristiyanto</dc:creator>
  <cp:lastModifiedBy>Tristiyanto Tristiyanto</cp:lastModifiedBy>
  <cp:revision>1</cp:revision>
  <dcterms:created xsi:type="dcterms:W3CDTF">2021-11-11T02:08:45Z</dcterms:created>
  <dcterms:modified xsi:type="dcterms:W3CDTF">2021-11-11T02:21:05Z</dcterms:modified>
</cp:coreProperties>
</file>