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305" r:id="rId3"/>
    <p:sldId id="257" r:id="rId4"/>
    <p:sldId id="260" r:id="rId5"/>
    <p:sldId id="263" r:id="rId6"/>
    <p:sldId id="310" r:id="rId7"/>
    <p:sldId id="265" r:id="rId8"/>
    <p:sldId id="311" r:id="rId9"/>
    <p:sldId id="308" r:id="rId10"/>
    <p:sldId id="309" r:id="rId11"/>
    <p:sldId id="312" r:id="rId12"/>
    <p:sldId id="313" r:id="rId13"/>
    <p:sldId id="314" r:id="rId14"/>
    <p:sldId id="306" r:id="rId15"/>
    <p:sldId id="285" r:id="rId16"/>
  </p:sldIdLst>
  <p:sldSz cx="9144000" cy="5143500" type="screen16x9"/>
  <p:notesSz cx="6858000" cy="9144000"/>
  <p:embeddedFontLst>
    <p:embeddedFont>
      <p:font typeface="Bellota Text" panose="020B060402020202020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Didact Gothic" panose="020B0604020202020204" charset="0"/>
      <p:regular r:id="rId26"/>
    </p:embeddedFont>
    <p:embeddedFont>
      <p:font typeface="Dominique" pitchFamily="50" charset="0"/>
      <p:regular r:id="rId27"/>
    </p:embeddedFont>
    <p:embeddedFont>
      <p:font typeface="Modern Love" panose="04090805081005020601" pitchFamily="82" charset="0"/>
      <p:regular r:id="rId28"/>
    </p:embeddedFont>
    <p:embeddedFont>
      <p:font typeface="Odibee Sans" panose="020B0604020202020204" charset="0"/>
      <p:regular r:id="rId29"/>
    </p:embeddedFont>
    <p:embeddedFont>
      <p:font typeface="Roboto Condensed"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9" roundtripDataSignature="AMtx7miRIU9TOTeZVrR/Z7o86IBklra5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816CCB-5EE1-4147-86B3-7A6D6864F363}">
  <a:tblStyle styleId="{71816CCB-5EE1-4147-86B3-7A6D6864F36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80"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79"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2" name="Google Shape;44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13102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2"/>
        <p:cNvGrpSpPr/>
        <p:nvPr/>
      </p:nvGrpSpPr>
      <p:grpSpPr>
        <a:xfrm>
          <a:off x="0" y="0"/>
          <a:ext cx="0" cy="0"/>
          <a:chOff x="0" y="0"/>
          <a:chExt cx="0" cy="0"/>
        </a:xfrm>
      </p:grpSpPr>
      <p:sp>
        <p:nvSpPr>
          <p:cNvPr id="3613" name="Google Shape;361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4" name="Google Shape;361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2" name="Google Shape;44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8" name="Google Shape;67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2" name="Google Shape;114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2" name="Google Shape;114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31686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5" name="Google Shape;133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8" name="Google Shape;67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80250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2" name="Google Shape;44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68780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2" name="Google Shape;114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7083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51"/>
          <p:cNvSpPr txBox="1">
            <a:spLocks noGrp="1"/>
          </p:cNvSpPr>
          <p:nvPr>
            <p:ph type="ctrTitle"/>
          </p:nvPr>
        </p:nvSpPr>
        <p:spPr>
          <a:xfrm rot="-193354">
            <a:off x="2567022" y="1760744"/>
            <a:ext cx="4082556" cy="1649607"/>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atin typeface="Odibee Sans"/>
                <a:ea typeface="Odibee Sans"/>
                <a:cs typeface="Odibee Sans"/>
                <a:sym typeface="Odibee Sans"/>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51"/>
          <p:cNvSpPr txBox="1">
            <a:spLocks noGrp="1"/>
          </p:cNvSpPr>
          <p:nvPr>
            <p:ph type="subTitle" idx="1"/>
          </p:nvPr>
        </p:nvSpPr>
        <p:spPr>
          <a:xfrm rot="-193396">
            <a:off x="2980592" y="2840067"/>
            <a:ext cx="3644165" cy="485269"/>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atin typeface="Bellota Text"/>
                <a:ea typeface="Bellota Text"/>
                <a:cs typeface="Bellota Text"/>
                <a:sym typeface="Bellota Tex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51"/>
          <p:cNvGrpSpPr/>
          <p:nvPr/>
        </p:nvGrpSpPr>
        <p:grpSpPr>
          <a:xfrm>
            <a:off x="-9000" y="-8685"/>
            <a:ext cx="9144000" cy="5160524"/>
            <a:chOff x="-8950" y="0"/>
            <a:chExt cx="9144000" cy="5143551"/>
          </a:xfrm>
        </p:grpSpPr>
        <p:sp>
          <p:nvSpPr>
            <p:cNvPr id="12" name="Google Shape;12;p51"/>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51"/>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51"/>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51"/>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16"/>
        <p:cNvGrpSpPr/>
        <p:nvPr/>
      </p:nvGrpSpPr>
      <p:grpSpPr>
        <a:xfrm>
          <a:off x="0" y="0"/>
          <a:ext cx="0" cy="0"/>
          <a:chOff x="0" y="0"/>
          <a:chExt cx="0" cy="0"/>
        </a:xfrm>
      </p:grpSpPr>
      <p:sp>
        <p:nvSpPr>
          <p:cNvPr id="17" name="Google Shape;17;p52"/>
          <p:cNvSpPr txBox="1">
            <a:spLocks noGrp="1"/>
          </p:cNvSpPr>
          <p:nvPr>
            <p:ph type="title"/>
          </p:nvPr>
        </p:nvSpPr>
        <p:spPr>
          <a:xfrm>
            <a:off x="1435800" y="345229"/>
            <a:ext cx="69924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52"/>
          <p:cNvSpPr txBox="1">
            <a:spLocks noGrp="1"/>
          </p:cNvSpPr>
          <p:nvPr>
            <p:ph type="body" idx="1"/>
          </p:nvPr>
        </p:nvSpPr>
        <p:spPr>
          <a:xfrm>
            <a:off x="1435800" y="1174250"/>
            <a:ext cx="6992400" cy="34164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rgbClr val="FFA000"/>
              </a:buClr>
              <a:buSzPts val="1200"/>
              <a:buFont typeface="Abel"/>
              <a:buChar char="●"/>
              <a:defRPr sz="1200"/>
            </a:lvl1pPr>
            <a:lvl2pPr marL="914400" lvl="1" indent="-317500" algn="l">
              <a:lnSpc>
                <a:spcPct val="115000"/>
              </a:lnSpc>
              <a:spcBef>
                <a:spcPts val="1600"/>
              </a:spcBef>
              <a:spcAft>
                <a:spcPts val="0"/>
              </a:spcAft>
              <a:buClr>
                <a:srgbClr val="002A49"/>
              </a:buClr>
              <a:buSzPts val="1400"/>
              <a:buFont typeface="Arial"/>
              <a:buChar char="○"/>
              <a:defRPr/>
            </a:lvl2pPr>
            <a:lvl3pPr marL="1371600" lvl="2" indent="-317500" algn="l">
              <a:lnSpc>
                <a:spcPct val="115000"/>
              </a:lnSpc>
              <a:spcBef>
                <a:spcPts val="1600"/>
              </a:spcBef>
              <a:spcAft>
                <a:spcPts val="0"/>
              </a:spcAft>
              <a:buClr>
                <a:srgbClr val="002A49"/>
              </a:buClr>
              <a:buSzPts val="1400"/>
              <a:buFont typeface="Arial"/>
              <a:buChar char="■"/>
              <a:defRPr/>
            </a:lvl3pPr>
            <a:lvl4pPr marL="1828800" lvl="3" indent="-317500" algn="l">
              <a:lnSpc>
                <a:spcPct val="115000"/>
              </a:lnSpc>
              <a:spcBef>
                <a:spcPts val="1600"/>
              </a:spcBef>
              <a:spcAft>
                <a:spcPts val="0"/>
              </a:spcAft>
              <a:buClr>
                <a:srgbClr val="002A49"/>
              </a:buClr>
              <a:buSzPts val="1400"/>
              <a:buFont typeface="Arial"/>
              <a:buChar char="●"/>
              <a:defRPr/>
            </a:lvl4pPr>
            <a:lvl5pPr marL="2286000" lvl="4" indent="-317500" algn="l">
              <a:lnSpc>
                <a:spcPct val="115000"/>
              </a:lnSpc>
              <a:spcBef>
                <a:spcPts val="1600"/>
              </a:spcBef>
              <a:spcAft>
                <a:spcPts val="0"/>
              </a:spcAft>
              <a:buClr>
                <a:srgbClr val="002A49"/>
              </a:buClr>
              <a:buSzPts val="1400"/>
              <a:buFont typeface="Arial"/>
              <a:buChar char="○"/>
              <a:defRPr/>
            </a:lvl5pPr>
            <a:lvl6pPr marL="2743200" lvl="5" indent="-317500" algn="l">
              <a:lnSpc>
                <a:spcPct val="115000"/>
              </a:lnSpc>
              <a:spcBef>
                <a:spcPts val="1600"/>
              </a:spcBef>
              <a:spcAft>
                <a:spcPts val="0"/>
              </a:spcAft>
              <a:buClr>
                <a:srgbClr val="002A49"/>
              </a:buClr>
              <a:buSzPts val="1400"/>
              <a:buFont typeface="Arial"/>
              <a:buChar char="■"/>
              <a:defRPr/>
            </a:lvl6pPr>
            <a:lvl7pPr marL="3200400" lvl="6" indent="-317500" algn="l">
              <a:lnSpc>
                <a:spcPct val="115000"/>
              </a:lnSpc>
              <a:spcBef>
                <a:spcPts val="1600"/>
              </a:spcBef>
              <a:spcAft>
                <a:spcPts val="0"/>
              </a:spcAft>
              <a:buClr>
                <a:srgbClr val="002A49"/>
              </a:buClr>
              <a:buSzPts val="1400"/>
              <a:buFont typeface="Arial"/>
              <a:buChar char="●"/>
              <a:defRPr/>
            </a:lvl7pPr>
            <a:lvl8pPr marL="3657600" lvl="7" indent="-317500" algn="l">
              <a:lnSpc>
                <a:spcPct val="115000"/>
              </a:lnSpc>
              <a:spcBef>
                <a:spcPts val="1600"/>
              </a:spcBef>
              <a:spcAft>
                <a:spcPts val="0"/>
              </a:spcAft>
              <a:buClr>
                <a:srgbClr val="002A49"/>
              </a:buClr>
              <a:buSzPts val="1400"/>
              <a:buFont typeface="Arial"/>
              <a:buChar char="○"/>
              <a:defRPr/>
            </a:lvl8pPr>
            <a:lvl9pPr marL="4114800" lvl="8" indent="-317500" algn="l">
              <a:lnSpc>
                <a:spcPct val="115000"/>
              </a:lnSpc>
              <a:spcBef>
                <a:spcPts val="1600"/>
              </a:spcBef>
              <a:spcAft>
                <a:spcPts val="1600"/>
              </a:spcAft>
              <a:buClr>
                <a:srgbClr val="002A49"/>
              </a:buClr>
              <a:buSzPts val="1400"/>
              <a:buFont typeface="Arial"/>
              <a:buChar char="■"/>
              <a:defRPr/>
            </a:lvl9pPr>
          </a:lstStyle>
          <a:p>
            <a:endParaRPr/>
          </a:p>
        </p:txBody>
      </p:sp>
      <p:cxnSp>
        <p:nvCxnSpPr>
          <p:cNvPr id="19" name="Google Shape;19;p52"/>
          <p:cNvCxnSpPr/>
          <p:nvPr/>
        </p:nvCxnSpPr>
        <p:spPr>
          <a:xfrm>
            <a:off x="716700" y="866275"/>
            <a:ext cx="8427300" cy="0"/>
          </a:xfrm>
          <a:prstGeom prst="straightConnector1">
            <a:avLst/>
          </a:prstGeom>
          <a:noFill/>
          <a:ln w="9525" cap="flat" cmpd="sng">
            <a:solidFill>
              <a:srgbClr val="EAE9E5"/>
            </a:solidFill>
            <a:prstDash val="solid"/>
            <a:round/>
            <a:headEnd type="none" w="sm" len="sm"/>
            <a:tailEnd type="none" w="sm" len="sm"/>
          </a:ln>
        </p:spPr>
      </p:cxnSp>
      <p:cxnSp>
        <p:nvCxnSpPr>
          <p:cNvPr id="20" name="Google Shape;20;p52"/>
          <p:cNvCxnSpPr/>
          <p:nvPr/>
        </p:nvCxnSpPr>
        <p:spPr>
          <a:xfrm>
            <a:off x="716700" y="1419625"/>
            <a:ext cx="8427300" cy="0"/>
          </a:xfrm>
          <a:prstGeom prst="straightConnector1">
            <a:avLst/>
          </a:prstGeom>
          <a:noFill/>
          <a:ln w="9525" cap="flat" cmpd="sng">
            <a:solidFill>
              <a:srgbClr val="EAE9E5"/>
            </a:solidFill>
            <a:prstDash val="solid"/>
            <a:round/>
            <a:headEnd type="none" w="sm" len="sm"/>
            <a:tailEnd type="none" w="sm" len="sm"/>
          </a:ln>
        </p:spPr>
      </p:cxnSp>
      <p:cxnSp>
        <p:nvCxnSpPr>
          <p:cNvPr id="21" name="Google Shape;21;p52"/>
          <p:cNvCxnSpPr/>
          <p:nvPr/>
        </p:nvCxnSpPr>
        <p:spPr>
          <a:xfrm>
            <a:off x="716700" y="1972975"/>
            <a:ext cx="8427300" cy="0"/>
          </a:xfrm>
          <a:prstGeom prst="straightConnector1">
            <a:avLst/>
          </a:prstGeom>
          <a:noFill/>
          <a:ln w="9525" cap="flat" cmpd="sng">
            <a:solidFill>
              <a:srgbClr val="EAE9E5"/>
            </a:solidFill>
            <a:prstDash val="solid"/>
            <a:round/>
            <a:headEnd type="none" w="sm" len="sm"/>
            <a:tailEnd type="none" w="sm" len="sm"/>
          </a:ln>
        </p:spPr>
      </p:cxnSp>
      <p:cxnSp>
        <p:nvCxnSpPr>
          <p:cNvPr id="22" name="Google Shape;22;p52"/>
          <p:cNvCxnSpPr/>
          <p:nvPr/>
        </p:nvCxnSpPr>
        <p:spPr>
          <a:xfrm>
            <a:off x="716700" y="2526325"/>
            <a:ext cx="8427300" cy="0"/>
          </a:xfrm>
          <a:prstGeom prst="straightConnector1">
            <a:avLst/>
          </a:prstGeom>
          <a:noFill/>
          <a:ln w="9525" cap="flat" cmpd="sng">
            <a:solidFill>
              <a:srgbClr val="EAE9E5"/>
            </a:solidFill>
            <a:prstDash val="solid"/>
            <a:round/>
            <a:headEnd type="none" w="sm" len="sm"/>
            <a:tailEnd type="none" w="sm" len="sm"/>
          </a:ln>
        </p:spPr>
      </p:cxnSp>
      <p:cxnSp>
        <p:nvCxnSpPr>
          <p:cNvPr id="23" name="Google Shape;23;p52"/>
          <p:cNvCxnSpPr/>
          <p:nvPr/>
        </p:nvCxnSpPr>
        <p:spPr>
          <a:xfrm>
            <a:off x="716700" y="3079675"/>
            <a:ext cx="8427300" cy="0"/>
          </a:xfrm>
          <a:prstGeom prst="straightConnector1">
            <a:avLst/>
          </a:prstGeom>
          <a:noFill/>
          <a:ln w="9525" cap="flat" cmpd="sng">
            <a:solidFill>
              <a:srgbClr val="EAE9E5"/>
            </a:solidFill>
            <a:prstDash val="solid"/>
            <a:round/>
            <a:headEnd type="none" w="sm" len="sm"/>
            <a:tailEnd type="none" w="sm" len="sm"/>
          </a:ln>
        </p:spPr>
      </p:cxnSp>
      <p:cxnSp>
        <p:nvCxnSpPr>
          <p:cNvPr id="24" name="Google Shape;24;p52"/>
          <p:cNvCxnSpPr/>
          <p:nvPr/>
        </p:nvCxnSpPr>
        <p:spPr>
          <a:xfrm>
            <a:off x="716700" y="3633025"/>
            <a:ext cx="8427300" cy="0"/>
          </a:xfrm>
          <a:prstGeom prst="straightConnector1">
            <a:avLst/>
          </a:prstGeom>
          <a:noFill/>
          <a:ln w="9525" cap="flat" cmpd="sng">
            <a:solidFill>
              <a:srgbClr val="EAE9E5"/>
            </a:solidFill>
            <a:prstDash val="solid"/>
            <a:round/>
            <a:headEnd type="none" w="sm" len="sm"/>
            <a:tailEnd type="none" w="sm" len="sm"/>
          </a:ln>
        </p:spPr>
      </p:cxnSp>
      <p:cxnSp>
        <p:nvCxnSpPr>
          <p:cNvPr id="25" name="Google Shape;25;p52"/>
          <p:cNvCxnSpPr/>
          <p:nvPr/>
        </p:nvCxnSpPr>
        <p:spPr>
          <a:xfrm>
            <a:off x="716700" y="4186375"/>
            <a:ext cx="8427300" cy="0"/>
          </a:xfrm>
          <a:prstGeom prst="straightConnector1">
            <a:avLst/>
          </a:prstGeom>
          <a:noFill/>
          <a:ln w="9525" cap="flat" cmpd="sng">
            <a:solidFill>
              <a:srgbClr val="EAE9E5"/>
            </a:solidFill>
            <a:prstDash val="solid"/>
            <a:round/>
            <a:headEnd type="none" w="sm" len="sm"/>
            <a:tailEnd type="none" w="sm" len="sm"/>
          </a:ln>
        </p:spPr>
      </p:cxnSp>
      <p:cxnSp>
        <p:nvCxnSpPr>
          <p:cNvPr id="26" name="Google Shape;26;p52"/>
          <p:cNvCxnSpPr/>
          <p:nvPr/>
        </p:nvCxnSpPr>
        <p:spPr>
          <a:xfrm>
            <a:off x="716700" y="4739725"/>
            <a:ext cx="8427300" cy="0"/>
          </a:xfrm>
          <a:prstGeom prst="straightConnector1">
            <a:avLst/>
          </a:prstGeom>
          <a:noFill/>
          <a:ln w="9525" cap="flat" cmpd="sng">
            <a:solidFill>
              <a:srgbClr val="EAE9E5"/>
            </a:solidFill>
            <a:prstDash val="solid"/>
            <a:round/>
            <a:headEnd type="none" w="sm" len="sm"/>
            <a:tailEnd type="none" w="sm" len="sm"/>
          </a:ln>
        </p:spPr>
      </p:cxnSp>
      <p:sp>
        <p:nvSpPr>
          <p:cNvPr id="27" name="Google Shape;27;p52"/>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52"/>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52"/>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52"/>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52"/>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52"/>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764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3" name="Google Shape;33;p52"/>
          <p:cNvGrpSpPr/>
          <p:nvPr/>
        </p:nvGrpSpPr>
        <p:grpSpPr>
          <a:xfrm rot="637806">
            <a:off x="8036917" y="4091447"/>
            <a:ext cx="644715" cy="793076"/>
            <a:chOff x="7086900" y="2742275"/>
            <a:chExt cx="1912041" cy="2352039"/>
          </a:xfrm>
        </p:grpSpPr>
        <p:sp>
          <p:nvSpPr>
            <p:cNvPr id="34" name="Google Shape;34;p52"/>
            <p:cNvSpPr/>
            <p:nvPr/>
          </p:nvSpPr>
          <p:spPr>
            <a:xfrm>
              <a:off x="7086900" y="2742275"/>
              <a:ext cx="1912041" cy="2352039"/>
            </a:xfrm>
            <a:custGeom>
              <a:avLst/>
              <a:gdLst/>
              <a:ahLst/>
              <a:cxnLst/>
              <a:rect l="l" t="t" r="r" b="b"/>
              <a:pathLst>
                <a:path w="10538" h="12963" extrusionOk="0">
                  <a:moveTo>
                    <a:pt x="5129" y="1"/>
                  </a:moveTo>
                  <a:cubicBezTo>
                    <a:pt x="4967" y="1"/>
                    <a:pt x="4868" y="12"/>
                    <a:pt x="4855" y="36"/>
                  </a:cubicBezTo>
                  <a:cubicBezTo>
                    <a:pt x="4663" y="393"/>
                    <a:pt x="328" y="7625"/>
                    <a:pt x="189" y="7879"/>
                  </a:cubicBezTo>
                  <a:cubicBezTo>
                    <a:pt x="1" y="8224"/>
                    <a:pt x="3890" y="8601"/>
                    <a:pt x="4346" y="8653"/>
                  </a:cubicBezTo>
                  <a:cubicBezTo>
                    <a:pt x="4428" y="8663"/>
                    <a:pt x="4378" y="12919"/>
                    <a:pt x="4759" y="12962"/>
                  </a:cubicBezTo>
                  <a:cubicBezTo>
                    <a:pt x="4760" y="12962"/>
                    <a:pt x="4761" y="12962"/>
                    <a:pt x="4761" y="12962"/>
                  </a:cubicBezTo>
                  <a:cubicBezTo>
                    <a:pt x="5053" y="12962"/>
                    <a:pt x="10404" y="5409"/>
                    <a:pt x="10404" y="5409"/>
                  </a:cubicBezTo>
                  <a:cubicBezTo>
                    <a:pt x="10460" y="5327"/>
                    <a:pt x="10410" y="5214"/>
                    <a:pt x="10311" y="5194"/>
                  </a:cubicBezTo>
                  <a:lnTo>
                    <a:pt x="7927" y="4735"/>
                  </a:lnTo>
                  <a:cubicBezTo>
                    <a:pt x="7927" y="4735"/>
                    <a:pt x="10179" y="1312"/>
                    <a:pt x="10341" y="965"/>
                  </a:cubicBezTo>
                  <a:cubicBezTo>
                    <a:pt x="10537" y="543"/>
                    <a:pt x="6269" y="1"/>
                    <a:pt x="5129" y="1"/>
                  </a:cubicBezTo>
                  <a:close/>
                </a:path>
              </a:pathLst>
            </a:custGeom>
            <a:solidFill>
              <a:srgbClr val="FFFFFF"/>
            </a:solidFill>
            <a:ln>
              <a:noFill/>
            </a:ln>
            <a:effectLst>
              <a:outerShdw blurRad="28575" dist="19050" dir="1932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52"/>
            <p:cNvSpPr/>
            <p:nvPr/>
          </p:nvSpPr>
          <p:spPr>
            <a:xfrm>
              <a:off x="7376118" y="2897952"/>
              <a:ext cx="888705" cy="1206411"/>
            </a:xfrm>
            <a:custGeom>
              <a:avLst/>
              <a:gdLst/>
              <a:ahLst/>
              <a:cxnLst/>
              <a:rect l="l" t="t" r="r" b="b"/>
              <a:pathLst>
                <a:path w="4898" h="6649" extrusionOk="0">
                  <a:moveTo>
                    <a:pt x="4292" y="1"/>
                  </a:moveTo>
                  <a:cubicBezTo>
                    <a:pt x="4008" y="1"/>
                    <a:pt x="3816" y="25"/>
                    <a:pt x="3793" y="84"/>
                  </a:cubicBezTo>
                  <a:cubicBezTo>
                    <a:pt x="3674" y="402"/>
                    <a:pt x="54" y="6053"/>
                    <a:pt x="14" y="6374"/>
                  </a:cubicBezTo>
                  <a:cubicBezTo>
                    <a:pt x="0" y="6496"/>
                    <a:pt x="496" y="6582"/>
                    <a:pt x="1125" y="6648"/>
                  </a:cubicBezTo>
                  <a:cubicBezTo>
                    <a:pt x="2067" y="5299"/>
                    <a:pt x="4180" y="1377"/>
                    <a:pt x="4898" y="25"/>
                  </a:cubicBezTo>
                  <a:cubicBezTo>
                    <a:pt x="4673" y="10"/>
                    <a:pt x="4466" y="1"/>
                    <a:pt x="4292" y="1"/>
                  </a:cubicBezTo>
                  <a:close/>
                </a:path>
              </a:pathLst>
            </a:custGeom>
            <a:solidFill>
              <a:srgbClr val="DDA5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52"/>
            <p:cNvSpPr/>
            <p:nvPr/>
          </p:nvSpPr>
          <p:spPr>
            <a:xfrm>
              <a:off x="7376118" y="2897952"/>
              <a:ext cx="1344852" cy="1921476"/>
            </a:xfrm>
            <a:custGeom>
              <a:avLst/>
              <a:gdLst/>
              <a:ahLst/>
              <a:cxnLst/>
              <a:rect l="l" t="t" r="r" b="b"/>
              <a:pathLst>
                <a:path w="7412" h="10590" extrusionOk="0">
                  <a:moveTo>
                    <a:pt x="4292" y="1"/>
                  </a:moveTo>
                  <a:cubicBezTo>
                    <a:pt x="4008" y="1"/>
                    <a:pt x="3816" y="25"/>
                    <a:pt x="3793" y="84"/>
                  </a:cubicBezTo>
                  <a:cubicBezTo>
                    <a:pt x="3674" y="402"/>
                    <a:pt x="54" y="6053"/>
                    <a:pt x="14" y="6374"/>
                  </a:cubicBezTo>
                  <a:cubicBezTo>
                    <a:pt x="0" y="6496"/>
                    <a:pt x="496" y="6582"/>
                    <a:pt x="1125" y="6648"/>
                  </a:cubicBezTo>
                  <a:cubicBezTo>
                    <a:pt x="2146" y="6751"/>
                    <a:pt x="3523" y="6787"/>
                    <a:pt x="3657" y="6800"/>
                  </a:cubicBezTo>
                  <a:cubicBezTo>
                    <a:pt x="3661" y="6800"/>
                    <a:pt x="3665" y="6803"/>
                    <a:pt x="3665" y="6807"/>
                  </a:cubicBezTo>
                  <a:cubicBezTo>
                    <a:pt x="3856" y="6939"/>
                    <a:pt x="3334" y="10513"/>
                    <a:pt x="3538" y="10589"/>
                  </a:cubicBezTo>
                  <a:cubicBezTo>
                    <a:pt x="3546" y="10589"/>
                    <a:pt x="3558" y="10586"/>
                    <a:pt x="3575" y="10577"/>
                  </a:cubicBezTo>
                  <a:cubicBezTo>
                    <a:pt x="4002" y="10285"/>
                    <a:pt x="7242" y="5421"/>
                    <a:pt x="7325" y="5167"/>
                  </a:cubicBezTo>
                  <a:cubicBezTo>
                    <a:pt x="7411" y="4905"/>
                    <a:pt x="4825" y="4710"/>
                    <a:pt x="4511" y="4621"/>
                  </a:cubicBezTo>
                  <a:cubicBezTo>
                    <a:pt x="4197" y="4528"/>
                    <a:pt x="7245" y="759"/>
                    <a:pt x="7328" y="498"/>
                  </a:cubicBezTo>
                  <a:cubicBezTo>
                    <a:pt x="7384" y="329"/>
                    <a:pt x="5959" y="101"/>
                    <a:pt x="4901" y="25"/>
                  </a:cubicBezTo>
                  <a:lnTo>
                    <a:pt x="4898" y="25"/>
                  </a:lnTo>
                  <a:cubicBezTo>
                    <a:pt x="4673" y="10"/>
                    <a:pt x="4466" y="1"/>
                    <a:pt x="42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2"/>
            <p:cNvSpPr/>
            <p:nvPr/>
          </p:nvSpPr>
          <p:spPr>
            <a:xfrm>
              <a:off x="7980862" y="4126492"/>
              <a:ext cx="219183" cy="692929"/>
            </a:xfrm>
            <a:custGeom>
              <a:avLst/>
              <a:gdLst/>
              <a:ahLst/>
              <a:cxnLst/>
              <a:rect l="l" t="t" r="r" b="b"/>
              <a:pathLst>
                <a:path w="1208" h="3819" extrusionOk="0">
                  <a:moveTo>
                    <a:pt x="817" y="1"/>
                  </a:moveTo>
                  <a:cubicBezTo>
                    <a:pt x="649" y="1"/>
                    <a:pt x="459" y="20"/>
                    <a:pt x="332" y="36"/>
                  </a:cubicBezTo>
                  <a:cubicBezTo>
                    <a:pt x="523" y="168"/>
                    <a:pt x="1" y="3742"/>
                    <a:pt x="205" y="3818"/>
                  </a:cubicBezTo>
                  <a:cubicBezTo>
                    <a:pt x="213" y="3818"/>
                    <a:pt x="225" y="3815"/>
                    <a:pt x="242" y="3806"/>
                  </a:cubicBezTo>
                  <a:cubicBezTo>
                    <a:pt x="659" y="2770"/>
                    <a:pt x="1171" y="323"/>
                    <a:pt x="1194" y="131"/>
                  </a:cubicBezTo>
                  <a:cubicBezTo>
                    <a:pt x="1207" y="30"/>
                    <a:pt x="1028" y="1"/>
                    <a:pt x="817"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52"/>
            <p:cNvSpPr/>
            <p:nvPr/>
          </p:nvSpPr>
          <p:spPr>
            <a:xfrm>
              <a:off x="8267721" y="3019880"/>
              <a:ext cx="325871" cy="353631"/>
            </a:xfrm>
            <a:custGeom>
              <a:avLst/>
              <a:gdLst/>
              <a:ahLst/>
              <a:cxnLst/>
              <a:rect l="l" t="t" r="r" b="b"/>
              <a:pathLst>
                <a:path w="1796" h="1949" extrusionOk="0">
                  <a:moveTo>
                    <a:pt x="1455" y="0"/>
                  </a:moveTo>
                  <a:cubicBezTo>
                    <a:pt x="1396" y="0"/>
                    <a:pt x="1336" y="27"/>
                    <a:pt x="1287" y="90"/>
                  </a:cubicBezTo>
                  <a:cubicBezTo>
                    <a:pt x="906" y="572"/>
                    <a:pt x="526" y="1059"/>
                    <a:pt x="146" y="1542"/>
                  </a:cubicBezTo>
                  <a:cubicBezTo>
                    <a:pt x="1" y="1726"/>
                    <a:pt x="169" y="1949"/>
                    <a:pt x="344" y="1949"/>
                  </a:cubicBezTo>
                  <a:cubicBezTo>
                    <a:pt x="401" y="1949"/>
                    <a:pt x="463" y="1922"/>
                    <a:pt x="513" y="1862"/>
                  </a:cubicBezTo>
                  <a:cubicBezTo>
                    <a:pt x="893" y="1376"/>
                    <a:pt x="1273" y="893"/>
                    <a:pt x="1654" y="407"/>
                  </a:cubicBezTo>
                  <a:cubicBezTo>
                    <a:pt x="1796" y="226"/>
                    <a:pt x="1627" y="0"/>
                    <a:pt x="1455"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52"/>
            <p:cNvSpPr/>
            <p:nvPr/>
          </p:nvSpPr>
          <p:spPr>
            <a:xfrm>
              <a:off x="8168109" y="3399093"/>
              <a:ext cx="121385" cy="88362"/>
            </a:xfrm>
            <a:custGeom>
              <a:avLst/>
              <a:gdLst/>
              <a:ahLst/>
              <a:cxnLst/>
              <a:rect l="l" t="t" r="r" b="b"/>
              <a:pathLst>
                <a:path w="669" h="487" extrusionOk="0">
                  <a:moveTo>
                    <a:pt x="331" y="1"/>
                  </a:moveTo>
                  <a:cubicBezTo>
                    <a:pt x="63" y="1"/>
                    <a:pt x="0" y="427"/>
                    <a:pt x="292" y="483"/>
                  </a:cubicBezTo>
                  <a:cubicBezTo>
                    <a:pt x="308" y="486"/>
                    <a:pt x="324" y="486"/>
                    <a:pt x="341" y="486"/>
                  </a:cubicBezTo>
                  <a:cubicBezTo>
                    <a:pt x="606" y="486"/>
                    <a:pt x="669" y="60"/>
                    <a:pt x="380" y="7"/>
                  </a:cubicBezTo>
                  <a:cubicBezTo>
                    <a:pt x="364" y="4"/>
                    <a:pt x="344" y="1"/>
                    <a:pt x="331"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52"/>
            <p:cNvSpPr/>
            <p:nvPr/>
          </p:nvSpPr>
          <p:spPr>
            <a:xfrm>
              <a:off x="8313988" y="3873018"/>
              <a:ext cx="299562" cy="381755"/>
            </a:xfrm>
            <a:custGeom>
              <a:avLst/>
              <a:gdLst/>
              <a:ahLst/>
              <a:cxnLst/>
              <a:rect l="l" t="t" r="r" b="b"/>
              <a:pathLst>
                <a:path w="1651" h="2104" extrusionOk="0">
                  <a:moveTo>
                    <a:pt x="1316" y="0"/>
                  </a:moveTo>
                  <a:cubicBezTo>
                    <a:pt x="1250" y="0"/>
                    <a:pt x="1187" y="31"/>
                    <a:pt x="1141" y="107"/>
                  </a:cubicBezTo>
                  <a:cubicBezTo>
                    <a:pt x="800" y="639"/>
                    <a:pt x="463" y="1175"/>
                    <a:pt x="122" y="1707"/>
                  </a:cubicBezTo>
                  <a:cubicBezTo>
                    <a:pt x="0" y="1896"/>
                    <a:pt x="169" y="2104"/>
                    <a:pt x="338" y="2104"/>
                  </a:cubicBezTo>
                  <a:cubicBezTo>
                    <a:pt x="400" y="2104"/>
                    <a:pt x="463" y="2074"/>
                    <a:pt x="509" y="1998"/>
                  </a:cubicBezTo>
                  <a:cubicBezTo>
                    <a:pt x="849" y="1465"/>
                    <a:pt x="1191" y="930"/>
                    <a:pt x="1528" y="397"/>
                  </a:cubicBezTo>
                  <a:cubicBezTo>
                    <a:pt x="1650" y="209"/>
                    <a:pt x="1481" y="0"/>
                    <a:pt x="1316"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1;p52"/>
          <p:cNvSpPr/>
          <p:nvPr/>
        </p:nvSpPr>
        <p:spPr>
          <a:xfrm>
            <a:off x="8218162" y="961906"/>
            <a:ext cx="178624" cy="16320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1"/>
          </a:solidFill>
          <a:ln w="19050" cap="flat" cmpd="sng">
            <a:solidFill>
              <a:schemeClr val="lt1"/>
            </a:solidFill>
            <a:prstDash val="solid"/>
            <a:round/>
            <a:headEnd type="none" w="sm" len="sm"/>
            <a:tailEnd type="none" w="sm" len="sm"/>
          </a:ln>
          <a:effectLst>
            <a:outerShdw blurRad="28575" dist="9525" dir="1938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52"/>
          <p:cNvSpPr/>
          <p:nvPr/>
        </p:nvSpPr>
        <p:spPr>
          <a:xfrm>
            <a:off x="1319512" y="4658131"/>
            <a:ext cx="178624" cy="16320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1"/>
          </a:solidFill>
          <a:ln w="19050" cap="flat" cmpd="sng">
            <a:solidFill>
              <a:schemeClr val="lt1"/>
            </a:solidFill>
            <a:prstDash val="solid"/>
            <a:round/>
            <a:headEnd type="none" w="sm" len="sm"/>
            <a:tailEnd type="none" w="sm" len="sm"/>
          </a:ln>
          <a:effectLst>
            <a:outerShdw blurRad="28575" dist="9525" dir="1938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102"/>
        <p:cNvGrpSpPr/>
        <p:nvPr/>
      </p:nvGrpSpPr>
      <p:grpSpPr>
        <a:xfrm>
          <a:off x="0" y="0"/>
          <a:ext cx="0" cy="0"/>
          <a:chOff x="0" y="0"/>
          <a:chExt cx="0" cy="0"/>
        </a:xfrm>
      </p:grpSpPr>
      <p:cxnSp>
        <p:nvCxnSpPr>
          <p:cNvPr id="103" name="Google Shape;103;p55"/>
          <p:cNvCxnSpPr/>
          <p:nvPr/>
        </p:nvCxnSpPr>
        <p:spPr>
          <a:xfrm>
            <a:off x="716700" y="866275"/>
            <a:ext cx="8427300" cy="0"/>
          </a:xfrm>
          <a:prstGeom prst="straightConnector1">
            <a:avLst/>
          </a:prstGeom>
          <a:noFill/>
          <a:ln w="9525" cap="flat" cmpd="sng">
            <a:solidFill>
              <a:srgbClr val="EAE9E5"/>
            </a:solidFill>
            <a:prstDash val="solid"/>
            <a:round/>
            <a:headEnd type="none" w="sm" len="sm"/>
            <a:tailEnd type="none" w="sm" len="sm"/>
          </a:ln>
        </p:spPr>
      </p:cxnSp>
      <p:cxnSp>
        <p:nvCxnSpPr>
          <p:cNvPr id="104" name="Google Shape;104;p55"/>
          <p:cNvCxnSpPr/>
          <p:nvPr/>
        </p:nvCxnSpPr>
        <p:spPr>
          <a:xfrm>
            <a:off x="716700" y="1419625"/>
            <a:ext cx="8427300" cy="0"/>
          </a:xfrm>
          <a:prstGeom prst="straightConnector1">
            <a:avLst/>
          </a:prstGeom>
          <a:noFill/>
          <a:ln w="9525" cap="flat" cmpd="sng">
            <a:solidFill>
              <a:srgbClr val="EAE9E5"/>
            </a:solidFill>
            <a:prstDash val="solid"/>
            <a:round/>
            <a:headEnd type="none" w="sm" len="sm"/>
            <a:tailEnd type="none" w="sm" len="sm"/>
          </a:ln>
        </p:spPr>
      </p:cxnSp>
      <p:cxnSp>
        <p:nvCxnSpPr>
          <p:cNvPr id="105" name="Google Shape;105;p55"/>
          <p:cNvCxnSpPr/>
          <p:nvPr/>
        </p:nvCxnSpPr>
        <p:spPr>
          <a:xfrm>
            <a:off x="716700" y="1972975"/>
            <a:ext cx="8427300" cy="0"/>
          </a:xfrm>
          <a:prstGeom prst="straightConnector1">
            <a:avLst/>
          </a:prstGeom>
          <a:noFill/>
          <a:ln w="9525" cap="flat" cmpd="sng">
            <a:solidFill>
              <a:srgbClr val="EAE9E5"/>
            </a:solidFill>
            <a:prstDash val="solid"/>
            <a:round/>
            <a:headEnd type="none" w="sm" len="sm"/>
            <a:tailEnd type="none" w="sm" len="sm"/>
          </a:ln>
        </p:spPr>
      </p:cxnSp>
      <p:cxnSp>
        <p:nvCxnSpPr>
          <p:cNvPr id="106" name="Google Shape;106;p55"/>
          <p:cNvCxnSpPr/>
          <p:nvPr/>
        </p:nvCxnSpPr>
        <p:spPr>
          <a:xfrm>
            <a:off x="716700" y="2526325"/>
            <a:ext cx="8427300" cy="0"/>
          </a:xfrm>
          <a:prstGeom prst="straightConnector1">
            <a:avLst/>
          </a:prstGeom>
          <a:noFill/>
          <a:ln w="9525" cap="flat" cmpd="sng">
            <a:solidFill>
              <a:srgbClr val="EAE9E5"/>
            </a:solidFill>
            <a:prstDash val="solid"/>
            <a:round/>
            <a:headEnd type="none" w="sm" len="sm"/>
            <a:tailEnd type="none" w="sm" len="sm"/>
          </a:ln>
        </p:spPr>
      </p:cxnSp>
      <p:cxnSp>
        <p:nvCxnSpPr>
          <p:cNvPr id="107" name="Google Shape;107;p55"/>
          <p:cNvCxnSpPr/>
          <p:nvPr/>
        </p:nvCxnSpPr>
        <p:spPr>
          <a:xfrm>
            <a:off x="716700" y="3079675"/>
            <a:ext cx="8427300" cy="0"/>
          </a:xfrm>
          <a:prstGeom prst="straightConnector1">
            <a:avLst/>
          </a:prstGeom>
          <a:noFill/>
          <a:ln w="9525" cap="flat" cmpd="sng">
            <a:solidFill>
              <a:srgbClr val="EAE9E5"/>
            </a:solidFill>
            <a:prstDash val="solid"/>
            <a:round/>
            <a:headEnd type="none" w="sm" len="sm"/>
            <a:tailEnd type="none" w="sm" len="sm"/>
          </a:ln>
        </p:spPr>
      </p:cxnSp>
      <p:cxnSp>
        <p:nvCxnSpPr>
          <p:cNvPr id="108" name="Google Shape;108;p55"/>
          <p:cNvCxnSpPr/>
          <p:nvPr/>
        </p:nvCxnSpPr>
        <p:spPr>
          <a:xfrm>
            <a:off x="716700" y="3633025"/>
            <a:ext cx="8427300" cy="0"/>
          </a:xfrm>
          <a:prstGeom prst="straightConnector1">
            <a:avLst/>
          </a:prstGeom>
          <a:noFill/>
          <a:ln w="9525" cap="flat" cmpd="sng">
            <a:solidFill>
              <a:srgbClr val="EAE9E5"/>
            </a:solidFill>
            <a:prstDash val="solid"/>
            <a:round/>
            <a:headEnd type="none" w="sm" len="sm"/>
            <a:tailEnd type="none" w="sm" len="sm"/>
          </a:ln>
        </p:spPr>
      </p:cxnSp>
      <p:cxnSp>
        <p:nvCxnSpPr>
          <p:cNvPr id="109" name="Google Shape;109;p55"/>
          <p:cNvCxnSpPr/>
          <p:nvPr/>
        </p:nvCxnSpPr>
        <p:spPr>
          <a:xfrm>
            <a:off x="716700" y="4186375"/>
            <a:ext cx="8427300" cy="0"/>
          </a:xfrm>
          <a:prstGeom prst="straightConnector1">
            <a:avLst/>
          </a:prstGeom>
          <a:noFill/>
          <a:ln w="9525" cap="flat" cmpd="sng">
            <a:solidFill>
              <a:srgbClr val="EAE9E5"/>
            </a:solidFill>
            <a:prstDash val="solid"/>
            <a:round/>
            <a:headEnd type="none" w="sm" len="sm"/>
            <a:tailEnd type="none" w="sm" len="sm"/>
          </a:ln>
        </p:spPr>
      </p:cxnSp>
      <p:cxnSp>
        <p:nvCxnSpPr>
          <p:cNvPr id="110" name="Google Shape;110;p55"/>
          <p:cNvCxnSpPr/>
          <p:nvPr/>
        </p:nvCxnSpPr>
        <p:spPr>
          <a:xfrm>
            <a:off x="716700" y="4739725"/>
            <a:ext cx="8427300" cy="0"/>
          </a:xfrm>
          <a:prstGeom prst="straightConnector1">
            <a:avLst/>
          </a:prstGeom>
          <a:noFill/>
          <a:ln w="9525" cap="flat" cmpd="sng">
            <a:solidFill>
              <a:srgbClr val="EAE9E5"/>
            </a:solidFill>
            <a:prstDash val="solid"/>
            <a:round/>
            <a:headEnd type="none" w="sm" len="sm"/>
            <a:tailEnd type="none" w="sm" len="sm"/>
          </a:ln>
        </p:spPr>
      </p:cxnSp>
      <p:sp>
        <p:nvSpPr>
          <p:cNvPr id="111" name="Google Shape;111;p55"/>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55"/>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55"/>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55"/>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55"/>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55"/>
          <p:cNvSpPr txBox="1">
            <a:spLocks noGrp="1"/>
          </p:cNvSpPr>
          <p:nvPr>
            <p:ph type="title"/>
          </p:nvPr>
        </p:nvSpPr>
        <p:spPr>
          <a:xfrm>
            <a:off x="1435800" y="345229"/>
            <a:ext cx="69924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7" name="Google Shape;117;p55"/>
          <p:cNvSpPr txBox="1">
            <a:spLocks noGrp="1"/>
          </p:cNvSpPr>
          <p:nvPr>
            <p:ph type="subTitle" idx="1"/>
          </p:nvPr>
        </p:nvSpPr>
        <p:spPr>
          <a:xfrm rot="891">
            <a:off x="2449275" y="3398535"/>
            <a:ext cx="4627500" cy="485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atin typeface="Bellota Text"/>
                <a:ea typeface="Bellota Text"/>
                <a:cs typeface="Bellota Text"/>
                <a:sym typeface="Bellota Tex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8" name="Google Shape;118;p55"/>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764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9"/>
        <p:cNvGrpSpPr/>
        <p:nvPr/>
      </p:nvGrpSpPr>
      <p:grpSpPr>
        <a:xfrm>
          <a:off x="0" y="0"/>
          <a:ext cx="0" cy="0"/>
          <a:chOff x="0" y="0"/>
          <a:chExt cx="0" cy="0"/>
        </a:xfrm>
      </p:grpSpPr>
      <p:cxnSp>
        <p:nvCxnSpPr>
          <p:cNvPr id="150" name="Google Shape;150;p58"/>
          <p:cNvCxnSpPr/>
          <p:nvPr/>
        </p:nvCxnSpPr>
        <p:spPr>
          <a:xfrm>
            <a:off x="716700" y="866275"/>
            <a:ext cx="8427300" cy="0"/>
          </a:xfrm>
          <a:prstGeom prst="straightConnector1">
            <a:avLst/>
          </a:prstGeom>
          <a:noFill/>
          <a:ln w="9525" cap="flat" cmpd="sng">
            <a:solidFill>
              <a:srgbClr val="EAE9E5"/>
            </a:solidFill>
            <a:prstDash val="solid"/>
            <a:round/>
            <a:headEnd type="none" w="sm" len="sm"/>
            <a:tailEnd type="none" w="sm" len="sm"/>
          </a:ln>
        </p:spPr>
      </p:cxnSp>
      <p:cxnSp>
        <p:nvCxnSpPr>
          <p:cNvPr id="151" name="Google Shape;151;p58"/>
          <p:cNvCxnSpPr/>
          <p:nvPr/>
        </p:nvCxnSpPr>
        <p:spPr>
          <a:xfrm>
            <a:off x="716700" y="1419625"/>
            <a:ext cx="8427300" cy="0"/>
          </a:xfrm>
          <a:prstGeom prst="straightConnector1">
            <a:avLst/>
          </a:prstGeom>
          <a:noFill/>
          <a:ln w="9525" cap="flat" cmpd="sng">
            <a:solidFill>
              <a:srgbClr val="EAE9E5"/>
            </a:solidFill>
            <a:prstDash val="solid"/>
            <a:round/>
            <a:headEnd type="none" w="sm" len="sm"/>
            <a:tailEnd type="none" w="sm" len="sm"/>
          </a:ln>
        </p:spPr>
      </p:cxnSp>
      <p:cxnSp>
        <p:nvCxnSpPr>
          <p:cNvPr id="152" name="Google Shape;152;p58"/>
          <p:cNvCxnSpPr/>
          <p:nvPr/>
        </p:nvCxnSpPr>
        <p:spPr>
          <a:xfrm>
            <a:off x="716700" y="1972975"/>
            <a:ext cx="8427300" cy="0"/>
          </a:xfrm>
          <a:prstGeom prst="straightConnector1">
            <a:avLst/>
          </a:prstGeom>
          <a:noFill/>
          <a:ln w="9525" cap="flat" cmpd="sng">
            <a:solidFill>
              <a:srgbClr val="EAE9E5"/>
            </a:solidFill>
            <a:prstDash val="solid"/>
            <a:round/>
            <a:headEnd type="none" w="sm" len="sm"/>
            <a:tailEnd type="none" w="sm" len="sm"/>
          </a:ln>
        </p:spPr>
      </p:cxnSp>
      <p:cxnSp>
        <p:nvCxnSpPr>
          <p:cNvPr id="153" name="Google Shape;153;p58"/>
          <p:cNvCxnSpPr/>
          <p:nvPr/>
        </p:nvCxnSpPr>
        <p:spPr>
          <a:xfrm>
            <a:off x="716700" y="2526325"/>
            <a:ext cx="8427300" cy="0"/>
          </a:xfrm>
          <a:prstGeom prst="straightConnector1">
            <a:avLst/>
          </a:prstGeom>
          <a:noFill/>
          <a:ln w="9525" cap="flat" cmpd="sng">
            <a:solidFill>
              <a:srgbClr val="EAE9E5"/>
            </a:solidFill>
            <a:prstDash val="solid"/>
            <a:round/>
            <a:headEnd type="none" w="sm" len="sm"/>
            <a:tailEnd type="none" w="sm" len="sm"/>
          </a:ln>
        </p:spPr>
      </p:cxnSp>
      <p:cxnSp>
        <p:nvCxnSpPr>
          <p:cNvPr id="154" name="Google Shape;154;p58"/>
          <p:cNvCxnSpPr/>
          <p:nvPr/>
        </p:nvCxnSpPr>
        <p:spPr>
          <a:xfrm>
            <a:off x="716700" y="3079675"/>
            <a:ext cx="8427300" cy="0"/>
          </a:xfrm>
          <a:prstGeom prst="straightConnector1">
            <a:avLst/>
          </a:prstGeom>
          <a:noFill/>
          <a:ln w="9525" cap="flat" cmpd="sng">
            <a:solidFill>
              <a:srgbClr val="EAE9E5"/>
            </a:solidFill>
            <a:prstDash val="solid"/>
            <a:round/>
            <a:headEnd type="none" w="sm" len="sm"/>
            <a:tailEnd type="none" w="sm" len="sm"/>
          </a:ln>
        </p:spPr>
      </p:cxnSp>
      <p:cxnSp>
        <p:nvCxnSpPr>
          <p:cNvPr id="155" name="Google Shape;155;p58"/>
          <p:cNvCxnSpPr/>
          <p:nvPr/>
        </p:nvCxnSpPr>
        <p:spPr>
          <a:xfrm>
            <a:off x="716700" y="3633025"/>
            <a:ext cx="8427300" cy="0"/>
          </a:xfrm>
          <a:prstGeom prst="straightConnector1">
            <a:avLst/>
          </a:prstGeom>
          <a:noFill/>
          <a:ln w="9525" cap="flat" cmpd="sng">
            <a:solidFill>
              <a:srgbClr val="EAE9E5"/>
            </a:solidFill>
            <a:prstDash val="solid"/>
            <a:round/>
            <a:headEnd type="none" w="sm" len="sm"/>
            <a:tailEnd type="none" w="sm" len="sm"/>
          </a:ln>
        </p:spPr>
      </p:cxnSp>
      <p:cxnSp>
        <p:nvCxnSpPr>
          <p:cNvPr id="156" name="Google Shape;156;p58"/>
          <p:cNvCxnSpPr/>
          <p:nvPr/>
        </p:nvCxnSpPr>
        <p:spPr>
          <a:xfrm>
            <a:off x="716700" y="4186375"/>
            <a:ext cx="8427300" cy="0"/>
          </a:xfrm>
          <a:prstGeom prst="straightConnector1">
            <a:avLst/>
          </a:prstGeom>
          <a:noFill/>
          <a:ln w="9525" cap="flat" cmpd="sng">
            <a:solidFill>
              <a:srgbClr val="EAE9E5"/>
            </a:solidFill>
            <a:prstDash val="solid"/>
            <a:round/>
            <a:headEnd type="none" w="sm" len="sm"/>
            <a:tailEnd type="none" w="sm" len="sm"/>
          </a:ln>
        </p:spPr>
      </p:cxnSp>
      <p:cxnSp>
        <p:nvCxnSpPr>
          <p:cNvPr id="157" name="Google Shape;157;p58"/>
          <p:cNvCxnSpPr/>
          <p:nvPr/>
        </p:nvCxnSpPr>
        <p:spPr>
          <a:xfrm>
            <a:off x="716700" y="4739725"/>
            <a:ext cx="8427300" cy="0"/>
          </a:xfrm>
          <a:prstGeom prst="straightConnector1">
            <a:avLst/>
          </a:prstGeom>
          <a:noFill/>
          <a:ln w="9525" cap="flat" cmpd="sng">
            <a:solidFill>
              <a:srgbClr val="EAE9E5"/>
            </a:solidFill>
            <a:prstDash val="solid"/>
            <a:round/>
            <a:headEnd type="none" w="sm" len="sm"/>
            <a:tailEnd type="none" w="sm" len="sm"/>
          </a:ln>
        </p:spPr>
      </p:cxnSp>
      <p:sp>
        <p:nvSpPr>
          <p:cNvPr id="158" name="Google Shape;158;p58"/>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58"/>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58"/>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58"/>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58"/>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8"/>
          <p:cNvSpPr txBox="1">
            <a:spLocks noGrp="1"/>
          </p:cNvSpPr>
          <p:nvPr>
            <p:ph type="title"/>
          </p:nvPr>
        </p:nvSpPr>
        <p:spPr>
          <a:xfrm>
            <a:off x="1435800" y="345229"/>
            <a:ext cx="69924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300">
                <a:solidFill>
                  <a:schemeClr val="dk1"/>
                </a:solidFill>
                <a:latin typeface="Odibee Sans"/>
                <a:ea typeface="Odibee Sans"/>
                <a:cs typeface="Odibee Sans"/>
                <a:sym typeface="Odibee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4" name="Google Shape;164;p58"/>
          <p:cNvSpPr txBox="1">
            <a:spLocks noGrp="1"/>
          </p:cNvSpPr>
          <p:nvPr>
            <p:ph type="subTitle" idx="1"/>
          </p:nvPr>
        </p:nvSpPr>
        <p:spPr>
          <a:xfrm rot="-302252">
            <a:off x="1670508" y="2351979"/>
            <a:ext cx="3689852" cy="1451013"/>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5" name="Google Shape;165;p58"/>
          <p:cNvSpPr txBox="1">
            <a:spLocks noGrp="1"/>
          </p:cNvSpPr>
          <p:nvPr>
            <p:ph type="subTitle" idx="2"/>
          </p:nvPr>
        </p:nvSpPr>
        <p:spPr>
          <a:xfrm rot="974">
            <a:off x="5252100" y="2171428"/>
            <a:ext cx="3175200" cy="485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2300">
                <a:solidFill>
                  <a:schemeClr val="lt1"/>
                </a:solidFill>
                <a:latin typeface="Odibee Sans"/>
                <a:ea typeface="Odibee Sans"/>
                <a:cs typeface="Odibee Sans"/>
                <a:sym typeface="Odibee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6" name="Google Shape;166;p58"/>
          <p:cNvSpPr/>
          <p:nvPr/>
        </p:nvSpPr>
        <p:spPr>
          <a:xfrm rot="5400000" flipH="1">
            <a:off x="8521100" y="-93350"/>
            <a:ext cx="540300" cy="726900"/>
          </a:xfrm>
          <a:prstGeom prst="rtTriangle">
            <a:avLst/>
          </a:prstGeom>
          <a:solidFill>
            <a:schemeClr val="lt1"/>
          </a:solidFill>
          <a:ln>
            <a:noFill/>
          </a:ln>
          <a:effectLst>
            <a:outerShdw blurRad="57150" dist="19050" dir="1860000" algn="bl" rotWithShape="0">
              <a:srgbClr val="000000">
                <a:alpha val="1764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ns">
  <p:cSld name="BLANK_1_1">
    <p:spTree>
      <p:nvGrpSpPr>
        <p:cNvPr id="1" name="Shape 183"/>
        <p:cNvGrpSpPr/>
        <p:nvPr/>
      </p:nvGrpSpPr>
      <p:grpSpPr>
        <a:xfrm>
          <a:off x="0" y="0"/>
          <a:ext cx="0" cy="0"/>
          <a:chOff x="0" y="0"/>
          <a:chExt cx="0" cy="0"/>
        </a:xfrm>
      </p:grpSpPr>
      <p:cxnSp>
        <p:nvCxnSpPr>
          <p:cNvPr id="184" name="Google Shape;184;p60"/>
          <p:cNvCxnSpPr/>
          <p:nvPr/>
        </p:nvCxnSpPr>
        <p:spPr>
          <a:xfrm>
            <a:off x="716700" y="4739725"/>
            <a:ext cx="8427300" cy="0"/>
          </a:xfrm>
          <a:prstGeom prst="straightConnector1">
            <a:avLst/>
          </a:prstGeom>
          <a:noFill/>
          <a:ln w="9525" cap="flat" cmpd="sng">
            <a:solidFill>
              <a:srgbClr val="EAE9E5"/>
            </a:solidFill>
            <a:prstDash val="solid"/>
            <a:round/>
            <a:headEnd type="none" w="sm" len="sm"/>
            <a:tailEnd type="none" w="sm" len="sm"/>
          </a:ln>
        </p:spPr>
      </p:cxnSp>
      <p:sp>
        <p:nvSpPr>
          <p:cNvPr id="185" name="Google Shape;185;p60"/>
          <p:cNvSpPr txBox="1">
            <a:spLocks noGrp="1"/>
          </p:cNvSpPr>
          <p:nvPr>
            <p:ph type="title"/>
          </p:nvPr>
        </p:nvSpPr>
        <p:spPr>
          <a:xfrm>
            <a:off x="1435800" y="345229"/>
            <a:ext cx="69924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300">
                <a:latin typeface="Odibee Sans"/>
                <a:ea typeface="Odibee Sans"/>
                <a:cs typeface="Odibee Sans"/>
                <a:sym typeface="Odibee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cxnSp>
        <p:nvCxnSpPr>
          <p:cNvPr id="186" name="Google Shape;186;p60"/>
          <p:cNvCxnSpPr/>
          <p:nvPr/>
        </p:nvCxnSpPr>
        <p:spPr>
          <a:xfrm>
            <a:off x="716700" y="866275"/>
            <a:ext cx="8427300" cy="0"/>
          </a:xfrm>
          <a:prstGeom prst="straightConnector1">
            <a:avLst/>
          </a:prstGeom>
          <a:noFill/>
          <a:ln w="9525" cap="flat" cmpd="sng">
            <a:solidFill>
              <a:srgbClr val="EAE9E5"/>
            </a:solidFill>
            <a:prstDash val="solid"/>
            <a:round/>
            <a:headEnd type="none" w="sm" len="sm"/>
            <a:tailEnd type="none" w="sm" len="sm"/>
          </a:ln>
        </p:spPr>
      </p:cxnSp>
      <p:cxnSp>
        <p:nvCxnSpPr>
          <p:cNvPr id="187" name="Google Shape;187;p60"/>
          <p:cNvCxnSpPr/>
          <p:nvPr/>
        </p:nvCxnSpPr>
        <p:spPr>
          <a:xfrm>
            <a:off x="716700" y="1419625"/>
            <a:ext cx="8427300" cy="0"/>
          </a:xfrm>
          <a:prstGeom prst="straightConnector1">
            <a:avLst/>
          </a:prstGeom>
          <a:noFill/>
          <a:ln w="9525" cap="flat" cmpd="sng">
            <a:solidFill>
              <a:srgbClr val="EAE9E5"/>
            </a:solidFill>
            <a:prstDash val="solid"/>
            <a:round/>
            <a:headEnd type="none" w="sm" len="sm"/>
            <a:tailEnd type="none" w="sm" len="sm"/>
          </a:ln>
        </p:spPr>
      </p:cxnSp>
      <p:cxnSp>
        <p:nvCxnSpPr>
          <p:cNvPr id="188" name="Google Shape;188;p60"/>
          <p:cNvCxnSpPr/>
          <p:nvPr/>
        </p:nvCxnSpPr>
        <p:spPr>
          <a:xfrm>
            <a:off x="716700" y="1972975"/>
            <a:ext cx="8427300" cy="0"/>
          </a:xfrm>
          <a:prstGeom prst="straightConnector1">
            <a:avLst/>
          </a:prstGeom>
          <a:noFill/>
          <a:ln w="9525" cap="flat" cmpd="sng">
            <a:solidFill>
              <a:srgbClr val="EAE9E5"/>
            </a:solidFill>
            <a:prstDash val="solid"/>
            <a:round/>
            <a:headEnd type="none" w="sm" len="sm"/>
            <a:tailEnd type="none" w="sm" len="sm"/>
          </a:ln>
        </p:spPr>
      </p:cxnSp>
      <p:cxnSp>
        <p:nvCxnSpPr>
          <p:cNvPr id="189" name="Google Shape;189;p60"/>
          <p:cNvCxnSpPr/>
          <p:nvPr/>
        </p:nvCxnSpPr>
        <p:spPr>
          <a:xfrm>
            <a:off x="716700" y="2526325"/>
            <a:ext cx="8427300" cy="0"/>
          </a:xfrm>
          <a:prstGeom prst="straightConnector1">
            <a:avLst/>
          </a:prstGeom>
          <a:noFill/>
          <a:ln w="9525" cap="flat" cmpd="sng">
            <a:solidFill>
              <a:srgbClr val="EAE9E5"/>
            </a:solidFill>
            <a:prstDash val="solid"/>
            <a:round/>
            <a:headEnd type="none" w="sm" len="sm"/>
            <a:tailEnd type="none" w="sm" len="sm"/>
          </a:ln>
        </p:spPr>
      </p:cxnSp>
      <p:cxnSp>
        <p:nvCxnSpPr>
          <p:cNvPr id="190" name="Google Shape;190;p60"/>
          <p:cNvCxnSpPr/>
          <p:nvPr/>
        </p:nvCxnSpPr>
        <p:spPr>
          <a:xfrm>
            <a:off x="716700" y="3079675"/>
            <a:ext cx="8427300" cy="0"/>
          </a:xfrm>
          <a:prstGeom prst="straightConnector1">
            <a:avLst/>
          </a:prstGeom>
          <a:noFill/>
          <a:ln w="9525" cap="flat" cmpd="sng">
            <a:solidFill>
              <a:srgbClr val="EAE9E5"/>
            </a:solidFill>
            <a:prstDash val="solid"/>
            <a:round/>
            <a:headEnd type="none" w="sm" len="sm"/>
            <a:tailEnd type="none" w="sm" len="sm"/>
          </a:ln>
        </p:spPr>
      </p:cxnSp>
      <p:cxnSp>
        <p:nvCxnSpPr>
          <p:cNvPr id="191" name="Google Shape;191;p60"/>
          <p:cNvCxnSpPr/>
          <p:nvPr/>
        </p:nvCxnSpPr>
        <p:spPr>
          <a:xfrm>
            <a:off x="716700" y="3633025"/>
            <a:ext cx="8427300" cy="0"/>
          </a:xfrm>
          <a:prstGeom prst="straightConnector1">
            <a:avLst/>
          </a:prstGeom>
          <a:noFill/>
          <a:ln w="9525" cap="flat" cmpd="sng">
            <a:solidFill>
              <a:srgbClr val="EAE9E5"/>
            </a:solidFill>
            <a:prstDash val="solid"/>
            <a:round/>
            <a:headEnd type="none" w="sm" len="sm"/>
            <a:tailEnd type="none" w="sm" len="sm"/>
          </a:ln>
        </p:spPr>
      </p:cxnSp>
      <p:cxnSp>
        <p:nvCxnSpPr>
          <p:cNvPr id="192" name="Google Shape;192;p60"/>
          <p:cNvCxnSpPr/>
          <p:nvPr/>
        </p:nvCxnSpPr>
        <p:spPr>
          <a:xfrm>
            <a:off x="716700" y="4186375"/>
            <a:ext cx="8427300" cy="0"/>
          </a:xfrm>
          <a:prstGeom prst="straightConnector1">
            <a:avLst/>
          </a:prstGeom>
          <a:noFill/>
          <a:ln w="9525" cap="flat" cmpd="sng">
            <a:solidFill>
              <a:srgbClr val="EAE9E5"/>
            </a:solidFill>
            <a:prstDash val="solid"/>
            <a:round/>
            <a:headEnd type="none" w="sm" len="sm"/>
            <a:tailEnd type="none" w="sm" len="sm"/>
          </a:ln>
        </p:spPr>
      </p:cxnSp>
      <p:cxnSp>
        <p:nvCxnSpPr>
          <p:cNvPr id="193" name="Google Shape;193;p60"/>
          <p:cNvCxnSpPr/>
          <p:nvPr/>
        </p:nvCxnSpPr>
        <p:spPr>
          <a:xfrm>
            <a:off x="716700" y="4739725"/>
            <a:ext cx="8427300" cy="0"/>
          </a:xfrm>
          <a:prstGeom prst="straightConnector1">
            <a:avLst/>
          </a:prstGeom>
          <a:noFill/>
          <a:ln w="9525" cap="flat" cmpd="sng">
            <a:solidFill>
              <a:srgbClr val="EAE9E5"/>
            </a:solidFill>
            <a:prstDash val="solid"/>
            <a:round/>
            <a:headEnd type="none" w="sm" len="sm"/>
            <a:tailEnd type="none" w="sm" len="sm"/>
          </a:ln>
        </p:spPr>
      </p:cxnSp>
      <p:sp>
        <p:nvSpPr>
          <p:cNvPr id="194" name="Google Shape;194;p60"/>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60"/>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60"/>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60"/>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60"/>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60"/>
          <p:cNvSpPr txBox="1">
            <a:spLocks noGrp="1"/>
          </p:cNvSpPr>
          <p:nvPr>
            <p:ph type="subTitle" idx="1"/>
          </p:nvPr>
        </p:nvSpPr>
        <p:spPr>
          <a:xfrm flipH="1">
            <a:off x="1581104" y="3914525"/>
            <a:ext cx="2114100" cy="588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00" name="Google Shape;200;p60"/>
          <p:cNvSpPr txBox="1">
            <a:spLocks noGrp="1"/>
          </p:cNvSpPr>
          <p:nvPr>
            <p:ph type="subTitle" idx="2"/>
          </p:nvPr>
        </p:nvSpPr>
        <p:spPr>
          <a:xfrm flipH="1">
            <a:off x="1581209" y="3524753"/>
            <a:ext cx="2114100" cy="435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Roboto Condensed"/>
              <a:buNone/>
              <a:defRPr sz="2400">
                <a:latin typeface="Odibee Sans"/>
                <a:ea typeface="Odibee Sans"/>
                <a:cs typeface="Odibee Sans"/>
                <a:sym typeface="Odibee Sans"/>
              </a:defRPr>
            </a:lvl1pPr>
            <a:lvl2pPr lvl="1" algn="ctr">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2pPr>
            <a:lvl3pPr lvl="2" algn="ctr">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3pPr>
            <a:lvl4pPr lvl="3" algn="ctr">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4pPr>
            <a:lvl5pPr lvl="4" algn="ctr">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5pPr>
            <a:lvl6pPr lvl="5" algn="ctr">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6pPr>
            <a:lvl7pPr lvl="6" algn="ctr">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7pPr>
            <a:lvl8pPr lvl="7" algn="ctr">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8pPr>
            <a:lvl9pPr lvl="8" algn="ctr">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9pPr>
          </a:lstStyle>
          <a:p>
            <a:endParaRPr/>
          </a:p>
        </p:txBody>
      </p:sp>
      <p:sp>
        <p:nvSpPr>
          <p:cNvPr id="201" name="Google Shape;201;p60"/>
          <p:cNvSpPr txBox="1">
            <a:spLocks noGrp="1"/>
          </p:cNvSpPr>
          <p:nvPr>
            <p:ph type="subTitle" idx="3"/>
          </p:nvPr>
        </p:nvSpPr>
        <p:spPr>
          <a:xfrm flipH="1">
            <a:off x="3874988" y="3090975"/>
            <a:ext cx="2114100" cy="588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02" name="Google Shape;202;p60"/>
          <p:cNvSpPr txBox="1">
            <a:spLocks noGrp="1"/>
          </p:cNvSpPr>
          <p:nvPr>
            <p:ph type="subTitle" idx="4"/>
          </p:nvPr>
        </p:nvSpPr>
        <p:spPr>
          <a:xfrm flipH="1">
            <a:off x="3874988" y="2699775"/>
            <a:ext cx="2114100" cy="435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Roboto Condensed"/>
              <a:buNone/>
              <a:defRPr sz="2400">
                <a:latin typeface="Odibee Sans"/>
                <a:ea typeface="Odibee Sans"/>
                <a:cs typeface="Odibee Sans"/>
                <a:sym typeface="Odibee Sans"/>
              </a:defRPr>
            </a:lvl1pPr>
            <a:lvl2pPr lvl="1" algn="ctr">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2pPr>
            <a:lvl3pPr lvl="2" algn="ctr">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3pPr>
            <a:lvl4pPr lvl="3" algn="ctr">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4pPr>
            <a:lvl5pPr lvl="4" algn="ctr">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5pPr>
            <a:lvl6pPr lvl="5" algn="ctr">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6pPr>
            <a:lvl7pPr lvl="6" algn="ctr">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7pPr>
            <a:lvl8pPr lvl="7" algn="ctr">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8pPr>
            <a:lvl9pPr lvl="8" algn="ctr">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9pPr>
          </a:lstStyle>
          <a:p>
            <a:endParaRPr/>
          </a:p>
        </p:txBody>
      </p:sp>
      <p:sp>
        <p:nvSpPr>
          <p:cNvPr id="203" name="Google Shape;203;p60"/>
          <p:cNvSpPr txBox="1">
            <a:spLocks noGrp="1"/>
          </p:cNvSpPr>
          <p:nvPr>
            <p:ph type="subTitle" idx="5"/>
          </p:nvPr>
        </p:nvSpPr>
        <p:spPr>
          <a:xfrm flipH="1">
            <a:off x="6168801" y="3905000"/>
            <a:ext cx="2114100" cy="588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04" name="Google Shape;204;p60"/>
          <p:cNvSpPr txBox="1">
            <a:spLocks noGrp="1"/>
          </p:cNvSpPr>
          <p:nvPr>
            <p:ph type="subTitle" idx="6"/>
          </p:nvPr>
        </p:nvSpPr>
        <p:spPr>
          <a:xfrm flipH="1">
            <a:off x="6168801" y="3524753"/>
            <a:ext cx="2114100" cy="435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Roboto Condensed"/>
              <a:buNone/>
              <a:defRPr sz="2400">
                <a:latin typeface="Odibee Sans"/>
                <a:ea typeface="Odibee Sans"/>
                <a:cs typeface="Odibee Sans"/>
                <a:sym typeface="Odibee Sans"/>
              </a:defRPr>
            </a:lvl1pPr>
            <a:lvl2pPr lvl="1" algn="ctr">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2pPr>
            <a:lvl3pPr lvl="2" algn="ctr">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3pPr>
            <a:lvl4pPr lvl="3" algn="ctr">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4pPr>
            <a:lvl5pPr lvl="4" algn="ctr">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5pPr>
            <a:lvl6pPr lvl="5" algn="ctr">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6pPr>
            <a:lvl7pPr lvl="6" algn="ctr">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7pPr>
            <a:lvl8pPr lvl="7" algn="ctr">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8pPr>
            <a:lvl9pPr lvl="8" algn="ctr">
              <a:lnSpc>
                <a:spcPct val="100000"/>
              </a:lnSpc>
              <a:spcBef>
                <a:spcPts val="0"/>
              </a:spcBef>
              <a:spcAft>
                <a:spcPts val="0"/>
              </a:spcAft>
              <a:buSzPts val="2400"/>
              <a:buFont typeface="Roboto Condensed"/>
              <a:buNone/>
              <a:defRPr sz="2400" b="1">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205"/>
        <p:cNvGrpSpPr/>
        <p:nvPr/>
      </p:nvGrpSpPr>
      <p:grpSpPr>
        <a:xfrm>
          <a:off x="0" y="0"/>
          <a:ext cx="0" cy="0"/>
          <a:chOff x="0" y="0"/>
          <a:chExt cx="0" cy="0"/>
        </a:xfrm>
      </p:grpSpPr>
      <p:sp>
        <p:nvSpPr>
          <p:cNvPr id="206" name="Google Shape;206;p61"/>
          <p:cNvSpPr txBox="1">
            <a:spLocks noGrp="1"/>
          </p:cNvSpPr>
          <p:nvPr>
            <p:ph type="title"/>
          </p:nvPr>
        </p:nvSpPr>
        <p:spPr>
          <a:xfrm>
            <a:off x="1435800" y="345229"/>
            <a:ext cx="69924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800"/>
              <a:buNone/>
              <a:defRPr sz="3300">
                <a:solidFill>
                  <a:schemeClr val="dk1"/>
                </a:solidFill>
                <a:latin typeface="Odibee Sans"/>
                <a:ea typeface="Odibee Sans"/>
                <a:cs typeface="Odibee Sans"/>
                <a:sym typeface="Odibee Sans"/>
              </a:defRPr>
            </a:lvl1pPr>
            <a:lvl2pPr lvl="1" algn="l">
              <a:lnSpc>
                <a:spcPct val="100000"/>
              </a:lnSpc>
              <a:spcBef>
                <a:spcPts val="0"/>
              </a:spcBef>
              <a:spcAft>
                <a:spcPts val="0"/>
              </a:spcAft>
              <a:buClr>
                <a:schemeClr val="dk1"/>
              </a:buClr>
              <a:buSzPts val="2800"/>
              <a:buNone/>
              <a:defRPr>
                <a:solidFill>
                  <a:schemeClr val="dk1"/>
                </a:solidFill>
              </a:defRPr>
            </a:lvl2pPr>
            <a:lvl3pPr lvl="2" algn="l">
              <a:lnSpc>
                <a:spcPct val="100000"/>
              </a:lnSpc>
              <a:spcBef>
                <a:spcPts val="0"/>
              </a:spcBef>
              <a:spcAft>
                <a:spcPts val="0"/>
              </a:spcAft>
              <a:buClr>
                <a:schemeClr val="dk1"/>
              </a:buClr>
              <a:buSzPts val="2800"/>
              <a:buNone/>
              <a:defRPr>
                <a:solidFill>
                  <a:schemeClr val="dk1"/>
                </a:solidFill>
              </a:defRPr>
            </a:lvl3pPr>
            <a:lvl4pPr lvl="3" algn="l">
              <a:lnSpc>
                <a:spcPct val="100000"/>
              </a:lnSpc>
              <a:spcBef>
                <a:spcPts val="0"/>
              </a:spcBef>
              <a:spcAft>
                <a:spcPts val="0"/>
              </a:spcAft>
              <a:buClr>
                <a:schemeClr val="dk1"/>
              </a:buClr>
              <a:buSzPts val="2800"/>
              <a:buNone/>
              <a:defRPr>
                <a:solidFill>
                  <a:schemeClr val="dk1"/>
                </a:solidFill>
              </a:defRPr>
            </a:lvl4pPr>
            <a:lvl5pPr lvl="4" algn="l">
              <a:lnSpc>
                <a:spcPct val="100000"/>
              </a:lnSpc>
              <a:spcBef>
                <a:spcPts val="0"/>
              </a:spcBef>
              <a:spcAft>
                <a:spcPts val="0"/>
              </a:spcAft>
              <a:buClr>
                <a:schemeClr val="dk1"/>
              </a:buClr>
              <a:buSzPts val="2800"/>
              <a:buNone/>
              <a:defRPr>
                <a:solidFill>
                  <a:schemeClr val="dk1"/>
                </a:solidFill>
              </a:defRPr>
            </a:lvl5pPr>
            <a:lvl6pPr lvl="5" algn="l">
              <a:lnSpc>
                <a:spcPct val="100000"/>
              </a:lnSpc>
              <a:spcBef>
                <a:spcPts val="0"/>
              </a:spcBef>
              <a:spcAft>
                <a:spcPts val="0"/>
              </a:spcAft>
              <a:buClr>
                <a:schemeClr val="dk1"/>
              </a:buClr>
              <a:buSzPts val="2800"/>
              <a:buNone/>
              <a:defRPr>
                <a:solidFill>
                  <a:schemeClr val="dk1"/>
                </a:solidFill>
              </a:defRPr>
            </a:lvl6pPr>
            <a:lvl7pPr lvl="6" algn="l">
              <a:lnSpc>
                <a:spcPct val="100000"/>
              </a:lnSpc>
              <a:spcBef>
                <a:spcPts val="0"/>
              </a:spcBef>
              <a:spcAft>
                <a:spcPts val="0"/>
              </a:spcAft>
              <a:buClr>
                <a:schemeClr val="dk1"/>
              </a:buClr>
              <a:buSzPts val="2800"/>
              <a:buNone/>
              <a:defRPr>
                <a:solidFill>
                  <a:schemeClr val="dk1"/>
                </a:solidFill>
              </a:defRPr>
            </a:lvl7pPr>
            <a:lvl8pPr lvl="7" algn="l">
              <a:lnSpc>
                <a:spcPct val="100000"/>
              </a:lnSpc>
              <a:spcBef>
                <a:spcPts val="0"/>
              </a:spcBef>
              <a:spcAft>
                <a:spcPts val="0"/>
              </a:spcAft>
              <a:buClr>
                <a:schemeClr val="dk1"/>
              </a:buClr>
              <a:buSzPts val="2800"/>
              <a:buNone/>
              <a:defRPr>
                <a:solidFill>
                  <a:schemeClr val="dk1"/>
                </a:solidFill>
              </a:defRPr>
            </a:lvl8pPr>
            <a:lvl9pPr lvl="8" algn="l">
              <a:lnSpc>
                <a:spcPct val="100000"/>
              </a:lnSpc>
              <a:spcBef>
                <a:spcPts val="0"/>
              </a:spcBef>
              <a:spcAft>
                <a:spcPts val="0"/>
              </a:spcAft>
              <a:buClr>
                <a:schemeClr val="dk1"/>
              </a:buClr>
              <a:buSzPts val="2800"/>
              <a:buNone/>
              <a:defRPr>
                <a:solidFill>
                  <a:schemeClr val="dk1"/>
                </a:solidFill>
              </a:defRPr>
            </a:lvl9pPr>
          </a:lstStyle>
          <a:p>
            <a:endParaRPr/>
          </a:p>
        </p:txBody>
      </p:sp>
      <p:cxnSp>
        <p:nvCxnSpPr>
          <p:cNvPr id="207" name="Google Shape;207;p61"/>
          <p:cNvCxnSpPr/>
          <p:nvPr/>
        </p:nvCxnSpPr>
        <p:spPr>
          <a:xfrm>
            <a:off x="716700" y="866275"/>
            <a:ext cx="8427300" cy="0"/>
          </a:xfrm>
          <a:prstGeom prst="straightConnector1">
            <a:avLst/>
          </a:prstGeom>
          <a:noFill/>
          <a:ln w="9525" cap="flat" cmpd="sng">
            <a:solidFill>
              <a:srgbClr val="EAE9E5"/>
            </a:solidFill>
            <a:prstDash val="solid"/>
            <a:round/>
            <a:headEnd type="none" w="sm" len="sm"/>
            <a:tailEnd type="none" w="sm" len="sm"/>
          </a:ln>
        </p:spPr>
      </p:cxnSp>
      <p:cxnSp>
        <p:nvCxnSpPr>
          <p:cNvPr id="208" name="Google Shape;208;p61"/>
          <p:cNvCxnSpPr/>
          <p:nvPr/>
        </p:nvCxnSpPr>
        <p:spPr>
          <a:xfrm>
            <a:off x="716700" y="1419625"/>
            <a:ext cx="8427300" cy="0"/>
          </a:xfrm>
          <a:prstGeom prst="straightConnector1">
            <a:avLst/>
          </a:prstGeom>
          <a:noFill/>
          <a:ln w="9525" cap="flat" cmpd="sng">
            <a:solidFill>
              <a:srgbClr val="EAE9E5"/>
            </a:solidFill>
            <a:prstDash val="solid"/>
            <a:round/>
            <a:headEnd type="none" w="sm" len="sm"/>
            <a:tailEnd type="none" w="sm" len="sm"/>
          </a:ln>
        </p:spPr>
      </p:cxnSp>
      <p:cxnSp>
        <p:nvCxnSpPr>
          <p:cNvPr id="209" name="Google Shape;209;p61"/>
          <p:cNvCxnSpPr/>
          <p:nvPr/>
        </p:nvCxnSpPr>
        <p:spPr>
          <a:xfrm>
            <a:off x="716700" y="1972975"/>
            <a:ext cx="8427300" cy="0"/>
          </a:xfrm>
          <a:prstGeom prst="straightConnector1">
            <a:avLst/>
          </a:prstGeom>
          <a:noFill/>
          <a:ln w="9525" cap="flat" cmpd="sng">
            <a:solidFill>
              <a:srgbClr val="EAE9E5"/>
            </a:solidFill>
            <a:prstDash val="solid"/>
            <a:round/>
            <a:headEnd type="none" w="sm" len="sm"/>
            <a:tailEnd type="none" w="sm" len="sm"/>
          </a:ln>
        </p:spPr>
      </p:cxnSp>
      <p:cxnSp>
        <p:nvCxnSpPr>
          <p:cNvPr id="210" name="Google Shape;210;p61"/>
          <p:cNvCxnSpPr/>
          <p:nvPr/>
        </p:nvCxnSpPr>
        <p:spPr>
          <a:xfrm>
            <a:off x="716700" y="2526325"/>
            <a:ext cx="8427300" cy="0"/>
          </a:xfrm>
          <a:prstGeom prst="straightConnector1">
            <a:avLst/>
          </a:prstGeom>
          <a:noFill/>
          <a:ln w="9525" cap="flat" cmpd="sng">
            <a:solidFill>
              <a:srgbClr val="EAE9E5"/>
            </a:solidFill>
            <a:prstDash val="solid"/>
            <a:round/>
            <a:headEnd type="none" w="sm" len="sm"/>
            <a:tailEnd type="none" w="sm" len="sm"/>
          </a:ln>
        </p:spPr>
      </p:cxnSp>
      <p:cxnSp>
        <p:nvCxnSpPr>
          <p:cNvPr id="211" name="Google Shape;211;p61"/>
          <p:cNvCxnSpPr/>
          <p:nvPr/>
        </p:nvCxnSpPr>
        <p:spPr>
          <a:xfrm>
            <a:off x="716700" y="3079675"/>
            <a:ext cx="8427300" cy="0"/>
          </a:xfrm>
          <a:prstGeom prst="straightConnector1">
            <a:avLst/>
          </a:prstGeom>
          <a:noFill/>
          <a:ln w="9525" cap="flat" cmpd="sng">
            <a:solidFill>
              <a:srgbClr val="EAE9E5"/>
            </a:solidFill>
            <a:prstDash val="solid"/>
            <a:round/>
            <a:headEnd type="none" w="sm" len="sm"/>
            <a:tailEnd type="none" w="sm" len="sm"/>
          </a:ln>
        </p:spPr>
      </p:cxnSp>
      <p:cxnSp>
        <p:nvCxnSpPr>
          <p:cNvPr id="212" name="Google Shape;212;p61"/>
          <p:cNvCxnSpPr/>
          <p:nvPr/>
        </p:nvCxnSpPr>
        <p:spPr>
          <a:xfrm>
            <a:off x="716700" y="3633025"/>
            <a:ext cx="8427300" cy="0"/>
          </a:xfrm>
          <a:prstGeom prst="straightConnector1">
            <a:avLst/>
          </a:prstGeom>
          <a:noFill/>
          <a:ln w="9525" cap="flat" cmpd="sng">
            <a:solidFill>
              <a:srgbClr val="EAE9E5"/>
            </a:solidFill>
            <a:prstDash val="solid"/>
            <a:round/>
            <a:headEnd type="none" w="sm" len="sm"/>
            <a:tailEnd type="none" w="sm" len="sm"/>
          </a:ln>
        </p:spPr>
      </p:cxnSp>
      <p:cxnSp>
        <p:nvCxnSpPr>
          <p:cNvPr id="213" name="Google Shape;213;p61"/>
          <p:cNvCxnSpPr/>
          <p:nvPr/>
        </p:nvCxnSpPr>
        <p:spPr>
          <a:xfrm>
            <a:off x="716700" y="4186375"/>
            <a:ext cx="8427300" cy="0"/>
          </a:xfrm>
          <a:prstGeom prst="straightConnector1">
            <a:avLst/>
          </a:prstGeom>
          <a:noFill/>
          <a:ln w="9525" cap="flat" cmpd="sng">
            <a:solidFill>
              <a:srgbClr val="EAE9E5"/>
            </a:solidFill>
            <a:prstDash val="solid"/>
            <a:round/>
            <a:headEnd type="none" w="sm" len="sm"/>
            <a:tailEnd type="none" w="sm" len="sm"/>
          </a:ln>
        </p:spPr>
      </p:cxnSp>
      <p:cxnSp>
        <p:nvCxnSpPr>
          <p:cNvPr id="214" name="Google Shape;214;p61"/>
          <p:cNvCxnSpPr/>
          <p:nvPr/>
        </p:nvCxnSpPr>
        <p:spPr>
          <a:xfrm>
            <a:off x="716700" y="4739725"/>
            <a:ext cx="8427300" cy="0"/>
          </a:xfrm>
          <a:prstGeom prst="straightConnector1">
            <a:avLst/>
          </a:prstGeom>
          <a:noFill/>
          <a:ln w="9525" cap="flat" cmpd="sng">
            <a:solidFill>
              <a:srgbClr val="EAE9E5"/>
            </a:solidFill>
            <a:prstDash val="solid"/>
            <a:round/>
            <a:headEnd type="none" w="sm" len="sm"/>
            <a:tailEnd type="none" w="sm" len="sm"/>
          </a:ln>
        </p:spPr>
      </p:cxnSp>
      <p:sp>
        <p:nvSpPr>
          <p:cNvPr id="215" name="Google Shape;215;p61"/>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61"/>
          <p:cNvSpPr txBox="1">
            <a:spLocks noGrp="1"/>
          </p:cNvSpPr>
          <p:nvPr>
            <p:ph type="subTitle" idx="1"/>
          </p:nvPr>
        </p:nvSpPr>
        <p:spPr>
          <a:xfrm rot="-438706" flipH="1">
            <a:off x="1818260" y="2590490"/>
            <a:ext cx="2112075" cy="1022027"/>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7" name="Google Shape;217;p61"/>
          <p:cNvSpPr txBox="1">
            <a:spLocks noGrp="1"/>
          </p:cNvSpPr>
          <p:nvPr>
            <p:ph type="subTitle" idx="2"/>
          </p:nvPr>
        </p:nvSpPr>
        <p:spPr>
          <a:xfrm rot="-438706" flipH="1">
            <a:off x="1657691" y="1632416"/>
            <a:ext cx="2112075" cy="435253"/>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Roboto Condensed"/>
              <a:buNone/>
              <a:defRPr sz="2900">
                <a:solidFill>
                  <a:schemeClr val="dk1"/>
                </a:solidFill>
                <a:latin typeface="Odibee Sans"/>
                <a:ea typeface="Odibee Sans"/>
                <a:cs typeface="Odibee Sans"/>
                <a:sym typeface="Odibee Sans"/>
              </a:defRPr>
            </a:lvl1pPr>
            <a:lvl2pPr lvl="1" algn="ctr">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2pPr>
            <a:lvl3pPr lvl="2" algn="ctr">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3pPr>
            <a:lvl4pPr lvl="3" algn="ctr">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4pPr>
            <a:lvl5pPr lvl="4" algn="ctr">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5pPr>
            <a:lvl6pPr lvl="5" algn="ctr">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6pPr>
            <a:lvl7pPr lvl="6" algn="ctr">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7pPr>
            <a:lvl8pPr lvl="7" algn="ctr">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8pPr>
            <a:lvl9pPr lvl="8" algn="ctr">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9pPr>
          </a:lstStyle>
          <a:p>
            <a:endParaRPr/>
          </a:p>
        </p:txBody>
      </p:sp>
      <p:sp>
        <p:nvSpPr>
          <p:cNvPr id="218" name="Google Shape;218;p61"/>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61"/>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61"/>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61"/>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61"/>
          <p:cNvSpPr txBox="1">
            <a:spLocks noGrp="1"/>
          </p:cNvSpPr>
          <p:nvPr>
            <p:ph type="subTitle" idx="3"/>
          </p:nvPr>
        </p:nvSpPr>
        <p:spPr>
          <a:xfrm rot="472683" flipH="1">
            <a:off x="5539635" y="3047298"/>
            <a:ext cx="2112134" cy="1022147"/>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3" name="Google Shape;223;p61"/>
          <p:cNvSpPr txBox="1">
            <a:spLocks noGrp="1"/>
          </p:cNvSpPr>
          <p:nvPr>
            <p:ph type="subTitle" idx="4"/>
          </p:nvPr>
        </p:nvSpPr>
        <p:spPr>
          <a:xfrm rot="472683" flipH="1">
            <a:off x="5712571" y="2090873"/>
            <a:ext cx="2112134" cy="435214"/>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Roboto Condensed"/>
              <a:buNone/>
              <a:defRPr sz="2900">
                <a:solidFill>
                  <a:schemeClr val="dk1"/>
                </a:solidFill>
                <a:latin typeface="Odibee Sans"/>
                <a:ea typeface="Odibee Sans"/>
                <a:cs typeface="Odibee Sans"/>
                <a:sym typeface="Odibee Sans"/>
              </a:defRPr>
            </a:lvl1pPr>
            <a:lvl2pPr lvl="1" algn="ctr">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2pPr>
            <a:lvl3pPr lvl="2" algn="ctr">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3pPr>
            <a:lvl4pPr lvl="3" algn="ctr">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4pPr>
            <a:lvl5pPr lvl="4" algn="ctr">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5pPr>
            <a:lvl6pPr lvl="5" algn="ctr">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6pPr>
            <a:lvl7pPr lvl="6" algn="ctr">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7pPr>
            <a:lvl8pPr lvl="7" algn="ctr">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8pPr>
            <a:lvl9pPr lvl="8" algn="ctr">
              <a:lnSpc>
                <a:spcPct val="100000"/>
              </a:lnSpc>
              <a:spcBef>
                <a:spcPts val="0"/>
              </a:spcBef>
              <a:spcAft>
                <a:spcPts val="0"/>
              </a:spcAft>
              <a:buClr>
                <a:schemeClr val="dk1"/>
              </a:buClr>
              <a:buSzPts val="2400"/>
              <a:buFont typeface="Roboto Condensed"/>
              <a:buNone/>
              <a:defRPr sz="2400" b="1">
                <a:solidFill>
                  <a:schemeClr val="dk1"/>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p:cSld name="BLANK_1_1_1">
    <p:spTree>
      <p:nvGrpSpPr>
        <p:cNvPr id="1" name="Shape 276"/>
        <p:cNvGrpSpPr/>
        <p:nvPr/>
      </p:nvGrpSpPr>
      <p:grpSpPr>
        <a:xfrm>
          <a:off x="0" y="0"/>
          <a:ext cx="0" cy="0"/>
          <a:chOff x="0" y="0"/>
          <a:chExt cx="0" cy="0"/>
        </a:xfrm>
      </p:grpSpPr>
      <p:cxnSp>
        <p:nvCxnSpPr>
          <p:cNvPr id="277" name="Google Shape;277;p65"/>
          <p:cNvCxnSpPr/>
          <p:nvPr/>
        </p:nvCxnSpPr>
        <p:spPr>
          <a:xfrm>
            <a:off x="716700" y="4739725"/>
            <a:ext cx="8427300" cy="0"/>
          </a:xfrm>
          <a:prstGeom prst="straightConnector1">
            <a:avLst/>
          </a:prstGeom>
          <a:noFill/>
          <a:ln w="9525" cap="flat" cmpd="sng">
            <a:solidFill>
              <a:srgbClr val="EAE9E5"/>
            </a:solidFill>
            <a:prstDash val="solid"/>
            <a:round/>
            <a:headEnd type="none" w="sm" len="sm"/>
            <a:tailEnd type="none" w="sm" len="sm"/>
          </a:ln>
        </p:spPr>
      </p:cxnSp>
      <p:cxnSp>
        <p:nvCxnSpPr>
          <p:cNvPr id="278" name="Google Shape;278;p65"/>
          <p:cNvCxnSpPr/>
          <p:nvPr/>
        </p:nvCxnSpPr>
        <p:spPr>
          <a:xfrm>
            <a:off x="716700" y="866275"/>
            <a:ext cx="8427300" cy="0"/>
          </a:xfrm>
          <a:prstGeom prst="straightConnector1">
            <a:avLst/>
          </a:prstGeom>
          <a:noFill/>
          <a:ln w="9525" cap="flat" cmpd="sng">
            <a:solidFill>
              <a:srgbClr val="EAE9E5"/>
            </a:solidFill>
            <a:prstDash val="solid"/>
            <a:round/>
            <a:headEnd type="none" w="sm" len="sm"/>
            <a:tailEnd type="none" w="sm" len="sm"/>
          </a:ln>
        </p:spPr>
      </p:cxnSp>
      <p:cxnSp>
        <p:nvCxnSpPr>
          <p:cNvPr id="279" name="Google Shape;279;p65"/>
          <p:cNvCxnSpPr/>
          <p:nvPr/>
        </p:nvCxnSpPr>
        <p:spPr>
          <a:xfrm>
            <a:off x="716700" y="1419625"/>
            <a:ext cx="8427300" cy="0"/>
          </a:xfrm>
          <a:prstGeom prst="straightConnector1">
            <a:avLst/>
          </a:prstGeom>
          <a:noFill/>
          <a:ln w="9525" cap="flat" cmpd="sng">
            <a:solidFill>
              <a:srgbClr val="EAE9E5"/>
            </a:solidFill>
            <a:prstDash val="solid"/>
            <a:round/>
            <a:headEnd type="none" w="sm" len="sm"/>
            <a:tailEnd type="none" w="sm" len="sm"/>
          </a:ln>
        </p:spPr>
      </p:cxnSp>
      <p:cxnSp>
        <p:nvCxnSpPr>
          <p:cNvPr id="280" name="Google Shape;280;p65"/>
          <p:cNvCxnSpPr/>
          <p:nvPr/>
        </p:nvCxnSpPr>
        <p:spPr>
          <a:xfrm>
            <a:off x="716700" y="1972975"/>
            <a:ext cx="8427300" cy="0"/>
          </a:xfrm>
          <a:prstGeom prst="straightConnector1">
            <a:avLst/>
          </a:prstGeom>
          <a:noFill/>
          <a:ln w="9525" cap="flat" cmpd="sng">
            <a:solidFill>
              <a:srgbClr val="EAE9E5"/>
            </a:solidFill>
            <a:prstDash val="solid"/>
            <a:round/>
            <a:headEnd type="none" w="sm" len="sm"/>
            <a:tailEnd type="none" w="sm" len="sm"/>
          </a:ln>
        </p:spPr>
      </p:cxnSp>
      <p:cxnSp>
        <p:nvCxnSpPr>
          <p:cNvPr id="281" name="Google Shape;281;p65"/>
          <p:cNvCxnSpPr/>
          <p:nvPr/>
        </p:nvCxnSpPr>
        <p:spPr>
          <a:xfrm>
            <a:off x="716700" y="2526325"/>
            <a:ext cx="8427300" cy="0"/>
          </a:xfrm>
          <a:prstGeom prst="straightConnector1">
            <a:avLst/>
          </a:prstGeom>
          <a:noFill/>
          <a:ln w="9525" cap="flat" cmpd="sng">
            <a:solidFill>
              <a:srgbClr val="EAE9E5"/>
            </a:solidFill>
            <a:prstDash val="solid"/>
            <a:round/>
            <a:headEnd type="none" w="sm" len="sm"/>
            <a:tailEnd type="none" w="sm" len="sm"/>
          </a:ln>
        </p:spPr>
      </p:cxnSp>
      <p:cxnSp>
        <p:nvCxnSpPr>
          <p:cNvPr id="282" name="Google Shape;282;p65"/>
          <p:cNvCxnSpPr/>
          <p:nvPr/>
        </p:nvCxnSpPr>
        <p:spPr>
          <a:xfrm>
            <a:off x="716700" y="3079675"/>
            <a:ext cx="8427300" cy="0"/>
          </a:xfrm>
          <a:prstGeom prst="straightConnector1">
            <a:avLst/>
          </a:prstGeom>
          <a:noFill/>
          <a:ln w="9525" cap="flat" cmpd="sng">
            <a:solidFill>
              <a:srgbClr val="EAE9E5"/>
            </a:solidFill>
            <a:prstDash val="solid"/>
            <a:round/>
            <a:headEnd type="none" w="sm" len="sm"/>
            <a:tailEnd type="none" w="sm" len="sm"/>
          </a:ln>
        </p:spPr>
      </p:cxnSp>
      <p:cxnSp>
        <p:nvCxnSpPr>
          <p:cNvPr id="283" name="Google Shape;283;p65"/>
          <p:cNvCxnSpPr/>
          <p:nvPr/>
        </p:nvCxnSpPr>
        <p:spPr>
          <a:xfrm>
            <a:off x="716700" y="3633025"/>
            <a:ext cx="8427300" cy="0"/>
          </a:xfrm>
          <a:prstGeom prst="straightConnector1">
            <a:avLst/>
          </a:prstGeom>
          <a:noFill/>
          <a:ln w="9525" cap="flat" cmpd="sng">
            <a:solidFill>
              <a:srgbClr val="EAE9E5"/>
            </a:solidFill>
            <a:prstDash val="solid"/>
            <a:round/>
            <a:headEnd type="none" w="sm" len="sm"/>
            <a:tailEnd type="none" w="sm" len="sm"/>
          </a:ln>
        </p:spPr>
      </p:cxnSp>
      <p:cxnSp>
        <p:nvCxnSpPr>
          <p:cNvPr id="284" name="Google Shape;284;p65"/>
          <p:cNvCxnSpPr/>
          <p:nvPr/>
        </p:nvCxnSpPr>
        <p:spPr>
          <a:xfrm>
            <a:off x="716700" y="4186375"/>
            <a:ext cx="8427300" cy="0"/>
          </a:xfrm>
          <a:prstGeom prst="straightConnector1">
            <a:avLst/>
          </a:prstGeom>
          <a:noFill/>
          <a:ln w="9525" cap="flat" cmpd="sng">
            <a:solidFill>
              <a:srgbClr val="EAE9E5"/>
            </a:solidFill>
            <a:prstDash val="solid"/>
            <a:round/>
            <a:headEnd type="none" w="sm" len="sm"/>
            <a:tailEnd type="none" w="sm" len="sm"/>
          </a:ln>
        </p:spPr>
      </p:cxnSp>
      <p:cxnSp>
        <p:nvCxnSpPr>
          <p:cNvPr id="285" name="Google Shape;285;p65"/>
          <p:cNvCxnSpPr/>
          <p:nvPr/>
        </p:nvCxnSpPr>
        <p:spPr>
          <a:xfrm>
            <a:off x="716700" y="4739725"/>
            <a:ext cx="8427300" cy="0"/>
          </a:xfrm>
          <a:prstGeom prst="straightConnector1">
            <a:avLst/>
          </a:prstGeom>
          <a:noFill/>
          <a:ln w="9525" cap="flat" cmpd="sng">
            <a:solidFill>
              <a:srgbClr val="EAE9E5"/>
            </a:solidFill>
            <a:prstDash val="solid"/>
            <a:round/>
            <a:headEnd type="none" w="sm" len="sm"/>
            <a:tailEnd type="none" w="sm" len="sm"/>
          </a:ln>
        </p:spPr>
      </p:cxnSp>
      <p:sp>
        <p:nvSpPr>
          <p:cNvPr id="286" name="Google Shape;286;p65"/>
          <p:cNvSpPr/>
          <p:nvPr/>
        </p:nvSpPr>
        <p:spPr>
          <a:xfrm>
            <a:off x="0" y="-16850"/>
            <a:ext cx="716700" cy="5160300"/>
          </a:xfrm>
          <a:prstGeom prst="rect">
            <a:avLst/>
          </a:prstGeom>
          <a:solidFill>
            <a:schemeClr val="accent1"/>
          </a:solidFill>
          <a:ln>
            <a:noFill/>
          </a:ln>
          <a:effectLst>
            <a:outerShdw blurRad="28575" dist="19050" dir="1938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65"/>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65"/>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65"/>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65"/>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65"/>
          <p:cNvSpPr txBox="1"/>
          <p:nvPr/>
        </p:nvSpPr>
        <p:spPr>
          <a:xfrm>
            <a:off x="2780450" y="3828225"/>
            <a:ext cx="4214700" cy="402600"/>
          </a:xfrm>
          <a:prstGeom prst="rect">
            <a:avLst/>
          </a:prstGeom>
          <a:noFill/>
          <a:ln>
            <a:noFill/>
          </a:ln>
        </p:spPr>
        <p:txBody>
          <a:bodyPr spcFirstLastPara="1" wrap="square" lIns="91425" tIns="0" rIns="91425" bIns="91425" anchor="t" anchorCtr="0">
            <a:noAutofit/>
          </a:bodyPr>
          <a:lstStyle/>
          <a:p>
            <a:pPr marL="0" marR="0" lvl="0" indent="0" algn="ctr" rtl="0">
              <a:lnSpc>
                <a:spcPct val="100000"/>
              </a:lnSpc>
              <a:spcBef>
                <a:spcPts val="300"/>
              </a:spcBef>
              <a:spcAft>
                <a:spcPts val="0"/>
              </a:spcAft>
              <a:buClr>
                <a:srgbClr val="000000"/>
              </a:buClr>
              <a:buSzPts val="1000"/>
              <a:buFont typeface="Arial"/>
              <a:buNone/>
            </a:pPr>
            <a:r>
              <a:rPr lang="en" sz="1000" b="0" i="0" u="none" strike="noStrike" cap="none">
                <a:solidFill>
                  <a:schemeClr val="dk1"/>
                </a:solidFill>
                <a:latin typeface="Didact Gothic"/>
                <a:ea typeface="Didact Gothic"/>
                <a:cs typeface="Didact Gothic"/>
                <a:sym typeface="Didact Gothic"/>
              </a:rPr>
              <a:t>CREDITS: This presentation template was created by </a:t>
            </a:r>
            <a:r>
              <a:rPr lang="en" sz="1000" b="0" i="0" u="none" strike="noStrike" cap="none">
                <a:solidFill>
                  <a:schemeClr val="dk1"/>
                </a:solidFill>
                <a:uFill>
                  <a:noFill/>
                </a:uFill>
                <a:latin typeface="Didact Gothic"/>
                <a:ea typeface="Didact Gothic"/>
                <a:cs typeface="Didact Gothic"/>
                <a:sym typeface="Didact Gothic"/>
                <a:hlinkClick r:id="rId2">
                  <a:extLst>
                    <a:ext uri="{A12FA001-AC4F-418D-AE19-62706E023703}">
                      <ahyp:hlinkClr xmlns:ahyp="http://schemas.microsoft.com/office/drawing/2018/hyperlinkcolor" val="tx"/>
                    </a:ext>
                  </a:extLst>
                </a:hlinkClick>
              </a:rPr>
              <a:t>Slidesgo</a:t>
            </a:r>
            <a:r>
              <a:rPr lang="en" sz="1000" b="0" i="0" u="none" strike="noStrike" cap="none">
                <a:solidFill>
                  <a:schemeClr val="dk1"/>
                </a:solidFill>
                <a:latin typeface="Didact Gothic"/>
                <a:ea typeface="Didact Gothic"/>
                <a:cs typeface="Didact Gothic"/>
                <a:sym typeface="Didact Gothic"/>
              </a:rPr>
              <a:t>, including icons by </a:t>
            </a:r>
            <a:r>
              <a:rPr lang="en" sz="1000" b="0" i="0" u="none" strike="noStrike" cap="none">
                <a:solidFill>
                  <a:schemeClr val="dk1"/>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Flaticon</a:t>
            </a:r>
            <a:r>
              <a:rPr lang="en" sz="1000" b="0" i="0" u="none" strike="noStrike" cap="none">
                <a:solidFill>
                  <a:schemeClr val="dk1"/>
                </a:solidFill>
                <a:latin typeface="Didact Gothic"/>
                <a:ea typeface="Didact Gothic"/>
                <a:cs typeface="Didact Gothic"/>
                <a:sym typeface="Didact Gothic"/>
              </a:rPr>
              <a:t>, and infographics &amp; images by </a:t>
            </a:r>
            <a:r>
              <a:rPr lang="en" sz="1000" b="0" i="0" u="none" strike="noStrike" cap="none">
                <a:solidFill>
                  <a:schemeClr val="dk1"/>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Freepik</a:t>
            </a:r>
            <a:endParaRPr sz="1000" b="0" i="0" u="none" strike="noStrike" cap="none">
              <a:solidFill>
                <a:schemeClr val="dk1"/>
              </a:solidFill>
              <a:latin typeface="Didact Gothic"/>
              <a:ea typeface="Didact Gothic"/>
              <a:cs typeface="Didact Gothic"/>
              <a:sym typeface="Didact Gothic"/>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Didact Gothic"/>
              <a:ea typeface="Didact Gothic"/>
              <a:cs typeface="Didact Gothic"/>
              <a:sym typeface="Didact Gothic"/>
            </a:endParaRPr>
          </a:p>
          <a:p>
            <a:pPr marL="0" marR="0" lvl="0" indent="0" algn="ctr" rtl="0">
              <a:lnSpc>
                <a:spcPct val="115000"/>
              </a:lnSpc>
              <a:spcBef>
                <a:spcPts val="300"/>
              </a:spcBef>
              <a:spcAft>
                <a:spcPts val="0"/>
              </a:spcAft>
              <a:buClr>
                <a:srgbClr val="000000"/>
              </a:buClr>
              <a:buSzPts val="1000"/>
              <a:buFont typeface="Arial"/>
              <a:buNone/>
            </a:pPr>
            <a:endParaRPr sz="1000" b="0" i="0" u="none" strike="noStrike" cap="none">
              <a:solidFill>
                <a:schemeClr val="dk1"/>
              </a:solidFill>
              <a:latin typeface="Didact Gothic"/>
              <a:ea typeface="Didact Gothic"/>
              <a:cs typeface="Didact Gothic"/>
              <a:sym typeface="Didact Gothic"/>
            </a:endParaRPr>
          </a:p>
        </p:txBody>
      </p:sp>
      <p:sp>
        <p:nvSpPr>
          <p:cNvPr id="292" name="Google Shape;292;p65"/>
          <p:cNvSpPr txBox="1">
            <a:spLocks noGrp="1"/>
          </p:cNvSpPr>
          <p:nvPr>
            <p:ph type="ctrTitle"/>
          </p:nvPr>
        </p:nvSpPr>
        <p:spPr>
          <a:xfrm>
            <a:off x="2349550" y="730848"/>
            <a:ext cx="4995300" cy="941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93" name="Google Shape;293;p65"/>
          <p:cNvSpPr txBox="1">
            <a:spLocks noGrp="1"/>
          </p:cNvSpPr>
          <p:nvPr>
            <p:ph type="subTitle" idx="1"/>
          </p:nvPr>
        </p:nvSpPr>
        <p:spPr>
          <a:xfrm>
            <a:off x="3056950" y="2320316"/>
            <a:ext cx="3580500" cy="1401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1pPr>
            <a:lvl2pPr marR="0" lvl="1"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2pPr>
            <a:lvl3pPr marR="0" lvl="2"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3pPr>
            <a:lvl4pPr marR="0" lvl="3"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4pPr>
            <a:lvl5pPr marR="0" lvl="4"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5pPr>
            <a:lvl6pPr marR="0" lvl="5"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6pPr>
            <a:lvl7pPr marR="0" lvl="6"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7pPr>
            <a:lvl8pPr marR="0" lvl="7"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8pPr>
            <a:lvl9pPr marR="0" lvl="8"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9pPr>
          </a:lstStyle>
          <a:p>
            <a:endParaRPr/>
          </a:p>
        </p:txBody>
      </p:sp>
      <p:sp>
        <p:nvSpPr>
          <p:cNvPr id="7" name="Google Shape;7;p5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Didact Gothic"/>
              <a:buChar char="●"/>
              <a:defRPr sz="1800" b="0" i="0" u="none" strike="noStrike" cap="none">
                <a:solidFill>
                  <a:schemeClr val="dk1"/>
                </a:solidFill>
                <a:latin typeface="Didact Gothic"/>
                <a:ea typeface="Didact Gothic"/>
                <a:cs typeface="Didact Gothic"/>
                <a:sym typeface="Didact Gothic"/>
              </a:defRPr>
            </a:lvl1pPr>
            <a:lvl2pPr marL="914400" marR="0" lvl="1"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2pPr>
            <a:lvl3pPr marL="1371600" marR="0" lvl="2"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3pPr>
            <a:lvl4pPr marL="1828800" marR="0" lvl="3"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4pPr>
            <a:lvl5pPr marL="2286000" marR="0" lvl="4"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5pPr>
            <a:lvl6pPr marL="2743200" marR="0" lvl="5"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6pPr>
            <a:lvl7pPr marL="3200400" marR="0" lvl="6"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7pPr>
            <a:lvl8pPr marL="3657600" marR="0" lvl="7" indent="-317500" algn="l" rtl="0">
              <a:lnSpc>
                <a:spcPct val="115000"/>
              </a:lnSpc>
              <a:spcBef>
                <a:spcPts val="1600"/>
              </a:spcBef>
              <a:spcAft>
                <a:spcPts val="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8pPr>
            <a:lvl9pPr marL="4114800" marR="0" lvl="8" indent="-317500" algn="l" rtl="0">
              <a:lnSpc>
                <a:spcPct val="115000"/>
              </a:lnSpc>
              <a:spcBef>
                <a:spcPts val="1600"/>
              </a:spcBef>
              <a:spcAft>
                <a:spcPts val="1600"/>
              </a:spcAft>
              <a:buClr>
                <a:schemeClr val="dk1"/>
              </a:buClr>
              <a:buSzPts val="1400"/>
              <a:buFont typeface="Didact Gothic"/>
              <a:buChar char="■"/>
              <a:defRPr sz="1400" b="0" i="0" u="none" strike="noStrike" cap="none">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6" r:id="rId4"/>
    <p:sldLayoutId id="2147483658" r:id="rId5"/>
    <p:sldLayoutId id="2147483659" r:id="rId6"/>
    <p:sldLayoutId id="2147483663" r:id="rId7"/>
    <p:sldLayoutId id="214748366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
          <p:cNvSpPr/>
          <p:nvPr/>
        </p:nvSpPr>
        <p:spPr>
          <a:xfrm>
            <a:off x="2168180" y="1399223"/>
            <a:ext cx="5089340" cy="2567052"/>
          </a:xfrm>
          <a:prstGeom prst="wedgeRectCallout">
            <a:avLst>
              <a:gd name="adj1" fmla="val 33265"/>
              <a:gd name="adj2" fmla="val 61268"/>
            </a:avLst>
          </a:prstGeom>
          <a:solidFill>
            <a:schemeClr val="lt1"/>
          </a:solidFill>
          <a:ln>
            <a:noFill/>
          </a:ln>
          <a:effectLst>
            <a:outerShdw blurRad="28575" dist="28575" dir="19320000" algn="bl" rotWithShape="0">
              <a:srgbClr val="434343">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
          <p:cNvSpPr txBox="1">
            <a:spLocks noGrp="1"/>
          </p:cNvSpPr>
          <p:nvPr>
            <p:ph type="ctrTitle"/>
          </p:nvPr>
        </p:nvSpPr>
        <p:spPr>
          <a:xfrm>
            <a:off x="2468854" y="1170050"/>
            <a:ext cx="4082700" cy="2831101"/>
          </a:xfrm>
          <a:prstGeom prst="rect">
            <a:avLst/>
          </a:prstGeom>
          <a:noFill/>
          <a:ln>
            <a:noFill/>
          </a:ln>
        </p:spPr>
        <p:txBody>
          <a:bodyPr spcFirstLastPara="1" wrap="square" lIns="91425" tIns="91425" rIns="91425" bIns="91425" anchor="b" anchorCtr="0">
            <a:noAutofit/>
          </a:bodyPr>
          <a:lstStyle/>
          <a:p>
            <a:pPr>
              <a:lnSpc>
                <a:spcPct val="115000"/>
              </a:lnSpc>
              <a:spcAft>
                <a:spcPts val="1000"/>
              </a:spcAft>
              <a:tabLst>
                <a:tab pos="3150870" algn="l"/>
              </a:tabLst>
            </a:pPr>
            <a:r>
              <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Nabila </a:t>
            </a:r>
            <a:r>
              <a:rPr lang="en-US" sz="16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Herlinawati</a:t>
            </a:r>
            <a:r>
              <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1913024004</a:t>
            </a:r>
            <a:br>
              <a:rPr lang="en-ID"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sz="16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Fajriani</a:t>
            </a:r>
            <a:r>
              <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Nur Matin                1913024006</a:t>
            </a:r>
            <a:br>
              <a:rPr lang="en-ID"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6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Rifki</a:t>
            </a:r>
            <a:r>
              <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Muhaimin</a:t>
            </a:r>
            <a:r>
              <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Saputra</a:t>
            </a:r>
            <a:r>
              <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1913024044</a:t>
            </a:r>
            <a:br>
              <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6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Dosen</a:t>
            </a:r>
            <a:r>
              <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Pengampu</a:t>
            </a:r>
            <a:br>
              <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600" b="1" dirty="0" err="1">
                <a:solidFill>
                  <a:schemeClr val="tx1"/>
                </a:solidFill>
                <a:effectLst/>
                <a:latin typeface="Times New Roman" panose="02020603050405020304" pitchFamily="18" charset="0"/>
                <a:ea typeface="Calibri" panose="020F0502020204030204" pitchFamily="34" charset="0"/>
              </a:rPr>
              <a:t>Rini</a:t>
            </a:r>
            <a:r>
              <a:rPr lang="en-US" sz="1600" b="1" dirty="0">
                <a:solidFill>
                  <a:schemeClr val="tx1"/>
                </a:solidFill>
                <a:effectLst/>
                <a:latin typeface="Times New Roman" panose="02020603050405020304" pitchFamily="18" charset="0"/>
                <a:ea typeface="Calibri" panose="020F0502020204030204" pitchFamily="34" charset="0"/>
              </a:rPr>
              <a:t> Rita T. </a:t>
            </a:r>
            <a:r>
              <a:rPr lang="en-US" sz="1600" b="1" dirty="0" err="1">
                <a:solidFill>
                  <a:schemeClr val="tx1"/>
                </a:solidFill>
                <a:effectLst/>
                <a:latin typeface="Times New Roman" panose="02020603050405020304" pitchFamily="18" charset="0"/>
                <a:ea typeface="Calibri" panose="020F0502020204030204" pitchFamily="34" charset="0"/>
              </a:rPr>
              <a:t>Marpaung</a:t>
            </a:r>
            <a:r>
              <a:rPr lang="en-US" sz="1600" b="1" dirty="0">
                <a:solidFill>
                  <a:schemeClr val="tx1"/>
                </a:solidFill>
                <a:effectLst/>
                <a:latin typeface="Times New Roman" panose="02020603050405020304" pitchFamily="18" charset="0"/>
                <a:ea typeface="Calibri" panose="020F0502020204030204" pitchFamily="34" charset="0"/>
              </a:rPr>
              <a:t>   ,S.Pd.,</a:t>
            </a:r>
            <a:r>
              <a:rPr lang="en-US" sz="1600" b="1" dirty="0" err="1">
                <a:solidFill>
                  <a:schemeClr val="tx1"/>
                </a:solidFill>
                <a:effectLst/>
                <a:latin typeface="Times New Roman" panose="02020603050405020304" pitchFamily="18" charset="0"/>
                <a:ea typeface="Calibri" panose="020F0502020204030204" pitchFamily="34" charset="0"/>
              </a:rPr>
              <a:t>M.Pd</a:t>
            </a:r>
            <a:br>
              <a:rPr lang="en-ID" sz="1800" dirty="0">
                <a:effectLst/>
                <a:latin typeface="Calibri" panose="020F0502020204030204" pitchFamily="34" charset="0"/>
                <a:ea typeface="Calibri" panose="020F0502020204030204" pitchFamily="34" charset="0"/>
                <a:cs typeface="Times New Roman" panose="02020603050405020304" pitchFamily="18" charset="0"/>
              </a:rPr>
            </a:br>
            <a:endParaRPr sz="1200" b="1" dirty="0">
              <a:solidFill>
                <a:srgbClr val="000000"/>
              </a:solidFill>
              <a:latin typeface="Times New Roman"/>
              <a:ea typeface="Times New Roman"/>
              <a:cs typeface="Times New Roman"/>
              <a:sym typeface="Times New Roman"/>
            </a:endParaRPr>
          </a:p>
        </p:txBody>
      </p:sp>
      <p:grpSp>
        <p:nvGrpSpPr>
          <p:cNvPr id="305" name="Google Shape;305;p1"/>
          <p:cNvGrpSpPr/>
          <p:nvPr/>
        </p:nvGrpSpPr>
        <p:grpSpPr>
          <a:xfrm rot="889286">
            <a:off x="6044070" y="1075989"/>
            <a:ext cx="1912774" cy="1010181"/>
            <a:chOff x="5862862" y="867279"/>
            <a:chExt cx="1912829" cy="1010210"/>
          </a:xfrm>
        </p:grpSpPr>
        <p:sp>
          <p:nvSpPr>
            <p:cNvPr id="306" name="Google Shape;306;p1"/>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1"/>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38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1"/>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1"/>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1"/>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1"/>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4" name="Google Shape;314;p1"/>
          <p:cNvGrpSpPr/>
          <p:nvPr/>
        </p:nvGrpSpPr>
        <p:grpSpPr>
          <a:xfrm>
            <a:off x="1446471" y="1020531"/>
            <a:ext cx="1320841" cy="1229757"/>
            <a:chOff x="1376171" y="452281"/>
            <a:chExt cx="1320841" cy="1229757"/>
          </a:xfrm>
        </p:grpSpPr>
        <p:sp>
          <p:nvSpPr>
            <p:cNvPr id="315" name="Google Shape;315;p1"/>
            <p:cNvSpPr/>
            <p:nvPr/>
          </p:nvSpPr>
          <p:spPr>
            <a:xfrm rot="-3998617">
              <a:off x="1623217" y="567436"/>
              <a:ext cx="830012" cy="950521"/>
            </a:xfrm>
            <a:custGeom>
              <a:avLst/>
              <a:gdLst/>
              <a:ahLst/>
              <a:cxnLst/>
              <a:rect l="l" t="t" r="r" b="b"/>
              <a:pathLst>
                <a:path w="12501" h="14316" extrusionOk="0">
                  <a:moveTo>
                    <a:pt x="7699" y="1"/>
                  </a:moveTo>
                  <a:cubicBezTo>
                    <a:pt x="6441" y="1"/>
                    <a:pt x="5583" y="887"/>
                    <a:pt x="5559" y="913"/>
                  </a:cubicBezTo>
                  <a:cubicBezTo>
                    <a:pt x="5364" y="858"/>
                    <a:pt x="5164" y="832"/>
                    <a:pt x="4965" y="832"/>
                  </a:cubicBezTo>
                  <a:cubicBezTo>
                    <a:pt x="4548" y="832"/>
                    <a:pt x="4138" y="949"/>
                    <a:pt x="3790" y="1178"/>
                  </a:cubicBezTo>
                  <a:cubicBezTo>
                    <a:pt x="3615" y="1293"/>
                    <a:pt x="3453" y="1442"/>
                    <a:pt x="3317" y="1614"/>
                  </a:cubicBezTo>
                  <a:cubicBezTo>
                    <a:pt x="3149" y="1833"/>
                    <a:pt x="3050" y="2051"/>
                    <a:pt x="2994" y="2259"/>
                  </a:cubicBezTo>
                  <a:cubicBezTo>
                    <a:pt x="2815" y="2900"/>
                    <a:pt x="3070" y="3426"/>
                    <a:pt x="3070" y="3426"/>
                  </a:cubicBezTo>
                  <a:cubicBezTo>
                    <a:pt x="3070" y="3426"/>
                    <a:pt x="2421" y="3919"/>
                    <a:pt x="1717" y="4871"/>
                  </a:cubicBezTo>
                  <a:cubicBezTo>
                    <a:pt x="1668" y="4862"/>
                    <a:pt x="1618" y="4857"/>
                    <a:pt x="1571" y="4857"/>
                  </a:cubicBezTo>
                  <a:cubicBezTo>
                    <a:pt x="1433" y="4857"/>
                    <a:pt x="1308" y="4898"/>
                    <a:pt x="1214" y="4983"/>
                  </a:cubicBezTo>
                  <a:cubicBezTo>
                    <a:pt x="1036" y="5152"/>
                    <a:pt x="1016" y="5447"/>
                    <a:pt x="1139" y="5748"/>
                  </a:cubicBezTo>
                  <a:cubicBezTo>
                    <a:pt x="613" y="6654"/>
                    <a:pt x="150" y="7817"/>
                    <a:pt x="1" y="9226"/>
                  </a:cubicBezTo>
                  <a:lnTo>
                    <a:pt x="87" y="12507"/>
                  </a:lnTo>
                  <a:lnTo>
                    <a:pt x="133" y="14315"/>
                  </a:lnTo>
                  <a:lnTo>
                    <a:pt x="1860" y="13763"/>
                  </a:lnTo>
                  <a:lnTo>
                    <a:pt x="4773" y="12827"/>
                  </a:lnTo>
                  <a:cubicBezTo>
                    <a:pt x="4773" y="12827"/>
                    <a:pt x="6009" y="12321"/>
                    <a:pt x="7438" y="10896"/>
                  </a:cubicBezTo>
                  <a:cubicBezTo>
                    <a:pt x="7573" y="10954"/>
                    <a:pt x="7708" y="10984"/>
                    <a:pt x="7831" y="10984"/>
                  </a:cubicBezTo>
                  <a:cubicBezTo>
                    <a:pt x="7988" y="10984"/>
                    <a:pt x="8127" y="10935"/>
                    <a:pt x="8225" y="10833"/>
                  </a:cubicBezTo>
                  <a:cubicBezTo>
                    <a:pt x="8404" y="10645"/>
                    <a:pt x="8393" y="10328"/>
                    <a:pt x="8231" y="10020"/>
                  </a:cubicBezTo>
                  <a:cubicBezTo>
                    <a:pt x="8532" y="9653"/>
                    <a:pt x="8833" y="9246"/>
                    <a:pt x="9124" y="8789"/>
                  </a:cubicBezTo>
                  <a:cubicBezTo>
                    <a:pt x="9227" y="8811"/>
                    <a:pt x="9325" y="8821"/>
                    <a:pt x="9419" y="8821"/>
                  </a:cubicBezTo>
                  <a:cubicBezTo>
                    <a:pt x="9632" y="8821"/>
                    <a:pt x="9822" y="8770"/>
                    <a:pt x="9994" y="8687"/>
                  </a:cubicBezTo>
                  <a:cubicBezTo>
                    <a:pt x="10295" y="8545"/>
                    <a:pt x="10533" y="8304"/>
                    <a:pt x="10708" y="8055"/>
                  </a:cubicBezTo>
                  <a:cubicBezTo>
                    <a:pt x="11042" y="7596"/>
                    <a:pt x="11128" y="7004"/>
                    <a:pt x="10960" y="6459"/>
                  </a:cubicBezTo>
                  <a:cubicBezTo>
                    <a:pt x="10896" y="6260"/>
                    <a:pt x="10831" y="6065"/>
                    <a:pt x="10754" y="5876"/>
                  </a:cubicBezTo>
                  <a:lnTo>
                    <a:pt x="10754" y="5876"/>
                  </a:lnTo>
                  <a:cubicBezTo>
                    <a:pt x="10801" y="5986"/>
                    <a:pt x="10821" y="6048"/>
                    <a:pt x="10821" y="6048"/>
                  </a:cubicBezTo>
                  <a:cubicBezTo>
                    <a:pt x="11258" y="5572"/>
                    <a:pt x="12500" y="3426"/>
                    <a:pt x="10057" y="1088"/>
                  </a:cubicBezTo>
                  <a:cubicBezTo>
                    <a:pt x="9199" y="267"/>
                    <a:pt x="8389" y="1"/>
                    <a:pt x="769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1"/>
            <p:cNvSpPr/>
            <p:nvPr/>
          </p:nvSpPr>
          <p:spPr>
            <a:xfrm rot="-3998617">
              <a:off x="1595160" y="538417"/>
              <a:ext cx="882863" cy="1057484"/>
            </a:xfrm>
            <a:custGeom>
              <a:avLst/>
              <a:gdLst/>
              <a:ahLst/>
              <a:cxnLst/>
              <a:rect l="l" t="t" r="r" b="b"/>
              <a:pathLst>
                <a:path w="13297" h="15927" extrusionOk="0">
                  <a:moveTo>
                    <a:pt x="8440" y="0"/>
                  </a:moveTo>
                  <a:cubicBezTo>
                    <a:pt x="7471" y="0"/>
                    <a:pt x="6643" y="416"/>
                    <a:pt x="6104" y="858"/>
                  </a:cubicBezTo>
                  <a:cubicBezTo>
                    <a:pt x="5972" y="840"/>
                    <a:pt x="5840" y="831"/>
                    <a:pt x="5708" y="831"/>
                  </a:cubicBezTo>
                  <a:cubicBezTo>
                    <a:pt x="5158" y="831"/>
                    <a:pt x="4619" y="987"/>
                    <a:pt x="4163" y="1291"/>
                  </a:cubicBezTo>
                  <a:cubicBezTo>
                    <a:pt x="3921" y="1450"/>
                    <a:pt x="3706" y="1648"/>
                    <a:pt x="3525" y="1880"/>
                  </a:cubicBezTo>
                  <a:cubicBezTo>
                    <a:pt x="3313" y="2150"/>
                    <a:pt x="3164" y="2448"/>
                    <a:pt x="3082" y="2759"/>
                  </a:cubicBezTo>
                  <a:cubicBezTo>
                    <a:pt x="2963" y="3192"/>
                    <a:pt x="2983" y="3586"/>
                    <a:pt x="3039" y="3880"/>
                  </a:cubicBezTo>
                  <a:cubicBezTo>
                    <a:pt x="2804" y="4098"/>
                    <a:pt x="2476" y="4432"/>
                    <a:pt x="2126" y="4872"/>
                  </a:cubicBezTo>
                  <a:cubicBezTo>
                    <a:pt x="1888" y="4905"/>
                    <a:pt x="1670" y="5007"/>
                    <a:pt x="1498" y="5166"/>
                  </a:cubicBezTo>
                  <a:cubicBezTo>
                    <a:pt x="1191" y="5454"/>
                    <a:pt x="1068" y="5887"/>
                    <a:pt x="1151" y="6344"/>
                  </a:cubicBezTo>
                  <a:cubicBezTo>
                    <a:pt x="651" y="7269"/>
                    <a:pt x="314" y="8252"/>
                    <a:pt x="145" y="9276"/>
                  </a:cubicBezTo>
                  <a:lnTo>
                    <a:pt x="49" y="9287"/>
                  </a:lnTo>
                  <a:lnTo>
                    <a:pt x="66" y="9882"/>
                  </a:lnTo>
                  <a:lnTo>
                    <a:pt x="0" y="10513"/>
                  </a:lnTo>
                  <a:lnTo>
                    <a:pt x="83" y="10520"/>
                  </a:lnTo>
                  <a:lnTo>
                    <a:pt x="222" y="15927"/>
                  </a:lnTo>
                  <a:lnTo>
                    <a:pt x="4936" y="14412"/>
                  </a:lnTo>
                  <a:lnTo>
                    <a:pt x="4947" y="14482"/>
                  </a:lnTo>
                  <a:lnTo>
                    <a:pt x="5777" y="14141"/>
                  </a:lnTo>
                  <a:cubicBezTo>
                    <a:pt x="5829" y="14121"/>
                    <a:pt x="6997" y="13635"/>
                    <a:pt x="8382" y="12336"/>
                  </a:cubicBezTo>
                  <a:cubicBezTo>
                    <a:pt x="8448" y="12344"/>
                    <a:pt x="8514" y="12349"/>
                    <a:pt x="8578" y="12349"/>
                  </a:cubicBezTo>
                  <a:cubicBezTo>
                    <a:pt x="8922" y="12349"/>
                    <a:pt x="9236" y="12224"/>
                    <a:pt x="9467" y="11985"/>
                  </a:cubicBezTo>
                  <a:cubicBezTo>
                    <a:pt x="9745" y="11690"/>
                    <a:pt x="9844" y="11267"/>
                    <a:pt x="9748" y="10831"/>
                  </a:cubicBezTo>
                  <a:cubicBezTo>
                    <a:pt x="9910" y="10619"/>
                    <a:pt x="10066" y="10404"/>
                    <a:pt x="10218" y="10186"/>
                  </a:cubicBezTo>
                  <a:cubicBezTo>
                    <a:pt x="10499" y="10179"/>
                    <a:pt x="10773" y="10114"/>
                    <a:pt x="11031" y="9987"/>
                  </a:cubicBezTo>
                  <a:cubicBezTo>
                    <a:pt x="11401" y="9812"/>
                    <a:pt x="11732" y="9525"/>
                    <a:pt x="12010" y="9137"/>
                  </a:cubicBezTo>
                  <a:cubicBezTo>
                    <a:pt x="12460" y="8510"/>
                    <a:pt x="12592" y="7689"/>
                    <a:pt x="12357" y="6939"/>
                  </a:cubicBezTo>
                  <a:cubicBezTo>
                    <a:pt x="12350" y="6912"/>
                    <a:pt x="12341" y="6883"/>
                    <a:pt x="12331" y="6853"/>
                  </a:cubicBezTo>
                  <a:cubicBezTo>
                    <a:pt x="12820" y="6106"/>
                    <a:pt x="13296" y="4710"/>
                    <a:pt x="12611" y="3130"/>
                  </a:cubicBezTo>
                  <a:cubicBezTo>
                    <a:pt x="12334" y="2484"/>
                    <a:pt x="11885" y="1860"/>
                    <a:pt x="11273" y="1277"/>
                  </a:cubicBezTo>
                  <a:cubicBezTo>
                    <a:pt x="10286" y="333"/>
                    <a:pt x="9306" y="0"/>
                    <a:pt x="8440" y="0"/>
                  </a:cubicBezTo>
                  <a:close/>
                </a:path>
              </a:pathLst>
            </a:custGeom>
            <a:solidFill>
              <a:schemeClr val="lt1"/>
            </a:solidFill>
            <a:ln>
              <a:noFill/>
            </a:ln>
            <a:effectLst>
              <a:outerShdw blurRad="28575" dist="19050" dir="19320000" algn="bl" rotWithShape="0">
                <a:srgbClr val="000000">
                  <a:alpha val="219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
            <p:cNvSpPr/>
            <p:nvPr/>
          </p:nvSpPr>
          <p:spPr>
            <a:xfrm rot="-3998617">
              <a:off x="2065778" y="867228"/>
              <a:ext cx="304955" cy="408068"/>
            </a:xfrm>
            <a:custGeom>
              <a:avLst/>
              <a:gdLst/>
              <a:ahLst/>
              <a:cxnLst/>
              <a:rect l="l" t="t" r="r" b="b"/>
              <a:pathLst>
                <a:path w="4593" h="6146" extrusionOk="0">
                  <a:moveTo>
                    <a:pt x="3637" y="1"/>
                  </a:moveTo>
                  <a:lnTo>
                    <a:pt x="0" y="4508"/>
                  </a:lnTo>
                  <a:lnTo>
                    <a:pt x="241" y="6145"/>
                  </a:lnTo>
                  <a:cubicBezTo>
                    <a:pt x="241" y="6145"/>
                    <a:pt x="2625" y="5173"/>
                    <a:pt x="4593" y="2111"/>
                  </a:cubicBezTo>
                  <a:cubicBezTo>
                    <a:pt x="4593" y="2111"/>
                    <a:pt x="4411" y="1139"/>
                    <a:pt x="36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
            <p:cNvSpPr/>
            <p:nvPr/>
          </p:nvSpPr>
          <p:spPr>
            <a:xfrm rot="-3998617">
              <a:off x="1720068" y="1032346"/>
              <a:ext cx="371816" cy="390672"/>
            </a:xfrm>
            <a:custGeom>
              <a:avLst/>
              <a:gdLst/>
              <a:ahLst/>
              <a:cxnLst/>
              <a:rect l="l" t="t" r="r" b="b"/>
              <a:pathLst>
                <a:path w="5600" h="5884" extrusionOk="0">
                  <a:moveTo>
                    <a:pt x="3069" y="0"/>
                  </a:moveTo>
                  <a:cubicBezTo>
                    <a:pt x="3069" y="0"/>
                    <a:pt x="397" y="2021"/>
                    <a:pt x="0" y="5797"/>
                  </a:cubicBezTo>
                  <a:lnTo>
                    <a:pt x="1991" y="5883"/>
                  </a:lnTo>
                  <a:lnTo>
                    <a:pt x="5599" y="933"/>
                  </a:lnTo>
                  <a:cubicBezTo>
                    <a:pt x="4898" y="546"/>
                    <a:pt x="4064" y="218"/>
                    <a:pt x="30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
            <p:cNvSpPr/>
            <p:nvPr/>
          </p:nvSpPr>
          <p:spPr>
            <a:xfrm rot="-3998617">
              <a:off x="1779991" y="1257387"/>
              <a:ext cx="46344" cy="59358"/>
            </a:xfrm>
            <a:custGeom>
              <a:avLst/>
              <a:gdLst/>
              <a:ahLst/>
              <a:cxnLst/>
              <a:rect l="l" t="t" r="r" b="b"/>
              <a:pathLst>
                <a:path w="698" h="894" extrusionOk="0">
                  <a:moveTo>
                    <a:pt x="556" y="1"/>
                  </a:moveTo>
                  <a:cubicBezTo>
                    <a:pt x="417" y="1"/>
                    <a:pt x="294" y="40"/>
                    <a:pt x="198" y="127"/>
                  </a:cubicBezTo>
                  <a:cubicBezTo>
                    <a:pt x="20" y="295"/>
                    <a:pt x="0" y="593"/>
                    <a:pt x="122" y="893"/>
                  </a:cubicBezTo>
                  <a:cubicBezTo>
                    <a:pt x="310" y="566"/>
                    <a:pt x="506" y="272"/>
                    <a:pt x="698" y="14"/>
                  </a:cubicBezTo>
                  <a:cubicBezTo>
                    <a:pt x="651" y="4"/>
                    <a:pt x="602" y="1"/>
                    <a:pt x="556" y="1"/>
                  </a:cubicBezTo>
                  <a:close/>
                </a:path>
              </a:pathLst>
            </a:custGeom>
            <a:solidFill>
              <a:srgbClr val="E3A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
            <p:cNvSpPr/>
            <p:nvPr/>
          </p:nvSpPr>
          <p:spPr>
            <a:xfrm rot="-3998617">
              <a:off x="1788881" y="1201489"/>
              <a:ext cx="115794" cy="115528"/>
            </a:xfrm>
            <a:custGeom>
              <a:avLst/>
              <a:gdLst/>
              <a:ahLst/>
              <a:cxnLst/>
              <a:rect l="l" t="t" r="r" b="b"/>
              <a:pathLst>
                <a:path w="1744" h="1740" extrusionOk="0">
                  <a:moveTo>
                    <a:pt x="576" y="0"/>
                  </a:moveTo>
                  <a:cubicBezTo>
                    <a:pt x="384" y="258"/>
                    <a:pt x="188" y="552"/>
                    <a:pt x="0" y="879"/>
                  </a:cubicBezTo>
                  <a:cubicBezTo>
                    <a:pt x="60" y="1029"/>
                    <a:pt x="156" y="1180"/>
                    <a:pt x="284" y="1319"/>
                  </a:cubicBezTo>
                  <a:cubicBezTo>
                    <a:pt x="536" y="1590"/>
                    <a:pt x="853" y="1740"/>
                    <a:pt x="1115" y="1740"/>
                  </a:cubicBezTo>
                  <a:cubicBezTo>
                    <a:pt x="1253" y="1740"/>
                    <a:pt x="1379" y="1700"/>
                    <a:pt x="1472" y="1610"/>
                  </a:cubicBezTo>
                  <a:cubicBezTo>
                    <a:pt x="1743" y="1359"/>
                    <a:pt x="1650" y="820"/>
                    <a:pt x="1267" y="406"/>
                  </a:cubicBezTo>
                  <a:cubicBezTo>
                    <a:pt x="1058" y="182"/>
                    <a:pt x="807" y="43"/>
                    <a:pt x="576" y="0"/>
                  </a:cubicBezTo>
                  <a:close/>
                </a:path>
              </a:pathLst>
            </a:custGeom>
            <a:solidFill>
              <a:schemeClr val="accent1">
                <a:alpha val="5921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
            <p:cNvSpPr/>
            <p:nvPr/>
          </p:nvSpPr>
          <p:spPr>
            <a:xfrm rot="-3998617">
              <a:off x="2260484" y="992211"/>
              <a:ext cx="64205" cy="64205"/>
            </a:xfrm>
            <a:custGeom>
              <a:avLst/>
              <a:gdLst/>
              <a:ahLst/>
              <a:cxnLst/>
              <a:rect l="l" t="t" r="r" b="b"/>
              <a:pathLst>
                <a:path w="967" h="967" extrusionOk="0">
                  <a:moveTo>
                    <a:pt x="794" y="0"/>
                  </a:moveTo>
                  <a:cubicBezTo>
                    <a:pt x="526" y="325"/>
                    <a:pt x="261" y="615"/>
                    <a:pt x="0" y="877"/>
                  </a:cubicBezTo>
                  <a:cubicBezTo>
                    <a:pt x="136" y="937"/>
                    <a:pt x="268" y="966"/>
                    <a:pt x="394" y="966"/>
                  </a:cubicBezTo>
                  <a:cubicBezTo>
                    <a:pt x="549" y="966"/>
                    <a:pt x="688" y="917"/>
                    <a:pt x="788" y="814"/>
                  </a:cubicBezTo>
                  <a:cubicBezTo>
                    <a:pt x="966" y="626"/>
                    <a:pt x="956" y="308"/>
                    <a:pt x="794" y="0"/>
                  </a:cubicBezTo>
                  <a:close/>
                </a:path>
              </a:pathLst>
            </a:custGeom>
            <a:solidFill>
              <a:srgbClr val="E3A1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
            <p:cNvSpPr/>
            <p:nvPr/>
          </p:nvSpPr>
          <p:spPr>
            <a:xfrm rot="-3998617">
              <a:off x="2194153" y="993773"/>
              <a:ext cx="116192" cy="107893"/>
            </a:xfrm>
            <a:custGeom>
              <a:avLst/>
              <a:gdLst/>
              <a:ahLst/>
              <a:cxnLst/>
              <a:rect l="l" t="t" r="r" b="b"/>
              <a:pathLst>
                <a:path w="1750" h="1625" extrusionOk="0">
                  <a:moveTo>
                    <a:pt x="649" y="0"/>
                  </a:moveTo>
                  <a:cubicBezTo>
                    <a:pt x="494" y="0"/>
                    <a:pt x="355" y="50"/>
                    <a:pt x="259" y="152"/>
                  </a:cubicBezTo>
                  <a:cubicBezTo>
                    <a:pt x="1" y="420"/>
                    <a:pt x="126" y="953"/>
                    <a:pt x="540" y="1342"/>
                  </a:cubicBezTo>
                  <a:cubicBezTo>
                    <a:pt x="669" y="1469"/>
                    <a:pt x="811" y="1561"/>
                    <a:pt x="956" y="1624"/>
                  </a:cubicBezTo>
                  <a:cubicBezTo>
                    <a:pt x="1217" y="1362"/>
                    <a:pt x="1482" y="1072"/>
                    <a:pt x="1750" y="747"/>
                  </a:cubicBezTo>
                  <a:cubicBezTo>
                    <a:pt x="1681" y="616"/>
                    <a:pt x="1585" y="486"/>
                    <a:pt x="1463" y="370"/>
                  </a:cubicBezTo>
                  <a:cubicBezTo>
                    <a:pt x="1208" y="129"/>
                    <a:pt x="904" y="0"/>
                    <a:pt x="649" y="0"/>
                  </a:cubicBezTo>
                  <a:close/>
                </a:path>
              </a:pathLst>
            </a:custGeom>
            <a:solidFill>
              <a:schemeClr val="accent1">
                <a:alpha val="5921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1"/>
            <p:cNvSpPr/>
            <p:nvPr/>
          </p:nvSpPr>
          <p:spPr>
            <a:xfrm rot="-3998617">
              <a:off x="1635655" y="559253"/>
              <a:ext cx="460653" cy="401495"/>
            </a:xfrm>
            <a:custGeom>
              <a:avLst/>
              <a:gdLst/>
              <a:ahLst/>
              <a:cxnLst/>
              <a:rect l="l" t="t" r="r" b="b"/>
              <a:pathLst>
                <a:path w="6938" h="6047" extrusionOk="0">
                  <a:moveTo>
                    <a:pt x="2141" y="0"/>
                  </a:moveTo>
                  <a:cubicBezTo>
                    <a:pt x="865" y="0"/>
                    <a:pt x="1" y="914"/>
                    <a:pt x="1" y="914"/>
                  </a:cubicBezTo>
                  <a:cubicBezTo>
                    <a:pt x="4140" y="2561"/>
                    <a:pt x="5258" y="6046"/>
                    <a:pt x="5258" y="6046"/>
                  </a:cubicBezTo>
                  <a:cubicBezTo>
                    <a:pt x="5698" y="5573"/>
                    <a:pt x="6938" y="3427"/>
                    <a:pt x="4494" y="1086"/>
                  </a:cubicBezTo>
                  <a:cubicBezTo>
                    <a:pt x="3638" y="267"/>
                    <a:pt x="2830" y="0"/>
                    <a:pt x="21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1"/>
            <p:cNvSpPr/>
            <p:nvPr/>
          </p:nvSpPr>
          <p:spPr>
            <a:xfrm rot="-3998617">
              <a:off x="1711368" y="767590"/>
              <a:ext cx="476721" cy="436684"/>
            </a:xfrm>
            <a:custGeom>
              <a:avLst/>
              <a:gdLst/>
              <a:ahLst/>
              <a:cxnLst/>
              <a:rect l="l" t="t" r="r" b="b"/>
              <a:pathLst>
                <a:path w="7180" h="6577" extrusionOk="0">
                  <a:moveTo>
                    <a:pt x="243" y="1"/>
                  </a:moveTo>
                  <a:cubicBezTo>
                    <a:pt x="204" y="1"/>
                    <a:pt x="182" y="6"/>
                    <a:pt x="179" y="14"/>
                  </a:cubicBezTo>
                  <a:cubicBezTo>
                    <a:pt x="0" y="657"/>
                    <a:pt x="255" y="1182"/>
                    <a:pt x="255" y="1182"/>
                  </a:cubicBezTo>
                  <a:cubicBezTo>
                    <a:pt x="5847" y="2839"/>
                    <a:pt x="6310" y="6545"/>
                    <a:pt x="6310" y="6545"/>
                  </a:cubicBezTo>
                  <a:cubicBezTo>
                    <a:pt x="6412" y="6567"/>
                    <a:pt x="6510" y="6576"/>
                    <a:pt x="6605" y="6576"/>
                  </a:cubicBezTo>
                  <a:cubicBezTo>
                    <a:pt x="6817" y="6576"/>
                    <a:pt x="7008" y="6526"/>
                    <a:pt x="7179" y="6446"/>
                  </a:cubicBezTo>
                  <a:cubicBezTo>
                    <a:pt x="5299" y="1079"/>
                    <a:pt x="832" y="1"/>
                    <a:pt x="2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1"/>
            <p:cNvSpPr/>
            <p:nvPr/>
          </p:nvSpPr>
          <p:spPr>
            <a:xfrm rot="-3998617">
              <a:off x="1668802" y="693565"/>
              <a:ext cx="512309" cy="498831"/>
            </a:xfrm>
            <a:custGeom>
              <a:avLst/>
              <a:gdLst/>
              <a:ahLst/>
              <a:cxnLst/>
              <a:rect l="l" t="t" r="r" b="b"/>
              <a:pathLst>
                <a:path w="7716" h="7513" extrusionOk="0">
                  <a:moveTo>
                    <a:pt x="798" y="1"/>
                  </a:moveTo>
                  <a:cubicBezTo>
                    <a:pt x="623" y="116"/>
                    <a:pt x="461" y="265"/>
                    <a:pt x="326" y="440"/>
                  </a:cubicBezTo>
                  <a:cubicBezTo>
                    <a:pt x="157" y="655"/>
                    <a:pt x="54" y="874"/>
                    <a:pt x="1" y="1081"/>
                  </a:cubicBezTo>
                  <a:cubicBezTo>
                    <a:pt x="4" y="1073"/>
                    <a:pt x="26" y="1068"/>
                    <a:pt x="65" y="1068"/>
                  </a:cubicBezTo>
                  <a:cubicBezTo>
                    <a:pt x="654" y="1068"/>
                    <a:pt x="5121" y="2146"/>
                    <a:pt x="7001" y="7513"/>
                  </a:cubicBezTo>
                  <a:cubicBezTo>
                    <a:pt x="7302" y="7368"/>
                    <a:pt x="7537" y="7126"/>
                    <a:pt x="7716" y="6878"/>
                  </a:cubicBezTo>
                  <a:cubicBezTo>
                    <a:pt x="6241" y="953"/>
                    <a:pt x="1036" y="40"/>
                    <a:pt x="79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1"/>
            <p:cNvSpPr/>
            <p:nvPr/>
          </p:nvSpPr>
          <p:spPr>
            <a:xfrm rot="-3998617">
              <a:off x="1667496" y="653184"/>
              <a:ext cx="487278" cy="479642"/>
            </a:xfrm>
            <a:custGeom>
              <a:avLst/>
              <a:gdLst/>
              <a:ahLst/>
              <a:cxnLst/>
              <a:rect l="l" t="t" r="r" b="b"/>
              <a:pathLst>
                <a:path w="7339" h="7224" extrusionOk="0">
                  <a:moveTo>
                    <a:pt x="1176" y="1"/>
                  </a:moveTo>
                  <a:cubicBezTo>
                    <a:pt x="759" y="1"/>
                    <a:pt x="348" y="118"/>
                    <a:pt x="1" y="346"/>
                  </a:cubicBezTo>
                  <a:cubicBezTo>
                    <a:pt x="239" y="385"/>
                    <a:pt x="5444" y="1298"/>
                    <a:pt x="6919" y="7223"/>
                  </a:cubicBezTo>
                  <a:cubicBezTo>
                    <a:pt x="7253" y="6764"/>
                    <a:pt x="7339" y="6172"/>
                    <a:pt x="7170" y="5629"/>
                  </a:cubicBezTo>
                  <a:cubicBezTo>
                    <a:pt x="6142" y="2307"/>
                    <a:pt x="3513" y="782"/>
                    <a:pt x="2025" y="167"/>
                  </a:cubicBezTo>
                  <a:cubicBezTo>
                    <a:pt x="1750" y="55"/>
                    <a:pt x="1462" y="1"/>
                    <a:pt x="1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1"/>
            <p:cNvSpPr/>
            <p:nvPr/>
          </p:nvSpPr>
          <p:spPr>
            <a:xfrm rot="-3998617">
              <a:off x="2228193" y="1464383"/>
              <a:ext cx="117520" cy="120176"/>
            </a:xfrm>
            <a:custGeom>
              <a:avLst/>
              <a:gdLst/>
              <a:ahLst/>
              <a:cxnLst/>
              <a:rect l="l" t="t" r="r" b="b"/>
              <a:pathLst>
                <a:path w="1770" h="1810" extrusionOk="0">
                  <a:moveTo>
                    <a:pt x="1" y="0"/>
                  </a:moveTo>
                  <a:lnTo>
                    <a:pt x="47" y="1809"/>
                  </a:lnTo>
                  <a:lnTo>
                    <a:pt x="1770" y="1257"/>
                  </a:lnTo>
                  <a:lnTo>
                    <a:pt x="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
            <p:cNvSpPr/>
            <p:nvPr/>
          </p:nvSpPr>
          <p:spPr>
            <a:xfrm rot="-3998617">
              <a:off x="1906081" y="1014169"/>
              <a:ext cx="377526" cy="297386"/>
            </a:xfrm>
            <a:custGeom>
              <a:avLst/>
              <a:gdLst/>
              <a:ahLst/>
              <a:cxnLst/>
              <a:rect l="l" t="t" r="r" b="b"/>
              <a:pathLst>
                <a:path w="5686" h="4479" extrusionOk="0">
                  <a:moveTo>
                    <a:pt x="782" y="0"/>
                  </a:moveTo>
                  <a:cubicBezTo>
                    <a:pt x="147" y="0"/>
                    <a:pt x="0" y="899"/>
                    <a:pt x="0" y="899"/>
                  </a:cubicBezTo>
                  <a:cubicBezTo>
                    <a:pt x="43" y="2916"/>
                    <a:pt x="2071" y="3945"/>
                    <a:pt x="3324" y="4391"/>
                  </a:cubicBezTo>
                  <a:cubicBezTo>
                    <a:pt x="3492" y="4451"/>
                    <a:pt x="3662" y="4478"/>
                    <a:pt x="3826" y="4478"/>
                  </a:cubicBezTo>
                  <a:cubicBezTo>
                    <a:pt x="4887" y="4478"/>
                    <a:pt x="5686" y="3339"/>
                    <a:pt x="3982" y="2628"/>
                  </a:cubicBezTo>
                  <a:cubicBezTo>
                    <a:pt x="2018" y="1812"/>
                    <a:pt x="2371" y="777"/>
                    <a:pt x="1297" y="162"/>
                  </a:cubicBezTo>
                  <a:cubicBezTo>
                    <a:pt x="1097" y="47"/>
                    <a:pt x="927" y="0"/>
                    <a:pt x="78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
            <p:cNvSpPr/>
            <p:nvPr/>
          </p:nvSpPr>
          <p:spPr>
            <a:xfrm rot="-3998617">
              <a:off x="1929689" y="1224101"/>
              <a:ext cx="89634" cy="87178"/>
            </a:xfrm>
            <a:custGeom>
              <a:avLst/>
              <a:gdLst/>
              <a:ahLst/>
              <a:cxnLst/>
              <a:rect l="l" t="t" r="r" b="b"/>
              <a:pathLst>
                <a:path w="1350" h="1313" extrusionOk="0">
                  <a:moveTo>
                    <a:pt x="110" y="0"/>
                  </a:moveTo>
                  <a:lnTo>
                    <a:pt x="0" y="354"/>
                  </a:lnTo>
                  <a:cubicBezTo>
                    <a:pt x="317" y="706"/>
                    <a:pt x="846" y="1032"/>
                    <a:pt x="1138" y="1198"/>
                  </a:cubicBezTo>
                  <a:lnTo>
                    <a:pt x="1138" y="1198"/>
                  </a:lnTo>
                  <a:cubicBezTo>
                    <a:pt x="534" y="807"/>
                    <a:pt x="110" y="0"/>
                    <a:pt x="110" y="0"/>
                  </a:cubicBezTo>
                  <a:close/>
                  <a:moveTo>
                    <a:pt x="1138" y="1198"/>
                  </a:moveTo>
                  <a:cubicBezTo>
                    <a:pt x="1206" y="1242"/>
                    <a:pt x="1277" y="1281"/>
                    <a:pt x="1349" y="1313"/>
                  </a:cubicBezTo>
                  <a:cubicBezTo>
                    <a:pt x="1349" y="1313"/>
                    <a:pt x="1266" y="1271"/>
                    <a:pt x="1138" y="119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1"/>
            <p:cNvSpPr/>
            <p:nvPr/>
          </p:nvSpPr>
          <p:spPr>
            <a:xfrm rot="-3998617">
              <a:off x="2153868" y="1105507"/>
              <a:ext cx="126749" cy="74695"/>
            </a:xfrm>
            <a:custGeom>
              <a:avLst/>
              <a:gdLst/>
              <a:ahLst/>
              <a:cxnLst/>
              <a:rect l="l" t="t" r="r" b="b"/>
              <a:pathLst>
                <a:path w="1909" h="1125" extrusionOk="0">
                  <a:moveTo>
                    <a:pt x="1" y="1"/>
                  </a:moveTo>
                  <a:lnTo>
                    <a:pt x="1" y="1"/>
                  </a:lnTo>
                  <a:cubicBezTo>
                    <a:pt x="1" y="1"/>
                    <a:pt x="669" y="874"/>
                    <a:pt x="1363" y="1124"/>
                  </a:cubicBezTo>
                  <a:lnTo>
                    <a:pt x="1909" y="814"/>
                  </a:lnTo>
                  <a:cubicBezTo>
                    <a:pt x="1909" y="814"/>
                    <a:pt x="729" y="695"/>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6" name="Google Shape;396;p1"/>
          <p:cNvSpPr/>
          <p:nvPr/>
        </p:nvSpPr>
        <p:spPr>
          <a:xfrm rot="-1657558">
            <a:off x="1958675" y="1637598"/>
            <a:ext cx="36231" cy="59047"/>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1"/>
          <p:cNvSpPr/>
          <p:nvPr/>
        </p:nvSpPr>
        <p:spPr>
          <a:xfrm rot="-1657558">
            <a:off x="2158250" y="1528748"/>
            <a:ext cx="36231" cy="59047"/>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8" name="Google Shape;398;p1"/>
          <p:cNvGrpSpPr/>
          <p:nvPr/>
        </p:nvGrpSpPr>
        <p:grpSpPr>
          <a:xfrm>
            <a:off x="1346425" y="3142857"/>
            <a:ext cx="1906534" cy="1124597"/>
            <a:chOff x="1547757" y="3133791"/>
            <a:chExt cx="1906534" cy="1124597"/>
          </a:xfrm>
        </p:grpSpPr>
        <p:sp>
          <p:nvSpPr>
            <p:cNvPr id="399" name="Google Shape;399;p1"/>
            <p:cNvSpPr/>
            <p:nvPr/>
          </p:nvSpPr>
          <p:spPr>
            <a:xfrm rot="-8665993">
              <a:off x="1726628" y="31994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1"/>
            <p:cNvSpPr/>
            <p:nvPr/>
          </p:nvSpPr>
          <p:spPr>
            <a:xfrm rot="12934007">
              <a:off x="1547757" y="35492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200000" algn="bl" rotWithShape="0">
                <a:srgbClr val="000000">
                  <a:alpha val="219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01" name="Google Shape;401;p1"/>
            <p:cNvSpPr/>
            <p:nvPr/>
          </p:nvSpPr>
          <p:spPr>
            <a:xfrm>
              <a:off x="1832325" y="33303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1"/>
            <p:cNvSpPr/>
            <p:nvPr/>
          </p:nvSpPr>
          <p:spPr>
            <a:xfrm>
              <a:off x="1993875" y="344992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1"/>
            <p:cNvSpPr/>
            <p:nvPr/>
          </p:nvSpPr>
          <p:spPr>
            <a:xfrm>
              <a:off x="1968263" y="32836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1"/>
            <p:cNvSpPr/>
            <p:nvPr/>
          </p:nvSpPr>
          <p:spPr>
            <a:xfrm>
              <a:off x="2252425" y="34160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1"/>
            <p:cNvSpPr/>
            <p:nvPr/>
          </p:nvSpPr>
          <p:spPr>
            <a:xfrm>
              <a:off x="2104188" y="33781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1"/>
            <p:cNvSpPr/>
            <p:nvPr/>
          </p:nvSpPr>
          <p:spPr>
            <a:xfrm>
              <a:off x="2104188" y="35500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1"/>
            <p:cNvSpPr/>
            <p:nvPr/>
          </p:nvSpPr>
          <p:spPr>
            <a:xfrm>
              <a:off x="1868488" y="31337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1"/>
            <p:cNvSpPr/>
            <p:nvPr/>
          </p:nvSpPr>
          <p:spPr>
            <a:xfrm>
              <a:off x="225242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1"/>
            <p:cNvSpPr/>
            <p:nvPr/>
          </p:nvSpPr>
          <p:spPr>
            <a:xfrm>
              <a:off x="2349400" y="37452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1"/>
            <p:cNvSpPr/>
            <p:nvPr/>
          </p:nvSpPr>
          <p:spPr>
            <a:xfrm>
              <a:off x="247117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1"/>
            <p:cNvSpPr/>
            <p:nvPr/>
          </p:nvSpPr>
          <p:spPr>
            <a:xfrm>
              <a:off x="251267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1"/>
            <p:cNvSpPr/>
            <p:nvPr/>
          </p:nvSpPr>
          <p:spPr>
            <a:xfrm>
              <a:off x="2616300" y="37033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1"/>
            <p:cNvSpPr/>
            <p:nvPr/>
          </p:nvSpPr>
          <p:spPr>
            <a:xfrm>
              <a:off x="265712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1"/>
            <p:cNvSpPr/>
            <p:nvPr/>
          </p:nvSpPr>
          <p:spPr>
            <a:xfrm>
              <a:off x="2381150" y="355006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1"/>
            <p:cNvSpPr/>
            <p:nvPr/>
          </p:nvSpPr>
          <p:spPr>
            <a:xfrm>
              <a:off x="2826988" y="386840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1"/>
            <p:cNvSpPr/>
            <p:nvPr/>
          </p:nvSpPr>
          <p:spPr>
            <a:xfrm>
              <a:off x="2937625"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1"/>
            <p:cNvSpPr/>
            <p:nvPr/>
          </p:nvSpPr>
          <p:spPr>
            <a:xfrm>
              <a:off x="2767300"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1"/>
            <p:cNvSpPr/>
            <p:nvPr/>
          </p:nvSpPr>
          <p:spPr>
            <a:xfrm>
              <a:off x="2997325" y="41715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1"/>
            <p:cNvSpPr/>
            <p:nvPr/>
          </p:nvSpPr>
          <p:spPr>
            <a:xfrm>
              <a:off x="3107950" y="40568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1"/>
            <p:cNvSpPr/>
            <p:nvPr/>
          </p:nvSpPr>
          <p:spPr>
            <a:xfrm>
              <a:off x="3107950" y="42030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9" name="Google Shape;429;p1"/>
          <p:cNvSpPr/>
          <p:nvPr/>
        </p:nvSpPr>
        <p:spPr>
          <a:xfrm>
            <a:off x="707350" y="-16850"/>
            <a:ext cx="138300" cy="51603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1"/>
          <p:cNvSpPr/>
          <p:nvPr/>
        </p:nvSpPr>
        <p:spPr>
          <a:xfrm>
            <a:off x="845350" y="-16850"/>
            <a:ext cx="138300" cy="51603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1"/>
          <p:cNvSpPr/>
          <p:nvPr/>
        </p:nvSpPr>
        <p:spPr>
          <a:xfrm>
            <a:off x="977118" y="-16850"/>
            <a:ext cx="138300" cy="5160300"/>
          </a:xfrm>
          <a:prstGeom prst="rect">
            <a:avLst/>
          </a:prstGeom>
          <a:solidFill>
            <a:schemeClr val="lt2"/>
          </a:solidFill>
          <a:ln>
            <a:noFill/>
          </a:ln>
          <a:effectLst>
            <a:outerShdw blurRad="28575" dist="19050" dir="19380000" algn="bl" rotWithShape="0">
              <a:srgbClr val="434343">
                <a:alpha val="219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1"/>
          <p:cNvSpPr/>
          <p:nvPr/>
        </p:nvSpPr>
        <p:spPr>
          <a:xfrm>
            <a:off x="-9000" y="-16525"/>
            <a:ext cx="707700" cy="5160600"/>
          </a:xfrm>
          <a:prstGeom prst="rect">
            <a:avLst/>
          </a:prstGeom>
          <a:solidFill>
            <a:schemeClr val="lt1"/>
          </a:solidFill>
          <a:ln>
            <a:noFill/>
          </a:ln>
          <a:effectLst>
            <a:outerShdw blurRad="28575" dist="38100" dir="2040000" algn="bl" rotWithShape="0">
              <a:srgbClr val="000000">
                <a:alpha val="219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1"/>
          <p:cNvSpPr/>
          <p:nvPr/>
        </p:nvSpPr>
        <p:spPr>
          <a:xfrm>
            <a:off x="-1473475" y="1905375"/>
            <a:ext cx="716700" cy="5160300"/>
          </a:xfrm>
          <a:prstGeom prst="rect">
            <a:avLst/>
          </a:prstGeom>
          <a:solidFill>
            <a:schemeClr val="accent1"/>
          </a:solidFill>
          <a:ln>
            <a:noFill/>
          </a:ln>
          <a:effectLst>
            <a:outerShdw blurRad="28575" dist="19050" dir="19500000" algn="bl" rotWithShape="0">
              <a:srgbClr val="434343">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1"/>
          <p:cNvSpPr/>
          <p:nvPr/>
        </p:nvSpPr>
        <p:spPr>
          <a:xfrm>
            <a:off x="273607" y="784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1"/>
          <p:cNvSpPr/>
          <p:nvPr/>
        </p:nvSpPr>
        <p:spPr>
          <a:xfrm>
            <a:off x="273607" y="18913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1"/>
          <p:cNvSpPr/>
          <p:nvPr/>
        </p:nvSpPr>
        <p:spPr>
          <a:xfrm>
            <a:off x="273607" y="30796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1"/>
          <p:cNvSpPr/>
          <p:nvPr/>
        </p:nvSpPr>
        <p:spPr>
          <a:xfrm>
            <a:off x="273607" y="4104775"/>
            <a:ext cx="163200" cy="1632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1"/>
          <p:cNvSpPr/>
          <p:nvPr/>
        </p:nvSpPr>
        <p:spPr>
          <a:xfrm rot="253930">
            <a:off x="3497063" y="1037120"/>
            <a:ext cx="2242485" cy="786579"/>
          </a:xfrm>
          <a:custGeom>
            <a:avLst/>
            <a:gdLst/>
            <a:ahLst/>
            <a:cxnLst/>
            <a:rect l="l" t="t" r="r" b="b"/>
            <a:pathLst>
              <a:path w="89697" h="30490" extrusionOk="0">
                <a:moveTo>
                  <a:pt x="0" y="10657"/>
                </a:moveTo>
                <a:lnTo>
                  <a:pt x="2072" y="30490"/>
                </a:lnTo>
                <a:lnTo>
                  <a:pt x="54766" y="22794"/>
                </a:lnTo>
                <a:lnTo>
                  <a:pt x="89697" y="20722"/>
                </a:lnTo>
                <a:lnTo>
                  <a:pt x="87921" y="0"/>
                </a:lnTo>
                <a:lnTo>
                  <a:pt x="54766" y="7400"/>
                </a:lnTo>
                <a:lnTo>
                  <a:pt x="50325" y="3256"/>
                </a:lnTo>
                <a:close/>
              </a:path>
            </a:pathLst>
          </a:custGeom>
          <a:solidFill>
            <a:schemeClr val="dk2"/>
          </a:solidFill>
          <a:ln w="76200" cap="flat" cmpd="sng">
            <a:solidFill>
              <a:srgbClr val="FFFFFF"/>
            </a:solidFill>
            <a:prstDash val="solid"/>
            <a:round/>
            <a:headEnd type="none" w="sm" len="sm"/>
            <a:tailEnd type="none" w="sm" len="sm"/>
          </a:ln>
          <a:effectLst>
            <a:outerShdw blurRad="28575" dist="19050" dir="19320000" algn="bl" rotWithShape="0">
              <a:srgbClr val="000000">
                <a:alpha val="23921"/>
              </a:srgbClr>
            </a:outerShdw>
          </a:effectLst>
        </p:spPr>
      </p:sp>
      <p:sp>
        <p:nvSpPr>
          <p:cNvPr id="439" name="Google Shape;439;p1"/>
          <p:cNvSpPr txBox="1"/>
          <p:nvPr/>
        </p:nvSpPr>
        <p:spPr>
          <a:xfrm>
            <a:off x="3187804" y="1179426"/>
            <a:ext cx="2937600" cy="49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300"/>
              <a:buFont typeface="Arial"/>
              <a:buNone/>
            </a:pPr>
            <a:r>
              <a:rPr lang="en" sz="3300" b="0" i="0" u="none" strike="noStrike" cap="none" dirty="0">
                <a:solidFill>
                  <a:schemeClr val="accent2"/>
                </a:solidFill>
                <a:latin typeface="Odibee Sans"/>
                <a:ea typeface="Odibee Sans"/>
                <a:cs typeface="Odibee Sans"/>
                <a:sym typeface="Odibee Sans"/>
              </a:rPr>
              <a:t>KELOMPOK 5</a:t>
            </a:r>
            <a:endParaRPr sz="2600" b="0" i="0" u="none" strike="noStrike" cap="none" dirty="0">
              <a:solidFill>
                <a:schemeClr val="accent1"/>
              </a:solidFill>
              <a:latin typeface="Odibee Sans"/>
              <a:ea typeface="Odibee Sans"/>
              <a:cs typeface="Odibee Sans"/>
              <a:sym typeface="Odibee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895E36-479A-4E8D-8683-0F0A7E128DD9}"/>
              </a:ext>
            </a:extLst>
          </p:cNvPr>
          <p:cNvSpPr>
            <a:spLocks noGrp="1"/>
          </p:cNvSpPr>
          <p:nvPr>
            <p:ph type="body" idx="1"/>
          </p:nvPr>
        </p:nvSpPr>
        <p:spPr>
          <a:xfrm>
            <a:off x="1223148" y="659220"/>
            <a:ext cx="6992400" cy="4053684"/>
          </a:xfrm>
        </p:spPr>
        <p:txBody>
          <a:bodyPr/>
          <a:lstStyle/>
          <a:p>
            <a:pPr marL="0" lvl="0" indent="0" algn="just">
              <a:lnSpc>
                <a:spcPct val="115000"/>
              </a:lnSpc>
              <a:buNone/>
            </a:pPr>
            <a:r>
              <a:rPr lang="en-US" sz="1400" dirty="0">
                <a:effectLst/>
                <a:latin typeface="+mj-lt"/>
                <a:ea typeface="Calibri" panose="020F0502020204030204" pitchFamily="34" charset="0"/>
                <a:cs typeface="Times New Roman" panose="02020603050405020304" pitchFamily="18" charset="0"/>
              </a:rPr>
              <a:t>5. </a:t>
            </a:r>
            <a:r>
              <a:rPr lang="en-US" sz="1400" dirty="0" err="1">
                <a:effectLst/>
                <a:latin typeface="+mj-lt"/>
                <a:ea typeface="Calibri" panose="020F0502020204030204" pitchFamily="34" charset="0"/>
                <a:cs typeface="Times New Roman" panose="02020603050405020304" pitchFamily="18" charset="0"/>
              </a:rPr>
              <a:t>Menguji</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Hipotesis</a:t>
            </a:r>
            <a:endParaRPr lang="en-ID" sz="1400" dirty="0">
              <a:effectLst/>
              <a:latin typeface="+mj-lt"/>
              <a:ea typeface="Calibri" panose="020F0502020204030204" pitchFamily="34" charset="0"/>
              <a:cs typeface="Times New Roman" panose="02020603050405020304" pitchFamily="18" charset="0"/>
            </a:endParaRPr>
          </a:p>
          <a:p>
            <a:pPr marL="152400" indent="0" algn="just">
              <a:lnSpc>
                <a:spcPct val="115000"/>
              </a:lnSpc>
              <a:buNone/>
            </a:pPr>
            <a:r>
              <a:rPr lang="en-US" sz="1400" dirty="0">
                <a:effectLst/>
                <a:latin typeface="+mj-lt"/>
                <a:ea typeface="Calibri" panose="020F0502020204030204" pitchFamily="34" charset="0"/>
                <a:cs typeface="Times New Roman" panose="02020603050405020304" pitchFamily="18" charset="0"/>
              </a:rPr>
              <a:t>Guru </a:t>
            </a:r>
            <a:r>
              <a:rPr lang="en-US" sz="1400" dirty="0" err="1">
                <a:effectLst/>
                <a:latin typeface="+mj-lt"/>
                <a:ea typeface="Calibri" panose="020F0502020204030204" pitchFamily="34" charset="0"/>
                <a:cs typeface="Times New Roman" panose="02020603050405020304" pitchFamily="18" charset="0"/>
              </a:rPr>
              <a:t>meminta</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satu-dua</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kelompok</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untuk</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mengisi</a:t>
            </a:r>
            <a:r>
              <a:rPr lang="en-US" sz="1400" dirty="0">
                <a:effectLst/>
                <a:latin typeface="+mj-lt"/>
                <a:ea typeface="Calibri" panose="020F0502020204030204" pitchFamily="34" charset="0"/>
                <a:cs typeface="Times New Roman" panose="02020603050405020304" pitchFamily="18" charset="0"/>
              </a:rPr>
              <a:t> table </a:t>
            </a:r>
            <a:r>
              <a:rPr lang="en-US" sz="1400" dirty="0" err="1">
                <a:effectLst/>
                <a:latin typeface="+mj-lt"/>
                <a:ea typeface="Calibri" panose="020F0502020204030204" pitchFamily="34" charset="0"/>
                <a:cs typeface="Times New Roman" panose="02020603050405020304" pitchFamily="18" charset="0"/>
              </a:rPr>
              <a:t>sebagai</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upaya</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untuk</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mengorganisasikan</a:t>
            </a:r>
            <a:r>
              <a:rPr lang="en-US" sz="1400" dirty="0">
                <a:effectLst/>
                <a:latin typeface="+mj-lt"/>
                <a:ea typeface="Calibri" panose="020F0502020204030204" pitchFamily="34" charset="0"/>
                <a:cs typeface="Times New Roman" panose="02020603050405020304" pitchFamily="18" charset="0"/>
              </a:rPr>
              <a:t> data  di </a:t>
            </a:r>
            <a:r>
              <a:rPr lang="en-US" sz="1400" dirty="0" err="1">
                <a:effectLst/>
                <a:latin typeface="+mj-lt"/>
                <a:ea typeface="Calibri" panose="020F0502020204030204" pitchFamily="34" charset="0"/>
                <a:cs typeface="Times New Roman" panose="02020603050405020304" pitchFamily="18" charset="0"/>
              </a:rPr>
              <a:t>papan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tulis</a:t>
            </a:r>
            <a:r>
              <a:rPr lang="en-US" sz="1400" dirty="0">
                <a:effectLst/>
                <a:latin typeface="+mj-lt"/>
                <a:ea typeface="Calibri" panose="020F0502020204030204" pitchFamily="34" charset="0"/>
                <a:cs typeface="Times New Roman" panose="02020603050405020304" pitchFamily="18" charset="0"/>
              </a:rPr>
              <a:t> dan  </a:t>
            </a:r>
            <a:r>
              <a:rPr lang="en-US" sz="1400" dirty="0" err="1">
                <a:effectLst/>
                <a:latin typeface="+mj-lt"/>
                <a:ea typeface="Calibri" panose="020F0502020204030204" pitchFamily="34" charset="0"/>
                <a:cs typeface="Times New Roman" panose="02020603050405020304" pitchFamily="18" charset="0"/>
              </a:rPr>
              <a:t>mengkomunikasikan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pekerjaannya</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kepada</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kelas</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dengan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melakukan</a:t>
            </a:r>
            <a:r>
              <a:rPr lang="en-US" sz="1400" dirty="0">
                <a:effectLst/>
                <a:latin typeface="+mj-lt"/>
                <a:ea typeface="Calibri" panose="020F0502020204030204" pitchFamily="34" charset="0"/>
                <a:cs typeface="Times New Roman" panose="02020603050405020304" pitchFamily="18" charset="0"/>
              </a:rPr>
              <a:t> yang </a:t>
            </a:r>
            <a:r>
              <a:rPr lang="en-US" sz="1400" dirty="0" err="1">
                <a:effectLst/>
                <a:latin typeface="+mj-lt"/>
                <a:ea typeface="Calibri" panose="020F0502020204030204" pitchFamily="34" charset="0"/>
                <a:cs typeface="Times New Roman" panose="02020603050405020304" pitchFamily="18" charset="0"/>
              </a:rPr>
              <a:t>terbaik</a:t>
            </a:r>
            <a:r>
              <a:rPr lang="en-US" sz="1400" dirty="0">
                <a:effectLst/>
                <a:latin typeface="+mj-lt"/>
                <a:ea typeface="Calibri" panose="020F0502020204030204" pitchFamily="34" charset="0"/>
                <a:cs typeface="Times New Roman" panose="02020603050405020304" pitchFamily="18" charset="0"/>
              </a:rPr>
              <a:t> dan </a:t>
            </a:r>
            <a:r>
              <a:rPr lang="en-US" sz="1400" dirty="0" err="1">
                <a:effectLst/>
                <a:latin typeface="+mj-lt"/>
                <a:ea typeface="Calibri" panose="020F0502020204030204" pitchFamily="34" charset="0"/>
                <a:cs typeface="Times New Roman" panose="02020603050405020304" pitchFamily="18" charset="0"/>
              </a:rPr>
              <a:t>jujur</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dengan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mengatakana</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padanya</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untuk</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memberi</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kemudahan</a:t>
            </a:r>
            <a:r>
              <a:rPr lang="en-US" sz="1400" dirty="0">
                <a:effectLst/>
                <a:latin typeface="+mj-lt"/>
                <a:ea typeface="Calibri" panose="020F0502020204030204" pitchFamily="34" charset="0"/>
                <a:cs typeface="Times New Roman" panose="02020603050405020304" pitchFamily="18" charset="0"/>
              </a:rPr>
              <a:t> guru </a:t>
            </a:r>
            <a:r>
              <a:rPr lang="en-US" sz="1400" dirty="0" err="1">
                <a:effectLst/>
                <a:latin typeface="+mj-lt"/>
                <a:ea typeface="Calibri" panose="020F0502020204030204" pitchFamily="34" charset="0"/>
                <a:cs typeface="Times New Roman" panose="02020603050405020304" pitchFamily="18" charset="0"/>
              </a:rPr>
              <a:t>melakukan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pembimbingan</a:t>
            </a:r>
            <a:r>
              <a:rPr lang="en-US" sz="1400" dirty="0">
                <a:effectLst/>
                <a:latin typeface="+mj-lt"/>
                <a:ea typeface="Calibri" panose="020F0502020204030204" pitchFamily="34" charset="0"/>
                <a:cs typeface="Times New Roman" panose="02020603050405020304" pitchFamily="18" charset="0"/>
              </a:rPr>
              <a:t> dan </a:t>
            </a:r>
            <a:r>
              <a:rPr lang="en-US" sz="1400" dirty="0" err="1">
                <a:effectLst/>
                <a:latin typeface="+mj-lt"/>
                <a:ea typeface="Calibri" panose="020F0502020204030204" pitchFamily="34" charset="0"/>
                <a:cs typeface="Times New Roman" panose="02020603050405020304" pitchFamily="18" charset="0"/>
              </a:rPr>
              <a:t>melakukan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evaluasi</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formatif</a:t>
            </a:r>
            <a:r>
              <a:rPr lang="en-US" sz="1400" dirty="0">
                <a:effectLst/>
                <a:latin typeface="+mj-lt"/>
                <a:ea typeface="Calibri" panose="020F0502020204030204" pitchFamily="34" charset="0"/>
                <a:cs typeface="Times New Roman" panose="02020603050405020304" pitchFamily="18" charset="0"/>
              </a:rPr>
              <a:t>.</a:t>
            </a:r>
          </a:p>
          <a:p>
            <a:pPr marL="152400" indent="0" algn="just">
              <a:lnSpc>
                <a:spcPct val="115000"/>
              </a:lnSpc>
              <a:buNone/>
            </a:pPr>
            <a:endParaRPr lang="en-ID" sz="1400" dirty="0">
              <a:effectLst/>
              <a:latin typeface="+mj-lt"/>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en-US" sz="1400" dirty="0">
                <a:effectLst/>
                <a:latin typeface="+mj-lt"/>
                <a:ea typeface="Calibri" panose="020F0502020204030204" pitchFamily="34" charset="0"/>
                <a:cs typeface="Times New Roman" panose="02020603050405020304" pitchFamily="18" charset="0"/>
              </a:rPr>
              <a:t>6. </a:t>
            </a:r>
            <a:r>
              <a:rPr lang="en-US" sz="1400" dirty="0" err="1">
                <a:effectLst/>
                <a:latin typeface="+mj-lt"/>
                <a:ea typeface="Calibri" panose="020F0502020204030204" pitchFamily="34" charset="0"/>
                <a:cs typeface="Times New Roman" panose="02020603050405020304" pitchFamily="18" charset="0"/>
              </a:rPr>
              <a:t>Menyimpulkan</a:t>
            </a:r>
            <a:endParaRPr lang="en-ID" sz="1400" dirty="0">
              <a:effectLst/>
              <a:latin typeface="+mj-lt"/>
              <a:ea typeface="Calibri" panose="020F0502020204030204" pitchFamily="34" charset="0"/>
              <a:cs typeface="Times New Roman" panose="02020603050405020304" pitchFamily="18" charset="0"/>
            </a:endParaRPr>
          </a:p>
          <a:p>
            <a:pPr marL="152400" indent="0" algn="just">
              <a:lnSpc>
                <a:spcPct val="115000"/>
              </a:lnSpc>
              <a:spcAft>
                <a:spcPts val="1000"/>
              </a:spcAft>
              <a:buNone/>
            </a:pPr>
            <a:r>
              <a:rPr lang="en-US" sz="1400" dirty="0" err="1">
                <a:effectLst/>
                <a:latin typeface="+mj-lt"/>
                <a:ea typeface="Calibri" panose="020F0502020204030204" pitchFamily="34" charset="0"/>
                <a:cs typeface="Times New Roman" panose="02020603050405020304" pitchFamily="18" charset="0"/>
              </a:rPr>
              <a:t>Membimbing</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kelompok</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untuk</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menarik</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kesimpulan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dengan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mengacu</a:t>
            </a:r>
            <a:r>
              <a:rPr lang="en-US" sz="1400" dirty="0">
                <a:effectLst/>
                <a:latin typeface="+mj-lt"/>
                <a:ea typeface="Calibri" panose="020F0502020204030204" pitchFamily="34" charset="0"/>
                <a:cs typeface="Times New Roman" panose="02020603050405020304" pitchFamily="18" charset="0"/>
              </a:rPr>
              <a:t> pada LKS dan </a:t>
            </a:r>
            <a:r>
              <a:rPr lang="en-US" sz="1400" dirty="0" err="1">
                <a:effectLst/>
                <a:latin typeface="+mj-lt"/>
                <a:ea typeface="Calibri" panose="020F0502020204030204" pitchFamily="34" charset="0"/>
                <a:cs typeface="Times New Roman" panose="02020603050405020304" pitchFamily="18" charset="0"/>
              </a:rPr>
              <a:t>Melakukan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evaluasi</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formatif</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dengan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cara</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meminta</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satu-dua</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kelompok</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mempresentasikan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kinerjanya</a:t>
            </a:r>
            <a:r>
              <a:rPr lang="en-US" sz="1400" dirty="0">
                <a:effectLst/>
                <a:latin typeface="+mj-lt"/>
                <a:ea typeface="Calibri" panose="020F0502020204030204" pitchFamily="34" charset="0"/>
                <a:cs typeface="Times New Roman" panose="02020603050405020304" pitchFamily="18" charset="0"/>
              </a:rPr>
              <a:t> dan </a:t>
            </a:r>
            <a:r>
              <a:rPr lang="en-US" sz="1400" dirty="0" err="1">
                <a:effectLst/>
                <a:latin typeface="+mj-lt"/>
                <a:ea typeface="Calibri" panose="020F0502020204030204" pitchFamily="34" charset="0"/>
                <a:cs typeface="Times New Roman" panose="02020603050405020304" pitchFamily="18" charset="0"/>
              </a:rPr>
              <a:t>ditanggapi</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kelompok</a:t>
            </a:r>
            <a:r>
              <a:rPr lang="en-US" sz="1400" dirty="0">
                <a:effectLst/>
                <a:latin typeface="+mj-lt"/>
                <a:ea typeface="Calibri" panose="020F0502020204030204" pitchFamily="34" charset="0"/>
                <a:cs typeface="Times New Roman" panose="02020603050405020304" pitchFamily="18" charset="0"/>
              </a:rPr>
              <a:t> lain, dan </a:t>
            </a:r>
            <a:r>
              <a:rPr lang="en-US" sz="1400" dirty="0" err="1">
                <a:effectLst/>
                <a:latin typeface="+mj-lt"/>
                <a:ea typeface="Calibri" panose="020F0502020204030204" pitchFamily="34" charset="0"/>
                <a:cs typeface="Times New Roman" panose="02020603050405020304" pitchFamily="18" charset="0"/>
              </a:rPr>
              <a:t>memberikan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penghargaan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kepada</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individu</a:t>
            </a:r>
            <a:r>
              <a:rPr lang="en-US" sz="1400" dirty="0">
                <a:effectLst/>
                <a:latin typeface="+mj-lt"/>
                <a:ea typeface="Calibri" panose="020F0502020204030204" pitchFamily="34" charset="0"/>
                <a:cs typeface="Times New Roman" panose="02020603050405020304" pitchFamily="18" charset="0"/>
              </a:rPr>
              <a:t> dan </a:t>
            </a:r>
            <a:r>
              <a:rPr lang="en-US" sz="1400" dirty="0" err="1">
                <a:effectLst/>
                <a:latin typeface="+mj-lt"/>
                <a:ea typeface="Calibri" panose="020F0502020204030204" pitchFamily="34" charset="0"/>
                <a:cs typeface="Times New Roman" panose="02020603050405020304" pitchFamily="18" charset="0"/>
              </a:rPr>
              <a:t>kelompok</a:t>
            </a:r>
            <a:r>
              <a:rPr lang="en-US" sz="1400" dirty="0">
                <a:effectLst/>
                <a:latin typeface="+mj-lt"/>
                <a:ea typeface="Calibri" panose="020F0502020204030204" pitchFamily="34" charset="0"/>
                <a:cs typeface="Times New Roman" panose="02020603050405020304" pitchFamily="18" charset="0"/>
              </a:rPr>
              <a:t> yang </a:t>
            </a:r>
            <a:r>
              <a:rPr lang="en-US" sz="1400" dirty="0" err="1">
                <a:effectLst/>
                <a:latin typeface="+mj-lt"/>
                <a:ea typeface="Calibri" panose="020F0502020204030204" pitchFamily="34" charset="0"/>
                <a:cs typeface="Times New Roman" panose="02020603050405020304" pitchFamily="18" charset="0"/>
              </a:rPr>
              <a:t>berkinerja</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baik</a:t>
            </a:r>
            <a:r>
              <a:rPr lang="en-US" sz="1400" dirty="0">
                <a:effectLst/>
                <a:latin typeface="+mj-lt"/>
                <a:ea typeface="Calibri" panose="020F0502020204030204" pitchFamily="34" charset="0"/>
                <a:cs typeface="Times New Roman" panose="02020603050405020304" pitchFamily="18" charset="0"/>
              </a:rPr>
              <a:t> dan </a:t>
            </a:r>
            <a:r>
              <a:rPr lang="en-US" sz="1400" dirty="0" err="1">
                <a:effectLst/>
                <a:latin typeface="+mj-lt"/>
                <a:ea typeface="Calibri" panose="020F0502020204030204" pitchFamily="34" charset="0"/>
                <a:cs typeface="Times New Roman" panose="02020603050405020304" pitchFamily="18" charset="0"/>
              </a:rPr>
              <a:t>amat</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baik</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dalam</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kegiatan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belajar</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mengajar</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tersebut</a:t>
            </a:r>
            <a:endParaRPr lang="en-ID" sz="1400" dirty="0">
              <a:effectLst/>
              <a:latin typeface="+mj-lt"/>
              <a:ea typeface="Calibri" panose="020F0502020204030204" pitchFamily="34" charset="0"/>
              <a:cs typeface="Times New Roman" panose="02020603050405020304" pitchFamily="18" charset="0"/>
            </a:endParaRPr>
          </a:p>
          <a:p>
            <a:pPr marL="152400" indent="0">
              <a:buNone/>
            </a:pPr>
            <a:endParaRPr lang="en-ID"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7384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3"/>
        <p:cNvGrpSpPr/>
        <p:nvPr/>
      </p:nvGrpSpPr>
      <p:grpSpPr>
        <a:xfrm>
          <a:off x="0" y="0"/>
          <a:ext cx="0" cy="0"/>
          <a:chOff x="0" y="0"/>
          <a:chExt cx="0" cy="0"/>
        </a:xfrm>
      </p:grpSpPr>
      <p:grpSp>
        <p:nvGrpSpPr>
          <p:cNvPr id="444" name="Google Shape;444;p2"/>
          <p:cNvGrpSpPr/>
          <p:nvPr/>
        </p:nvGrpSpPr>
        <p:grpSpPr>
          <a:xfrm>
            <a:off x="2006019" y="49159"/>
            <a:ext cx="5930106" cy="1251497"/>
            <a:chOff x="2006019" y="49159"/>
            <a:chExt cx="5930106" cy="1251497"/>
          </a:xfrm>
        </p:grpSpPr>
        <p:sp>
          <p:nvSpPr>
            <p:cNvPr id="445" name="Google Shape;445;p2"/>
            <p:cNvSpPr/>
            <p:nvPr/>
          </p:nvSpPr>
          <p:spPr>
            <a:xfrm>
              <a:off x="2294413"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65C1C9"/>
            </a:solidFill>
            <a:ln>
              <a:noFill/>
            </a:ln>
            <a:effectLst>
              <a:outerShdw blurRad="28575" dist="19050" dir="1932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2"/>
            <p:cNvSpPr/>
            <p:nvPr/>
          </p:nvSpPr>
          <p:spPr>
            <a:xfrm rot="7791998">
              <a:off x="7097580"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4901"/>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2"/>
            <p:cNvSpPr/>
            <p:nvPr/>
          </p:nvSpPr>
          <p:spPr>
            <a:xfrm rot="7791998">
              <a:off x="1962480"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4901"/>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48" name="Google Shape;448;p2"/>
          <p:cNvSpPr txBox="1">
            <a:spLocks noGrp="1"/>
          </p:cNvSpPr>
          <p:nvPr>
            <p:ph type="title"/>
          </p:nvPr>
        </p:nvSpPr>
        <p:spPr>
          <a:xfrm>
            <a:off x="1411073" y="432377"/>
            <a:ext cx="69924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2000" dirty="0" err="1">
                <a:solidFill>
                  <a:schemeClr val="bg1"/>
                </a:solidFill>
                <a:latin typeface="+mj-lt"/>
                <a:cs typeface="Calibri" panose="020F0502020204030204" pitchFamily="34" charset="0"/>
              </a:rPr>
              <a:t>Permasalahan</a:t>
            </a:r>
            <a:r>
              <a:rPr lang="en-US" sz="2000" dirty="0">
                <a:solidFill>
                  <a:schemeClr val="bg1"/>
                </a:solidFill>
                <a:latin typeface="+mj-lt"/>
                <a:cs typeface="Calibri" panose="020F0502020204030204" pitchFamily="34" charset="0"/>
              </a:rPr>
              <a:t> </a:t>
            </a:r>
            <a:r>
              <a:rPr lang="en-US" sz="2000" dirty="0" err="1">
                <a:solidFill>
                  <a:schemeClr val="bg1"/>
                </a:solidFill>
                <a:latin typeface="+mj-lt"/>
                <a:cs typeface="Calibri" panose="020F0502020204030204" pitchFamily="34" charset="0"/>
              </a:rPr>
              <a:t>dalam</a:t>
            </a:r>
            <a:r>
              <a:rPr lang="en-US" sz="2000" dirty="0">
                <a:solidFill>
                  <a:schemeClr val="bg1"/>
                </a:solidFill>
                <a:latin typeface="+mj-lt"/>
                <a:cs typeface="Calibri" panose="020F0502020204030204" pitchFamily="34" charset="0"/>
              </a:rPr>
              <a:t> </a:t>
            </a:r>
            <a:r>
              <a:rPr lang="en-US" sz="2000" dirty="0" err="1">
                <a:solidFill>
                  <a:schemeClr val="bg1"/>
                </a:solidFill>
                <a:latin typeface="+mj-lt"/>
                <a:cs typeface="Calibri" panose="020F0502020204030204" pitchFamily="34" charset="0"/>
              </a:rPr>
              <a:t>Pelaksanaan</a:t>
            </a:r>
            <a:r>
              <a:rPr lang="en-US" sz="2000" dirty="0">
                <a:solidFill>
                  <a:schemeClr val="bg1"/>
                </a:solidFill>
                <a:latin typeface="+mj-lt"/>
                <a:cs typeface="Calibri" panose="020F0502020204030204" pitchFamily="34" charset="0"/>
              </a:rPr>
              <a:t> KBM</a:t>
            </a:r>
            <a:endParaRPr sz="1800" dirty="0">
              <a:solidFill>
                <a:schemeClr val="bg1"/>
              </a:solidFill>
              <a:latin typeface="+mj-lt"/>
              <a:cs typeface="Calibri" panose="020F0502020204030204" pitchFamily="34" charset="0"/>
            </a:endParaRPr>
          </a:p>
        </p:txBody>
      </p:sp>
      <p:sp>
        <p:nvSpPr>
          <p:cNvPr id="449" name="Google Shape;449;p2"/>
          <p:cNvSpPr txBox="1">
            <a:spLocks noGrp="1"/>
          </p:cNvSpPr>
          <p:nvPr>
            <p:ph type="body" idx="1"/>
          </p:nvPr>
        </p:nvSpPr>
        <p:spPr>
          <a:xfrm>
            <a:off x="978195" y="1255468"/>
            <a:ext cx="7687339" cy="3465209"/>
          </a:xfrm>
          <a:prstGeom prst="rect">
            <a:avLst/>
          </a:prstGeom>
          <a:noFill/>
          <a:ln>
            <a:noFill/>
          </a:ln>
        </p:spPr>
        <p:txBody>
          <a:bodyPr spcFirstLastPara="1" wrap="square" lIns="91425" tIns="91425" rIns="91425" bIns="91425" anchor="t" anchorCtr="0">
            <a:noAutofit/>
          </a:bodyPr>
          <a:lstStyle/>
          <a:p>
            <a:pPr indent="0">
              <a:lnSpc>
                <a:spcPct val="150000"/>
              </a:lnSpc>
              <a:spcAft>
                <a:spcPts val="1000"/>
              </a:spcAft>
              <a:buNone/>
            </a:pPr>
            <a:r>
              <a:rPr lang="en-US" sz="1600" dirty="0" err="1">
                <a:solidFill>
                  <a:schemeClr val="tx1"/>
                </a:solidFill>
                <a:effectLst/>
                <a:latin typeface="+mj-lt"/>
                <a:ea typeface="Calibri" panose="020F0502020204030204" pitchFamily="34" charset="0"/>
                <a:cs typeface="Times New Roman" panose="02020603050405020304" pitchFamily="18" charset="0"/>
              </a:rPr>
              <a:t>Pembelajaran</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inkuiri</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ini</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menekankan</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kepada</a:t>
            </a:r>
            <a:r>
              <a:rPr lang="en-US" sz="1600" dirty="0">
                <a:solidFill>
                  <a:schemeClr val="tx1"/>
                </a:solidFill>
                <a:effectLst/>
                <a:latin typeface="+mj-lt"/>
                <a:ea typeface="Calibri" panose="020F0502020204030204" pitchFamily="34" charset="0"/>
                <a:cs typeface="Times New Roman" panose="02020603050405020304" pitchFamily="18" charset="0"/>
              </a:rPr>
              <a:t> proses </a:t>
            </a:r>
            <a:r>
              <a:rPr lang="en-US" sz="1600" dirty="0" err="1">
                <a:solidFill>
                  <a:schemeClr val="tx1"/>
                </a:solidFill>
                <a:effectLst/>
                <a:latin typeface="+mj-lt"/>
                <a:ea typeface="Calibri" panose="020F0502020204030204" pitchFamily="34" charset="0"/>
                <a:cs typeface="Times New Roman" panose="02020603050405020304" pitchFamily="18" charset="0"/>
              </a:rPr>
              <a:t>mencari</a:t>
            </a:r>
            <a:r>
              <a:rPr lang="en-US" sz="1600" dirty="0">
                <a:solidFill>
                  <a:schemeClr val="tx1"/>
                </a:solidFill>
                <a:effectLst/>
                <a:latin typeface="+mj-lt"/>
                <a:ea typeface="Calibri" panose="020F0502020204030204" pitchFamily="34" charset="0"/>
                <a:cs typeface="Times New Roman" panose="02020603050405020304" pitchFamily="18" charset="0"/>
              </a:rPr>
              <a:t> dan </a:t>
            </a:r>
            <a:r>
              <a:rPr lang="en-US" sz="1600" dirty="0" err="1">
                <a:solidFill>
                  <a:schemeClr val="tx1"/>
                </a:solidFill>
                <a:effectLst/>
                <a:latin typeface="+mj-lt"/>
                <a:ea typeface="Calibri" panose="020F0502020204030204" pitchFamily="34" charset="0"/>
                <a:cs typeface="Times New Roman" panose="02020603050405020304" pitchFamily="18" charset="0"/>
              </a:rPr>
              <a:t>menemukan</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Materi</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pelajaran</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tidak</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diberikan</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secara</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langsung</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peran</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siswa</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dalam</a:t>
            </a:r>
            <a:r>
              <a:rPr lang="en-US" sz="1600" dirty="0">
                <a:solidFill>
                  <a:schemeClr val="tx1"/>
                </a:solidFill>
                <a:effectLst/>
                <a:latin typeface="+mj-lt"/>
                <a:ea typeface="Calibri" panose="020F0502020204030204" pitchFamily="34" charset="0"/>
                <a:cs typeface="Times New Roman" panose="02020603050405020304" pitchFamily="18" charset="0"/>
              </a:rPr>
              <a:t> strategi </a:t>
            </a:r>
            <a:r>
              <a:rPr lang="en-US" sz="1600" dirty="0" err="1">
                <a:solidFill>
                  <a:schemeClr val="tx1"/>
                </a:solidFill>
                <a:effectLst/>
                <a:latin typeface="+mj-lt"/>
                <a:ea typeface="Calibri" panose="020F0502020204030204" pitchFamily="34" charset="0"/>
                <a:cs typeface="Times New Roman" panose="02020603050405020304" pitchFamily="18" charset="0"/>
              </a:rPr>
              <a:t>ini</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adalah</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mencari</a:t>
            </a:r>
            <a:r>
              <a:rPr lang="en-US" sz="1600" dirty="0">
                <a:solidFill>
                  <a:schemeClr val="tx1"/>
                </a:solidFill>
                <a:effectLst/>
                <a:latin typeface="+mj-lt"/>
                <a:ea typeface="Calibri" panose="020F0502020204030204" pitchFamily="34" charset="0"/>
                <a:cs typeface="Times New Roman" panose="02020603050405020304" pitchFamily="18" charset="0"/>
              </a:rPr>
              <a:t> dan </a:t>
            </a:r>
            <a:r>
              <a:rPr lang="en-US" sz="1600" dirty="0" err="1">
                <a:solidFill>
                  <a:schemeClr val="tx1"/>
                </a:solidFill>
                <a:effectLst/>
                <a:latin typeface="+mj-lt"/>
                <a:ea typeface="Calibri" panose="020F0502020204030204" pitchFamily="34" charset="0"/>
                <a:cs typeface="Times New Roman" panose="02020603050405020304" pitchFamily="18" charset="0"/>
              </a:rPr>
              <a:t>menemukan</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sendiri</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materi</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pelajaran</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sedangkan</a:t>
            </a:r>
            <a:r>
              <a:rPr lang="en-US" sz="1600" dirty="0">
                <a:solidFill>
                  <a:schemeClr val="tx1"/>
                </a:solidFill>
                <a:effectLst/>
                <a:latin typeface="+mj-lt"/>
                <a:ea typeface="Calibri" panose="020F0502020204030204" pitchFamily="34" charset="0"/>
                <a:cs typeface="Times New Roman" panose="02020603050405020304" pitchFamily="18" charset="0"/>
              </a:rPr>
              <a:t> guru </a:t>
            </a:r>
            <a:r>
              <a:rPr lang="en-US" sz="1600" dirty="0" err="1">
                <a:solidFill>
                  <a:schemeClr val="tx1"/>
                </a:solidFill>
                <a:effectLst/>
                <a:latin typeface="+mj-lt"/>
                <a:ea typeface="Calibri" panose="020F0502020204030204" pitchFamily="34" charset="0"/>
                <a:cs typeface="Times New Roman" panose="02020603050405020304" pitchFamily="18" charset="0"/>
              </a:rPr>
              <a:t>berperan</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sebagai</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fasilitator</a:t>
            </a:r>
            <a:r>
              <a:rPr lang="en-US" sz="1600" dirty="0">
                <a:solidFill>
                  <a:schemeClr val="tx1"/>
                </a:solidFill>
                <a:effectLst/>
                <a:latin typeface="+mj-lt"/>
                <a:ea typeface="Calibri" panose="020F0502020204030204" pitchFamily="34" charset="0"/>
                <a:cs typeface="Times New Roman" panose="02020603050405020304" pitchFamily="18" charset="0"/>
              </a:rPr>
              <a:t> dan </a:t>
            </a:r>
            <a:r>
              <a:rPr lang="en-US" sz="1600" dirty="0" err="1">
                <a:solidFill>
                  <a:schemeClr val="tx1"/>
                </a:solidFill>
                <a:effectLst/>
                <a:latin typeface="+mj-lt"/>
                <a:ea typeface="Calibri" panose="020F0502020204030204" pitchFamily="34" charset="0"/>
                <a:cs typeface="Times New Roman" panose="02020603050405020304" pitchFamily="18" charset="0"/>
              </a:rPr>
              <a:t>membimbing</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siswa</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untuk</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belajar</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Dengan</a:t>
            </a:r>
            <a:r>
              <a:rPr lang="en-US" sz="1600" dirty="0">
                <a:solidFill>
                  <a:schemeClr val="tx1"/>
                </a:solidFill>
                <a:effectLst/>
                <a:latin typeface="+mj-lt"/>
                <a:ea typeface="Calibri" panose="020F0502020204030204" pitchFamily="34" charset="0"/>
                <a:cs typeface="Times New Roman" panose="02020603050405020304" pitchFamily="18" charset="0"/>
              </a:rPr>
              <a:t> kata lain </a:t>
            </a:r>
            <a:r>
              <a:rPr lang="en-US" sz="1600" dirty="0" err="1">
                <a:solidFill>
                  <a:schemeClr val="tx1"/>
                </a:solidFill>
                <a:effectLst/>
                <a:latin typeface="+mj-lt"/>
                <a:ea typeface="Calibri" panose="020F0502020204030204" pitchFamily="34" charset="0"/>
                <a:cs typeface="Times New Roman" panose="02020603050405020304" pitchFamily="18" charset="0"/>
              </a:rPr>
              <a:t>untuk</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siswa</a:t>
            </a:r>
            <a:r>
              <a:rPr lang="en-US" sz="1600" dirty="0">
                <a:solidFill>
                  <a:schemeClr val="tx1"/>
                </a:solidFill>
                <a:effectLst/>
                <a:latin typeface="+mj-lt"/>
                <a:ea typeface="Calibri" panose="020F0502020204030204" pitchFamily="34" charset="0"/>
                <a:cs typeface="Times New Roman" panose="02020603050405020304" pitchFamily="18" charset="0"/>
              </a:rPr>
              <a:t> yang </a:t>
            </a:r>
            <a:r>
              <a:rPr lang="en-US" sz="1600" dirty="0" err="1">
                <a:solidFill>
                  <a:schemeClr val="tx1"/>
                </a:solidFill>
                <a:effectLst/>
                <a:latin typeface="+mj-lt"/>
                <a:ea typeface="Calibri" panose="020F0502020204030204" pitchFamily="34" charset="0"/>
                <a:cs typeface="Times New Roman" panose="02020603050405020304" pitchFamily="18" charset="0"/>
              </a:rPr>
              <a:t>pintar</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maka</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akan</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cepat</a:t>
            </a:r>
            <a:r>
              <a:rPr lang="en-US" sz="1600" dirty="0">
                <a:solidFill>
                  <a:schemeClr val="tx1"/>
                </a:solidFill>
                <a:effectLst/>
                <a:latin typeface="+mj-lt"/>
                <a:ea typeface="Calibri" panose="020F0502020204030204" pitchFamily="34" charset="0"/>
                <a:cs typeface="Times New Roman" panose="02020603050405020304" pitchFamily="18" charset="0"/>
              </a:rPr>
              <a:t> dan </a:t>
            </a:r>
            <a:r>
              <a:rPr lang="en-US" sz="1600" dirty="0" err="1">
                <a:solidFill>
                  <a:schemeClr val="tx1"/>
                </a:solidFill>
                <a:effectLst/>
                <a:latin typeface="+mj-lt"/>
                <a:ea typeface="Calibri" panose="020F0502020204030204" pitchFamily="34" charset="0"/>
                <a:cs typeface="Times New Roman" panose="02020603050405020304" pitchFamily="18" charset="0"/>
              </a:rPr>
              <a:t>mengerti</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dalam</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pembelajaran</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tetapi</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untuk</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siswa</a:t>
            </a:r>
            <a:r>
              <a:rPr lang="en-US" sz="1600" dirty="0">
                <a:solidFill>
                  <a:schemeClr val="tx1"/>
                </a:solidFill>
                <a:effectLst/>
                <a:latin typeface="+mj-lt"/>
                <a:ea typeface="Calibri" panose="020F0502020204030204" pitchFamily="34" charset="0"/>
                <a:cs typeface="Times New Roman" panose="02020603050405020304" pitchFamily="18" charset="0"/>
              </a:rPr>
              <a:t> yang </a:t>
            </a:r>
            <a:r>
              <a:rPr lang="en-US" sz="1600" dirty="0" err="1">
                <a:solidFill>
                  <a:schemeClr val="tx1"/>
                </a:solidFill>
                <a:effectLst/>
                <a:latin typeface="+mj-lt"/>
                <a:ea typeface="Calibri" panose="020F0502020204030204" pitchFamily="34" charset="0"/>
                <a:cs typeface="Times New Roman" panose="02020603050405020304" pitchFamily="18" charset="0"/>
              </a:rPr>
              <a:t>daya</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tangkapnya</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kurang</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akan</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menimbulkan</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kebingungan</a:t>
            </a:r>
            <a:r>
              <a:rPr lang="en-US" sz="1600" dirty="0">
                <a:solidFill>
                  <a:schemeClr val="tx1"/>
                </a:solidFill>
                <a:effectLst/>
                <a:latin typeface="+mj-lt"/>
                <a:ea typeface="Calibri" panose="020F0502020204030204" pitchFamily="34" charset="0"/>
                <a:cs typeface="Times New Roman" panose="02020603050405020304" pitchFamily="18" charset="0"/>
              </a:rPr>
              <a:t> dan </a:t>
            </a:r>
            <a:r>
              <a:rPr lang="en-US" sz="1600" dirty="0" err="1">
                <a:solidFill>
                  <a:schemeClr val="tx1"/>
                </a:solidFill>
                <a:effectLst/>
                <a:latin typeface="+mj-lt"/>
                <a:ea typeface="Calibri" panose="020F0502020204030204" pitchFamily="34" charset="0"/>
                <a:cs typeface="Times New Roman" panose="02020603050405020304" pitchFamily="18" charset="0"/>
              </a:rPr>
              <a:t>akan</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tertinggal</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jauh</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pengetahuannya</a:t>
            </a:r>
            <a:r>
              <a:rPr lang="en-US" sz="1600" dirty="0">
                <a:solidFill>
                  <a:schemeClr val="tx1"/>
                </a:solidFill>
                <a:effectLst/>
                <a:latin typeface="+mj-lt"/>
                <a:ea typeface="Calibri" panose="020F0502020204030204" pitchFamily="34" charset="0"/>
                <a:cs typeface="Times New Roman" panose="02020603050405020304" pitchFamily="18" charset="0"/>
              </a:rPr>
              <a:t>.</a:t>
            </a:r>
            <a:endParaRPr lang="en-ID" sz="1600" dirty="0">
              <a:solidFill>
                <a:schemeClr val="tx1"/>
              </a:solidFill>
              <a:effectLst/>
              <a:latin typeface="+mj-lt"/>
              <a:ea typeface="Calibri" panose="020F0502020204030204" pitchFamily="34" charset="0"/>
              <a:cs typeface="Times New Roman" panose="02020603050405020304" pitchFamily="18" charset="0"/>
            </a:endParaRPr>
          </a:p>
          <a:p>
            <a:pPr indent="0">
              <a:lnSpc>
                <a:spcPct val="150000"/>
              </a:lnSpc>
              <a:spcAft>
                <a:spcPts val="1000"/>
              </a:spcAft>
              <a:buNone/>
            </a:pPr>
            <a:endParaRPr lang="en-ID"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0624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3"/>
        <p:cNvGrpSpPr/>
        <p:nvPr/>
      </p:nvGrpSpPr>
      <p:grpSpPr>
        <a:xfrm>
          <a:off x="0" y="0"/>
          <a:ext cx="0" cy="0"/>
          <a:chOff x="0" y="0"/>
          <a:chExt cx="0" cy="0"/>
        </a:xfrm>
      </p:grpSpPr>
      <p:grpSp>
        <p:nvGrpSpPr>
          <p:cNvPr id="1144" name="Google Shape;1144;p8"/>
          <p:cNvGrpSpPr/>
          <p:nvPr/>
        </p:nvGrpSpPr>
        <p:grpSpPr>
          <a:xfrm>
            <a:off x="1966944" y="49159"/>
            <a:ext cx="5930106" cy="1513689"/>
            <a:chOff x="1966944" y="49159"/>
            <a:chExt cx="5930106" cy="1251497"/>
          </a:xfrm>
        </p:grpSpPr>
        <p:sp>
          <p:nvSpPr>
            <p:cNvPr id="1145" name="Google Shape;1145;p8"/>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lt2"/>
            </a:solidFill>
            <a:ln>
              <a:noFill/>
            </a:ln>
            <a:effectLst>
              <a:outerShdw blurRad="28575" dist="19050" dir="1932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8"/>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4901"/>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8"/>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4901"/>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8" name="Google Shape;1148;p8"/>
          <p:cNvSpPr txBox="1">
            <a:spLocks noGrp="1"/>
          </p:cNvSpPr>
          <p:nvPr>
            <p:ph type="title"/>
          </p:nvPr>
        </p:nvSpPr>
        <p:spPr>
          <a:xfrm>
            <a:off x="1431507" y="248923"/>
            <a:ext cx="6992400" cy="572700"/>
          </a:xfrm>
          <a:prstGeom prst="rect">
            <a:avLst/>
          </a:prstGeom>
          <a:noFill/>
          <a:ln>
            <a:noFill/>
          </a:ln>
        </p:spPr>
        <p:txBody>
          <a:bodyPr spcFirstLastPara="1" wrap="square" lIns="91425" tIns="91425" rIns="91425" bIns="91425" anchor="t" anchorCtr="0">
            <a:noAutofit/>
          </a:bodyPr>
          <a:lstStyle/>
          <a:p>
            <a:pPr>
              <a:lnSpc>
                <a:spcPct val="115000"/>
              </a:lnSpc>
              <a:spcBef>
                <a:spcPts val="1000"/>
              </a:spcBef>
            </a:pPr>
            <a:r>
              <a:rPr lang="en-US" sz="2000" dirty="0" err="1">
                <a:solidFill>
                  <a:schemeClr val="bg1"/>
                </a:solidFill>
                <a:effectLst/>
                <a:latin typeface="+mj-lt"/>
                <a:ea typeface="Times New Roman" panose="02020603050405020304" pitchFamily="18" charset="0"/>
                <a:cs typeface="Calibri" panose="020F0502020204030204" pitchFamily="34" charset="0"/>
              </a:rPr>
              <a:t>Pemecahan</a:t>
            </a:r>
            <a:r>
              <a:rPr lang="en-US" sz="2000" dirty="0">
                <a:solidFill>
                  <a:schemeClr val="bg1"/>
                </a:solidFill>
                <a:effectLst/>
                <a:latin typeface="+mj-lt"/>
                <a:ea typeface="Times New Roman" panose="02020603050405020304" pitchFamily="18" charset="0"/>
                <a:cs typeface="Calibri" panose="020F0502020204030204" pitchFamily="34" charset="0"/>
              </a:rPr>
              <a:t> </a:t>
            </a:r>
            <a:r>
              <a:rPr lang="en-US" sz="2000" dirty="0" err="1">
                <a:solidFill>
                  <a:schemeClr val="bg1"/>
                </a:solidFill>
                <a:effectLst/>
                <a:latin typeface="+mj-lt"/>
                <a:ea typeface="Times New Roman" panose="02020603050405020304" pitchFamily="18" charset="0"/>
                <a:cs typeface="Calibri" panose="020F0502020204030204" pitchFamily="34" charset="0"/>
              </a:rPr>
              <a:t>Masalah</a:t>
            </a:r>
            <a:r>
              <a:rPr lang="en-US" sz="2000" dirty="0">
                <a:solidFill>
                  <a:schemeClr val="bg1"/>
                </a:solidFill>
                <a:effectLst/>
                <a:latin typeface="+mj-lt"/>
                <a:ea typeface="Times New Roman" panose="02020603050405020304" pitchFamily="18" charset="0"/>
                <a:cs typeface="Calibri" panose="020F0502020204030204" pitchFamily="34" charset="0"/>
              </a:rPr>
              <a:t> </a:t>
            </a:r>
            <a:r>
              <a:rPr lang="en-US" sz="2000" dirty="0" err="1">
                <a:solidFill>
                  <a:schemeClr val="bg1"/>
                </a:solidFill>
                <a:effectLst/>
                <a:latin typeface="+mj-lt"/>
                <a:ea typeface="Times New Roman" panose="02020603050405020304" pitchFamily="18" charset="0"/>
                <a:cs typeface="Calibri" panose="020F0502020204030204" pitchFamily="34" charset="0"/>
              </a:rPr>
              <a:t>Kendala</a:t>
            </a:r>
            <a:r>
              <a:rPr lang="en-US" sz="2000" dirty="0">
                <a:solidFill>
                  <a:schemeClr val="bg1"/>
                </a:solidFill>
                <a:effectLst/>
                <a:latin typeface="+mj-lt"/>
                <a:ea typeface="Times New Roman" panose="02020603050405020304" pitchFamily="18" charset="0"/>
                <a:cs typeface="Calibri" panose="020F0502020204030204" pitchFamily="34" charset="0"/>
              </a:rPr>
              <a:t> </a:t>
            </a:r>
            <a:r>
              <a:rPr lang="en-US" sz="2000" dirty="0" err="1">
                <a:solidFill>
                  <a:schemeClr val="bg1"/>
                </a:solidFill>
                <a:effectLst/>
                <a:latin typeface="+mj-lt"/>
                <a:ea typeface="Times New Roman" panose="02020603050405020304" pitchFamily="18" charset="0"/>
                <a:cs typeface="Calibri" panose="020F0502020204030204" pitchFamily="34" charset="0"/>
              </a:rPr>
              <a:t>dalam</a:t>
            </a:r>
            <a:r>
              <a:rPr lang="en-US" sz="2000" dirty="0">
                <a:solidFill>
                  <a:schemeClr val="bg1"/>
                </a:solidFill>
                <a:effectLst/>
                <a:latin typeface="+mj-lt"/>
                <a:ea typeface="Times New Roman" panose="02020603050405020304" pitchFamily="18" charset="0"/>
                <a:cs typeface="Calibri" panose="020F0502020204030204" pitchFamily="34" charset="0"/>
              </a:rPr>
              <a:t> </a:t>
            </a:r>
            <a:br>
              <a:rPr lang="en-US" sz="2000" dirty="0">
                <a:solidFill>
                  <a:schemeClr val="bg1"/>
                </a:solidFill>
                <a:effectLst/>
                <a:latin typeface="+mj-lt"/>
                <a:ea typeface="Times New Roman" panose="02020603050405020304" pitchFamily="18" charset="0"/>
                <a:cs typeface="Calibri" panose="020F0502020204030204" pitchFamily="34" charset="0"/>
              </a:rPr>
            </a:br>
            <a:r>
              <a:rPr lang="en-US" sz="2000" dirty="0">
                <a:solidFill>
                  <a:schemeClr val="bg1"/>
                </a:solidFill>
                <a:effectLst/>
                <a:latin typeface="+mj-lt"/>
                <a:ea typeface="Times New Roman" panose="02020603050405020304" pitchFamily="18" charset="0"/>
                <a:cs typeface="Calibri" panose="020F0502020204030204" pitchFamily="34" charset="0"/>
              </a:rPr>
              <a:t>Strategi </a:t>
            </a:r>
            <a:r>
              <a:rPr lang="en-US" sz="2000" dirty="0" err="1">
                <a:solidFill>
                  <a:schemeClr val="bg1"/>
                </a:solidFill>
                <a:effectLst/>
                <a:latin typeface="+mj-lt"/>
                <a:ea typeface="Times New Roman" panose="02020603050405020304" pitchFamily="18" charset="0"/>
                <a:cs typeface="Calibri" panose="020F0502020204030204" pitchFamily="34" charset="0"/>
              </a:rPr>
              <a:t>Pembelajaran</a:t>
            </a:r>
            <a:r>
              <a:rPr lang="en-US" sz="2000" dirty="0">
                <a:solidFill>
                  <a:schemeClr val="bg1"/>
                </a:solidFill>
                <a:effectLst/>
                <a:latin typeface="+mj-lt"/>
                <a:ea typeface="Times New Roman" panose="02020603050405020304" pitchFamily="18" charset="0"/>
                <a:cs typeface="Calibri" panose="020F0502020204030204" pitchFamily="34" charset="0"/>
              </a:rPr>
              <a:t> </a:t>
            </a:r>
            <a:r>
              <a:rPr lang="en-US" sz="2000" dirty="0" err="1">
                <a:solidFill>
                  <a:schemeClr val="bg1"/>
                </a:solidFill>
                <a:effectLst/>
                <a:latin typeface="+mj-lt"/>
                <a:ea typeface="Times New Roman" panose="02020603050405020304" pitchFamily="18" charset="0"/>
                <a:cs typeface="Calibri" panose="020F0502020204030204" pitchFamily="34" charset="0"/>
              </a:rPr>
              <a:t>Inkuiri</a:t>
            </a:r>
            <a:endParaRPr lang="en-ID" sz="2000" dirty="0">
              <a:solidFill>
                <a:schemeClr val="bg1"/>
              </a:solidFill>
              <a:effectLst/>
              <a:latin typeface="+mj-lt"/>
              <a:ea typeface="Times New Roman" panose="02020603050405020304" pitchFamily="18" charset="0"/>
              <a:cs typeface="Calibri" panose="020F0502020204030204" pitchFamily="34" charset="0"/>
            </a:endParaRPr>
          </a:p>
        </p:txBody>
      </p:sp>
      <p:grpSp>
        <p:nvGrpSpPr>
          <p:cNvPr id="1149" name="Google Shape;1149;p8"/>
          <p:cNvGrpSpPr/>
          <p:nvPr/>
        </p:nvGrpSpPr>
        <p:grpSpPr>
          <a:xfrm rot="432144">
            <a:off x="7980305" y="3634574"/>
            <a:ext cx="947507" cy="1387729"/>
            <a:chOff x="6562276" y="1844876"/>
            <a:chExt cx="1865009" cy="2464577"/>
          </a:xfrm>
        </p:grpSpPr>
        <p:sp>
          <p:nvSpPr>
            <p:cNvPr id="1150" name="Google Shape;1150;p8"/>
            <p:cNvSpPr/>
            <p:nvPr/>
          </p:nvSpPr>
          <p:spPr>
            <a:xfrm>
              <a:off x="6562276" y="1844876"/>
              <a:ext cx="1865009" cy="2464577"/>
            </a:xfrm>
            <a:custGeom>
              <a:avLst/>
              <a:gdLst/>
              <a:ahLst/>
              <a:cxnLst/>
              <a:rect l="l" t="t" r="r" b="b"/>
              <a:pathLst>
                <a:path w="56230" h="74307" extrusionOk="0">
                  <a:moveTo>
                    <a:pt x="35862" y="1"/>
                  </a:moveTo>
                  <a:cubicBezTo>
                    <a:pt x="25578" y="1"/>
                    <a:pt x="18090" y="8111"/>
                    <a:pt x="17779" y="8459"/>
                  </a:cubicBezTo>
                  <a:lnTo>
                    <a:pt x="17759" y="8476"/>
                  </a:lnTo>
                  <a:cubicBezTo>
                    <a:pt x="17556" y="8688"/>
                    <a:pt x="17361" y="8907"/>
                    <a:pt x="17169" y="9125"/>
                  </a:cubicBezTo>
                  <a:lnTo>
                    <a:pt x="15362" y="11117"/>
                  </a:lnTo>
                  <a:lnTo>
                    <a:pt x="15627" y="11180"/>
                  </a:lnTo>
                  <a:cubicBezTo>
                    <a:pt x="13755" y="14070"/>
                    <a:pt x="12728" y="17441"/>
                    <a:pt x="12684" y="20944"/>
                  </a:cubicBezTo>
                  <a:cubicBezTo>
                    <a:pt x="12604" y="27295"/>
                    <a:pt x="12740" y="33118"/>
                    <a:pt x="13092" y="38292"/>
                  </a:cubicBezTo>
                  <a:cubicBezTo>
                    <a:pt x="12067" y="37610"/>
                    <a:pt x="10868" y="37201"/>
                    <a:pt x="9586" y="37112"/>
                  </a:cubicBezTo>
                  <a:lnTo>
                    <a:pt x="9499" y="37106"/>
                  </a:lnTo>
                  <a:cubicBezTo>
                    <a:pt x="9330" y="37096"/>
                    <a:pt x="9158" y="37089"/>
                    <a:pt x="8985" y="37089"/>
                  </a:cubicBezTo>
                  <a:cubicBezTo>
                    <a:pt x="5518" y="37089"/>
                    <a:pt x="2168" y="39286"/>
                    <a:pt x="1353" y="42094"/>
                  </a:cubicBezTo>
                  <a:cubicBezTo>
                    <a:pt x="908" y="43615"/>
                    <a:pt x="991" y="44911"/>
                    <a:pt x="1316" y="45948"/>
                  </a:cubicBezTo>
                  <a:cubicBezTo>
                    <a:pt x="971" y="46333"/>
                    <a:pt x="699" y="46784"/>
                    <a:pt x="533" y="47271"/>
                  </a:cubicBezTo>
                  <a:cubicBezTo>
                    <a:pt x="0" y="48852"/>
                    <a:pt x="587" y="50486"/>
                    <a:pt x="2101" y="51643"/>
                  </a:cubicBezTo>
                  <a:cubicBezTo>
                    <a:pt x="2135" y="51666"/>
                    <a:pt x="2164" y="51689"/>
                    <a:pt x="2194" y="51712"/>
                  </a:cubicBezTo>
                  <a:cubicBezTo>
                    <a:pt x="1886" y="52638"/>
                    <a:pt x="1890" y="53724"/>
                    <a:pt x="2462" y="54908"/>
                  </a:cubicBezTo>
                  <a:cubicBezTo>
                    <a:pt x="3063" y="56147"/>
                    <a:pt x="4157" y="56989"/>
                    <a:pt x="5495" y="57284"/>
                  </a:cubicBezTo>
                  <a:lnTo>
                    <a:pt x="5893" y="58487"/>
                  </a:lnTo>
                  <a:lnTo>
                    <a:pt x="5959" y="58454"/>
                  </a:lnTo>
                  <a:cubicBezTo>
                    <a:pt x="6006" y="58573"/>
                    <a:pt x="6055" y="58686"/>
                    <a:pt x="6101" y="58795"/>
                  </a:cubicBezTo>
                  <a:cubicBezTo>
                    <a:pt x="6732" y="60257"/>
                    <a:pt x="7275" y="61036"/>
                    <a:pt x="7981" y="61483"/>
                  </a:cubicBezTo>
                  <a:cubicBezTo>
                    <a:pt x="8385" y="61742"/>
                    <a:pt x="8846" y="61878"/>
                    <a:pt x="9310" y="61878"/>
                  </a:cubicBezTo>
                  <a:cubicBezTo>
                    <a:pt x="10971" y="61878"/>
                    <a:pt x="11763" y="60274"/>
                    <a:pt x="12025" y="59747"/>
                  </a:cubicBezTo>
                  <a:lnTo>
                    <a:pt x="10620" y="59051"/>
                  </a:lnTo>
                  <a:lnTo>
                    <a:pt x="10646" y="59004"/>
                  </a:lnTo>
                  <a:lnTo>
                    <a:pt x="12052" y="59693"/>
                  </a:lnTo>
                  <a:cubicBezTo>
                    <a:pt x="12340" y="59104"/>
                    <a:pt x="12635" y="58351"/>
                    <a:pt x="12976" y="57324"/>
                  </a:cubicBezTo>
                  <a:cubicBezTo>
                    <a:pt x="13165" y="56764"/>
                    <a:pt x="13357" y="56134"/>
                    <a:pt x="13573" y="55382"/>
                  </a:cubicBezTo>
                  <a:lnTo>
                    <a:pt x="13586" y="55342"/>
                  </a:lnTo>
                  <a:lnTo>
                    <a:pt x="13606" y="55266"/>
                  </a:lnTo>
                  <a:cubicBezTo>
                    <a:pt x="13675" y="55027"/>
                    <a:pt x="13742" y="54785"/>
                    <a:pt x="13808" y="54547"/>
                  </a:cubicBezTo>
                  <a:cubicBezTo>
                    <a:pt x="13996" y="53867"/>
                    <a:pt x="14186" y="53135"/>
                    <a:pt x="14388" y="52335"/>
                  </a:cubicBezTo>
                  <a:cubicBezTo>
                    <a:pt x="14862" y="52260"/>
                    <a:pt x="15329" y="52190"/>
                    <a:pt x="15793" y="52130"/>
                  </a:cubicBezTo>
                  <a:cubicBezTo>
                    <a:pt x="16612" y="52985"/>
                    <a:pt x="17686" y="53568"/>
                    <a:pt x="18889" y="53777"/>
                  </a:cubicBezTo>
                  <a:cubicBezTo>
                    <a:pt x="20526" y="54065"/>
                    <a:pt x="22953" y="54420"/>
                    <a:pt x="25913" y="54639"/>
                  </a:cubicBezTo>
                  <a:cubicBezTo>
                    <a:pt x="25555" y="57542"/>
                    <a:pt x="25030" y="61878"/>
                    <a:pt x="24649" y="65534"/>
                  </a:cubicBezTo>
                  <a:cubicBezTo>
                    <a:pt x="24421" y="67708"/>
                    <a:pt x="25110" y="69902"/>
                    <a:pt x="26539" y="71553"/>
                  </a:cubicBezTo>
                  <a:cubicBezTo>
                    <a:pt x="27970" y="73207"/>
                    <a:pt x="30045" y="74207"/>
                    <a:pt x="32229" y="74294"/>
                  </a:cubicBezTo>
                  <a:lnTo>
                    <a:pt x="32411" y="74300"/>
                  </a:lnTo>
                  <a:cubicBezTo>
                    <a:pt x="32501" y="74304"/>
                    <a:pt x="32594" y="74307"/>
                    <a:pt x="32684" y="74307"/>
                  </a:cubicBezTo>
                  <a:cubicBezTo>
                    <a:pt x="34106" y="74307"/>
                    <a:pt x="35498" y="73926"/>
                    <a:pt x="36727" y="73200"/>
                  </a:cubicBezTo>
                  <a:cubicBezTo>
                    <a:pt x="39953" y="71861"/>
                    <a:pt x="41944" y="68550"/>
                    <a:pt x="41596" y="65076"/>
                  </a:cubicBezTo>
                  <a:cubicBezTo>
                    <a:pt x="41238" y="61550"/>
                    <a:pt x="40791" y="57192"/>
                    <a:pt x="40453" y="54258"/>
                  </a:cubicBezTo>
                  <a:cubicBezTo>
                    <a:pt x="41487" y="54122"/>
                    <a:pt x="42508" y="53963"/>
                    <a:pt x="43502" y="53781"/>
                  </a:cubicBezTo>
                  <a:cubicBezTo>
                    <a:pt x="43823" y="53721"/>
                    <a:pt x="44149" y="53632"/>
                    <a:pt x="44470" y="53509"/>
                  </a:cubicBezTo>
                  <a:cubicBezTo>
                    <a:pt x="44755" y="53409"/>
                    <a:pt x="46249" y="52883"/>
                    <a:pt x="47920" y="52054"/>
                  </a:cubicBezTo>
                  <a:lnTo>
                    <a:pt x="47920" y="52054"/>
                  </a:lnTo>
                  <a:cubicBezTo>
                    <a:pt x="47874" y="52355"/>
                    <a:pt x="47811" y="52647"/>
                    <a:pt x="47731" y="52919"/>
                  </a:cubicBezTo>
                  <a:cubicBezTo>
                    <a:pt x="46876" y="55915"/>
                    <a:pt x="46568" y="57148"/>
                    <a:pt x="46462" y="57990"/>
                  </a:cubicBezTo>
                  <a:cubicBezTo>
                    <a:pt x="46283" y="59425"/>
                    <a:pt x="46704" y="60429"/>
                    <a:pt x="47781" y="61149"/>
                  </a:cubicBezTo>
                  <a:cubicBezTo>
                    <a:pt x="48285" y="61483"/>
                    <a:pt x="48871" y="61662"/>
                    <a:pt x="49471" y="61662"/>
                  </a:cubicBezTo>
                  <a:cubicBezTo>
                    <a:pt x="50373" y="61662"/>
                    <a:pt x="51712" y="61275"/>
                    <a:pt x="52971" y="59422"/>
                  </a:cubicBezTo>
                  <a:cubicBezTo>
                    <a:pt x="55089" y="56313"/>
                    <a:pt x="56229" y="50085"/>
                    <a:pt x="53860" y="43585"/>
                  </a:cubicBezTo>
                  <a:cubicBezTo>
                    <a:pt x="54562" y="37954"/>
                    <a:pt x="55536" y="27471"/>
                    <a:pt x="54738" y="16931"/>
                  </a:cubicBezTo>
                  <a:cubicBezTo>
                    <a:pt x="54132" y="8933"/>
                    <a:pt x="48365" y="2350"/>
                    <a:pt x="40814" y="527"/>
                  </a:cubicBezTo>
                  <a:lnTo>
                    <a:pt x="41099" y="203"/>
                  </a:lnTo>
                  <a:lnTo>
                    <a:pt x="37771" y="63"/>
                  </a:lnTo>
                  <a:cubicBezTo>
                    <a:pt x="37732" y="60"/>
                    <a:pt x="37380" y="40"/>
                    <a:pt x="37241" y="33"/>
                  </a:cubicBezTo>
                  <a:cubicBezTo>
                    <a:pt x="37089" y="27"/>
                    <a:pt x="36939" y="24"/>
                    <a:pt x="36791" y="21"/>
                  </a:cubicBezTo>
                  <a:lnTo>
                    <a:pt x="36671" y="17"/>
                  </a:lnTo>
                  <a:cubicBezTo>
                    <a:pt x="36399" y="4"/>
                    <a:pt x="36130" y="1"/>
                    <a:pt x="35862" y="1"/>
                  </a:cubicBezTo>
                  <a:close/>
                </a:path>
              </a:pathLst>
            </a:custGeom>
            <a:solidFill>
              <a:schemeClr val="lt1"/>
            </a:solidFill>
            <a:ln>
              <a:noFill/>
            </a:ln>
            <a:effectLst>
              <a:outerShdw blurRad="28575" dist="19050" dir="19140000" algn="bl" rotWithShape="0">
                <a:srgbClr val="000000">
                  <a:alpha val="219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1" name="Google Shape;1151;p8"/>
            <p:cNvSpPr/>
            <p:nvPr/>
          </p:nvSpPr>
          <p:spPr>
            <a:xfrm>
              <a:off x="7470669" y="3544495"/>
              <a:ext cx="412803" cy="678441"/>
            </a:xfrm>
            <a:custGeom>
              <a:avLst/>
              <a:gdLst/>
              <a:ahLst/>
              <a:cxnLst/>
              <a:rect l="l" t="t" r="r" b="b"/>
              <a:pathLst>
                <a:path w="12446" h="20455" extrusionOk="0">
                  <a:moveTo>
                    <a:pt x="2009" y="0"/>
                  </a:moveTo>
                  <a:cubicBezTo>
                    <a:pt x="2009" y="0"/>
                    <a:pt x="988" y="7926"/>
                    <a:pt x="351" y="14025"/>
                  </a:cubicBezTo>
                  <a:cubicBezTo>
                    <a:pt x="0" y="17369"/>
                    <a:pt x="2549" y="20309"/>
                    <a:pt x="5907" y="20444"/>
                  </a:cubicBezTo>
                  <a:cubicBezTo>
                    <a:pt x="5963" y="20444"/>
                    <a:pt x="6019" y="20448"/>
                    <a:pt x="6075" y="20451"/>
                  </a:cubicBezTo>
                  <a:cubicBezTo>
                    <a:pt x="6143" y="20453"/>
                    <a:pt x="6211" y="20455"/>
                    <a:pt x="6279" y="20455"/>
                  </a:cubicBezTo>
                  <a:cubicBezTo>
                    <a:pt x="9717" y="20455"/>
                    <a:pt x="12446" y="17500"/>
                    <a:pt x="12098" y="14048"/>
                  </a:cubicBezTo>
                  <a:cubicBezTo>
                    <a:pt x="11578" y="8914"/>
                    <a:pt x="10845" y="1850"/>
                    <a:pt x="10580" y="323"/>
                  </a:cubicBezTo>
                  <a:lnTo>
                    <a:pt x="2009" y="0"/>
                  </a:lnTo>
                  <a:close/>
                </a:path>
              </a:pathLst>
            </a:custGeom>
            <a:solidFill>
              <a:srgbClr val="E691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8"/>
            <p:cNvSpPr/>
            <p:nvPr/>
          </p:nvSpPr>
          <p:spPr>
            <a:xfrm>
              <a:off x="7438230" y="3560681"/>
              <a:ext cx="412836" cy="678408"/>
            </a:xfrm>
            <a:custGeom>
              <a:avLst/>
              <a:gdLst/>
              <a:ahLst/>
              <a:cxnLst/>
              <a:rect l="l" t="t" r="r" b="b"/>
              <a:pathLst>
                <a:path w="12447" h="20454" extrusionOk="0">
                  <a:moveTo>
                    <a:pt x="2009" y="0"/>
                  </a:moveTo>
                  <a:cubicBezTo>
                    <a:pt x="2009" y="0"/>
                    <a:pt x="988" y="7929"/>
                    <a:pt x="348" y="14027"/>
                  </a:cubicBezTo>
                  <a:cubicBezTo>
                    <a:pt x="1" y="17371"/>
                    <a:pt x="2549" y="20311"/>
                    <a:pt x="5907" y="20444"/>
                  </a:cubicBezTo>
                  <a:cubicBezTo>
                    <a:pt x="5963" y="20447"/>
                    <a:pt x="6019" y="20450"/>
                    <a:pt x="6072" y="20450"/>
                  </a:cubicBezTo>
                  <a:cubicBezTo>
                    <a:pt x="6141" y="20452"/>
                    <a:pt x="6209" y="20453"/>
                    <a:pt x="6276" y="20453"/>
                  </a:cubicBezTo>
                  <a:cubicBezTo>
                    <a:pt x="9718" y="20453"/>
                    <a:pt x="12446" y="17502"/>
                    <a:pt x="12098" y="14050"/>
                  </a:cubicBezTo>
                  <a:cubicBezTo>
                    <a:pt x="11578" y="8913"/>
                    <a:pt x="10845" y="1853"/>
                    <a:pt x="10580" y="321"/>
                  </a:cubicBezTo>
                  <a:lnTo>
                    <a:pt x="200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8"/>
            <p:cNvSpPr/>
            <p:nvPr/>
          </p:nvSpPr>
          <p:spPr>
            <a:xfrm>
              <a:off x="7204058" y="1915162"/>
              <a:ext cx="571576" cy="275556"/>
            </a:xfrm>
            <a:custGeom>
              <a:avLst/>
              <a:gdLst/>
              <a:ahLst/>
              <a:cxnLst/>
              <a:rect l="l" t="t" r="r" b="b"/>
              <a:pathLst>
                <a:path w="17233" h="8308" extrusionOk="0">
                  <a:moveTo>
                    <a:pt x="16512" y="1"/>
                  </a:moveTo>
                  <a:cubicBezTo>
                    <a:pt x="7049" y="1"/>
                    <a:pt x="1" y="7765"/>
                    <a:pt x="1" y="7765"/>
                  </a:cubicBezTo>
                  <a:cubicBezTo>
                    <a:pt x="908" y="8143"/>
                    <a:pt x="1855" y="8308"/>
                    <a:pt x="2817" y="8308"/>
                  </a:cubicBezTo>
                  <a:cubicBezTo>
                    <a:pt x="9632" y="8308"/>
                    <a:pt x="17232" y="16"/>
                    <a:pt x="17232" y="16"/>
                  </a:cubicBezTo>
                  <a:cubicBezTo>
                    <a:pt x="16991" y="6"/>
                    <a:pt x="16751" y="1"/>
                    <a:pt x="165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8"/>
            <p:cNvSpPr/>
            <p:nvPr/>
          </p:nvSpPr>
          <p:spPr>
            <a:xfrm>
              <a:off x="7977157" y="3391618"/>
              <a:ext cx="269884" cy="162023"/>
            </a:xfrm>
            <a:custGeom>
              <a:avLst/>
              <a:gdLst/>
              <a:ahLst/>
              <a:cxnLst/>
              <a:rect l="l" t="t" r="r" b="b"/>
              <a:pathLst>
                <a:path w="8137" h="4885" extrusionOk="0">
                  <a:moveTo>
                    <a:pt x="3836" y="0"/>
                  </a:moveTo>
                  <a:cubicBezTo>
                    <a:pt x="3225" y="0"/>
                    <a:pt x="2637" y="76"/>
                    <a:pt x="2141" y="274"/>
                  </a:cubicBezTo>
                  <a:cubicBezTo>
                    <a:pt x="0" y="1133"/>
                    <a:pt x="1084" y="4885"/>
                    <a:pt x="1084" y="4885"/>
                  </a:cubicBezTo>
                  <a:cubicBezTo>
                    <a:pt x="1084" y="4885"/>
                    <a:pt x="6311" y="3112"/>
                    <a:pt x="8137" y="838"/>
                  </a:cubicBezTo>
                  <a:cubicBezTo>
                    <a:pt x="8137" y="838"/>
                    <a:pt x="5862" y="0"/>
                    <a:pt x="383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8"/>
            <p:cNvSpPr/>
            <p:nvPr/>
          </p:nvSpPr>
          <p:spPr>
            <a:xfrm>
              <a:off x="7231124" y="1915626"/>
              <a:ext cx="1106700" cy="1584942"/>
            </a:xfrm>
            <a:custGeom>
              <a:avLst/>
              <a:gdLst/>
              <a:ahLst/>
              <a:cxnLst/>
              <a:rect l="l" t="t" r="r" b="b"/>
              <a:pathLst>
                <a:path w="33367" h="47786" extrusionOk="0">
                  <a:moveTo>
                    <a:pt x="16214" y="1"/>
                  </a:moveTo>
                  <a:cubicBezTo>
                    <a:pt x="7425" y="1"/>
                    <a:pt x="216" y="7158"/>
                    <a:pt x="103" y="16044"/>
                  </a:cubicBezTo>
                  <a:cubicBezTo>
                    <a:pt x="0" y="24241"/>
                    <a:pt x="225" y="35128"/>
                    <a:pt x="1687" y="43862"/>
                  </a:cubicBezTo>
                  <a:cubicBezTo>
                    <a:pt x="1933" y="45340"/>
                    <a:pt x="3083" y="46497"/>
                    <a:pt x="4558" y="46755"/>
                  </a:cubicBezTo>
                  <a:cubicBezTo>
                    <a:pt x="7085" y="47201"/>
                    <a:pt x="11413" y="47786"/>
                    <a:pt x="16686" y="47786"/>
                  </a:cubicBezTo>
                  <a:cubicBezTo>
                    <a:pt x="20251" y="47786"/>
                    <a:pt x="24249" y="47518"/>
                    <a:pt x="28414" y="46759"/>
                  </a:cubicBezTo>
                  <a:cubicBezTo>
                    <a:pt x="29890" y="46491"/>
                    <a:pt x="31019" y="45297"/>
                    <a:pt x="31235" y="43815"/>
                  </a:cubicBezTo>
                  <a:cubicBezTo>
                    <a:pt x="31958" y="38831"/>
                    <a:pt x="33366" y="26952"/>
                    <a:pt x="32458" y="14960"/>
                  </a:cubicBezTo>
                  <a:cubicBezTo>
                    <a:pt x="31848" y="6926"/>
                    <a:pt x="25405" y="519"/>
                    <a:pt x="17365" y="42"/>
                  </a:cubicBezTo>
                  <a:cubicBezTo>
                    <a:pt x="17235" y="32"/>
                    <a:pt x="17106" y="25"/>
                    <a:pt x="16976" y="19"/>
                  </a:cubicBezTo>
                  <a:cubicBezTo>
                    <a:pt x="16721" y="7"/>
                    <a:pt x="16467" y="1"/>
                    <a:pt x="1621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6" name="Google Shape;1156;p8"/>
            <p:cNvSpPr/>
            <p:nvPr/>
          </p:nvSpPr>
          <p:spPr>
            <a:xfrm>
              <a:off x="6802882" y="3413576"/>
              <a:ext cx="493765" cy="137446"/>
            </a:xfrm>
            <a:custGeom>
              <a:avLst/>
              <a:gdLst/>
              <a:ahLst/>
              <a:cxnLst/>
              <a:rect l="l" t="t" r="r" b="b"/>
              <a:pathLst>
                <a:path w="14887" h="4144" extrusionOk="0">
                  <a:moveTo>
                    <a:pt x="13419" y="0"/>
                  </a:moveTo>
                  <a:cubicBezTo>
                    <a:pt x="12519" y="0"/>
                    <a:pt x="4411" y="56"/>
                    <a:pt x="1" y="2042"/>
                  </a:cubicBezTo>
                  <a:lnTo>
                    <a:pt x="1111" y="4143"/>
                  </a:lnTo>
                  <a:cubicBezTo>
                    <a:pt x="1111" y="4143"/>
                    <a:pt x="7575" y="2333"/>
                    <a:pt x="13782" y="2333"/>
                  </a:cubicBezTo>
                  <a:cubicBezTo>
                    <a:pt x="14152" y="2333"/>
                    <a:pt x="14520" y="2340"/>
                    <a:pt x="14886" y="2353"/>
                  </a:cubicBezTo>
                  <a:lnTo>
                    <a:pt x="13501" y="0"/>
                  </a:lnTo>
                  <a:cubicBezTo>
                    <a:pt x="13501" y="0"/>
                    <a:pt x="13473" y="0"/>
                    <a:pt x="1341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p8"/>
            <p:cNvSpPr/>
            <p:nvPr/>
          </p:nvSpPr>
          <p:spPr>
            <a:xfrm>
              <a:off x="7050918" y="2008533"/>
              <a:ext cx="1105506" cy="1584909"/>
            </a:xfrm>
            <a:custGeom>
              <a:avLst/>
              <a:gdLst/>
              <a:ahLst/>
              <a:cxnLst/>
              <a:rect l="l" t="t" r="r" b="b"/>
              <a:pathLst>
                <a:path w="33331" h="47785" extrusionOk="0">
                  <a:moveTo>
                    <a:pt x="16177" y="0"/>
                  </a:moveTo>
                  <a:cubicBezTo>
                    <a:pt x="7392" y="0"/>
                    <a:pt x="186" y="7156"/>
                    <a:pt x="73" y="16037"/>
                  </a:cubicBezTo>
                  <a:cubicBezTo>
                    <a:pt x="0" y="21847"/>
                    <a:pt x="93" y="29003"/>
                    <a:pt x="673" y="35784"/>
                  </a:cubicBezTo>
                  <a:cubicBezTo>
                    <a:pt x="733" y="36523"/>
                    <a:pt x="803" y="37256"/>
                    <a:pt x="875" y="37982"/>
                  </a:cubicBezTo>
                  <a:cubicBezTo>
                    <a:pt x="1085" y="40011"/>
                    <a:pt x="1346" y="41983"/>
                    <a:pt x="1658" y="43858"/>
                  </a:cubicBezTo>
                  <a:cubicBezTo>
                    <a:pt x="1903" y="45337"/>
                    <a:pt x="3053" y="46497"/>
                    <a:pt x="4525" y="46755"/>
                  </a:cubicBezTo>
                  <a:cubicBezTo>
                    <a:pt x="7055" y="47198"/>
                    <a:pt x="11389" y="47785"/>
                    <a:pt x="16667" y="47785"/>
                  </a:cubicBezTo>
                  <a:cubicBezTo>
                    <a:pt x="20231" y="47785"/>
                    <a:pt x="24226" y="47517"/>
                    <a:pt x="28389" y="46758"/>
                  </a:cubicBezTo>
                  <a:cubicBezTo>
                    <a:pt x="29860" y="46490"/>
                    <a:pt x="30991" y="45293"/>
                    <a:pt x="31206" y="43812"/>
                  </a:cubicBezTo>
                  <a:cubicBezTo>
                    <a:pt x="31929" y="38827"/>
                    <a:pt x="33330" y="26948"/>
                    <a:pt x="32429" y="14957"/>
                  </a:cubicBezTo>
                  <a:cubicBezTo>
                    <a:pt x="31816" y="6922"/>
                    <a:pt x="25376" y="516"/>
                    <a:pt x="17335" y="38"/>
                  </a:cubicBezTo>
                  <a:cubicBezTo>
                    <a:pt x="17202" y="31"/>
                    <a:pt x="17077" y="22"/>
                    <a:pt x="16944" y="18"/>
                  </a:cubicBezTo>
                  <a:cubicBezTo>
                    <a:pt x="16687" y="6"/>
                    <a:pt x="16431" y="0"/>
                    <a:pt x="1617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8"/>
            <p:cNvSpPr/>
            <p:nvPr/>
          </p:nvSpPr>
          <p:spPr>
            <a:xfrm>
              <a:off x="8163366" y="3253999"/>
              <a:ext cx="227496" cy="565771"/>
            </a:xfrm>
            <a:custGeom>
              <a:avLst/>
              <a:gdLst/>
              <a:ahLst/>
              <a:cxnLst/>
              <a:rect l="l" t="t" r="r" b="b"/>
              <a:pathLst>
                <a:path w="6859" h="17058" extrusionOk="0">
                  <a:moveTo>
                    <a:pt x="1968" y="0"/>
                  </a:moveTo>
                  <a:cubicBezTo>
                    <a:pt x="1796" y="0"/>
                    <a:pt x="1623" y="33"/>
                    <a:pt x="1455" y="101"/>
                  </a:cubicBezTo>
                  <a:cubicBezTo>
                    <a:pt x="796" y="373"/>
                    <a:pt x="464" y="1109"/>
                    <a:pt x="697" y="1785"/>
                  </a:cubicBezTo>
                  <a:cubicBezTo>
                    <a:pt x="1362" y="3731"/>
                    <a:pt x="2447" y="7721"/>
                    <a:pt x="1502" y="11019"/>
                  </a:cubicBezTo>
                  <a:cubicBezTo>
                    <a:pt x="0" y="16260"/>
                    <a:pt x="60" y="16482"/>
                    <a:pt x="686" y="16899"/>
                  </a:cubicBezTo>
                  <a:cubicBezTo>
                    <a:pt x="846" y="17006"/>
                    <a:pt x="1019" y="17058"/>
                    <a:pt x="1201" y="17058"/>
                  </a:cubicBezTo>
                  <a:cubicBezTo>
                    <a:pt x="3412" y="17058"/>
                    <a:pt x="6859" y="9399"/>
                    <a:pt x="3192" y="801"/>
                  </a:cubicBezTo>
                  <a:cubicBezTo>
                    <a:pt x="2978" y="298"/>
                    <a:pt x="2485" y="0"/>
                    <a:pt x="19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8"/>
            <p:cNvSpPr/>
            <p:nvPr/>
          </p:nvSpPr>
          <p:spPr>
            <a:xfrm>
              <a:off x="7449110" y="2228112"/>
              <a:ext cx="77214" cy="95025"/>
            </a:xfrm>
            <a:custGeom>
              <a:avLst/>
              <a:gdLst/>
              <a:ahLst/>
              <a:cxnLst/>
              <a:rect l="l" t="t" r="r" b="b"/>
              <a:pathLst>
                <a:path w="2328" h="2865" extrusionOk="0">
                  <a:moveTo>
                    <a:pt x="776" y="1"/>
                  </a:moveTo>
                  <a:cubicBezTo>
                    <a:pt x="614" y="1"/>
                    <a:pt x="448" y="57"/>
                    <a:pt x="312" y="177"/>
                  </a:cubicBezTo>
                  <a:cubicBezTo>
                    <a:pt x="66" y="391"/>
                    <a:pt x="0" y="749"/>
                    <a:pt x="156" y="1038"/>
                  </a:cubicBezTo>
                  <a:lnTo>
                    <a:pt x="935" y="2493"/>
                  </a:lnTo>
                  <a:cubicBezTo>
                    <a:pt x="1068" y="2738"/>
                    <a:pt x="1310" y="2864"/>
                    <a:pt x="1558" y="2864"/>
                  </a:cubicBezTo>
                  <a:cubicBezTo>
                    <a:pt x="1767" y="2864"/>
                    <a:pt x="1976" y="2775"/>
                    <a:pt x="2119" y="2586"/>
                  </a:cubicBezTo>
                  <a:lnTo>
                    <a:pt x="2135" y="2563"/>
                  </a:lnTo>
                  <a:cubicBezTo>
                    <a:pt x="2304" y="2340"/>
                    <a:pt x="2327" y="2039"/>
                    <a:pt x="2191" y="1794"/>
                  </a:cubicBezTo>
                  <a:lnTo>
                    <a:pt x="1393" y="362"/>
                  </a:lnTo>
                  <a:cubicBezTo>
                    <a:pt x="1260" y="126"/>
                    <a:pt x="1021" y="1"/>
                    <a:pt x="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8"/>
            <p:cNvSpPr/>
            <p:nvPr/>
          </p:nvSpPr>
          <p:spPr>
            <a:xfrm>
              <a:off x="7473190" y="2838026"/>
              <a:ext cx="77214" cy="95025"/>
            </a:xfrm>
            <a:custGeom>
              <a:avLst/>
              <a:gdLst/>
              <a:ahLst/>
              <a:cxnLst/>
              <a:rect l="l" t="t" r="r" b="b"/>
              <a:pathLst>
                <a:path w="2328" h="2865" extrusionOk="0">
                  <a:moveTo>
                    <a:pt x="776" y="1"/>
                  </a:moveTo>
                  <a:cubicBezTo>
                    <a:pt x="613" y="1"/>
                    <a:pt x="448" y="57"/>
                    <a:pt x="312" y="177"/>
                  </a:cubicBezTo>
                  <a:cubicBezTo>
                    <a:pt x="67" y="392"/>
                    <a:pt x="1" y="750"/>
                    <a:pt x="156" y="1039"/>
                  </a:cubicBezTo>
                  <a:lnTo>
                    <a:pt x="935" y="2494"/>
                  </a:lnTo>
                  <a:cubicBezTo>
                    <a:pt x="1067" y="2739"/>
                    <a:pt x="1313" y="2865"/>
                    <a:pt x="1558" y="2865"/>
                  </a:cubicBezTo>
                  <a:cubicBezTo>
                    <a:pt x="1767" y="2865"/>
                    <a:pt x="1976" y="2772"/>
                    <a:pt x="2118" y="2586"/>
                  </a:cubicBezTo>
                  <a:lnTo>
                    <a:pt x="2135" y="2563"/>
                  </a:lnTo>
                  <a:cubicBezTo>
                    <a:pt x="2304" y="2338"/>
                    <a:pt x="2327" y="2036"/>
                    <a:pt x="2191" y="1795"/>
                  </a:cubicBezTo>
                  <a:lnTo>
                    <a:pt x="1393" y="363"/>
                  </a:lnTo>
                  <a:cubicBezTo>
                    <a:pt x="1260" y="127"/>
                    <a:pt x="1021" y="1"/>
                    <a:pt x="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8"/>
            <p:cNvSpPr/>
            <p:nvPr/>
          </p:nvSpPr>
          <p:spPr>
            <a:xfrm>
              <a:off x="7815658" y="2270237"/>
              <a:ext cx="109917" cy="59270"/>
            </a:xfrm>
            <a:custGeom>
              <a:avLst/>
              <a:gdLst/>
              <a:ahLst/>
              <a:cxnLst/>
              <a:rect l="l" t="t" r="r" b="b"/>
              <a:pathLst>
                <a:path w="3314" h="1787" extrusionOk="0">
                  <a:moveTo>
                    <a:pt x="2423" y="0"/>
                  </a:moveTo>
                  <a:cubicBezTo>
                    <a:pt x="2370" y="0"/>
                    <a:pt x="2313" y="7"/>
                    <a:pt x="2260" y="20"/>
                  </a:cubicBezTo>
                  <a:lnTo>
                    <a:pt x="666" y="398"/>
                  </a:lnTo>
                  <a:cubicBezTo>
                    <a:pt x="228" y="501"/>
                    <a:pt x="0" y="981"/>
                    <a:pt x="192" y="1385"/>
                  </a:cubicBezTo>
                  <a:cubicBezTo>
                    <a:pt x="311" y="1634"/>
                    <a:pt x="563" y="1786"/>
                    <a:pt x="828" y="1786"/>
                  </a:cubicBezTo>
                  <a:cubicBezTo>
                    <a:pt x="878" y="1786"/>
                    <a:pt x="932" y="1783"/>
                    <a:pt x="981" y="1770"/>
                  </a:cubicBezTo>
                  <a:lnTo>
                    <a:pt x="2592" y="1416"/>
                  </a:lnTo>
                  <a:cubicBezTo>
                    <a:pt x="3092" y="1306"/>
                    <a:pt x="3314" y="712"/>
                    <a:pt x="3003" y="305"/>
                  </a:cubicBezTo>
                  <a:lnTo>
                    <a:pt x="2986" y="282"/>
                  </a:lnTo>
                  <a:cubicBezTo>
                    <a:pt x="2850" y="103"/>
                    <a:pt x="2642" y="0"/>
                    <a:pt x="242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8"/>
            <p:cNvSpPr/>
            <p:nvPr/>
          </p:nvSpPr>
          <p:spPr>
            <a:xfrm>
              <a:off x="7165019" y="2287385"/>
              <a:ext cx="75688" cy="97512"/>
            </a:xfrm>
            <a:custGeom>
              <a:avLst/>
              <a:gdLst/>
              <a:ahLst/>
              <a:cxnLst/>
              <a:rect l="l" t="t" r="r" b="b"/>
              <a:pathLst>
                <a:path w="2282" h="2940" extrusionOk="0">
                  <a:moveTo>
                    <a:pt x="1409" y="0"/>
                  </a:moveTo>
                  <a:lnTo>
                    <a:pt x="1380" y="4"/>
                  </a:lnTo>
                  <a:cubicBezTo>
                    <a:pt x="1098" y="16"/>
                    <a:pt x="853" y="192"/>
                    <a:pt x="753" y="454"/>
                  </a:cubicBezTo>
                  <a:lnTo>
                    <a:pt x="164" y="1982"/>
                  </a:lnTo>
                  <a:cubicBezTo>
                    <a:pt x="1" y="2400"/>
                    <a:pt x="266" y="2860"/>
                    <a:pt x="710" y="2930"/>
                  </a:cubicBezTo>
                  <a:cubicBezTo>
                    <a:pt x="747" y="2936"/>
                    <a:pt x="783" y="2940"/>
                    <a:pt x="820" y="2940"/>
                  </a:cubicBezTo>
                  <a:cubicBezTo>
                    <a:pt x="1102" y="2940"/>
                    <a:pt x="1363" y="2768"/>
                    <a:pt x="1472" y="2499"/>
                  </a:cubicBezTo>
                  <a:lnTo>
                    <a:pt x="2093" y="971"/>
                  </a:lnTo>
                  <a:cubicBezTo>
                    <a:pt x="2281" y="504"/>
                    <a:pt x="1937" y="0"/>
                    <a:pt x="144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8"/>
            <p:cNvSpPr/>
            <p:nvPr/>
          </p:nvSpPr>
          <p:spPr>
            <a:xfrm>
              <a:off x="7227144" y="2614101"/>
              <a:ext cx="91741" cy="88988"/>
            </a:xfrm>
            <a:custGeom>
              <a:avLst/>
              <a:gdLst/>
              <a:ahLst/>
              <a:cxnLst/>
              <a:rect l="l" t="t" r="r" b="b"/>
              <a:pathLst>
                <a:path w="2766" h="2683" extrusionOk="0">
                  <a:moveTo>
                    <a:pt x="1866" y="1"/>
                  </a:moveTo>
                  <a:cubicBezTo>
                    <a:pt x="1658" y="1"/>
                    <a:pt x="1456" y="94"/>
                    <a:pt x="1320" y="262"/>
                  </a:cubicBezTo>
                  <a:lnTo>
                    <a:pt x="286" y="1532"/>
                  </a:lnTo>
                  <a:cubicBezTo>
                    <a:pt x="1" y="1880"/>
                    <a:pt x="110" y="2401"/>
                    <a:pt x="511" y="2603"/>
                  </a:cubicBezTo>
                  <a:cubicBezTo>
                    <a:pt x="614" y="2655"/>
                    <a:pt x="723" y="2682"/>
                    <a:pt x="832" y="2682"/>
                  </a:cubicBezTo>
                  <a:cubicBezTo>
                    <a:pt x="1035" y="2682"/>
                    <a:pt x="1234" y="2592"/>
                    <a:pt x="1369" y="2430"/>
                  </a:cubicBezTo>
                  <a:lnTo>
                    <a:pt x="2434" y="1168"/>
                  </a:lnTo>
                  <a:cubicBezTo>
                    <a:pt x="2765" y="776"/>
                    <a:pt x="2579" y="173"/>
                    <a:pt x="2082" y="37"/>
                  </a:cubicBezTo>
                  <a:lnTo>
                    <a:pt x="2056" y="27"/>
                  </a:lnTo>
                  <a:cubicBezTo>
                    <a:pt x="1993" y="10"/>
                    <a:pt x="1930" y="1"/>
                    <a:pt x="186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8"/>
            <p:cNvSpPr/>
            <p:nvPr/>
          </p:nvSpPr>
          <p:spPr>
            <a:xfrm>
              <a:off x="7923257" y="2609689"/>
              <a:ext cx="86899" cy="87993"/>
            </a:xfrm>
            <a:custGeom>
              <a:avLst/>
              <a:gdLst/>
              <a:ahLst/>
              <a:cxnLst/>
              <a:rect l="l" t="t" r="r" b="b"/>
              <a:pathLst>
                <a:path w="2620" h="2653" extrusionOk="0">
                  <a:moveTo>
                    <a:pt x="763" y="1"/>
                  </a:moveTo>
                  <a:cubicBezTo>
                    <a:pt x="547" y="1"/>
                    <a:pt x="332" y="100"/>
                    <a:pt x="193" y="293"/>
                  </a:cubicBezTo>
                  <a:cubicBezTo>
                    <a:pt x="1" y="561"/>
                    <a:pt x="17" y="923"/>
                    <a:pt x="233" y="1171"/>
                  </a:cubicBezTo>
                  <a:lnTo>
                    <a:pt x="1320" y="2410"/>
                  </a:lnTo>
                  <a:cubicBezTo>
                    <a:pt x="1462" y="2573"/>
                    <a:pt x="1658" y="2653"/>
                    <a:pt x="1850" y="2653"/>
                  </a:cubicBezTo>
                  <a:cubicBezTo>
                    <a:pt x="2112" y="2653"/>
                    <a:pt x="2374" y="2507"/>
                    <a:pt x="2493" y="2235"/>
                  </a:cubicBezTo>
                  <a:lnTo>
                    <a:pt x="2506" y="2208"/>
                  </a:lnTo>
                  <a:cubicBezTo>
                    <a:pt x="2619" y="1953"/>
                    <a:pt x="2572" y="1655"/>
                    <a:pt x="2384" y="1446"/>
                  </a:cubicBezTo>
                  <a:lnTo>
                    <a:pt x="1287" y="233"/>
                  </a:lnTo>
                  <a:cubicBezTo>
                    <a:pt x="1144" y="77"/>
                    <a:pt x="955" y="1"/>
                    <a:pt x="7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8"/>
            <p:cNvSpPr/>
            <p:nvPr/>
          </p:nvSpPr>
          <p:spPr>
            <a:xfrm>
              <a:off x="7598170" y="2607733"/>
              <a:ext cx="86899" cy="92604"/>
            </a:xfrm>
            <a:custGeom>
              <a:avLst/>
              <a:gdLst/>
              <a:ahLst/>
              <a:cxnLst/>
              <a:rect l="l" t="t" r="r" b="b"/>
              <a:pathLst>
                <a:path w="2620" h="2792" extrusionOk="0">
                  <a:moveTo>
                    <a:pt x="1717" y="0"/>
                  </a:moveTo>
                  <a:cubicBezTo>
                    <a:pt x="1479" y="0"/>
                    <a:pt x="1257" y="123"/>
                    <a:pt x="1125" y="326"/>
                  </a:cubicBezTo>
                  <a:lnTo>
                    <a:pt x="243" y="1704"/>
                  </a:lnTo>
                  <a:cubicBezTo>
                    <a:pt x="1" y="2082"/>
                    <a:pt x="166" y="2589"/>
                    <a:pt x="588" y="2745"/>
                  </a:cubicBezTo>
                  <a:cubicBezTo>
                    <a:pt x="667" y="2775"/>
                    <a:pt x="753" y="2791"/>
                    <a:pt x="836" y="2791"/>
                  </a:cubicBezTo>
                  <a:cubicBezTo>
                    <a:pt x="1065" y="2791"/>
                    <a:pt x="1287" y="2675"/>
                    <a:pt x="1423" y="2476"/>
                  </a:cubicBezTo>
                  <a:lnTo>
                    <a:pt x="2334" y="1101"/>
                  </a:lnTo>
                  <a:cubicBezTo>
                    <a:pt x="2619" y="673"/>
                    <a:pt x="2364" y="93"/>
                    <a:pt x="1857" y="14"/>
                  </a:cubicBezTo>
                  <a:lnTo>
                    <a:pt x="1827" y="11"/>
                  </a:lnTo>
                  <a:cubicBezTo>
                    <a:pt x="1791" y="3"/>
                    <a:pt x="1754" y="0"/>
                    <a:pt x="171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8"/>
            <p:cNvSpPr/>
            <p:nvPr/>
          </p:nvSpPr>
          <p:spPr>
            <a:xfrm>
              <a:off x="7229797" y="3066096"/>
              <a:ext cx="774229" cy="192338"/>
            </a:xfrm>
            <a:custGeom>
              <a:avLst/>
              <a:gdLst/>
              <a:ahLst/>
              <a:cxnLst/>
              <a:rect l="l" t="t" r="r" b="b"/>
              <a:pathLst>
                <a:path w="23343" h="5799" extrusionOk="0">
                  <a:moveTo>
                    <a:pt x="2261" y="0"/>
                  </a:moveTo>
                  <a:cubicBezTo>
                    <a:pt x="1019" y="0"/>
                    <a:pt x="168" y="374"/>
                    <a:pt x="123" y="1517"/>
                  </a:cubicBezTo>
                  <a:cubicBezTo>
                    <a:pt x="1" y="4626"/>
                    <a:pt x="4316" y="5482"/>
                    <a:pt x="10424" y="5766"/>
                  </a:cubicBezTo>
                  <a:cubicBezTo>
                    <a:pt x="10892" y="5788"/>
                    <a:pt x="11364" y="5799"/>
                    <a:pt x="11837" y="5799"/>
                  </a:cubicBezTo>
                  <a:cubicBezTo>
                    <a:pt x="17538" y="5799"/>
                    <a:pt x="23342" y="4247"/>
                    <a:pt x="22482" y="1948"/>
                  </a:cubicBezTo>
                  <a:cubicBezTo>
                    <a:pt x="22084" y="886"/>
                    <a:pt x="21198" y="560"/>
                    <a:pt x="19944" y="560"/>
                  </a:cubicBezTo>
                  <a:cubicBezTo>
                    <a:pt x="18952" y="560"/>
                    <a:pt x="17729" y="764"/>
                    <a:pt x="16334" y="967"/>
                  </a:cubicBezTo>
                  <a:cubicBezTo>
                    <a:pt x="14934" y="1171"/>
                    <a:pt x="13363" y="1374"/>
                    <a:pt x="11677" y="1374"/>
                  </a:cubicBezTo>
                  <a:cubicBezTo>
                    <a:pt x="11139" y="1374"/>
                    <a:pt x="10589" y="1354"/>
                    <a:pt x="10030" y="1305"/>
                  </a:cubicBezTo>
                  <a:cubicBezTo>
                    <a:pt x="7682" y="1102"/>
                    <a:pt x="4394" y="0"/>
                    <a:pt x="226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8"/>
            <p:cNvSpPr/>
            <p:nvPr/>
          </p:nvSpPr>
          <p:spPr>
            <a:xfrm>
              <a:off x="7225486" y="3181293"/>
              <a:ext cx="495755" cy="340100"/>
            </a:xfrm>
            <a:custGeom>
              <a:avLst/>
              <a:gdLst/>
              <a:ahLst/>
              <a:cxnLst/>
              <a:rect l="l" t="t" r="r" b="b"/>
              <a:pathLst>
                <a:path w="14947" h="10254" extrusionOk="0">
                  <a:moveTo>
                    <a:pt x="6149" y="0"/>
                  </a:moveTo>
                  <a:cubicBezTo>
                    <a:pt x="5813" y="0"/>
                    <a:pt x="5426" y="57"/>
                    <a:pt x="4983" y="196"/>
                  </a:cubicBezTo>
                  <a:cubicBezTo>
                    <a:pt x="2450" y="984"/>
                    <a:pt x="1" y="6509"/>
                    <a:pt x="882" y="8438"/>
                  </a:cubicBezTo>
                  <a:cubicBezTo>
                    <a:pt x="1395" y="9556"/>
                    <a:pt x="3026" y="10253"/>
                    <a:pt x="4637" y="10253"/>
                  </a:cubicBezTo>
                  <a:cubicBezTo>
                    <a:pt x="5806" y="10253"/>
                    <a:pt x="6965" y="9886"/>
                    <a:pt x="7677" y="9045"/>
                  </a:cubicBezTo>
                  <a:cubicBezTo>
                    <a:pt x="8754" y="7776"/>
                    <a:pt x="10273" y="5625"/>
                    <a:pt x="11399" y="4086"/>
                  </a:cubicBezTo>
                  <a:cubicBezTo>
                    <a:pt x="12218" y="2973"/>
                    <a:pt x="13435" y="2220"/>
                    <a:pt x="14800" y="1989"/>
                  </a:cubicBezTo>
                  <a:cubicBezTo>
                    <a:pt x="14826" y="2071"/>
                    <a:pt x="14850" y="2107"/>
                    <a:pt x="14863" y="2107"/>
                  </a:cubicBezTo>
                  <a:cubicBezTo>
                    <a:pt x="14947" y="2107"/>
                    <a:pt x="14623" y="653"/>
                    <a:pt x="12162" y="196"/>
                  </a:cubicBezTo>
                  <a:cubicBezTo>
                    <a:pt x="11777" y="125"/>
                    <a:pt x="11423" y="94"/>
                    <a:pt x="11098" y="94"/>
                  </a:cubicBezTo>
                  <a:cubicBezTo>
                    <a:pt x="9089" y="94"/>
                    <a:pt x="8197" y="1262"/>
                    <a:pt x="8197" y="1262"/>
                  </a:cubicBezTo>
                  <a:cubicBezTo>
                    <a:pt x="8197" y="1262"/>
                    <a:pt x="7731" y="0"/>
                    <a:pt x="61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8"/>
            <p:cNvSpPr/>
            <p:nvPr/>
          </p:nvSpPr>
          <p:spPr>
            <a:xfrm>
              <a:off x="7355142" y="3223152"/>
              <a:ext cx="142255" cy="220232"/>
            </a:xfrm>
            <a:custGeom>
              <a:avLst/>
              <a:gdLst/>
              <a:ahLst/>
              <a:cxnLst/>
              <a:rect l="l" t="t" r="r" b="b"/>
              <a:pathLst>
                <a:path w="4289" h="6640" extrusionOk="0">
                  <a:moveTo>
                    <a:pt x="4288" y="0"/>
                  </a:moveTo>
                  <a:cubicBezTo>
                    <a:pt x="3689" y="315"/>
                    <a:pt x="3172" y="773"/>
                    <a:pt x="2711" y="1267"/>
                  </a:cubicBezTo>
                  <a:cubicBezTo>
                    <a:pt x="2247" y="1764"/>
                    <a:pt x="1849" y="2318"/>
                    <a:pt x="1488" y="2891"/>
                  </a:cubicBezTo>
                  <a:cubicBezTo>
                    <a:pt x="1137" y="3471"/>
                    <a:pt x="838" y="4080"/>
                    <a:pt x="586" y="4707"/>
                  </a:cubicBezTo>
                  <a:cubicBezTo>
                    <a:pt x="457" y="5019"/>
                    <a:pt x="361" y="5344"/>
                    <a:pt x="251" y="5662"/>
                  </a:cubicBezTo>
                  <a:cubicBezTo>
                    <a:pt x="162" y="5990"/>
                    <a:pt x="72" y="6312"/>
                    <a:pt x="0" y="6639"/>
                  </a:cubicBezTo>
                  <a:cubicBezTo>
                    <a:pt x="149" y="6338"/>
                    <a:pt x="271" y="6026"/>
                    <a:pt x="414" y="5725"/>
                  </a:cubicBezTo>
                  <a:cubicBezTo>
                    <a:pt x="560" y="5423"/>
                    <a:pt x="689" y="5119"/>
                    <a:pt x="842" y="4820"/>
                  </a:cubicBezTo>
                  <a:cubicBezTo>
                    <a:pt x="994" y="4525"/>
                    <a:pt x="1130" y="4224"/>
                    <a:pt x="1299" y="3935"/>
                  </a:cubicBezTo>
                  <a:cubicBezTo>
                    <a:pt x="1452" y="3643"/>
                    <a:pt x="1620" y="3358"/>
                    <a:pt x="1790" y="3077"/>
                  </a:cubicBezTo>
                  <a:cubicBezTo>
                    <a:pt x="2134" y="2509"/>
                    <a:pt x="2509" y="1966"/>
                    <a:pt x="2916" y="1446"/>
                  </a:cubicBezTo>
                  <a:cubicBezTo>
                    <a:pt x="3334" y="935"/>
                    <a:pt x="3768" y="428"/>
                    <a:pt x="4288"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8"/>
            <p:cNvSpPr/>
            <p:nvPr/>
          </p:nvSpPr>
          <p:spPr>
            <a:xfrm>
              <a:off x="7066308" y="2876999"/>
              <a:ext cx="180100" cy="217546"/>
            </a:xfrm>
            <a:custGeom>
              <a:avLst/>
              <a:gdLst/>
              <a:ahLst/>
              <a:cxnLst/>
              <a:rect l="l" t="t" r="r" b="b"/>
              <a:pathLst>
                <a:path w="5430" h="6559" extrusionOk="0">
                  <a:moveTo>
                    <a:pt x="1624" y="0"/>
                  </a:moveTo>
                  <a:cubicBezTo>
                    <a:pt x="1477" y="0"/>
                    <a:pt x="1337" y="95"/>
                    <a:pt x="1286" y="242"/>
                  </a:cubicBezTo>
                  <a:cubicBezTo>
                    <a:pt x="1154" y="643"/>
                    <a:pt x="1" y="4179"/>
                    <a:pt x="928" y="5773"/>
                  </a:cubicBezTo>
                  <a:cubicBezTo>
                    <a:pt x="1171" y="6184"/>
                    <a:pt x="1525" y="6439"/>
                    <a:pt x="1986" y="6526"/>
                  </a:cubicBezTo>
                  <a:cubicBezTo>
                    <a:pt x="2095" y="6546"/>
                    <a:pt x="2205" y="6559"/>
                    <a:pt x="2311" y="6559"/>
                  </a:cubicBezTo>
                  <a:cubicBezTo>
                    <a:pt x="2666" y="6559"/>
                    <a:pt x="3004" y="6442"/>
                    <a:pt x="3319" y="6217"/>
                  </a:cubicBezTo>
                  <a:cubicBezTo>
                    <a:pt x="4856" y="5120"/>
                    <a:pt x="5380" y="1570"/>
                    <a:pt x="5400" y="1421"/>
                  </a:cubicBezTo>
                  <a:cubicBezTo>
                    <a:pt x="5430" y="1226"/>
                    <a:pt x="5294" y="1047"/>
                    <a:pt x="5101" y="1021"/>
                  </a:cubicBezTo>
                  <a:cubicBezTo>
                    <a:pt x="5085" y="1018"/>
                    <a:pt x="5068" y="1017"/>
                    <a:pt x="5052" y="1017"/>
                  </a:cubicBezTo>
                  <a:cubicBezTo>
                    <a:pt x="4880" y="1017"/>
                    <a:pt x="4728" y="1143"/>
                    <a:pt x="4700" y="1319"/>
                  </a:cubicBezTo>
                  <a:cubicBezTo>
                    <a:pt x="4564" y="2263"/>
                    <a:pt x="3978" y="4879"/>
                    <a:pt x="2907" y="5644"/>
                  </a:cubicBezTo>
                  <a:cubicBezTo>
                    <a:pt x="2714" y="5781"/>
                    <a:pt x="2517" y="5848"/>
                    <a:pt x="2309" y="5848"/>
                  </a:cubicBezTo>
                  <a:cubicBezTo>
                    <a:pt x="2247" y="5848"/>
                    <a:pt x="2183" y="5842"/>
                    <a:pt x="2118" y="5830"/>
                  </a:cubicBezTo>
                  <a:cubicBezTo>
                    <a:pt x="1860" y="5783"/>
                    <a:pt x="1678" y="5651"/>
                    <a:pt x="1542" y="5415"/>
                  </a:cubicBezTo>
                  <a:cubicBezTo>
                    <a:pt x="889" y="4302"/>
                    <a:pt x="1621" y="1468"/>
                    <a:pt x="1956" y="470"/>
                  </a:cubicBezTo>
                  <a:cubicBezTo>
                    <a:pt x="2019" y="285"/>
                    <a:pt x="1920" y="83"/>
                    <a:pt x="1734" y="19"/>
                  </a:cubicBezTo>
                  <a:cubicBezTo>
                    <a:pt x="1698" y="6"/>
                    <a:pt x="1660" y="0"/>
                    <a:pt x="16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8"/>
            <p:cNvSpPr/>
            <p:nvPr/>
          </p:nvSpPr>
          <p:spPr>
            <a:xfrm>
              <a:off x="7936658" y="2887016"/>
              <a:ext cx="180100" cy="217413"/>
            </a:xfrm>
            <a:custGeom>
              <a:avLst/>
              <a:gdLst/>
              <a:ahLst/>
              <a:cxnLst/>
              <a:rect l="l" t="t" r="r" b="b"/>
              <a:pathLst>
                <a:path w="5430" h="6555" extrusionOk="0">
                  <a:moveTo>
                    <a:pt x="1623" y="0"/>
                  </a:moveTo>
                  <a:cubicBezTo>
                    <a:pt x="1475" y="0"/>
                    <a:pt x="1337" y="93"/>
                    <a:pt x="1287" y="241"/>
                  </a:cubicBezTo>
                  <a:cubicBezTo>
                    <a:pt x="1154" y="639"/>
                    <a:pt x="1" y="4179"/>
                    <a:pt x="932" y="5770"/>
                  </a:cubicBezTo>
                  <a:cubicBezTo>
                    <a:pt x="1171" y="6184"/>
                    <a:pt x="1526" y="6436"/>
                    <a:pt x="1986" y="6525"/>
                  </a:cubicBezTo>
                  <a:cubicBezTo>
                    <a:pt x="2096" y="6545"/>
                    <a:pt x="2205" y="6555"/>
                    <a:pt x="2315" y="6555"/>
                  </a:cubicBezTo>
                  <a:cubicBezTo>
                    <a:pt x="2666" y="6555"/>
                    <a:pt x="3004" y="6443"/>
                    <a:pt x="3322" y="6217"/>
                  </a:cubicBezTo>
                  <a:cubicBezTo>
                    <a:pt x="4856" y="5120"/>
                    <a:pt x="5381" y="1570"/>
                    <a:pt x="5404" y="1418"/>
                  </a:cubicBezTo>
                  <a:cubicBezTo>
                    <a:pt x="5430" y="1225"/>
                    <a:pt x="5294" y="1046"/>
                    <a:pt x="5102" y="1020"/>
                  </a:cubicBezTo>
                  <a:cubicBezTo>
                    <a:pt x="5084" y="1017"/>
                    <a:pt x="5066" y="1016"/>
                    <a:pt x="5048" y="1016"/>
                  </a:cubicBezTo>
                  <a:cubicBezTo>
                    <a:pt x="4877" y="1016"/>
                    <a:pt x="4728" y="1144"/>
                    <a:pt x="4701" y="1318"/>
                  </a:cubicBezTo>
                  <a:cubicBezTo>
                    <a:pt x="4568" y="2259"/>
                    <a:pt x="3981" y="4875"/>
                    <a:pt x="2911" y="5640"/>
                  </a:cubicBezTo>
                  <a:cubicBezTo>
                    <a:pt x="2715" y="5780"/>
                    <a:pt x="2517" y="5848"/>
                    <a:pt x="2310" y="5848"/>
                  </a:cubicBezTo>
                  <a:cubicBezTo>
                    <a:pt x="2247" y="5848"/>
                    <a:pt x="2184" y="5842"/>
                    <a:pt x="2119" y="5829"/>
                  </a:cubicBezTo>
                  <a:cubicBezTo>
                    <a:pt x="1864" y="5779"/>
                    <a:pt x="1678" y="5650"/>
                    <a:pt x="1542" y="5415"/>
                  </a:cubicBezTo>
                  <a:cubicBezTo>
                    <a:pt x="893" y="4301"/>
                    <a:pt x="1622" y="1464"/>
                    <a:pt x="1960" y="466"/>
                  </a:cubicBezTo>
                  <a:cubicBezTo>
                    <a:pt x="2020" y="281"/>
                    <a:pt x="1920" y="82"/>
                    <a:pt x="1738" y="19"/>
                  </a:cubicBezTo>
                  <a:cubicBezTo>
                    <a:pt x="1700" y="6"/>
                    <a:pt x="1661" y="0"/>
                    <a:pt x="16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8"/>
            <p:cNvSpPr/>
            <p:nvPr/>
          </p:nvSpPr>
          <p:spPr>
            <a:xfrm>
              <a:off x="7881166" y="3255724"/>
              <a:ext cx="206169" cy="94859"/>
            </a:xfrm>
            <a:custGeom>
              <a:avLst/>
              <a:gdLst/>
              <a:ahLst/>
              <a:cxnLst/>
              <a:rect l="l" t="t" r="r" b="b"/>
              <a:pathLst>
                <a:path w="6216" h="2860" extrusionOk="0">
                  <a:moveTo>
                    <a:pt x="3106" y="0"/>
                  </a:moveTo>
                  <a:cubicBezTo>
                    <a:pt x="1392" y="0"/>
                    <a:pt x="0" y="640"/>
                    <a:pt x="0" y="1428"/>
                  </a:cubicBezTo>
                  <a:cubicBezTo>
                    <a:pt x="0" y="2220"/>
                    <a:pt x="1392" y="2860"/>
                    <a:pt x="3106" y="2860"/>
                  </a:cubicBezTo>
                  <a:cubicBezTo>
                    <a:pt x="4823" y="2860"/>
                    <a:pt x="6215" y="2220"/>
                    <a:pt x="6215" y="1428"/>
                  </a:cubicBezTo>
                  <a:cubicBezTo>
                    <a:pt x="6215" y="640"/>
                    <a:pt x="4823" y="0"/>
                    <a:pt x="310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8"/>
            <p:cNvSpPr/>
            <p:nvPr/>
          </p:nvSpPr>
          <p:spPr>
            <a:xfrm>
              <a:off x="7073241" y="3187860"/>
              <a:ext cx="146700" cy="86103"/>
            </a:xfrm>
            <a:custGeom>
              <a:avLst/>
              <a:gdLst/>
              <a:ahLst/>
              <a:cxnLst/>
              <a:rect l="l" t="t" r="r" b="b"/>
              <a:pathLst>
                <a:path w="4423" h="2596" extrusionOk="0">
                  <a:moveTo>
                    <a:pt x="1594" y="1"/>
                  </a:moveTo>
                  <a:cubicBezTo>
                    <a:pt x="1005" y="1"/>
                    <a:pt x="458" y="84"/>
                    <a:pt x="0" y="229"/>
                  </a:cubicBezTo>
                  <a:cubicBezTo>
                    <a:pt x="60" y="968"/>
                    <a:pt x="130" y="1701"/>
                    <a:pt x="202" y="2427"/>
                  </a:cubicBezTo>
                  <a:cubicBezTo>
                    <a:pt x="614" y="2533"/>
                    <a:pt x="1088" y="2596"/>
                    <a:pt x="1594" y="2596"/>
                  </a:cubicBezTo>
                  <a:cubicBezTo>
                    <a:pt x="3156" y="2596"/>
                    <a:pt x="4422" y="2016"/>
                    <a:pt x="4422" y="1297"/>
                  </a:cubicBezTo>
                  <a:cubicBezTo>
                    <a:pt x="4422" y="584"/>
                    <a:pt x="3156" y="1"/>
                    <a:pt x="15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8"/>
            <p:cNvSpPr/>
            <p:nvPr/>
          </p:nvSpPr>
          <p:spPr>
            <a:xfrm>
              <a:off x="6742548" y="3444092"/>
              <a:ext cx="251443" cy="382720"/>
            </a:xfrm>
            <a:custGeom>
              <a:avLst/>
              <a:gdLst/>
              <a:ahLst/>
              <a:cxnLst/>
              <a:rect l="l" t="t" r="r" b="b"/>
              <a:pathLst>
                <a:path w="7581" h="11539" extrusionOk="0">
                  <a:moveTo>
                    <a:pt x="4219" y="0"/>
                  </a:moveTo>
                  <a:cubicBezTo>
                    <a:pt x="3037" y="0"/>
                    <a:pt x="1666" y="261"/>
                    <a:pt x="336" y="1122"/>
                  </a:cubicBezTo>
                  <a:cubicBezTo>
                    <a:pt x="328" y="1126"/>
                    <a:pt x="319" y="1135"/>
                    <a:pt x="309" y="1142"/>
                  </a:cubicBezTo>
                  <a:cubicBezTo>
                    <a:pt x="209" y="1205"/>
                    <a:pt x="103" y="1277"/>
                    <a:pt x="1" y="1354"/>
                  </a:cubicBezTo>
                  <a:cubicBezTo>
                    <a:pt x="1" y="1354"/>
                    <a:pt x="332" y="2686"/>
                    <a:pt x="819" y="4390"/>
                  </a:cubicBezTo>
                  <a:cubicBezTo>
                    <a:pt x="1078" y="5291"/>
                    <a:pt x="1379" y="6293"/>
                    <a:pt x="1697" y="7254"/>
                  </a:cubicBezTo>
                  <a:cubicBezTo>
                    <a:pt x="1993" y="8158"/>
                    <a:pt x="2308" y="9030"/>
                    <a:pt x="2615" y="9743"/>
                  </a:cubicBezTo>
                  <a:cubicBezTo>
                    <a:pt x="2993" y="10624"/>
                    <a:pt x="3362" y="11274"/>
                    <a:pt x="3683" y="11476"/>
                  </a:cubicBezTo>
                  <a:cubicBezTo>
                    <a:pt x="3749" y="11519"/>
                    <a:pt x="3813" y="11539"/>
                    <a:pt x="3875" y="11539"/>
                  </a:cubicBezTo>
                  <a:cubicBezTo>
                    <a:pt x="4124" y="11539"/>
                    <a:pt x="4402" y="11171"/>
                    <a:pt x="4697" y="10575"/>
                  </a:cubicBezTo>
                  <a:cubicBezTo>
                    <a:pt x="4969" y="10028"/>
                    <a:pt x="5248" y="9279"/>
                    <a:pt x="5529" y="8441"/>
                  </a:cubicBezTo>
                  <a:cubicBezTo>
                    <a:pt x="5728" y="7834"/>
                    <a:pt x="5927" y="7174"/>
                    <a:pt x="6119" y="6508"/>
                  </a:cubicBezTo>
                  <a:cubicBezTo>
                    <a:pt x="6189" y="6263"/>
                    <a:pt x="6262" y="6014"/>
                    <a:pt x="6328" y="5772"/>
                  </a:cubicBezTo>
                  <a:cubicBezTo>
                    <a:pt x="6689" y="4459"/>
                    <a:pt x="7004" y="3174"/>
                    <a:pt x="7229" y="2226"/>
                  </a:cubicBezTo>
                  <a:cubicBezTo>
                    <a:pt x="7448" y="1304"/>
                    <a:pt x="7581" y="701"/>
                    <a:pt x="7581" y="701"/>
                  </a:cubicBezTo>
                  <a:cubicBezTo>
                    <a:pt x="7581" y="701"/>
                    <a:pt x="6620" y="234"/>
                    <a:pt x="5225" y="61"/>
                  </a:cubicBezTo>
                  <a:cubicBezTo>
                    <a:pt x="4956" y="29"/>
                    <a:pt x="4668" y="5"/>
                    <a:pt x="4373" y="2"/>
                  </a:cubicBezTo>
                  <a:cubicBezTo>
                    <a:pt x="4322" y="1"/>
                    <a:pt x="4271" y="0"/>
                    <a:pt x="42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8"/>
            <p:cNvSpPr/>
            <p:nvPr/>
          </p:nvSpPr>
          <p:spPr>
            <a:xfrm>
              <a:off x="6829417" y="3659392"/>
              <a:ext cx="116219" cy="107861"/>
            </a:xfrm>
            <a:custGeom>
              <a:avLst/>
              <a:gdLst/>
              <a:ahLst/>
              <a:cxnLst/>
              <a:rect l="l" t="t" r="r" b="b"/>
              <a:pathLst>
                <a:path w="3504" h="3252" extrusionOk="0">
                  <a:moveTo>
                    <a:pt x="3504" y="1"/>
                  </a:moveTo>
                  <a:lnTo>
                    <a:pt x="3504" y="1"/>
                  </a:lnTo>
                  <a:cubicBezTo>
                    <a:pt x="3265" y="335"/>
                    <a:pt x="3016" y="643"/>
                    <a:pt x="2751" y="939"/>
                  </a:cubicBezTo>
                  <a:cubicBezTo>
                    <a:pt x="2473" y="1223"/>
                    <a:pt x="2191" y="1499"/>
                    <a:pt x="1890" y="1757"/>
                  </a:cubicBezTo>
                  <a:cubicBezTo>
                    <a:pt x="1289" y="2281"/>
                    <a:pt x="649" y="2755"/>
                    <a:pt x="0" y="3252"/>
                  </a:cubicBezTo>
                  <a:cubicBezTo>
                    <a:pt x="394" y="3132"/>
                    <a:pt x="762" y="2950"/>
                    <a:pt x="1117" y="2741"/>
                  </a:cubicBezTo>
                  <a:cubicBezTo>
                    <a:pt x="1475" y="2536"/>
                    <a:pt x="1806" y="2291"/>
                    <a:pt x="2121" y="2025"/>
                  </a:cubicBezTo>
                  <a:cubicBezTo>
                    <a:pt x="2430" y="1751"/>
                    <a:pt x="2718" y="1448"/>
                    <a:pt x="2963" y="1114"/>
                  </a:cubicBezTo>
                  <a:cubicBezTo>
                    <a:pt x="3202" y="772"/>
                    <a:pt x="3397" y="398"/>
                    <a:pt x="3504"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8"/>
            <p:cNvSpPr/>
            <p:nvPr/>
          </p:nvSpPr>
          <p:spPr>
            <a:xfrm>
              <a:off x="6798835" y="3517893"/>
              <a:ext cx="183516" cy="166799"/>
            </a:xfrm>
            <a:custGeom>
              <a:avLst/>
              <a:gdLst/>
              <a:ahLst/>
              <a:cxnLst/>
              <a:rect l="l" t="t" r="r" b="b"/>
              <a:pathLst>
                <a:path w="5533" h="5029" extrusionOk="0">
                  <a:moveTo>
                    <a:pt x="5532" y="1"/>
                  </a:moveTo>
                  <a:lnTo>
                    <a:pt x="5532" y="1"/>
                  </a:lnTo>
                  <a:cubicBezTo>
                    <a:pt x="5125" y="484"/>
                    <a:pt x="4684" y="919"/>
                    <a:pt x="4236" y="1350"/>
                  </a:cubicBezTo>
                  <a:cubicBezTo>
                    <a:pt x="3789" y="1781"/>
                    <a:pt x="3321" y="2191"/>
                    <a:pt x="2855" y="2599"/>
                  </a:cubicBezTo>
                  <a:cubicBezTo>
                    <a:pt x="2387" y="3010"/>
                    <a:pt x="1906" y="3408"/>
                    <a:pt x="1429" y="3813"/>
                  </a:cubicBezTo>
                  <a:cubicBezTo>
                    <a:pt x="952" y="4210"/>
                    <a:pt x="478" y="4618"/>
                    <a:pt x="0" y="5029"/>
                  </a:cubicBezTo>
                  <a:cubicBezTo>
                    <a:pt x="1108" y="4429"/>
                    <a:pt x="2128" y="3686"/>
                    <a:pt x="3086" y="2868"/>
                  </a:cubicBezTo>
                  <a:cubicBezTo>
                    <a:pt x="3557" y="2450"/>
                    <a:pt x="4021" y="2020"/>
                    <a:pt x="4435" y="1542"/>
                  </a:cubicBezTo>
                  <a:cubicBezTo>
                    <a:pt x="4856" y="1071"/>
                    <a:pt x="5241" y="561"/>
                    <a:pt x="5532"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8"/>
            <p:cNvSpPr/>
            <p:nvPr/>
          </p:nvSpPr>
          <p:spPr>
            <a:xfrm>
              <a:off x="6769713" y="3446115"/>
              <a:ext cx="146136" cy="143615"/>
            </a:xfrm>
            <a:custGeom>
              <a:avLst/>
              <a:gdLst/>
              <a:ahLst/>
              <a:cxnLst/>
              <a:rect l="l" t="t" r="r" b="b"/>
              <a:pathLst>
                <a:path w="4406" h="4330" extrusionOk="0">
                  <a:moveTo>
                    <a:pt x="4406" y="0"/>
                  </a:moveTo>
                  <a:cubicBezTo>
                    <a:pt x="4110" y="431"/>
                    <a:pt x="3752" y="799"/>
                    <a:pt x="3398" y="1167"/>
                  </a:cubicBezTo>
                  <a:cubicBezTo>
                    <a:pt x="3037" y="1531"/>
                    <a:pt x="2668" y="1886"/>
                    <a:pt x="2287" y="2231"/>
                  </a:cubicBezTo>
                  <a:cubicBezTo>
                    <a:pt x="1531" y="2934"/>
                    <a:pt x="753" y="3603"/>
                    <a:pt x="0" y="4329"/>
                  </a:cubicBezTo>
                  <a:cubicBezTo>
                    <a:pt x="918" y="3829"/>
                    <a:pt x="1753" y="3196"/>
                    <a:pt x="2526" y="2493"/>
                  </a:cubicBezTo>
                  <a:cubicBezTo>
                    <a:pt x="2910" y="2138"/>
                    <a:pt x="3278" y="1764"/>
                    <a:pt x="3603" y="1352"/>
                  </a:cubicBezTo>
                  <a:cubicBezTo>
                    <a:pt x="3931" y="942"/>
                    <a:pt x="4233" y="497"/>
                    <a:pt x="4406"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8"/>
            <p:cNvSpPr/>
            <p:nvPr/>
          </p:nvSpPr>
          <p:spPr>
            <a:xfrm>
              <a:off x="6887562" y="3444025"/>
              <a:ext cx="83350" cy="106998"/>
            </a:xfrm>
            <a:custGeom>
              <a:avLst/>
              <a:gdLst/>
              <a:ahLst/>
              <a:cxnLst/>
              <a:rect l="l" t="t" r="r" b="b"/>
              <a:pathLst>
                <a:path w="2513" h="3226" extrusionOk="0">
                  <a:moveTo>
                    <a:pt x="1" y="0"/>
                  </a:moveTo>
                  <a:lnTo>
                    <a:pt x="1" y="0"/>
                  </a:lnTo>
                  <a:cubicBezTo>
                    <a:pt x="93" y="338"/>
                    <a:pt x="236" y="657"/>
                    <a:pt x="401" y="961"/>
                  </a:cubicBezTo>
                  <a:cubicBezTo>
                    <a:pt x="564" y="1270"/>
                    <a:pt x="756" y="1558"/>
                    <a:pt x="965" y="1840"/>
                  </a:cubicBezTo>
                  <a:cubicBezTo>
                    <a:pt x="1385" y="2387"/>
                    <a:pt x="1893" y="2894"/>
                    <a:pt x="2513" y="3225"/>
                  </a:cubicBezTo>
                  <a:lnTo>
                    <a:pt x="1867" y="2427"/>
                  </a:lnTo>
                  <a:cubicBezTo>
                    <a:pt x="1658" y="2158"/>
                    <a:pt x="1445" y="1896"/>
                    <a:pt x="1246" y="1625"/>
                  </a:cubicBezTo>
                  <a:cubicBezTo>
                    <a:pt x="833" y="1088"/>
                    <a:pt x="441" y="540"/>
                    <a:pt x="1" y="0"/>
                  </a:cubicBezTo>
                  <a:close/>
                </a:path>
              </a:pathLst>
            </a:custGeom>
            <a:solidFill>
              <a:srgbClr val="B56C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8"/>
            <p:cNvSpPr/>
            <p:nvPr/>
          </p:nvSpPr>
          <p:spPr>
            <a:xfrm>
              <a:off x="6822916" y="3451157"/>
              <a:ext cx="129519" cy="184279"/>
            </a:xfrm>
            <a:custGeom>
              <a:avLst/>
              <a:gdLst/>
              <a:ahLst/>
              <a:cxnLst/>
              <a:rect l="l" t="t" r="r" b="b"/>
              <a:pathLst>
                <a:path w="3905" h="5556" extrusionOk="0">
                  <a:moveTo>
                    <a:pt x="1" y="1"/>
                  </a:moveTo>
                  <a:cubicBezTo>
                    <a:pt x="388" y="1081"/>
                    <a:pt x="945" y="2089"/>
                    <a:pt x="1578" y="3044"/>
                  </a:cubicBezTo>
                  <a:cubicBezTo>
                    <a:pt x="2225" y="3981"/>
                    <a:pt x="2967" y="4887"/>
                    <a:pt x="3905" y="5556"/>
                  </a:cubicBezTo>
                  <a:cubicBezTo>
                    <a:pt x="3530" y="5118"/>
                    <a:pt x="3186" y="4674"/>
                    <a:pt x="2844" y="4226"/>
                  </a:cubicBezTo>
                  <a:cubicBezTo>
                    <a:pt x="2513" y="3769"/>
                    <a:pt x="2185" y="3312"/>
                    <a:pt x="1870" y="2845"/>
                  </a:cubicBezTo>
                  <a:cubicBezTo>
                    <a:pt x="1237" y="1910"/>
                    <a:pt x="634" y="955"/>
                    <a:pt x="1" y="1"/>
                  </a:cubicBezTo>
                  <a:close/>
                </a:path>
              </a:pathLst>
            </a:custGeom>
            <a:solidFill>
              <a:srgbClr val="B56C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8"/>
            <p:cNvSpPr/>
            <p:nvPr/>
          </p:nvSpPr>
          <p:spPr>
            <a:xfrm>
              <a:off x="6753560" y="3481307"/>
              <a:ext cx="172405" cy="242753"/>
            </a:xfrm>
            <a:custGeom>
              <a:avLst/>
              <a:gdLst/>
              <a:ahLst/>
              <a:cxnLst/>
              <a:rect l="l" t="t" r="r" b="b"/>
              <a:pathLst>
                <a:path w="5198" h="7319" extrusionOk="0">
                  <a:moveTo>
                    <a:pt x="0" y="0"/>
                  </a:moveTo>
                  <a:lnTo>
                    <a:pt x="0" y="0"/>
                  </a:lnTo>
                  <a:cubicBezTo>
                    <a:pt x="268" y="709"/>
                    <a:pt x="600" y="1388"/>
                    <a:pt x="951" y="2058"/>
                  </a:cubicBezTo>
                  <a:cubicBezTo>
                    <a:pt x="1303" y="2728"/>
                    <a:pt x="1691" y="3377"/>
                    <a:pt x="2112" y="4007"/>
                  </a:cubicBezTo>
                  <a:cubicBezTo>
                    <a:pt x="2542" y="4630"/>
                    <a:pt x="2983" y="5250"/>
                    <a:pt x="3500" y="5810"/>
                  </a:cubicBezTo>
                  <a:cubicBezTo>
                    <a:pt x="4010" y="6370"/>
                    <a:pt x="4561" y="6904"/>
                    <a:pt x="5197" y="7319"/>
                  </a:cubicBezTo>
                  <a:cubicBezTo>
                    <a:pt x="5064" y="7183"/>
                    <a:pt x="4932" y="7047"/>
                    <a:pt x="4799" y="6917"/>
                  </a:cubicBezTo>
                  <a:cubicBezTo>
                    <a:pt x="4667" y="6785"/>
                    <a:pt x="4547" y="6635"/>
                    <a:pt x="4425" y="6496"/>
                  </a:cubicBezTo>
                  <a:cubicBezTo>
                    <a:pt x="4169" y="6225"/>
                    <a:pt x="3938" y="5930"/>
                    <a:pt x="3709" y="5635"/>
                  </a:cubicBezTo>
                  <a:cubicBezTo>
                    <a:pt x="3251" y="5044"/>
                    <a:pt x="2824" y="4431"/>
                    <a:pt x="2407" y="3811"/>
                  </a:cubicBezTo>
                  <a:cubicBezTo>
                    <a:pt x="1982" y="3195"/>
                    <a:pt x="1591" y="2555"/>
                    <a:pt x="1186" y="1922"/>
                  </a:cubicBezTo>
                  <a:lnTo>
                    <a:pt x="0" y="0"/>
                  </a:ln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8"/>
            <p:cNvSpPr/>
            <p:nvPr/>
          </p:nvSpPr>
          <p:spPr>
            <a:xfrm>
              <a:off x="6802882" y="3696774"/>
              <a:ext cx="99536" cy="100398"/>
            </a:xfrm>
            <a:custGeom>
              <a:avLst/>
              <a:gdLst/>
              <a:ahLst/>
              <a:cxnLst/>
              <a:rect l="l" t="t" r="r" b="b"/>
              <a:pathLst>
                <a:path w="3001" h="3027" extrusionOk="0">
                  <a:moveTo>
                    <a:pt x="1" y="0"/>
                  </a:moveTo>
                  <a:lnTo>
                    <a:pt x="1" y="0"/>
                  </a:lnTo>
                  <a:cubicBezTo>
                    <a:pt x="147" y="335"/>
                    <a:pt x="339" y="644"/>
                    <a:pt x="548" y="938"/>
                  </a:cubicBezTo>
                  <a:cubicBezTo>
                    <a:pt x="757" y="1233"/>
                    <a:pt x="986" y="1511"/>
                    <a:pt x="1234" y="1777"/>
                  </a:cubicBezTo>
                  <a:cubicBezTo>
                    <a:pt x="1486" y="2039"/>
                    <a:pt x="1748" y="2290"/>
                    <a:pt x="2043" y="2506"/>
                  </a:cubicBezTo>
                  <a:cubicBezTo>
                    <a:pt x="2338" y="2721"/>
                    <a:pt x="2656" y="2914"/>
                    <a:pt x="3001" y="3026"/>
                  </a:cubicBezTo>
                  <a:cubicBezTo>
                    <a:pt x="2457" y="2546"/>
                    <a:pt x="1977" y="2052"/>
                    <a:pt x="1489" y="1535"/>
                  </a:cubicBezTo>
                  <a:cubicBezTo>
                    <a:pt x="1002" y="1025"/>
                    <a:pt x="531" y="497"/>
                    <a:pt x="1"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8"/>
            <p:cNvSpPr/>
            <p:nvPr/>
          </p:nvSpPr>
          <p:spPr>
            <a:xfrm>
              <a:off x="6879004" y="3475470"/>
              <a:ext cx="109420" cy="318375"/>
            </a:xfrm>
            <a:custGeom>
              <a:avLst/>
              <a:gdLst/>
              <a:ahLst/>
              <a:cxnLst/>
              <a:rect l="l" t="t" r="r" b="b"/>
              <a:pathLst>
                <a:path w="3299" h="9599" extrusionOk="0">
                  <a:moveTo>
                    <a:pt x="1998" y="1"/>
                  </a:moveTo>
                  <a:cubicBezTo>
                    <a:pt x="1998" y="1"/>
                    <a:pt x="1849" y="339"/>
                    <a:pt x="1528" y="706"/>
                  </a:cubicBezTo>
                  <a:cubicBezTo>
                    <a:pt x="1720" y="968"/>
                    <a:pt x="1926" y="1220"/>
                    <a:pt x="2125" y="1479"/>
                  </a:cubicBezTo>
                  <a:lnTo>
                    <a:pt x="2506" y="1949"/>
                  </a:lnTo>
                  <a:cubicBezTo>
                    <a:pt x="2714" y="1734"/>
                    <a:pt x="2920" y="1512"/>
                    <a:pt x="3115" y="1280"/>
                  </a:cubicBezTo>
                  <a:lnTo>
                    <a:pt x="3115" y="1280"/>
                  </a:lnTo>
                  <a:cubicBezTo>
                    <a:pt x="3115" y="1280"/>
                    <a:pt x="3115" y="1280"/>
                    <a:pt x="3115" y="1280"/>
                  </a:cubicBezTo>
                  <a:cubicBezTo>
                    <a:pt x="3185" y="981"/>
                    <a:pt x="3248" y="716"/>
                    <a:pt x="3298" y="495"/>
                  </a:cubicBezTo>
                  <a:cubicBezTo>
                    <a:pt x="2791" y="448"/>
                    <a:pt x="2324" y="279"/>
                    <a:pt x="1998" y="1"/>
                  </a:cubicBezTo>
                  <a:close/>
                  <a:moveTo>
                    <a:pt x="3115" y="1280"/>
                  </a:moveTo>
                  <a:cubicBezTo>
                    <a:pt x="2970" y="1561"/>
                    <a:pt x="2801" y="1827"/>
                    <a:pt x="2615" y="2085"/>
                  </a:cubicBezTo>
                  <a:lnTo>
                    <a:pt x="2771" y="2277"/>
                  </a:lnTo>
                  <a:cubicBezTo>
                    <a:pt x="2697" y="2241"/>
                    <a:pt x="2628" y="2198"/>
                    <a:pt x="2562" y="2158"/>
                  </a:cubicBezTo>
                  <a:cubicBezTo>
                    <a:pt x="2390" y="2387"/>
                    <a:pt x="2207" y="2609"/>
                    <a:pt x="2018" y="2821"/>
                  </a:cubicBezTo>
                  <a:cubicBezTo>
                    <a:pt x="1776" y="3100"/>
                    <a:pt x="1518" y="3365"/>
                    <a:pt x="1250" y="3617"/>
                  </a:cubicBezTo>
                  <a:cubicBezTo>
                    <a:pt x="1561" y="4024"/>
                    <a:pt x="1876" y="4428"/>
                    <a:pt x="2214" y="4823"/>
                  </a:cubicBezTo>
                  <a:cubicBezTo>
                    <a:pt x="1793" y="4521"/>
                    <a:pt x="1409" y="4174"/>
                    <a:pt x="1057" y="3796"/>
                  </a:cubicBezTo>
                  <a:cubicBezTo>
                    <a:pt x="928" y="3915"/>
                    <a:pt x="799" y="4030"/>
                    <a:pt x="669" y="4147"/>
                  </a:cubicBezTo>
                  <a:lnTo>
                    <a:pt x="311" y="4445"/>
                  </a:lnTo>
                  <a:cubicBezTo>
                    <a:pt x="441" y="5104"/>
                    <a:pt x="464" y="5797"/>
                    <a:pt x="427" y="6430"/>
                  </a:cubicBezTo>
                  <a:cubicBezTo>
                    <a:pt x="497" y="6513"/>
                    <a:pt x="570" y="6593"/>
                    <a:pt x="643" y="6672"/>
                  </a:cubicBezTo>
                  <a:cubicBezTo>
                    <a:pt x="709" y="6745"/>
                    <a:pt x="772" y="6825"/>
                    <a:pt x="838" y="6898"/>
                  </a:cubicBezTo>
                  <a:cubicBezTo>
                    <a:pt x="978" y="6762"/>
                    <a:pt x="1117" y="6623"/>
                    <a:pt x="1256" y="6484"/>
                  </a:cubicBezTo>
                  <a:cubicBezTo>
                    <a:pt x="1521" y="6192"/>
                    <a:pt x="1767" y="5884"/>
                    <a:pt x="2009" y="5549"/>
                  </a:cubicBezTo>
                  <a:cubicBezTo>
                    <a:pt x="2078" y="5310"/>
                    <a:pt x="2148" y="5064"/>
                    <a:pt x="2214" y="4826"/>
                  </a:cubicBezTo>
                  <a:cubicBezTo>
                    <a:pt x="2575" y="3513"/>
                    <a:pt x="2890" y="2228"/>
                    <a:pt x="3115" y="1280"/>
                  </a:cubicBezTo>
                  <a:close/>
                  <a:moveTo>
                    <a:pt x="407" y="6689"/>
                  </a:moveTo>
                  <a:cubicBezTo>
                    <a:pt x="401" y="6768"/>
                    <a:pt x="395" y="6845"/>
                    <a:pt x="384" y="6918"/>
                  </a:cubicBezTo>
                  <a:cubicBezTo>
                    <a:pt x="368" y="7067"/>
                    <a:pt x="348" y="7216"/>
                    <a:pt x="328" y="7362"/>
                  </a:cubicBezTo>
                  <a:cubicBezTo>
                    <a:pt x="351" y="7342"/>
                    <a:pt x="371" y="7322"/>
                    <a:pt x="395" y="7302"/>
                  </a:cubicBezTo>
                  <a:cubicBezTo>
                    <a:pt x="514" y="7203"/>
                    <a:pt x="629" y="7097"/>
                    <a:pt x="742" y="6990"/>
                  </a:cubicBezTo>
                  <a:cubicBezTo>
                    <a:pt x="629" y="6894"/>
                    <a:pt x="517" y="6791"/>
                    <a:pt x="407" y="6689"/>
                  </a:cubicBezTo>
                  <a:close/>
                  <a:moveTo>
                    <a:pt x="1969" y="5681"/>
                  </a:moveTo>
                  <a:cubicBezTo>
                    <a:pt x="1859" y="6029"/>
                    <a:pt x="1680" y="6357"/>
                    <a:pt x="1468" y="6659"/>
                  </a:cubicBezTo>
                  <a:cubicBezTo>
                    <a:pt x="1345" y="6828"/>
                    <a:pt x="1210" y="6987"/>
                    <a:pt x="1067" y="7140"/>
                  </a:cubicBezTo>
                  <a:cubicBezTo>
                    <a:pt x="1183" y="7256"/>
                    <a:pt x="1299" y="7375"/>
                    <a:pt x="1415" y="7495"/>
                  </a:cubicBezTo>
                  <a:cubicBezTo>
                    <a:pt x="1604" y="6924"/>
                    <a:pt x="1790" y="6308"/>
                    <a:pt x="1969" y="5681"/>
                  </a:cubicBezTo>
                  <a:close/>
                  <a:moveTo>
                    <a:pt x="1007" y="7206"/>
                  </a:moveTo>
                  <a:cubicBezTo>
                    <a:pt x="885" y="7332"/>
                    <a:pt x="759" y="7455"/>
                    <a:pt x="626" y="7570"/>
                  </a:cubicBezTo>
                  <a:cubicBezTo>
                    <a:pt x="504" y="7677"/>
                    <a:pt x="375" y="7779"/>
                    <a:pt x="245" y="7876"/>
                  </a:cubicBezTo>
                  <a:cubicBezTo>
                    <a:pt x="176" y="8266"/>
                    <a:pt x="92" y="8651"/>
                    <a:pt x="0" y="9035"/>
                  </a:cubicBezTo>
                  <a:cubicBezTo>
                    <a:pt x="192" y="9225"/>
                    <a:pt x="391" y="9413"/>
                    <a:pt x="597" y="9599"/>
                  </a:cubicBezTo>
                  <a:cubicBezTo>
                    <a:pt x="865" y="9055"/>
                    <a:pt x="1140" y="8320"/>
                    <a:pt x="1415" y="7495"/>
                  </a:cubicBezTo>
                  <a:cubicBezTo>
                    <a:pt x="1276" y="7405"/>
                    <a:pt x="1140" y="7305"/>
                    <a:pt x="1007" y="7206"/>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8"/>
            <p:cNvSpPr/>
            <p:nvPr/>
          </p:nvSpPr>
          <p:spPr>
            <a:xfrm>
              <a:off x="6887131" y="3659492"/>
              <a:ext cx="58507" cy="77214"/>
            </a:xfrm>
            <a:custGeom>
              <a:avLst/>
              <a:gdLst/>
              <a:ahLst/>
              <a:cxnLst/>
              <a:rect l="l" t="t" r="r" b="b"/>
              <a:pathLst>
                <a:path w="1764" h="2328" extrusionOk="0">
                  <a:moveTo>
                    <a:pt x="1764" y="1"/>
                  </a:moveTo>
                  <a:lnTo>
                    <a:pt x="1764" y="1"/>
                  </a:lnTo>
                  <a:cubicBezTo>
                    <a:pt x="1522" y="336"/>
                    <a:pt x="1276" y="644"/>
                    <a:pt x="1011" y="936"/>
                  </a:cubicBezTo>
                  <a:cubicBezTo>
                    <a:pt x="872" y="1075"/>
                    <a:pt x="733" y="1214"/>
                    <a:pt x="593" y="1350"/>
                  </a:cubicBezTo>
                  <a:cubicBezTo>
                    <a:pt x="650" y="1416"/>
                    <a:pt x="710" y="1482"/>
                    <a:pt x="772" y="1545"/>
                  </a:cubicBezTo>
                  <a:cubicBezTo>
                    <a:pt x="789" y="1562"/>
                    <a:pt x="806" y="1575"/>
                    <a:pt x="822" y="1592"/>
                  </a:cubicBezTo>
                  <a:cubicBezTo>
                    <a:pt x="965" y="1439"/>
                    <a:pt x="1100" y="1280"/>
                    <a:pt x="1223" y="1111"/>
                  </a:cubicBezTo>
                  <a:cubicBezTo>
                    <a:pt x="1435" y="809"/>
                    <a:pt x="1614" y="481"/>
                    <a:pt x="1724" y="133"/>
                  </a:cubicBezTo>
                  <a:cubicBezTo>
                    <a:pt x="1737" y="93"/>
                    <a:pt x="1747" y="53"/>
                    <a:pt x="1760" y="14"/>
                  </a:cubicBezTo>
                  <a:cubicBezTo>
                    <a:pt x="1760" y="7"/>
                    <a:pt x="1764" y="4"/>
                    <a:pt x="1764" y="1"/>
                  </a:cubicBezTo>
                  <a:close/>
                  <a:moveTo>
                    <a:pt x="497" y="1442"/>
                  </a:moveTo>
                  <a:cubicBezTo>
                    <a:pt x="384" y="1549"/>
                    <a:pt x="269" y="1655"/>
                    <a:pt x="150" y="1754"/>
                  </a:cubicBezTo>
                  <a:cubicBezTo>
                    <a:pt x="126" y="1774"/>
                    <a:pt x="106" y="1794"/>
                    <a:pt x="83" y="1814"/>
                  </a:cubicBezTo>
                  <a:cubicBezTo>
                    <a:pt x="70" y="1903"/>
                    <a:pt x="57" y="1993"/>
                    <a:pt x="40" y="2082"/>
                  </a:cubicBezTo>
                  <a:cubicBezTo>
                    <a:pt x="26" y="2165"/>
                    <a:pt x="14" y="2245"/>
                    <a:pt x="0" y="2328"/>
                  </a:cubicBezTo>
                  <a:cubicBezTo>
                    <a:pt x="130" y="2231"/>
                    <a:pt x="259" y="2129"/>
                    <a:pt x="381" y="2022"/>
                  </a:cubicBezTo>
                  <a:cubicBezTo>
                    <a:pt x="514" y="1907"/>
                    <a:pt x="640" y="1784"/>
                    <a:pt x="762" y="1658"/>
                  </a:cubicBezTo>
                  <a:cubicBezTo>
                    <a:pt x="673" y="1589"/>
                    <a:pt x="583" y="1515"/>
                    <a:pt x="497" y="1442"/>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8"/>
            <p:cNvSpPr/>
            <p:nvPr/>
          </p:nvSpPr>
          <p:spPr>
            <a:xfrm>
              <a:off x="6769813" y="3486250"/>
              <a:ext cx="188922" cy="124013"/>
            </a:xfrm>
            <a:custGeom>
              <a:avLst/>
              <a:gdLst/>
              <a:ahLst/>
              <a:cxnLst/>
              <a:rect l="l" t="t" r="r" b="b"/>
              <a:pathLst>
                <a:path w="5696" h="3739" extrusionOk="0">
                  <a:moveTo>
                    <a:pt x="398" y="0"/>
                  </a:moveTo>
                  <a:cubicBezTo>
                    <a:pt x="398" y="0"/>
                    <a:pt x="262" y="242"/>
                    <a:pt x="0" y="497"/>
                  </a:cubicBezTo>
                  <a:cubicBezTo>
                    <a:pt x="517" y="941"/>
                    <a:pt x="1177" y="1144"/>
                    <a:pt x="1793" y="1469"/>
                  </a:cubicBezTo>
                  <a:cubicBezTo>
                    <a:pt x="1877" y="1395"/>
                    <a:pt x="1960" y="1319"/>
                    <a:pt x="2042" y="1247"/>
                  </a:cubicBezTo>
                  <a:cubicBezTo>
                    <a:pt x="1804" y="1193"/>
                    <a:pt x="1598" y="1117"/>
                    <a:pt x="1423" y="1031"/>
                  </a:cubicBezTo>
                  <a:cubicBezTo>
                    <a:pt x="611" y="636"/>
                    <a:pt x="398" y="0"/>
                    <a:pt x="398" y="0"/>
                  </a:cubicBezTo>
                  <a:close/>
                  <a:moveTo>
                    <a:pt x="4571" y="636"/>
                  </a:moveTo>
                  <a:cubicBezTo>
                    <a:pt x="4230" y="948"/>
                    <a:pt x="3762" y="1233"/>
                    <a:pt x="3153" y="1313"/>
                  </a:cubicBezTo>
                  <a:cubicBezTo>
                    <a:pt x="3259" y="1472"/>
                    <a:pt x="3364" y="1628"/>
                    <a:pt x="3471" y="1787"/>
                  </a:cubicBezTo>
                  <a:cubicBezTo>
                    <a:pt x="3753" y="2204"/>
                    <a:pt x="4041" y="2612"/>
                    <a:pt x="4336" y="3020"/>
                  </a:cubicBezTo>
                  <a:cubicBezTo>
                    <a:pt x="4601" y="2784"/>
                    <a:pt x="4860" y="2549"/>
                    <a:pt x="5111" y="2304"/>
                  </a:cubicBezTo>
                  <a:cubicBezTo>
                    <a:pt x="5307" y="2114"/>
                    <a:pt x="5503" y="1923"/>
                    <a:pt x="5695" y="1730"/>
                  </a:cubicBezTo>
                  <a:cubicBezTo>
                    <a:pt x="5264" y="1432"/>
                    <a:pt x="4893" y="1048"/>
                    <a:pt x="4571" y="636"/>
                  </a:cubicBezTo>
                  <a:close/>
                  <a:moveTo>
                    <a:pt x="2483" y="1316"/>
                  </a:moveTo>
                  <a:cubicBezTo>
                    <a:pt x="2361" y="1429"/>
                    <a:pt x="2235" y="1542"/>
                    <a:pt x="2105" y="1651"/>
                  </a:cubicBezTo>
                  <a:cubicBezTo>
                    <a:pt x="2361" y="1813"/>
                    <a:pt x="2602" y="2012"/>
                    <a:pt x="2815" y="2274"/>
                  </a:cubicBezTo>
                  <a:cubicBezTo>
                    <a:pt x="3146" y="2688"/>
                    <a:pt x="3372" y="3195"/>
                    <a:pt x="3517" y="3739"/>
                  </a:cubicBezTo>
                  <a:cubicBezTo>
                    <a:pt x="3587" y="3676"/>
                    <a:pt x="3656" y="3616"/>
                    <a:pt x="3730" y="3553"/>
                  </a:cubicBezTo>
                  <a:cubicBezTo>
                    <a:pt x="3858" y="3440"/>
                    <a:pt x="3988" y="3328"/>
                    <a:pt x="4117" y="3212"/>
                  </a:cubicBezTo>
                  <a:cubicBezTo>
                    <a:pt x="3779" y="2824"/>
                    <a:pt x="3468" y="2406"/>
                    <a:pt x="3179" y="1986"/>
                  </a:cubicBezTo>
                  <a:cubicBezTo>
                    <a:pt x="3037" y="1770"/>
                    <a:pt x="2897" y="1554"/>
                    <a:pt x="2765" y="1336"/>
                  </a:cubicBezTo>
                  <a:cubicBezTo>
                    <a:pt x="2732" y="1332"/>
                    <a:pt x="2695" y="1332"/>
                    <a:pt x="2662" y="1329"/>
                  </a:cubicBezTo>
                  <a:cubicBezTo>
                    <a:pt x="2602" y="1326"/>
                    <a:pt x="2543" y="1323"/>
                    <a:pt x="2483" y="1316"/>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8"/>
            <p:cNvSpPr/>
            <p:nvPr/>
          </p:nvSpPr>
          <p:spPr>
            <a:xfrm>
              <a:off x="6886467" y="3517893"/>
              <a:ext cx="95887" cy="105008"/>
            </a:xfrm>
            <a:custGeom>
              <a:avLst/>
              <a:gdLst/>
              <a:ahLst/>
              <a:cxnLst/>
              <a:rect l="l" t="t" r="r" b="b"/>
              <a:pathLst>
                <a:path w="2891" h="3166" extrusionOk="0">
                  <a:moveTo>
                    <a:pt x="2890" y="1"/>
                  </a:moveTo>
                  <a:cubicBezTo>
                    <a:pt x="2695" y="233"/>
                    <a:pt x="2489" y="455"/>
                    <a:pt x="2281" y="670"/>
                  </a:cubicBezTo>
                  <a:lnTo>
                    <a:pt x="2390" y="806"/>
                  </a:lnTo>
                  <a:cubicBezTo>
                    <a:pt x="2576" y="548"/>
                    <a:pt x="2745" y="282"/>
                    <a:pt x="2890" y="1"/>
                  </a:cubicBezTo>
                  <a:close/>
                  <a:moveTo>
                    <a:pt x="2178" y="776"/>
                  </a:moveTo>
                  <a:cubicBezTo>
                    <a:pt x="1986" y="969"/>
                    <a:pt x="1790" y="1160"/>
                    <a:pt x="1594" y="1350"/>
                  </a:cubicBezTo>
                  <a:cubicBezTo>
                    <a:pt x="1343" y="1595"/>
                    <a:pt x="1084" y="1830"/>
                    <a:pt x="819" y="2066"/>
                  </a:cubicBezTo>
                  <a:cubicBezTo>
                    <a:pt x="855" y="2115"/>
                    <a:pt x="892" y="2165"/>
                    <a:pt x="928" y="2214"/>
                  </a:cubicBezTo>
                  <a:cubicBezTo>
                    <a:pt x="961" y="2254"/>
                    <a:pt x="991" y="2298"/>
                    <a:pt x="1025" y="2338"/>
                  </a:cubicBezTo>
                  <a:cubicBezTo>
                    <a:pt x="1293" y="2086"/>
                    <a:pt x="1551" y="1821"/>
                    <a:pt x="1793" y="1542"/>
                  </a:cubicBezTo>
                  <a:cubicBezTo>
                    <a:pt x="1982" y="1330"/>
                    <a:pt x="2165" y="1108"/>
                    <a:pt x="2337" y="879"/>
                  </a:cubicBezTo>
                  <a:cubicBezTo>
                    <a:pt x="2284" y="846"/>
                    <a:pt x="2231" y="810"/>
                    <a:pt x="2178" y="776"/>
                  </a:cubicBezTo>
                  <a:close/>
                  <a:moveTo>
                    <a:pt x="600" y="2258"/>
                  </a:moveTo>
                  <a:cubicBezTo>
                    <a:pt x="471" y="2374"/>
                    <a:pt x="341" y="2486"/>
                    <a:pt x="213" y="2599"/>
                  </a:cubicBezTo>
                  <a:cubicBezTo>
                    <a:pt x="139" y="2662"/>
                    <a:pt x="70" y="2722"/>
                    <a:pt x="0" y="2785"/>
                  </a:cubicBezTo>
                  <a:cubicBezTo>
                    <a:pt x="17" y="2848"/>
                    <a:pt x="30" y="2910"/>
                    <a:pt x="46" y="2977"/>
                  </a:cubicBezTo>
                  <a:cubicBezTo>
                    <a:pt x="60" y="3040"/>
                    <a:pt x="73" y="3103"/>
                    <a:pt x="86" y="3166"/>
                  </a:cubicBezTo>
                  <a:lnTo>
                    <a:pt x="444" y="2868"/>
                  </a:lnTo>
                  <a:cubicBezTo>
                    <a:pt x="574" y="2751"/>
                    <a:pt x="703" y="2636"/>
                    <a:pt x="832" y="2517"/>
                  </a:cubicBezTo>
                  <a:cubicBezTo>
                    <a:pt x="753" y="2430"/>
                    <a:pt x="676" y="2347"/>
                    <a:pt x="600" y="2258"/>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8"/>
            <p:cNvSpPr/>
            <p:nvPr/>
          </p:nvSpPr>
          <p:spPr>
            <a:xfrm>
              <a:off x="6829284" y="3527578"/>
              <a:ext cx="22919" cy="13433"/>
            </a:xfrm>
            <a:custGeom>
              <a:avLst/>
              <a:gdLst/>
              <a:ahLst/>
              <a:cxnLst/>
              <a:rect l="l" t="t" r="r" b="b"/>
              <a:pathLst>
                <a:path w="691" h="405" extrusionOk="0">
                  <a:moveTo>
                    <a:pt x="249" y="1"/>
                  </a:moveTo>
                  <a:cubicBezTo>
                    <a:pt x="167" y="73"/>
                    <a:pt x="84" y="149"/>
                    <a:pt x="0" y="223"/>
                  </a:cubicBezTo>
                  <a:cubicBezTo>
                    <a:pt x="54" y="252"/>
                    <a:pt x="107" y="282"/>
                    <a:pt x="159" y="312"/>
                  </a:cubicBezTo>
                  <a:cubicBezTo>
                    <a:pt x="213" y="342"/>
                    <a:pt x="263" y="371"/>
                    <a:pt x="312" y="405"/>
                  </a:cubicBezTo>
                  <a:cubicBezTo>
                    <a:pt x="442" y="296"/>
                    <a:pt x="568" y="183"/>
                    <a:pt x="690" y="70"/>
                  </a:cubicBezTo>
                  <a:cubicBezTo>
                    <a:pt x="531" y="57"/>
                    <a:pt x="385" y="30"/>
                    <a:pt x="249"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8"/>
            <p:cNvSpPr/>
            <p:nvPr/>
          </p:nvSpPr>
          <p:spPr>
            <a:xfrm>
              <a:off x="6921427" y="3498887"/>
              <a:ext cx="49486" cy="52139"/>
            </a:xfrm>
            <a:custGeom>
              <a:avLst/>
              <a:gdLst/>
              <a:ahLst/>
              <a:cxnLst/>
              <a:rect l="l" t="t" r="r" b="b"/>
              <a:pathLst>
                <a:path w="1492" h="1572" extrusionOk="0">
                  <a:moveTo>
                    <a:pt x="249" y="0"/>
                  </a:moveTo>
                  <a:cubicBezTo>
                    <a:pt x="173" y="87"/>
                    <a:pt x="90" y="173"/>
                    <a:pt x="0" y="255"/>
                  </a:cubicBezTo>
                  <a:cubicBezTo>
                    <a:pt x="322" y="667"/>
                    <a:pt x="693" y="1051"/>
                    <a:pt x="1124" y="1349"/>
                  </a:cubicBezTo>
                  <a:cubicBezTo>
                    <a:pt x="1177" y="1383"/>
                    <a:pt x="1230" y="1419"/>
                    <a:pt x="1283" y="1452"/>
                  </a:cubicBezTo>
                  <a:cubicBezTo>
                    <a:pt x="1349" y="1492"/>
                    <a:pt x="1418" y="1535"/>
                    <a:pt x="1492" y="1571"/>
                  </a:cubicBezTo>
                  <a:lnTo>
                    <a:pt x="1336" y="1379"/>
                  </a:lnTo>
                  <a:lnTo>
                    <a:pt x="1227" y="1243"/>
                  </a:lnTo>
                  <a:lnTo>
                    <a:pt x="846" y="773"/>
                  </a:lnTo>
                  <a:cubicBezTo>
                    <a:pt x="647" y="514"/>
                    <a:pt x="441" y="262"/>
                    <a:pt x="249"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8"/>
            <p:cNvSpPr/>
            <p:nvPr/>
          </p:nvSpPr>
          <p:spPr>
            <a:xfrm>
              <a:off x="6864675" y="3784075"/>
              <a:ext cx="33367" cy="42753"/>
            </a:xfrm>
            <a:custGeom>
              <a:avLst/>
              <a:gdLst/>
              <a:ahLst/>
              <a:cxnLst/>
              <a:rect l="l" t="t" r="r" b="b"/>
              <a:pathLst>
                <a:path w="1006" h="1289" extrusionOk="0">
                  <a:moveTo>
                    <a:pt x="362" y="0"/>
                  </a:moveTo>
                  <a:cubicBezTo>
                    <a:pt x="253" y="411"/>
                    <a:pt x="131" y="819"/>
                    <a:pt x="1" y="1226"/>
                  </a:cubicBezTo>
                  <a:cubicBezTo>
                    <a:pt x="67" y="1269"/>
                    <a:pt x="131" y="1289"/>
                    <a:pt x="193" y="1289"/>
                  </a:cubicBezTo>
                  <a:cubicBezTo>
                    <a:pt x="438" y="1289"/>
                    <a:pt x="714" y="931"/>
                    <a:pt x="1006" y="345"/>
                  </a:cubicBezTo>
                  <a:cubicBezTo>
                    <a:pt x="776" y="255"/>
                    <a:pt x="564" y="136"/>
                    <a:pt x="362" y="0"/>
                  </a:cubicBezTo>
                  <a:close/>
                </a:path>
              </a:pathLst>
            </a:custGeom>
            <a:solidFill>
              <a:srgbClr val="EF8A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8"/>
            <p:cNvSpPr/>
            <p:nvPr/>
          </p:nvSpPr>
          <p:spPr>
            <a:xfrm>
              <a:off x="6861491" y="3529767"/>
              <a:ext cx="90945" cy="105672"/>
            </a:xfrm>
            <a:custGeom>
              <a:avLst/>
              <a:gdLst/>
              <a:ahLst/>
              <a:cxnLst/>
              <a:rect l="l" t="t" r="r" b="b"/>
              <a:pathLst>
                <a:path w="2742" h="3186" extrusionOk="0">
                  <a:moveTo>
                    <a:pt x="389" y="1"/>
                  </a:moveTo>
                  <a:cubicBezTo>
                    <a:pt x="282" y="14"/>
                    <a:pt x="170" y="24"/>
                    <a:pt x="54" y="24"/>
                  </a:cubicBezTo>
                  <a:lnTo>
                    <a:pt x="1" y="24"/>
                  </a:lnTo>
                  <a:cubicBezTo>
                    <a:pt x="133" y="242"/>
                    <a:pt x="273" y="458"/>
                    <a:pt x="415" y="674"/>
                  </a:cubicBezTo>
                  <a:cubicBezTo>
                    <a:pt x="704" y="1094"/>
                    <a:pt x="1015" y="1512"/>
                    <a:pt x="1353" y="1900"/>
                  </a:cubicBezTo>
                  <a:cubicBezTo>
                    <a:pt x="1429" y="1989"/>
                    <a:pt x="1506" y="2072"/>
                    <a:pt x="1585" y="2159"/>
                  </a:cubicBezTo>
                  <a:cubicBezTo>
                    <a:pt x="1937" y="2537"/>
                    <a:pt x="2321" y="2884"/>
                    <a:pt x="2742" y="3186"/>
                  </a:cubicBezTo>
                  <a:cubicBezTo>
                    <a:pt x="2404" y="2791"/>
                    <a:pt x="2089" y="2387"/>
                    <a:pt x="1778" y="1980"/>
                  </a:cubicBezTo>
                  <a:cubicBezTo>
                    <a:pt x="1744" y="1940"/>
                    <a:pt x="1714" y="1896"/>
                    <a:pt x="1681" y="1856"/>
                  </a:cubicBezTo>
                  <a:cubicBezTo>
                    <a:pt x="1645" y="1807"/>
                    <a:pt x="1608" y="1757"/>
                    <a:pt x="1572" y="1708"/>
                  </a:cubicBezTo>
                  <a:cubicBezTo>
                    <a:pt x="1277" y="1300"/>
                    <a:pt x="989" y="892"/>
                    <a:pt x="707" y="475"/>
                  </a:cubicBezTo>
                  <a:cubicBezTo>
                    <a:pt x="600" y="316"/>
                    <a:pt x="495" y="160"/>
                    <a:pt x="389"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8"/>
            <p:cNvSpPr/>
            <p:nvPr/>
          </p:nvSpPr>
          <p:spPr>
            <a:xfrm>
              <a:off x="6892504" y="3688747"/>
              <a:ext cx="33466" cy="35323"/>
            </a:xfrm>
            <a:custGeom>
              <a:avLst/>
              <a:gdLst/>
              <a:ahLst/>
              <a:cxnLst/>
              <a:rect l="l" t="t" r="r" b="b"/>
              <a:pathLst>
                <a:path w="1009" h="1065" extrusionOk="0">
                  <a:moveTo>
                    <a:pt x="20" y="0"/>
                  </a:moveTo>
                  <a:cubicBezTo>
                    <a:pt x="17" y="46"/>
                    <a:pt x="14" y="93"/>
                    <a:pt x="11" y="139"/>
                  </a:cubicBezTo>
                  <a:cubicBezTo>
                    <a:pt x="7" y="179"/>
                    <a:pt x="4" y="219"/>
                    <a:pt x="0" y="259"/>
                  </a:cubicBezTo>
                  <a:cubicBezTo>
                    <a:pt x="110" y="361"/>
                    <a:pt x="222" y="464"/>
                    <a:pt x="335" y="560"/>
                  </a:cubicBezTo>
                  <a:cubicBezTo>
                    <a:pt x="421" y="633"/>
                    <a:pt x="511" y="707"/>
                    <a:pt x="600" y="776"/>
                  </a:cubicBezTo>
                  <a:cubicBezTo>
                    <a:pt x="733" y="875"/>
                    <a:pt x="869" y="975"/>
                    <a:pt x="1008" y="1065"/>
                  </a:cubicBezTo>
                  <a:cubicBezTo>
                    <a:pt x="892" y="945"/>
                    <a:pt x="776" y="826"/>
                    <a:pt x="660" y="710"/>
                  </a:cubicBezTo>
                  <a:cubicBezTo>
                    <a:pt x="644" y="693"/>
                    <a:pt x="627" y="680"/>
                    <a:pt x="610" y="663"/>
                  </a:cubicBezTo>
                  <a:cubicBezTo>
                    <a:pt x="548" y="600"/>
                    <a:pt x="488" y="534"/>
                    <a:pt x="431" y="468"/>
                  </a:cubicBezTo>
                  <a:cubicBezTo>
                    <a:pt x="365" y="395"/>
                    <a:pt x="302" y="315"/>
                    <a:pt x="236" y="242"/>
                  </a:cubicBezTo>
                  <a:cubicBezTo>
                    <a:pt x="163" y="163"/>
                    <a:pt x="90" y="83"/>
                    <a:pt x="2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8"/>
            <p:cNvSpPr/>
            <p:nvPr/>
          </p:nvSpPr>
          <p:spPr>
            <a:xfrm>
              <a:off x="6876683" y="3775153"/>
              <a:ext cx="22123" cy="20365"/>
            </a:xfrm>
            <a:custGeom>
              <a:avLst/>
              <a:gdLst/>
              <a:ahLst/>
              <a:cxnLst/>
              <a:rect l="l" t="t" r="r" b="b"/>
              <a:pathLst>
                <a:path w="667" h="614" extrusionOk="0">
                  <a:moveTo>
                    <a:pt x="70" y="0"/>
                  </a:moveTo>
                  <a:cubicBezTo>
                    <a:pt x="57" y="47"/>
                    <a:pt x="47" y="94"/>
                    <a:pt x="33" y="140"/>
                  </a:cubicBezTo>
                  <a:cubicBezTo>
                    <a:pt x="23" y="183"/>
                    <a:pt x="10" y="226"/>
                    <a:pt x="0" y="269"/>
                  </a:cubicBezTo>
                  <a:cubicBezTo>
                    <a:pt x="202" y="405"/>
                    <a:pt x="414" y="524"/>
                    <a:pt x="644" y="614"/>
                  </a:cubicBezTo>
                  <a:cubicBezTo>
                    <a:pt x="647" y="607"/>
                    <a:pt x="650" y="600"/>
                    <a:pt x="653" y="594"/>
                  </a:cubicBezTo>
                  <a:cubicBezTo>
                    <a:pt x="656" y="584"/>
                    <a:pt x="663" y="574"/>
                    <a:pt x="667" y="564"/>
                  </a:cubicBezTo>
                  <a:cubicBezTo>
                    <a:pt x="461" y="378"/>
                    <a:pt x="262" y="190"/>
                    <a:pt x="7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8"/>
            <p:cNvSpPr/>
            <p:nvPr/>
          </p:nvSpPr>
          <p:spPr>
            <a:xfrm>
              <a:off x="6610105" y="3145437"/>
              <a:ext cx="483814" cy="385042"/>
            </a:xfrm>
            <a:custGeom>
              <a:avLst/>
              <a:gdLst/>
              <a:ahLst/>
              <a:cxnLst/>
              <a:rect l="l" t="t" r="r" b="b"/>
              <a:pathLst>
                <a:path w="14587" h="11609" extrusionOk="0">
                  <a:moveTo>
                    <a:pt x="7540" y="0"/>
                  </a:moveTo>
                  <a:cubicBezTo>
                    <a:pt x="5025" y="0"/>
                    <a:pt x="2506" y="1556"/>
                    <a:pt x="1949" y="3477"/>
                  </a:cubicBezTo>
                  <a:cubicBezTo>
                    <a:pt x="1127" y="6301"/>
                    <a:pt x="2850" y="7587"/>
                    <a:pt x="2850" y="7587"/>
                  </a:cubicBezTo>
                  <a:cubicBezTo>
                    <a:pt x="2774" y="7562"/>
                    <a:pt x="2692" y="7550"/>
                    <a:pt x="2607" y="7550"/>
                  </a:cubicBezTo>
                  <a:cubicBezTo>
                    <a:pt x="1582" y="7550"/>
                    <a:pt x="1" y="9257"/>
                    <a:pt x="1949" y="10746"/>
                  </a:cubicBezTo>
                  <a:cubicBezTo>
                    <a:pt x="2537" y="11195"/>
                    <a:pt x="3052" y="11357"/>
                    <a:pt x="3488" y="11357"/>
                  </a:cubicBezTo>
                  <a:cubicBezTo>
                    <a:pt x="4613" y="11357"/>
                    <a:pt x="5213" y="10275"/>
                    <a:pt x="5213" y="10275"/>
                  </a:cubicBezTo>
                  <a:cubicBezTo>
                    <a:pt x="5213" y="10275"/>
                    <a:pt x="5426" y="10911"/>
                    <a:pt x="6238" y="11306"/>
                  </a:cubicBezTo>
                  <a:cubicBezTo>
                    <a:pt x="6553" y="11462"/>
                    <a:pt x="6960" y="11578"/>
                    <a:pt x="7477" y="11604"/>
                  </a:cubicBezTo>
                  <a:cubicBezTo>
                    <a:pt x="7530" y="11607"/>
                    <a:pt x="7581" y="11609"/>
                    <a:pt x="7632" y="11609"/>
                  </a:cubicBezTo>
                  <a:cubicBezTo>
                    <a:pt x="9373" y="11609"/>
                    <a:pt x="10105" y="9951"/>
                    <a:pt x="10105" y="9951"/>
                  </a:cubicBezTo>
                  <a:cubicBezTo>
                    <a:pt x="10498" y="10289"/>
                    <a:pt x="11097" y="10461"/>
                    <a:pt x="11722" y="10461"/>
                  </a:cubicBezTo>
                  <a:cubicBezTo>
                    <a:pt x="12905" y="10461"/>
                    <a:pt x="14183" y="9844"/>
                    <a:pt x="14341" y="8565"/>
                  </a:cubicBezTo>
                  <a:cubicBezTo>
                    <a:pt x="14587" y="6606"/>
                    <a:pt x="12141" y="6606"/>
                    <a:pt x="12141" y="6606"/>
                  </a:cubicBezTo>
                  <a:cubicBezTo>
                    <a:pt x="12141" y="6606"/>
                    <a:pt x="13937" y="3676"/>
                    <a:pt x="10874" y="1147"/>
                  </a:cubicBezTo>
                  <a:cubicBezTo>
                    <a:pt x="10023" y="442"/>
                    <a:pt x="9019" y="93"/>
                    <a:pt x="7991" y="17"/>
                  </a:cubicBezTo>
                  <a:lnTo>
                    <a:pt x="7985" y="17"/>
                  </a:lnTo>
                  <a:cubicBezTo>
                    <a:pt x="7837" y="6"/>
                    <a:pt x="7688" y="0"/>
                    <a:pt x="75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8"/>
            <p:cNvSpPr/>
            <p:nvPr/>
          </p:nvSpPr>
          <p:spPr>
            <a:xfrm>
              <a:off x="6816979" y="3145968"/>
              <a:ext cx="269353" cy="384577"/>
            </a:xfrm>
            <a:custGeom>
              <a:avLst/>
              <a:gdLst/>
              <a:ahLst/>
              <a:cxnLst/>
              <a:rect l="l" t="t" r="r" b="b"/>
              <a:pathLst>
                <a:path w="8121" h="11595" extrusionOk="0">
                  <a:moveTo>
                    <a:pt x="1754" y="1"/>
                  </a:moveTo>
                  <a:cubicBezTo>
                    <a:pt x="2702" y="1105"/>
                    <a:pt x="3663" y="2159"/>
                    <a:pt x="3245" y="4253"/>
                  </a:cubicBezTo>
                  <a:cubicBezTo>
                    <a:pt x="3136" y="4816"/>
                    <a:pt x="2934" y="5370"/>
                    <a:pt x="2977" y="5944"/>
                  </a:cubicBezTo>
                  <a:cubicBezTo>
                    <a:pt x="3027" y="6640"/>
                    <a:pt x="3438" y="7282"/>
                    <a:pt x="3464" y="7982"/>
                  </a:cubicBezTo>
                  <a:cubicBezTo>
                    <a:pt x="3490" y="8559"/>
                    <a:pt x="3007" y="9205"/>
                    <a:pt x="2499" y="9205"/>
                  </a:cubicBezTo>
                  <a:cubicBezTo>
                    <a:pt x="2393" y="9205"/>
                    <a:pt x="2288" y="9179"/>
                    <a:pt x="2185" y="9112"/>
                  </a:cubicBezTo>
                  <a:lnTo>
                    <a:pt x="2185" y="9112"/>
                  </a:lnTo>
                  <a:cubicBezTo>
                    <a:pt x="2513" y="9762"/>
                    <a:pt x="1996" y="10557"/>
                    <a:pt x="1346" y="10886"/>
                  </a:cubicBezTo>
                  <a:cubicBezTo>
                    <a:pt x="928" y="11097"/>
                    <a:pt x="464" y="11191"/>
                    <a:pt x="1" y="11290"/>
                  </a:cubicBezTo>
                  <a:cubicBezTo>
                    <a:pt x="316" y="11446"/>
                    <a:pt x="723" y="11562"/>
                    <a:pt x="1240" y="11588"/>
                  </a:cubicBezTo>
                  <a:cubicBezTo>
                    <a:pt x="1293" y="11591"/>
                    <a:pt x="1343" y="11595"/>
                    <a:pt x="1396" y="11595"/>
                  </a:cubicBezTo>
                  <a:cubicBezTo>
                    <a:pt x="3136" y="11595"/>
                    <a:pt x="3868" y="9935"/>
                    <a:pt x="3868" y="9935"/>
                  </a:cubicBezTo>
                  <a:cubicBezTo>
                    <a:pt x="4263" y="10273"/>
                    <a:pt x="4859" y="10444"/>
                    <a:pt x="5486" y="10444"/>
                  </a:cubicBezTo>
                  <a:cubicBezTo>
                    <a:pt x="6669" y="10444"/>
                    <a:pt x="7945" y="9828"/>
                    <a:pt x="8104" y="8549"/>
                  </a:cubicBezTo>
                  <a:cubicBezTo>
                    <a:pt x="8118" y="8453"/>
                    <a:pt x="8121" y="8367"/>
                    <a:pt x="8121" y="8281"/>
                  </a:cubicBezTo>
                  <a:cubicBezTo>
                    <a:pt x="8121" y="6590"/>
                    <a:pt x="5904" y="6590"/>
                    <a:pt x="5904" y="6590"/>
                  </a:cubicBezTo>
                  <a:cubicBezTo>
                    <a:pt x="5904" y="6590"/>
                    <a:pt x="6427" y="5738"/>
                    <a:pt x="6427" y="4555"/>
                  </a:cubicBezTo>
                  <a:cubicBezTo>
                    <a:pt x="6427" y="3544"/>
                    <a:pt x="6046" y="2295"/>
                    <a:pt x="4637" y="1131"/>
                  </a:cubicBezTo>
                  <a:cubicBezTo>
                    <a:pt x="3786" y="426"/>
                    <a:pt x="2782" y="77"/>
                    <a:pt x="1754"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8"/>
            <p:cNvSpPr/>
            <p:nvPr/>
          </p:nvSpPr>
          <p:spPr>
            <a:xfrm>
              <a:off x="6864808" y="3318513"/>
              <a:ext cx="92537" cy="95058"/>
            </a:xfrm>
            <a:custGeom>
              <a:avLst/>
              <a:gdLst/>
              <a:ahLst/>
              <a:cxnLst/>
              <a:rect l="l" t="t" r="r" b="b"/>
              <a:pathLst>
                <a:path w="2790" h="2866" extrusionOk="0">
                  <a:moveTo>
                    <a:pt x="1223" y="0"/>
                  </a:moveTo>
                  <a:cubicBezTo>
                    <a:pt x="1193" y="0"/>
                    <a:pt x="1164" y="1"/>
                    <a:pt x="1134" y="3"/>
                  </a:cubicBezTo>
                  <a:cubicBezTo>
                    <a:pt x="262" y="56"/>
                    <a:pt x="0" y="1265"/>
                    <a:pt x="329" y="2091"/>
                  </a:cubicBezTo>
                  <a:cubicBezTo>
                    <a:pt x="495" y="2532"/>
                    <a:pt x="833" y="2866"/>
                    <a:pt x="1330" y="2866"/>
                  </a:cubicBezTo>
                  <a:cubicBezTo>
                    <a:pt x="1368" y="2866"/>
                    <a:pt x="1406" y="2864"/>
                    <a:pt x="1445" y="2860"/>
                  </a:cubicBezTo>
                  <a:cubicBezTo>
                    <a:pt x="1863" y="2816"/>
                    <a:pt x="2155" y="2582"/>
                    <a:pt x="2327" y="2263"/>
                  </a:cubicBezTo>
                  <a:cubicBezTo>
                    <a:pt x="2789" y="1422"/>
                    <a:pt x="2406" y="0"/>
                    <a:pt x="1223"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8"/>
            <p:cNvSpPr/>
            <p:nvPr/>
          </p:nvSpPr>
          <p:spPr>
            <a:xfrm>
              <a:off x="6875687" y="3379611"/>
              <a:ext cx="66302" cy="33964"/>
            </a:xfrm>
            <a:custGeom>
              <a:avLst/>
              <a:gdLst/>
              <a:ahLst/>
              <a:cxnLst/>
              <a:rect l="l" t="t" r="r" b="b"/>
              <a:pathLst>
                <a:path w="1999" h="1024" extrusionOk="0">
                  <a:moveTo>
                    <a:pt x="878" y="1"/>
                  </a:moveTo>
                  <a:cubicBezTo>
                    <a:pt x="538" y="1"/>
                    <a:pt x="236" y="110"/>
                    <a:pt x="1" y="249"/>
                  </a:cubicBezTo>
                  <a:cubicBezTo>
                    <a:pt x="167" y="690"/>
                    <a:pt x="505" y="1024"/>
                    <a:pt x="1002" y="1024"/>
                  </a:cubicBezTo>
                  <a:cubicBezTo>
                    <a:pt x="1040" y="1024"/>
                    <a:pt x="1078" y="1022"/>
                    <a:pt x="1117" y="1018"/>
                  </a:cubicBezTo>
                  <a:cubicBezTo>
                    <a:pt x="1535" y="974"/>
                    <a:pt x="1827" y="740"/>
                    <a:pt x="1999" y="421"/>
                  </a:cubicBezTo>
                  <a:cubicBezTo>
                    <a:pt x="1606" y="113"/>
                    <a:pt x="1222" y="1"/>
                    <a:pt x="878"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8"/>
            <p:cNvSpPr/>
            <p:nvPr/>
          </p:nvSpPr>
          <p:spPr>
            <a:xfrm>
              <a:off x="6782350" y="3310188"/>
              <a:ext cx="34428" cy="56153"/>
            </a:xfrm>
            <a:custGeom>
              <a:avLst/>
              <a:gdLst/>
              <a:ahLst/>
              <a:cxnLst/>
              <a:rect l="l" t="t" r="r" b="b"/>
              <a:pathLst>
                <a:path w="1038" h="1693" extrusionOk="0">
                  <a:moveTo>
                    <a:pt x="475" y="1"/>
                  </a:moveTo>
                  <a:cubicBezTo>
                    <a:pt x="468" y="1"/>
                    <a:pt x="461" y="1"/>
                    <a:pt x="454" y="2"/>
                  </a:cubicBezTo>
                  <a:cubicBezTo>
                    <a:pt x="186" y="25"/>
                    <a:pt x="0" y="419"/>
                    <a:pt x="40" y="884"/>
                  </a:cubicBezTo>
                  <a:cubicBezTo>
                    <a:pt x="76" y="1338"/>
                    <a:pt x="309" y="1693"/>
                    <a:pt x="566" y="1693"/>
                  </a:cubicBezTo>
                  <a:cubicBezTo>
                    <a:pt x="573" y="1693"/>
                    <a:pt x="580" y="1692"/>
                    <a:pt x="587" y="1692"/>
                  </a:cubicBezTo>
                  <a:cubicBezTo>
                    <a:pt x="852" y="1669"/>
                    <a:pt x="1038" y="1274"/>
                    <a:pt x="1002" y="807"/>
                  </a:cubicBezTo>
                  <a:cubicBezTo>
                    <a:pt x="966" y="355"/>
                    <a:pt x="732" y="1"/>
                    <a:pt x="4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8"/>
            <p:cNvSpPr/>
            <p:nvPr/>
          </p:nvSpPr>
          <p:spPr>
            <a:xfrm>
              <a:off x="6964746" y="3290519"/>
              <a:ext cx="34428" cy="56053"/>
            </a:xfrm>
            <a:custGeom>
              <a:avLst/>
              <a:gdLst/>
              <a:ahLst/>
              <a:cxnLst/>
              <a:rect l="l" t="t" r="r" b="b"/>
              <a:pathLst>
                <a:path w="1038" h="1690" extrusionOk="0">
                  <a:moveTo>
                    <a:pt x="479" y="0"/>
                  </a:moveTo>
                  <a:cubicBezTo>
                    <a:pt x="471" y="0"/>
                    <a:pt x="463" y="0"/>
                    <a:pt x="455" y="1"/>
                  </a:cubicBezTo>
                  <a:cubicBezTo>
                    <a:pt x="186" y="21"/>
                    <a:pt x="0" y="416"/>
                    <a:pt x="40" y="883"/>
                  </a:cubicBezTo>
                  <a:cubicBezTo>
                    <a:pt x="76" y="1335"/>
                    <a:pt x="309" y="1689"/>
                    <a:pt x="566" y="1689"/>
                  </a:cubicBezTo>
                  <a:cubicBezTo>
                    <a:pt x="573" y="1689"/>
                    <a:pt x="580" y="1689"/>
                    <a:pt x="587" y="1688"/>
                  </a:cubicBezTo>
                  <a:cubicBezTo>
                    <a:pt x="852" y="1668"/>
                    <a:pt x="1038" y="1271"/>
                    <a:pt x="1001" y="807"/>
                  </a:cubicBezTo>
                  <a:cubicBezTo>
                    <a:pt x="966" y="353"/>
                    <a:pt x="734" y="0"/>
                    <a:pt x="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p8"/>
            <p:cNvSpPr/>
            <p:nvPr/>
          </p:nvSpPr>
          <p:spPr>
            <a:xfrm>
              <a:off x="6742448" y="3388965"/>
              <a:ext cx="75788" cy="45970"/>
            </a:xfrm>
            <a:custGeom>
              <a:avLst/>
              <a:gdLst/>
              <a:ahLst/>
              <a:cxnLst/>
              <a:rect l="l" t="t" r="r" b="b"/>
              <a:pathLst>
                <a:path w="2285" h="1386" extrusionOk="0">
                  <a:moveTo>
                    <a:pt x="1140" y="0"/>
                  </a:moveTo>
                  <a:cubicBezTo>
                    <a:pt x="510" y="0"/>
                    <a:pt x="1" y="311"/>
                    <a:pt x="1" y="692"/>
                  </a:cubicBezTo>
                  <a:cubicBezTo>
                    <a:pt x="1" y="1074"/>
                    <a:pt x="510" y="1385"/>
                    <a:pt x="1140" y="1385"/>
                  </a:cubicBezTo>
                  <a:cubicBezTo>
                    <a:pt x="1774" y="1385"/>
                    <a:pt x="2284" y="1074"/>
                    <a:pt x="2284" y="692"/>
                  </a:cubicBezTo>
                  <a:cubicBezTo>
                    <a:pt x="2284" y="311"/>
                    <a:pt x="1774" y="0"/>
                    <a:pt x="114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8"/>
            <p:cNvSpPr/>
            <p:nvPr/>
          </p:nvSpPr>
          <p:spPr>
            <a:xfrm>
              <a:off x="6981993" y="3352777"/>
              <a:ext cx="72139" cy="43781"/>
            </a:xfrm>
            <a:custGeom>
              <a:avLst/>
              <a:gdLst/>
              <a:ahLst/>
              <a:cxnLst/>
              <a:rect l="l" t="t" r="r" b="b"/>
              <a:pathLst>
                <a:path w="2175" h="1320" extrusionOk="0">
                  <a:moveTo>
                    <a:pt x="1088" y="1"/>
                  </a:moveTo>
                  <a:cubicBezTo>
                    <a:pt x="487" y="1"/>
                    <a:pt x="1" y="296"/>
                    <a:pt x="1" y="660"/>
                  </a:cubicBezTo>
                  <a:cubicBezTo>
                    <a:pt x="1" y="1024"/>
                    <a:pt x="487" y="1319"/>
                    <a:pt x="1088" y="1319"/>
                  </a:cubicBezTo>
                  <a:cubicBezTo>
                    <a:pt x="1688" y="1319"/>
                    <a:pt x="2175" y="1024"/>
                    <a:pt x="2175" y="660"/>
                  </a:cubicBezTo>
                  <a:cubicBezTo>
                    <a:pt x="2175" y="296"/>
                    <a:pt x="1688" y="1"/>
                    <a:pt x="1088"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8"/>
            <p:cNvSpPr/>
            <p:nvPr/>
          </p:nvSpPr>
          <p:spPr>
            <a:xfrm>
              <a:off x="6745964" y="3268362"/>
              <a:ext cx="52902" cy="43748"/>
            </a:xfrm>
            <a:custGeom>
              <a:avLst/>
              <a:gdLst/>
              <a:ahLst/>
              <a:cxnLst/>
              <a:rect l="l" t="t" r="r" b="b"/>
              <a:pathLst>
                <a:path w="1595" h="1319" extrusionOk="0">
                  <a:moveTo>
                    <a:pt x="1359" y="1"/>
                  </a:moveTo>
                  <a:cubicBezTo>
                    <a:pt x="1343" y="1"/>
                    <a:pt x="1326" y="3"/>
                    <a:pt x="1310" y="6"/>
                  </a:cubicBezTo>
                  <a:cubicBezTo>
                    <a:pt x="219" y="282"/>
                    <a:pt x="34" y="1031"/>
                    <a:pt x="27" y="1060"/>
                  </a:cubicBezTo>
                  <a:cubicBezTo>
                    <a:pt x="0" y="1173"/>
                    <a:pt x="66" y="1286"/>
                    <a:pt x="179" y="1313"/>
                  </a:cubicBezTo>
                  <a:cubicBezTo>
                    <a:pt x="196" y="1316"/>
                    <a:pt x="213" y="1319"/>
                    <a:pt x="229" y="1319"/>
                  </a:cubicBezTo>
                  <a:cubicBezTo>
                    <a:pt x="325" y="1319"/>
                    <a:pt x="412" y="1256"/>
                    <a:pt x="435" y="1160"/>
                  </a:cubicBezTo>
                  <a:cubicBezTo>
                    <a:pt x="441" y="1137"/>
                    <a:pt x="583" y="623"/>
                    <a:pt x="1412" y="418"/>
                  </a:cubicBezTo>
                  <a:cubicBezTo>
                    <a:pt x="1525" y="387"/>
                    <a:pt x="1594" y="275"/>
                    <a:pt x="1568" y="162"/>
                  </a:cubicBezTo>
                  <a:cubicBezTo>
                    <a:pt x="1542" y="66"/>
                    <a:pt x="1456" y="1"/>
                    <a:pt x="13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8"/>
            <p:cNvSpPr/>
            <p:nvPr/>
          </p:nvSpPr>
          <p:spPr>
            <a:xfrm>
              <a:off x="6974630" y="3253834"/>
              <a:ext cx="38043" cy="43449"/>
            </a:xfrm>
            <a:custGeom>
              <a:avLst/>
              <a:gdLst/>
              <a:ahLst/>
              <a:cxnLst/>
              <a:rect l="l" t="t" r="r" b="b"/>
              <a:pathLst>
                <a:path w="1147" h="1310" extrusionOk="0">
                  <a:moveTo>
                    <a:pt x="234" y="1"/>
                  </a:moveTo>
                  <a:cubicBezTo>
                    <a:pt x="181" y="1"/>
                    <a:pt x="127" y="21"/>
                    <a:pt x="87" y="60"/>
                  </a:cubicBezTo>
                  <a:cubicBezTo>
                    <a:pt x="1" y="143"/>
                    <a:pt x="1" y="276"/>
                    <a:pt x="83" y="359"/>
                  </a:cubicBezTo>
                  <a:cubicBezTo>
                    <a:pt x="87" y="362"/>
                    <a:pt x="495" y="783"/>
                    <a:pt x="723" y="1200"/>
                  </a:cubicBezTo>
                  <a:cubicBezTo>
                    <a:pt x="759" y="1270"/>
                    <a:pt x="833" y="1310"/>
                    <a:pt x="908" y="1310"/>
                  </a:cubicBezTo>
                  <a:cubicBezTo>
                    <a:pt x="942" y="1310"/>
                    <a:pt x="975" y="1303"/>
                    <a:pt x="1008" y="1283"/>
                  </a:cubicBezTo>
                  <a:cubicBezTo>
                    <a:pt x="1111" y="1226"/>
                    <a:pt x="1147" y="1101"/>
                    <a:pt x="1091" y="998"/>
                  </a:cubicBezTo>
                  <a:cubicBezTo>
                    <a:pt x="836" y="530"/>
                    <a:pt x="402" y="83"/>
                    <a:pt x="382" y="63"/>
                  </a:cubicBezTo>
                  <a:cubicBezTo>
                    <a:pt x="341" y="22"/>
                    <a:pt x="288" y="1"/>
                    <a:pt x="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8"/>
            <p:cNvSpPr/>
            <p:nvPr/>
          </p:nvSpPr>
          <p:spPr>
            <a:xfrm>
              <a:off x="6674817" y="3530331"/>
              <a:ext cx="180829" cy="148093"/>
            </a:xfrm>
            <a:custGeom>
              <a:avLst/>
              <a:gdLst/>
              <a:ahLst/>
              <a:cxnLst/>
              <a:rect l="l" t="t" r="r" b="b"/>
              <a:pathLst>
                <a:path w="5452" h="4465" extrusionOk="0">
                  <a:moveTo>
                    <a:pt x="2202" y="0"/>
                  </a:moveTo>
                  <a:cubicBezTo>
                    <a:pt x="2202" y="0"/>
                    <a:pt x="1" y="1147"/>
                    <a:pt x="982" y="3169"/>
                  </a:cubicBezTo>
                  <a:cubicBezTo>
                    <a:pt x="1422" y="4080"/>
                    <a:pt x="2315" y="4465"/>
                    <a:pt x="3182" y="4465"/>
                  </a:cubicBezTo>
                  <a:cubicBezTo>
                    <a:pt x="4242" y="4465"/>
                    <a:pt x="5262" y="3888"/>
                    <a:pt x="5364" y="2993"/>
                  </a:cubicBezTo>
                  <a:cubicBezTo>
                    <a:pt x="5452" y="2203"/>
                    <a:pt x="4887" y="2000"/>
                    <a:pt x="4280" y="2000"/>
                  </a:cubicBezTo>
                  <a:cubicBezTo>
                    <a:pt x="3634" y="2000"/>
                    <a:pt x="2941" y="2231"/>
                    <a:pt x="2941" y="2231"/>
                  </a:cubicBezTo>
                  <a:lnTo>
                    <a:pt x="2202"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03" name="Google Shape;1203;p8"/>
          <p:cNvSpPr txBox="1">
            <a:spLocks noGrp="1"/>
          </p:cNvSpPr>
          <p:nvPr>
            <p:ph type="subTitle" idx="1"/>
          </p:nvPr>
        </p:nvSpPr>
        <p:spPr>
          <a:xfrm>
            <a:off x="2649821" y="1485461"/>
            <a:ext cx="4649548" cy="2831363"/>
          </a:xfrm>
          <a:prstGeom prst="rect">
            <a:avLst/>
          </a:prstGeom>
          <a:noFill/>
          <a:ln>
            <a:noFill/>
          </a:ln>
        </p:spPr>
        <p:txBody>
          <a:bodyPr spcFirstLastPara="1" wrap="square" lIns="91425" tIns="91425" rIns="91425" bIns="91425" anchor="ctr" anchorCtr="0">
            <a:noAutofit/>
          </a:bodyPr>
          <a:lstStyle/>
          <a:p>
            <a:pPr marL="0" indent="0"/>
            <a:r>
              <a:rPr lang="id-ID" dirty="0">
                <a:effectLst/>
                <a:latin typeface="+mj-lt"/>
                <a:ea typeface="Calibri" panose="020F0502020204030204" pitchFamily="34" charset="0"/>
                <a:cs typeface="Calibri" panose="020F0502020204030204" pitchFamily="34" charset="0"/>
              </a:rPr>
              <a:t>Pemecahan masalah dalam kendala strategi pembelajaran inkuiri adalah sebagai guru kita harus menerapkan cara, dengan menyimbangkan situasi atau kondisi di setiap kelas, karena kita tidak tahu bagaimana karakter dan kemampuan siswa satu persatu sehingga kita sebagai guru bisa menyimbangkan kemampuan siswa di dalam kelas yang kita ajarkan tersebut. </a:t>
            </a:r>
            <a:endParaRPr lang="en-ID" dirty="0">
              <a:effectLst/>
              <a:latin typeface="+mj-lt"/>
              <a:ea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2800"/>
              <a:buNone/>
            </a:pPr>
            <a:endParaRPr lang="en-US" sz="1800" dirty="0">
              <a:solidFill>
                <a:schemeClr val="tx1"/>
              </a:solidFill>
              <a:effectLst/>
              <a:latin typeface="Times New Roman" panose="02020603050405020304" pitchFamily="18" charset="0"/>
              <a:ea typeface="Times New Roman" panose="02020603050405020304" pitchFamily="18" charset="0"/>
            </a:endParaRPr>
          </a:p>
        </p:txBody>
      </p:sp>
      <p:sp>
        <p:nvSpPr>
          <p:cNvPr id="1204" name="Google Shape;1204;p8"/>
          <p:cNvSpPr/>
          <p:nvPr/>
        </p:nvSpPr>
        <p:spPr>
          <a:xfrm rot="333202">
            <a:off x="798830" y="256002"/>
            <a:ext cx="401310" cy="366647"/>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05" name="Google Shape;1205;p8"/>
          <p:cNvGrpSpPr/>
          <p:nvPr/>
        </p:nvGrpSpPr>
        <p:grpSpPr>
          <a:xfrm rot="-302834">
            <a:off x="874900" y="4420630"/>
            <a:ext cx="470554" cy="601222"/>
            <a:chOff x="4257150" y="439500"/>
            <a:chExt cx="496378" cy="634217"/>
          </a:xfrm>
        </p:grpSpPr>
        <p:sp>
          <p:nvSpPr>
            <p:cNvPr id="1206" name="Google Shape;1206;p8"/>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8"/>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8"/>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p8"/>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8"/>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8"/>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p8"/>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414269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3"/>
        <p:cNvGrpSpPr/>
        <p:nvPr/>
      </p:nvGrpSpPr>
      <p:grpSpPr>
        <a:xfrm>
          <a:off x="0" y="0"/>
          <a:ext cx="0" cy="0"/>
          <a:chOff x="0" y="0"/>
          <a:chExt cx="0" cy="0"/>
        </a:xfrm>
      </p:grpSpPr>
      <p:grpSp>
        <p:nvGrpSpPr>
          <p:cNvPr id="444" name="Google Shape;444;p2"/>
          <p:cNvGrpSpPr/>
          <p:nvPr/>
        </p:nvGrpSpPr>
        <p:grpSpPr>
          <a:xfrm>
            <a:off x="2006019" y="49159"/>
            <a:ext cx="5930106" cy="1524460"/>
            <a:chOff x="2006019" y="49159"/>
            <a:chExt cx="5930106" cy="1251497"/>
          </a:xfrm>
        </p:grpSpPr>
        <p:sp>
          <p:nvSpPr>
            <p:cNvPr id="445" name="Google Shape;445;p2"/>
            <p:cNvSpPr/>
            <p:nvPr/>
          </p:nvSpPr>
          <p:spPr>
            <a:xfrm>
              <a:off x="2294413"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65C1C9"/>
            </a:solidFill>
            <a:ln>
              <a:noFill/>
            </a:ln>
            <a:effectLst>
              <a:outerShdw blurRad="28575" dist="19050" dir="1932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2"/>
            <p:cNvSpPr/>
            <p:nvPr/>
          </p:nvSpPr>
          <p:spPr>
            <a:xfrm rot="7791998">
              <a:off x="7097580"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4901"/>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2"/>
            <p:cNvSpPr/>
            <p:nvPr/>
          </p:nvSpPr>
          <p:spPr>
            <a:xfrm rot="7791998">
              <a:off x="1962480"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4901"/>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48" name="Google Shape;448;p2"/>
          <p:cNvSpPr txBox="1">
            <a:spLocks noGrp="1"/>
          </p:cNvSpPr>
          <p:nvPr>
            <p:ph type="title"/>
          </p:nvPr>
        </p:nvSpPr>
        <p:spPr>
          <a:xfrm>
            <a:off x="1411073" y="397799"/>
            <a:ext cx="69924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2000" dirty="0" err="1">
                <a:solidFill>
                  <a:schemeClr val="bg1"/>
                </a:solidFill>
                <a:latin typeface="+mj-lt"/>
                <a:cs typeface="Calibri" panose="020F0502020204030204" pitchFamily="34" charset="0"/>
              </a:rPr>
              <a:t>Metode</a:t>
            </a:r>
            <a:r>
              <a:rPr lang="en-US" sz="2000" dirty="0">
                <a:solidFill>
                  <a:schemeClr val="bg1"/>
                </a:solidFill>
                <a:latin typeface="+mj-lt"/>
                <a:cs typeface="Calibri" panose="020F0502020204030204" pitchFamily="34" charset="0"/>
              </a:rPr>
              <a:t> yang </a:t>
            </a:r>
            <a:r>
              <a:rPr lang="en-US" sz="2000" dirty="0" err="1">
                <a:solidFill>
                  <a:schemeClr val="bg1"/>
                </a:solidFill>
                <a:latin typeface="+mj-lt"/>
                <a:cs typeface="Calibri" panose="020F0502020204030204" pitchFamily="34" charset="0"/>
              </a:rPr>
              <a:t>Digunakan</a:t>
            </a:r>
            <a:r>
              <a:rPr lang="en-US" sz="2000" dirty="0">
                <a:solidFill>
                  <a:schemeClr val="bg1"/>
                </a:solidFill>
                <a:latin typeface="+mj-lt"/>
                <a:cs typeface="Calibri" panose="020F0502020204030204" pitchFamily="34" charset="0"/>
              </a:rPr>
              <a:t>  </a:t>
            </a:r>
            <a:br>
              <a:rPr lang="en-US" sz="2000" dirty="0">
                <a:solidFill>
                  <a:schemeClr val="bg1"/>
                </a:solidFill>
                <a:latin typeface="+mj-lt"/>
                <a:cs typeface="Calibri" panose="020F0502020204030204" pitchFamily="34" charset="0"/>
              </a:rPr>
            </a:br>
            <a:r>
              <a:rPr lang="en-US" sz="2000" dirty="0">
                <a:solidFill>
                  <a:schemeClr val="bg1"/>
                </a:solidFill>
                <a:latin typeface="+mj-lt"/>
                <a:cs typeface="Calibri" panose="020F0502020204030204" pitchFamily="34" charset="0"/>
              </a:rPr>
              <a:t>Strategi </a:t>
            </a:r>
            <a:r>
              <a:rPr lang="en-US" sz="2000" dirty="0" err="1">
                <a:solidFill>
                  <a:schemeClr val="bg1"/>
                </a:solidFill>
                <a:latin typeface="+mj-lt"/>
                <a:cs typeface="Calibri" panose="020F0502020204030204" pitchFamily="34" charset="0"/>
              </a:rPr>
              <a:t>Pembelajaran</a:t>
            </a:r>
            <a:r>
              <a:rPr lang="en-US" sz="2000" dirty="0">
                <a:solidFill>
                  <a:schemeClr val="bg1"/>
                </a:solidFill>
                <a:latin typeface="+mj-lt"/>
                <a:cs typeface="Calibri" panose="020F0502020204030204" pitchFamily="34" charset="0"/>
              </a:rPr>
              <a:t> </a:t>
            </a:r>
            <a:r>
              <a:rPr lang="en-US" sz="2000" dirty="0" err="1">
                <a:solidFill>
                  <a:schemeClr val="bg1"/>
                </a:solidFill>
                <a:latin typeface="+mj-lt"/>
                <a:cs typeface="Calibri" panose="020F0502020204030204" pitchFamily="34" charset="0"/>
              </a:rPr>
              <a:t>Inkuiri</a:t>
            </a:r>
            <a:endParaRPr sz="1800" dirty="0">
              <a:solidFill>
                <a:schemeClr val="bg1"/>
              </a:solidFill>
              <a:latin typeface="+mj-lt"/>
              <a:cs typeface="Calibri" panose="020F0502020204030204" pitchFamily="34" charset="0"/>
            </a:endParaRPr>
          </a:p>
        </p:txBody>
      </p:sp>
      <p:sp>
        <p:nvSpPr>
          <p:cNvPr id="449" name="Google Shape;449;p2"/>
          <p:cNvSpPr txBox="1">
            <a:spLocks noGrp="1"/>
          </p:cNvSpPr>
          <p:nvPr>
            <p:ph type="body" idx="1"/>
          </p:nvPr>
        </p:nvSpPr>
        <p:spPr>
          <a:xfrm>
            <a:off x="3323195" y="1858930"/>
            <a:ext cx="3168155" cy="3167968"/>
          </a:xfrm>
          <a:prstGeom prst="rect">
            <a:avLst/>
          </a:prstGeom>
          <a:noFill/>
          <a:ln>
            <a:noFill/>
          </a:ln>
        </p:spPr>
        <p:txBody>
          <a:bodyPr spcFirstLastPara="1" wrap="square" lIns="91425" tIns="91425" rIns="91425" bIns="91425" anchor="t" anchorCtr="0">
            <a:noAutofit/>
          </a:bodyPr>
          <a:lstStyle/>
          <a:p>
            <a:pPr marL="742950" indent="-285750">
              <a:lnSpc>
                <a:spcPct val="150000"/>
              </a:lnSpc>
              <a:spcAft>
                <a:spcPts val="1000"/>
              </a:spcAft>
            </a:pPr>
            <a:r>
              <a:rPr lang="en-US" sz="1600" dirty="0" err="1">
                <a:solidFill>
                  <a:schemeClr val="tx1"/>
                </a:solidFill>
                <a:effectLst/>
                <a:latin typeface="+mj-lt"/>
                <a:ea typeface="Calibri" panose="020F0502020204030204" pitchFamily="34" charset="0"/>
                <a:cs typeface="Times New Roman" panose="02020603050405020304" pitchFamily="18" charset="0"/>
              </a:rPr>
              <a:t>Metode</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Diskusi</a:t>
            </a:r>
            <a:endParaRPr lang="en-US" sz="1600" dirty="0">
              <a:solidFill>
                <a:schemeClr val="tx1"/>
              </a:solidFill>
              <a:effectLst/>
              <a:latin typeface="+mj-lt"/>
              <a:ea typeface="Calibri" panose="020F0502020204030204" pitchFamily="34" charset="0"/>
              <a:cs typeface="Times New Roman" panose="02020603050405020304" pitchFamily="18" charset="0"/>
            </a:endParaRPr>
          </a:p>
          <a:p>
            <a:pPr marL="742950" indent="-285750">
              <a:lnSpc>
                <a:spcPct val="150000"/>
              </a:lnSpc>
              <a:spcAft>
                <a:spcPts val="1000"/>
              </a:spcAft>
            </a:pPr>
            <a:r>
              <a:rPr lang="en-US" sz="1600" dirty="0" err="1">
                <a:solidFill>
                  <a:schemeClr val="tx1"/>
                </a:solidFill>
                <a:effectLst/>
                <a:latin typeface="+mj-lt"/>
                <a:ea typeface="Calibri" panose="020F0502020204030204" pitchFamily="34" charset="0"/>
                <a:cs typeface="Times New Roman" panose="02020603050405020304" pitchFamily="18" charset="0"/>
              </a:rPr>
              <a:t>Metode</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Demonstrasi</a:t>
            </a:r>
            <a:endParaRPr lang="en-US" sz="1600" dirty="0">
              <a:solidFill>
                <a:schemeClr val="tx1"/>
              </a:solidFill>
              <a:effectLst/>
              <a:latin typeface="+mj-lt"/>
              <a:ea typeface="Calibri" panose="020F0502020204030204" pitchFamily="34" charset="0"/>
              <a:cs typeface="Times New Roman" panose="02020603050405020304" pitchFamily="18" charset="0"/>
            </a:endParaRPr>
          </a:p>
          <a:p>
            <a:pPr marL="742950" indent="-285750">
              <a:lnSpc>
                <a:spcPct val="150000"/>
              </a:lnSpc>
              <a:spcAft>
                <a:spcPts val="1000"/>
              </a:spcAft>
            </a:pPr>
            <a:r>
              <a:rPr lang="en-US" sz="1600" dirty="0" err="1">
                <a:solidFill>
                  <a:schemeClr val="tx1"/>
                </a:solidFill>
                <a:latin typeface="+mj-lt"/>
                <a:ea typeface="Calibri" panose="020F0502020204030204" pitchFamily="34" charset="0"/>
                <a:cs typeface="Times New Roman" panose="02020603050405020304" pitchFamily="18" charset="0"/>
              </a:rPr>
              <a:t>Metode</a:t>
            </a:r>
            <a:r>
              <a:rPr lang="en-US" sz="1600" dirty="0">
                <a:solidFill>
                  <a:schemeClr val="tx1"/>
                </a:solidFill>
                <a:latin typeface="+mj-lt"/>
                <a:ea typeface="Calibri" panose="020F0502020204030204" pitchFamily="34" charset="0"/>
                <a:cs typeface="Times New Roman" panose="02020603050405020304" pitchFamily="18" charset="0"/>
              </a:rPr>
              <a:t> Tanya Jawab</a:t>
            </a:r>
            <a:endParaRPr lang="en-US" sz="1600" dirty="0">
              <a:solidFill>
                <a:schemeClr val="tx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6336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B4DBB-BAC8-40C1-831F-9BF205ADFB6D}"/>
              </a:ext>
            </a:extLst>
          </p:cNvPr>
          <p:cNvSpPr>
            <a:spLocks noGrp="1"/>
          </p:cNvSpPr>
          <p:nvPr>
            <p:ph type="title"/>
          </p:nvPr>
        </p:nvSpPr>
        <p:spPr>
          <a:xfrm>
            <a:off x="1655431" y="27701"/>
            <a:ext cx="6992400" cy="572700"/>
          </a:xfrm>
        </p:spPr>
        <p:txBody>
          <a:bodyPr/>
          <a:lstStyle/>
          <a:p>
            <a:r>
              <a:rPr lang="en-US" sz="2400" b="1" dirty="0">
                <a:solidFill>
                  <a:schemeClr val="tx1"/>
                </a:solidFill>
                <a:latin typeface="Times New Roman" panose="02020603050405020304" pitchFamily="18" charset="0"/>
                <a:cs typeface="Times New Roman" panose="02020603050405020304" pitchFamily="18" charset="0"/>
              </a:rPr>
              <a:t>KELEBIHAN DAN KEKURANGAN</a:t>
            </a:r>
            <a:endParaRPr lang="en-ID" sz="2400" b="1" dirty="0">
              <a:solidFill>
                <a:schemeClr val="tx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96BC670-85F3-4857-B788-13EBCBBB5AD4}"/>
              </a:ext>
            </a:extLst>
          </p:cNvPr>
          <p:cNvSpPr>
            <a:spLocks noGrp="1"/>
          </p:cNvSpPr>
          <p:nvPr>
            <p:ph type="subTitle" idx="1"/>
          </p:nvPr>
        </p:nvSpPr>
        <p:spPr>
          <a:xfrm flipH="1">
            <a:off x="871866" y="1215425"/>
            <a:ext cx="4890979" cy="3792510"/>
          </a:xfrm>
        </p:spPr>
        <p:txBody>
          <a:bodyPr/>
          <a:lstStyle/>
          <a:p>
            <a:pPr algn="justLow">
              <a:lnSpc>
                <a:spcPct val="150000"/>
              </a:lnSpc>
              <a:spcAft>
                <a:spcPts val="100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Pembelajaran</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inkuiri</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pembelajaran</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menekankan</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kepada</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pengembangan</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aspek</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kognitif</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afektif</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psikomotor</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secara</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seimbang</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sehingga</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pembelajaran</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melalui</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strategi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ini</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dianggap</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lebih</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bermakna</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Low">
              <a:lnSpc>
                <a:spcPct val="150000"/>
              </a:lnSpc>
              <a:spcAft>
                <a:spcPts val="100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Pembelajaran</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inkuiri</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memberikan</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ruang</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kepada</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siswa</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untuk</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belajar</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sesuai</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gaya</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belajar</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mereka</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Low">
              <a:lnSpc>
                <a:spcPct val="150000"/>
              </a:lnSpc>
              <a:spcAft>
                <a:spcPts val="100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Pembelajaran</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inkuiri</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dianggap</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sesuai</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dengan</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perkembangan</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psikologi</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belajar</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modern yang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menganggap</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belajar</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adalah</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proses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perubahan</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tingkah</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laku</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berkat</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adanya</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pengalaman</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Low">
              <a:lnSpc>
                <a:spcPct val="150000"/>
              </a:lnSpc>
              <a:spcAft>
                <a:spcPts val="100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Pembelajaran</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ini</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dapat</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melayani</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kebutuhan</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siswa</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yang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memiliki</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kemampuan</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diatas</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rata-rata.</a:t>
            </a:r>
            <a:endParaRPr lang="en-ID"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en-ID" dirty="0"/>
          </a:p>
        </p:txBody>
      </p:sp>
      <p:sp>
        <p:nvSpPr>
          <p:cNvPr id="4" name="Subtitle 3">
            <a:extLst>
              <a:ext uri="{FF2B5EF4-FFF2-40B4-BE49-F238E27FC236}">
                <a16:creationId xmlns:a16="http://schemas.microsoft.com/office/drawing/2014/main" id="{35F355D8-08FC-4917-9C2D-8008958A5B9B}"/>
              </a:ext>
            </a:extLst>
          </p:cNvPr>
          <p:cNvSpPr>
            <a:spLocks noGrp="1"/>
          </p:cNvSpPr>
          <p:nvPr>
            <p:ph type="subTitle" idx="2"/>
          </p:nvPr>
        </p:nvSpPr>
        <p:spPr>
          <a:xfrm flipH="1">
            <a:off x="2157422" y="648890"/>
            <a:ext cx="2112075" cy="435253"/>
          </a:xfrm>
        </p:spPr>
        <p:txBody>
          <a:bodyPr/>
          <a:lstStyle/>
          <a:p>
            <a:r>
              <a:rPr lang="en-US" sz="1800" b="1" dirty="0">
                <a:latin typeface="Times New Roman" panose="02020603050405020304" pitchFamily="18" charset="0"/>
                <a:cs typeface="Times New Roman" panose="02020603050405020304" pitchFamily="18" charset="0"/>
              </a:rPr>
              <a:t>KELEBIHAN</a:t>
            </a:r>
            <a:endParaRPr lang="en-ID" sz="1800" b="1" dirty="0">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2E748748-DFF4-44B9-8761-DDD7B71D6E46}"/>
              </a:ext>
            </a:extLst>
          </p:cNvPr>
          <p:cNvSpPr>
            <a:spLocks noGrp="1"/>
          </p:cNvSpPr>
          <p:nvPr>
            <p:ph type="subTitle" idx="3"/>
          </p:nvPr>
        </p:nvSpPr>
        <p:spPr>
          <a:xfrm flipH="1">
            <a:off x="5975497" y="1215425"/>
            <a:ext cx="2956368" cy="3696817"/>
          </a:xfrm>
        </p:spPr>
        <p:txBody>
          <a:bodyPr/>
          <a:lstStyle/>
          <a:p>
            <a:pPr algn="justLow">
              <a:lnSpc>
                <a:spcPct val="150000"/>
              </a:lnSpc>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Sulit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mengontrol</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kegiatan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dan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keberhasilan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siswa</a:t>
            </a:r>
            <a:endParaRPr lang="en-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Low">
              <a:lnSpc>
                <a:spcPct val="150000"/>
              </a:lnSpc>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Memerlukan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waktu</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panjang</a:t>
            </a:r>
            <a:endParaRPr lang="en-ID"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l"/>
            <a:endParaRPr lang="en-ID" dirty="0"/>
          </a:p>
        </p:txBody>
      </p:sp>
      <p:sp>
        <p:nvSpPr>
          <p:cNvPr id="6" name="Subtitle 5">
            <a:extLst>
              <a:ext uri="{FF2B5EF4-FFF2-40B4-BE49-F238E27FC236}">
                <a16:creationId xmlns:a16="http://schemas.microsoft.com/office/drawing/2014/main" id="{6C03F257-AD75-4396-A561-A21B7B12971A}"/>
              </a:ext>
            </a:extLst>
          </p:cNvPr>
          <p:cNvSpPr>
            <a:spLocks noGrp="1"/>
          </p:cNvSpPr>
          <p:nvPr>
            <p:ph type="subTitle" idx="4"/>
          </p:nvPr>
        </p:nvSpPr>
        <p:spPr>
          <a:xfrm flipH="1">
            <a:off x="6536567" y="648909"/>
            <a:ext cx="2112134" cy="435214"/>
          </a:xfrm>
        </p:spPr>
        <p:txBody>
          <a:bodyPr/>
          <a:lstStyle/>
          <a:p>
            <a:r>
              <a:rPr lang="en-US" sz="1800" b="1" dirty="0">
                <a:latin typeface="Times New Roman" panose="02020603050405020304" pitchFamily="18" charset="0"/>
                <a:cs typeface="Times New Roman" panose="02020603050405020304" pitchFamily="18" charset="0"/>
              </a:rPr>
              <a:t>KEKURANGAN</a:t>
            </a:r>
            <a:endParaRPr lang="en-ID" sz="1800" b="1" dirty="0">
              <a:latin typeface="Times New Roman" panose="02020603050405020304" pitchFamily="18" charset="0"/>
              <a:cs typeface="Times New Roman" panose="02020603050405020304" pitchFamily="18" charset="0"/>
            </a:endParaRPr>
          </a:p>
        </p:txBody>
      </p:sp>
      <p:grpSp>
        <p:nvGrpSpPr>
          <p:cNvPr id="19" name="Google Shape;1205;p8">
            <a:extLst>
              <a:ext uri="{FF2B5EF4-FFF2-40B4-BE49-F238E27FC236}">
                <a16:creationId xmlns:a16="http://schemas.microsoft.com/office/drawing/2014/main" id="{D166D32A-EFE5-4337-AD8E-73359DD6EE1C}"/>
              </a:ext>
            </a:extLst>
          </p:cNvPr>
          <p:cNvGrpSpPr/>
          <p:nvPr/>
        </p:nvGrpSpPr>
        <p:grpSpPr>
          <a:xfrm rot="-302834">
            <a:off x="2348995" y="472277"/>
            <a:ext cx="313573" cy="409214"/>
            <a:chOff x="4257150" y="439500"/>
            <a:chExt cx="496378" cy="634217"/>
          </a:xfrm>
        </p:grpSpPr>
        <p:sp>
          <p:nvSpPr>
            <p:cNvPr id="20" name="Google Shape;1206;p8">
              <a:extLst>
                <a:ext uri="{FF2B5EF4-FFF2-40B4-BE49-F238E27FC236}">
                  <a16:creationId xmlns:a16="http://schemas.microsoft.com/office/drawing/2014/main" id="{79E5BB27-0D2C-44A4-93FD-B1A873C97566}"/>
                </a:ext>
              </a:extLst>
            </p:cNvPr>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1207;p8">
              <a:extLst>
                <a:ext uri="{FF2B5EF4-FFF2-40B4-BE49-F238E27FC236}">
                  <a16:creationId xmlns:a16="http://schemas.microsoft.com/office/drawing/2014/main" id="{F7ECBA7E-01BC-41CF-86B1-18067D496374}"/>
                </a:ext>
              </a:extLst>
            </p:cNvPr>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1208;p8">
              <a:extLst>
                <a:ext uri="{FF2B5EF4-FFF2-40B4-BE49-F238E27FC236}">
                  <a16:creationId xmlns:a16="http://schemas.microsoft.com/office/drawing/2014/main" id="{10FC7CFE-2E37-4DF0-B0F3-B05EDA8D9A4B}"/>
                </a:ext>
              </a:extLst>
            </p:cNvPr>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1209;p8">
              <a:extLst>
                <a:ext uri="{FF2B5EF4-FFF2-40B4-BE49-F238E27FC236}">
                  <a16:creationId xmlns:a16="http://schemas.microsoft.com/office/drawing/2014/main" id="{28A475F9-EDF9-449E-AD05-4A9DF28E13EB}"/>
                </a:ext>
              </a:extLst>
            </p:cNvPr>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1210;p8">
              <a:extLst>
                <a:ext uri="{FF2B5EF4-FFF2-40B4-BE49-F238E27FC236}">
                  <a16:creationId xmlns:a16="http://schemas.microsoft.com/office/drawing/2014/main" id="{44F1A3BA-D7B4-4B25-8B6F-CB0D481781A0}"/>
                </a:ext>
              </a:extLst>
            </p:cNvPr>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1211;p8">
              <a:extLst>
                <a:ext uri="{FF2B5EF4-FFF2-40B4-BE49-F238E27FC236}">
                  <a16:creationId xmlns:a16="http://schemas.microsoft.com/office/drawing/2014/main" id="{CFBC20A1-0ED4-43AF-BABF-42ADC821722F}"/>
                </a:ext>
              </a:extLst>
            </p:cNvPr>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1212;p8">
              <a:extLst>
                <a:ext uri="{FF2B5EF4-FFF2-40B4-BE49-F238E27FC236}">
                  <a16:creationId xmlns:a16="http://schemas.microsoft.com/office/drawing/2014/main" id="{F456283C-29A1-428B-A2DC-718122F69503}"/>
                </a:ext>
              </a:extLst>
            </p:cNvPr>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 name="Google Shape;1205;p8">
            <a:extLst>
              <a:ext uri="{FF2B5EF4-FFF2-40B4-BE49-F238E27FC236}">
                <a16:creationId xmlns:a16="http://schemas.microsoft.com/office/drawing/2014/main" id="{8A40CAFD-019A-42C7-A9BD-69F7AD8836A1}"/>
              </a:ext>
            </a:extLst>
          </p:cNvPr>
          <p:cNvGrpSpPr/>
          <p:nvPr/>
        </p:nvGrpSpPr>
        <p:grpSpPr>
          <a:xfrm rot="-302834">
            <a:off x="6481432" y="530607"/>
            <a:ext cx="313573" cy="409214"/>
            <a:chOff x="4257150" y="439500"/>
            <a:chExt cx="496378" cy="634217"/>
          </a:xfrm>
        </p:grpSpPr>
        <p:sp>
          <p:nvSpPr>
            <p:cNvPr id="28" name="Google Shape;1206;p8">
              <a:extLst>
                <a:ext uri="{FF2B5EF4-FFF2-40B4-BE49-F238E27FC236}">
                  <a16:creationId xmlns:a16="http://schemas.microsoft.com/office/drawing/2014/main" id="{04F83F2E-A3A7-429E-AFA4-2B438CA216E3}"/>
                </a:ext>
              </a:extLst>
            </p:cNvPr>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1207;p8">
              <a:extLst>
                <a:ext uri="{FF2B5EF4-FFF2-40B4-BE49-F238E27FC236}">
                  <a16:creationId xmlns:a16="http://schemas.microsoft.com/office/drawing/2014/main" id="{85E86A89-B9A2-4FE2-8B4D-796DD3690CCD}"/>
                </a:ext>
              </a:extLst>
            </p:cNvPr>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1208;p8">
              <a:extLst>
                <a:ext uri="{FF2B5EF4-FFF2-40B4-BE49-F238E27FC236}">
                  <a16:creationId xmlns:a16="http://schemas.microsoft.com/office/drawing/2014/main" id="{688FFA46-5DE7-4E12-A616-5CAD4185BCA5}"/>
                </a:ext>
              </a:extLst>
            </p:cNvPr>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1209;p8">
              <a:extLst>
                <a:ext uri="{FF2B5EF4-FFF2-40B4-BE49-F238E27FC236}">
                  <a16:creationId xmlns:a16="http://schemas.microsoft.com/office/drawing/2014/main" id="{17705849-E092-4836-8F3D-7E5AAB90B03A}"/>
                </a:ext>
              </a:extLst>
            </p:cNvPr>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1210;p8">
              <a:extLst>
                <a:ext uri="{FF2B5EF4-FFF2-40B4-BE49-F238E27FC236}">
                  <a16:creationId xmlns:a16="http://schemas.microsoft.com/office/drawing/2014/main" id="{2E009956-ADF1-4995-B29E-271B6F9C1F7E}"/>
                </a:ext>
              </a:extLst>
            </p:cNvPr>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1211;p8">
              <a:extLst>
                <a:ext uri="{FF2B5EF4-FFF2-40B4-BE49-F238E27FC236}">
                  <a16:creationId xmlns:a16="http://schemas.microsoft.com/office/drawing/2014/main" id="{3B11006A-5927-4763-A4D7-5EC60CEFEBEC}"/>
                </a:ext>
              </a:extLst>
            </p:cNvPr>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1212;p8">
              <a:extLst>
                <a:ext uri="{FF2B5EF4-FFF2-40B4-BE49-F238E27FC236}">
                  <a16:creationId xmlns:a16="http://schemas.microsoft.com/office/drawing/2014/main" id="{D92F7E94-246D-4B55-8788-487A3F9048F7}"/>
                </a:ext>
              </a:extLst>
            </p:cNvPr>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 name="Google Shape;774;p5">
            <a:extLst>
              <a:ext uri="{FF2B5EF4-FFF2-40B4-BE49-F238E27FC236}">
                <a16:creationId xmlns:a16="http://schemas.microsoft.com/office/drawing/2014/main" id="{5E1DBC14-E84A-4416-904A-5BA53D1920FE}"/>
              </a:ext>
            </a:extLst>
          </p:cNvPr>
          <p:cNvGrpSpPr/>
          <p:nvPr/>
        </p:nvGrpSpPr>
        <p:grpSpPr>
          <a:xfrm rot="18666659">
            <a:off x="7546398" y="4134991"/>
            <a:ext cx="1631887" cy="350615"/>
            <a:chOff x="1777900" y="2356875"/>
            <a:chExt cx="5003236" cy="814081"/>
          </a:xfrm>
        </p:grpSpPr>
        <p:sp>
          <p:nvSpPr>
            <p:cNvPr id="36" name="Google Shape;775;p5">
              <a:extLst>
                <a:ext uri="{FF2B5EF4-FFF2-40B4-BE49-F238E27FC236}">
                  <a16:creationId xmlns:a16="http://schemas.microsoft.com/office/drawing/2014/main" id="{6351D9E5-0B0D-4736-9C46-6696EFB94852}"/>
                </a:ext>
              </a:extLst>
            </p:cNvPr>
            <p:cNvSpPr/>
            <p:nvPr/>
          </p:nvSpPr>
          <p:spPr>
            <a:xfrm>
              <a:off x="1777900" y="2356875"/>
              <a:ext cx="5003236" cy="814081"/>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dk2"/>
            </a:solidFill>
            <a:ln>
              <a:noFill/>
            </a:ln>
            <a:effectLst>
              <a:outerShdw blurRad="28575" dist="19050" dir="1920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776;p5">
              <a:extLst>
                <a:ext uri="{FF2B5EF4-FFF2-40B4-BE49-F238E27FC236}">
                  <a16:creationId xmlns:a16="http://schemas.microsoft.com/office/drawing/2014/main" id="{80E4594F-0028-4045-9C3B-447C0D9AA0DD}"/>
                </a:ext>
              </a:extLst>
            </p:cNvPr>
            <p:cNvSpPr/>
            <p:nvPr/>
          </p:nvSpPr>
          <p:spPr>
            <a:xfrm>
              <a:off x="2238992" y="2497306"/>
              <a:ext cx="1159001" cy="540133"/>
            </a:xfrm>
            <a:custGeom>
              <a:avLst/>
              <a:gdLst/>
              <a:ahLst/>
              <a:cxnLst/>
              <a:rect l="l" t="t" r="r" b="b"/>
              <a:pathLst>
                <a:path w="8212" h="3827" extrusionOk="0">
                  <a:moveTo>
                    <a:pt x="1" y="1"/>
                  </a:moveTo>
                  <a:cubicBezTo>
                    <a:pt x="1" y="110"/>
                    <a:pt x="1" y="219"/>
                    <a:pt x="10" y="332"/>
                  </a:cubicBezTo>
                  <a:cubicBezTo>
                    <a:pt x="158" y="2319"/>
                    <a:pt x="1933" y="3826"/>
                    <a:pt x="4048" y="3826"/>
                  </a:cubicBezTo>
                  <a:cubicBezTo>
                    <a:pt x="4161" y="3826"/>
                    <a:pt x="4274" y="3822"/>
                    <a:pt x="4389" y="3813"/>
                  </a:cubicBezTo>
                  <a:cubicBezTo>
                    <a:pt x="6532" y="3655"/>
                    <a:pt x="8178" y="2002"/>
                    <a:pt x="8212" y="47"/>
                  </a:cubicBezTo>
                  <a:lnTo>
                    <a:pt x="1" y="1"/>
                  </a:lnTo>
                  <a:close/>
                </a:path>
              </a:pathLst>
            </a:custGeom>
            <a:solidFill>
              <a:srgbClr val="8DB1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777;p5">
              <a:extLst>
                <a:ext uri="{FF2B5EF4-FFF2-40B4-BE49-F238E27FC236}">
                  <a16:creationId xmlns:a16="http://schemas.microsoft.com/office/drawing/2014/main" id="{F01F1A94-C47A-48E9-8DA0-16B972621BF1}"/>
                </a:ext>
              </a:extLst>
            </p:cNvPr>
            <p:cNvSpPr/>
            <p:nvPr/>
          </p:nvSpPr>
          <p:spPr>
            <a:xfrm>
              <a:off x="2315487" y="2497870"/>
              <a:ext cx="1004176" cy="457850"/>
            </a:xfrm>
            <a:custGeom>
              <a:avLst/>
              <a:gdLst/>
              <a:ahLst/>
              <a:cxnLst/>
              <a:rect l="l" t="t" r="r" b="b"/>
              <a:pathLst>
                <a:path w="7115" h="3244" extrusionOk="0">
                  <a:moveTo>
                    <a:pt x="1" y="0"/>
                  </a:moveTo>
                  <a:lnTo>
                    <a:pt x="1" y="0"/>
                  </a:lnTo>
                  <a:cubicBezTo>
                    <a:pt x="255" y="1863"/>
                    <a:pt x="1660" y="3243"/>
                    <a:pt x="3519" y="3243"/>
                  </a:cubicBezTo>
                  <a:cubicBezTo>
                    <a:pt x="3620" y="3243"/>
                    <a:pt x="3723" y="3239"/>
                    <a:pt x="3827" y="3231"/>
                  </a:cubicBezTo>
                  <a:cubicBezTo>
                    <a:pt x="5616" y="3086"/>
                    <a:pt x="6823" y="1729"/>
                    <a:pt x="7114" y="40"/>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778;p5">
              <a:extLst>
                <a:ext uri="{FF2B5EF4-FFF2-40B4-BE49-F238E27FC236}">
                  <a16:creationId xmlns:a16="http://schemas.microsoft.com/office/drawing/2014/main" id="{B4C49D22-78B8-4AA0-8D63-890C4C0D92CD}"/>
                </a:ext>
              </a:extLst>
            </p:cNvPr>
            <p:cNvSpPr/>
            <p:nvPr/>
          </p:nvSpPr>
          <p:spPr>
            <a:xfrm>
              <a:off x="3829172" y="2497447"/>
              <a:ext cx="1158859" cy="539992"/>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rgbClr val="8DB1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779;p5">
              <a:extLst>
                <a:ext uri="{FF2B5EF4-FFF2-40B4-BE49-F238E27FC236}">
                  <a16:creationId xmlns:a16="http://schemas.microsoft.com/office/drawing/2014/main" id="{1053819D-B5AA-4ED3-B80F-931970573556}"/>
                </a:ext>
              </a:extLst>
            </p:cNvPr>
            <p:cNvSpPr/>
            <p:nvPr/>
          </p:nvSpPr>
          <p:spPr>
            <a:xfrm>
              <a:off x="3907503" y="2579588"/>
              <a:ext cx="1004034" cy="457427"/>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780;p5">
              <a:extLst>
                <a:ext uri="{FF2B5EF4-FFF2-40B4-BE49-F238E27FC236}">
                  <a16:creationId xmlns:a16="http://schemas.microsoft.com/office/drawing/2014/main" id="{DE3BE5E8-8C8B-4B8B-A87F-A1462C402CA3}"/>
                </a:ext>
              </a:extLst>
            </p:cNvPr>
            <p:cNvSpPr/>
            <p:nvPr/>
          </p:nvSpPr>
          <p:spPr>
            <a:xfrm>
              <a:off x="5418647" y="2497306"/>
              <a:ext cx="1159001" cy="540133"/>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rgbClr val="8DB1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781;p5">
              <a:extLst>
                <a:ext uri="{FF2B5EF4-FFF2-40B4-BE49-F238E27FC236}">
                  <a16:creationId xmlns:a16="http://schemas.microsoft.com/office/drawing/2014/main" id="{3A410882-9B87-4943-986B-79D68F54FA44}"/>
                </a:ext>
              </a:extLst>
            </p:cNvPr>
            <p:cNvSpPr/>
            <p:nvPr/>
          </p:nvSpPr>
          <p:spPr>
            <a:xfrm>
              <a:off x="5495284" y="2497870"/>
              <a:ext cx="1003893" cy="457850"/>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782;p5">
              <a:extLst>
                <a:ext uri="{FF2B5EF4-FFF2-40B4-BE49-F238E27FC236}">
                  <a16:creationId xmlns:a16="http://schemas.microsoft.com/office/drawing/2014/main" id="{EDA0CE6F-FBF4-4296-ACA9-7333301B174A}"/>
                </a:ext>
              </a:extLst>
            </p:cNvPr>
            <p:cNvSpPr/>
            <p:nvPr/>
          </p:nvSpPr>
          <p:spPr>
            <a:xfrm>
              <a:off x="2734238" y="2798491"/>
              <a:ext cx="163575" cy="125471"/>
            </a:xfrm>
            <a:custGeom>
              <a:avLst/>
              <a:gdLst/>
              <a:ahLst/>
              <a:cxnLst/>
              <a:rect l="l" t="t" r="r" b="b"/>
              <a:pathLst>
                <a:path w="1159" h="889" extrusionOk="0">
                  <a:moveTo>
                    <a:pt x="585" y="0"/>
                  </a:moveTo>
                  <a:cubicBezTo>
                    <a:pt x="585" y="0"/>
                    <a:pt x="1" y="886"/>
                    <a:pt x="579" y="889"/>
                  </a:cubicBezTo>
                  <a:cubicBezTo>
                    <a:pt x="580" y="889"/>
                    <a:pt x="582" y="889"/>
                    <a:pt x="583" y="889"/>
                  </a:cubicBezTo>
                  <a:cubicBezTo>
                    <a:pt x="1158" y="889"/>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783;p5">
              <a:extLst>
                <a:ext uri="{FF2B5EF4-FFF2-40B4-BE49-F238E27FC236}">
                  <a16:creationId xmlns:a16="http://schemas.microsoft.com/office/drawing/2014/main" id="{21F3AB15-CCB2-40BF-9660-764463B69F6F}"/>
                </a:ext>
              </a:extLst>
            </p:cNvPr>
            <p:cNvSpPr/>
            <p:nvPr/>
          </p:nvSpPr>
          <p:spPr>
            <a:xfrm>
              <a:off x="2936345" y="2651850"/>
              <a:ext cx="163999" cy="125612"/>
            </a:xfrm>
            <a:custGeom>
              <a:avLst/>
              <a:gdLst/>
              <a:ahLst/>
              <a:cxnLst/>
              <a:rect l="l" t="t" r="r" b="b"/>
              <a:pathLst>
                <a:path w="1162" h="890" extrusionOk="0">
                  <a:moveTo>
                    <a:pt x="588" y="0"/>
                  </a:moveTo>
                  <a:cubicBezTo>
                    <a:pt x="588" y="0"/>
                    <a:pt x="0" y="887"/>
                    <a:pt x="582" y="890"/>
                  </a:cubicBezTo>
                  <a:cubicBezTo>
                    <a:pt x="583" y="890"/>
                    <a:pt x="584" y="890"/>
                    <a:pt x="585" y="890"/>
                  </a:cubicBezTo>
                  <a:cubicBezTo>
                    <a:pt x="1162" y="890"/>
                    <a:pt x="588" y="0"/>
                    <a:pt x="5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784;p5">
              <a:extLst>
                <a:ext uri="{FF2B5EF4-FFF2-40B4-BE49-F238E27FC236}">
                  <a16:creationId xmlns:a16="http://schemas.microsoft.com/office/drawing/2014/main" id="{32FC7A35-2B07-4F8E-BC4A-9AF1B33A2A84}"/>
                </a:ext>
              </a:extLst>
            </p:cNvPr>
            <p:cNvSpPr/>
            <p:nvPr/>
          </p:nvSpPr>
          <p:spPr>
            <a:xfrm>
              <a:off x="2556407" y="2650015"/>
              <a:ext cx="163575" cy="125612"/>
            </a:xfrm>
            <a:custGeom>
              <a:avLst/>
              <a:gdLst/>
              <a:ahLst/>
              <a:cxnLst/>
              <a:rect l="l" t="t" r="r" b="b"/>
              <a:pathLst>
                <a:path w="1159" h="890" extrusionOk="0">
                  <a:moveTo>
                    <a:pt x="586" y="1"/>
                  </a:moveTo>
                  <a:cubicBezTo>
                    <a:pt x="586" y="1"/>
                    <a:pt x="0" y="886"/>
                    <a:pt x="582" y="889"/>
                  </a:cubicBezTo>
                  <a:cubicBezTo>
                    <a:pt x="583" y="889"/>
                    <a:pt x="585" y="889"/>
                    <a:pt x="586" y="889"/>
                  </a:cubicBezTo>
                  <a:cubicBezTo>
                    <a:pt x="1159"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785;p5">
              <a:extLst>
                <a:ext uri="{FF2B5EF4-FFF2-40B4-BE49-F238E27FC236}">
                  <a16:creationId xmlns:a16="http://schemas.microsoft.com/office/drawing/2014/main" id="{B6734BC5-9AF8-4CED-8AFE-7631501B715F}"/>
                </a:ext>
              </a:extLst>
            </p:cNvPr>
            <p:cNvSpPr/>
            <p:nvPr/>
          </p:nvSpPr>
          <p:spPr>
            <a:xfrm>
              <a:off x="2386055" y="2522993"/>
              <a:ext cx="163717" cy="126177"/>
            </a:xfrm>
            <a:custGeom>
              <a:avLst/>
              <a:gdLst/>
              <a:ahLst/>
              <a:cxnLst/>
              <a:rect l="l" t="t" r="r" b="b"/>
              <a:pathLst>
                <a:path w="1160" h="894" extrusionOk="0">
                  <a:moveTo>
                    <a:pt x="586" y="1"/>
                  </a:moveTo>
                  <a:lnTo>
                    <a:pt x="586" y="1"/>
                  </a:lnTo>
                  <a:cubicBezTo>
                    <a:pt x="586" y="1"/>
                    <a:pt x="0" y="890"/>
                    <a:pt x="583" y="893"/>
                  </a:cubicBezTo>
                  <a:cubicBezTo>
                    <a:pt x="584" y="893"/>
                    <a:pt x="585" y="893"/>
                    <a:pt x="586" y="893"/>
                  </a:cubicBezTo>
                  <a:cubicBezTo>
                    <a:pt x="1159" y="893"/>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786;p5">
              <a:extLst>
                <a:ext uri="{FF2B5EF4-FFF2-40B4-BE49-F238E27FC236}">
                  <a16:creationId xmlns:a16="http://schemas.microsoft.com/office/drawing/2014/main" id="{B3DC7FE8-0EA1-4E8B-9C80-EB7111429C8C}"/>
                </a:ext>
              </a:extLst>
            </p:cNvPr>
            <p:cNvSpPr/>
            <p:nvPr/>
          </p:nvSpPr>
          <p:spPr>
            <a:xfrm>
              <a:off x="2735650" y="2524969"/>
              <a:ext cx="163575" cy="126036"/>
            </a:xfrm>
            <a:custGeom>
              <a:avLst/>
              <a:gdLst/>
              <a:ahLst/>
              <a:cxnLst/>
              <a:rect l="l" t="t" r="r" b="b"/>
              <a:pathLst>
                <a:path w="1159" h="893" extrusionOk="0">
                  <a:moveTo>
                    <a:pt x="586" y="0"/>
                  </a:moveTo>
                  <a:lnTo>
                    <a:pt x="586" y="0"/>
                  </a:lnTo>
                  <a:cubicBezTo>
                    <a:pt x="586" y="0"/>
                    <a:pt x="0" y="890"/>
                    <a:pt x="582" y="893"/>
                  </a:cubicBezTo>
                  <a:cubicBezTo>
                    <a:pt x="583" y="893"/>
                    <a:pt x="584" y="893"/>
                    <a:pt x="585" y="893"/>
                  </a:cubicBezTo>
                  <a:cubicBezTo>
                    <a:pt x="1159" y="893"/>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787;p5">
              <a:extLst>
                <a:ext uri="{FF2B5EF4-FFF2-40B4-BE49-F238E27FC236}">
                  <a16:creationId xmlns:a16="http://schemas.microsoft.com/office/drawing/2014/main" id="{50E0F6C3-A8BD-446E-BE6A-8E11E7983ACB}"/>
                </a:ext>
              </a:extLst>
            </p:cNvPr>
            <p:cNvSpPr/>
            <p:nvPr/>
          </p:nvSpPr>
          <p:spPr>
            <a:xfrm>
              <a:off x="3094841" y="2527227"/>
              <a:ext cx="163717" cy="125754"/>
            </a:xfrm>
            <a:custGeom>
              <a:avLst/>
              <a:gdLst/>
              <a:ahLst/>
              <a:cxnLst/>
              <a:rect l="l" t="t" r="r" b="b"/>
              <a:pathLst>
                <a:path w="1160" h="891" extrusionOk="0">
                  <a:moveTo>
                    <a:pt x="587" y="1"/>
                  </a:moveTo>
                  <a:cubicBezTo>
                    <a:pt x="587" y="1"/>
                    <a:pt x="1" y="886"/>
                    <a:pt x="580" y="890"/>
                  </a:cubicBezTo>
                  <a:cubicBezTo>
                    <a:pt x="581" y="890"/>
                    <a:pt x="582" y="890"/>
                    <a:pt x="583" y="890"/>
                  </a:cubicBezTo>
                  <a:cubicBezTo>
                    <a:pt x="1160" y="890"/>
                    <a:pt x="587" y="1"/>
                    <a:pt x="5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788;p5">
              <a:extLst>
                <a:ext uri="{FF2B5EF4-FFF2-40B4-BE49-F238E27FC236}">
                  <a16:creationId xmlns:a16="http://schemas.microsoft.com/office/drawing/2014/main" id="{2743F213-847D-4F03-BD71-4112AD0ABD8C}"/>
                </a:ext>
              </a:extLst>
            </p:cNvPr>
            <p:cNvSpPr/>
            <p:nvPr/>
          </p:nvSpPr>
          <p:spPr>
            <a:xfrm>
              <a:off x="2481605" y="2541199"/>
              <a:ext cx="315719" cy="231607"/>
            </a:xfrm>
            <a:custGeom>
              <a:avLst/>
              <a:gdLst/>
              <a:ahLst/>
              <a:cxnLst/>
              <a:rect l="l" t="t" r="r" b="b"/>
              <a:pathLst>
                <a:path w="2237" h="1641" extrusionOk="0">
                  <a:moveTo>
                    <a:pt x="1119" y="1"/>
                  </a:moveTo>
                  <a:cubicBezTo>
                    <a:pt x="660" y="1"/>
                    <a:pt x="219" y="57"/>
                    <a:pt x="60" y="157"/>
                  </a:cubicBezTo>
                  <a:cubicBezTo>
                    <a:pt x="167" y="391"/>
                    <a:pt x="249" y="695"/>
                    <a:pt x="1" y="755"/>
                  </a:cubicBezTo>
                  <a:cubicBezTo>
                    <a:pt x="91" y="1102"/>
                    <a:pt x="283" y="1486"/>
                    <a:pt x="402" y="1572"/>
                  </a:cubicBezTo>
                  <a:cubicBezTo>
                    <a:pt x="471" y="1618"/>
                    <a:pt x="527" y="1641"/>
                    <a:pt x="576" y="1641"/>
                  </a:cubicBezTo>
                  <a:cubicBezTo>
                    <a:pt x="699" y="1641"/>
                    <a:pt x="775" y="1509"/>
                    <a:pt x="861" y="1353"/>
                  </a:cubicBezTo>
                  <a:cubicBezTo>
                    <a:pt x="901" y="1095"/>
                    <a:pt x="1116" y="772"/>
                    <a:pt x="1116" y="772"/>
                  </a:cubicBezTo>
                  <a:cubicBezTo>
                    <a:pt x="1116" y="772"/>
                    <a:pt x="1159" y="837"/>
                    <a:pt x="1211" y="933"/>
                  </a:cubicBezTo>
                  <a:cubicBezTo>
                    <a:pt x="1255" y="910"/>
                    <a:pt x="1304" y="891"/>
                    <a:pt x="1360" y="880"/>
                  </a:cubicBezTo>
                  <a:cubicBezTo>
                    <a:pt x="1608" y="834"/>
                    <a:pt x="1916" y="738"/>
                    <a:pt x="2134" y="622"/>
                  </a:cubicBezTo>
                  <a:cubicBezTo>
                    <a:pt x="2101" y="494"/>
                    <a:pt x="2163" y="311"/>
                    <a:pt x="2237" y="160"/>
                  </a:cubicBezTo>
                  <a:cubicBezTo>
                    <a:pt x="1992" y="50"/>
                    <a:pt x="1548" y="1"/>
                    <a:pt x="1119"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789;p5">
              <a:extLst>
                <a:ext uri="{FF2B5EF4-FFF2-40B4-BE49-F238E27FC236}">
                  <a16:creationId xmlns:a16="http://schemas.microsoft.com/office/drawing/2014/main" id="{CC9CA9B6-D2D8-4F12-A020-ABDCA78EAD67}"/>
                </a:ext>
              </a:extLst>
            </p:cNvPr>
            <p:cNvSpPr/>
            <p:nvPr/>
          </p:nvSpPr>
          <p:spPr>
            <a:xfrm>
              <a:off x="2603123" y="2650015"/>
              <a:ext cx="49538" cy="82283"/>
            </a:xfrm>
            <a:custGeom>
              <a:avLst/>
              <a:gdLst/>
              <a:ahLst/>
              <a:cxnLst/>
              <a:rect l="l" t="t" r="r" b="b"/>
              <a:pathLst>
                <a:path w="351" h="583" extrusionOk="0">
                  <a:moveTo>
                    <a:pt x="255" y="1"/>
                  </a:moveTo>
                  <a:cubicBezTo>
                    <a:pt x="255" y="1"/>
                    <a:pt x="40" y="324"/>
                    <a:pt x="0" y="582"/>
                  </a:cubicBezTo>
                  <a:cubicBezTo>
                    <a:pt x="86" y="430"/>
                    <a:pt x="185" y="251"/>
                    <a:pt x="350" y="162"/>
                  </a:cubicBezTo>
                  <a:cubicBezTo>
                    <a:pt x="298" y="66"/>
                    <a:pt x="255" y="1"/>
                    <a:pt x="2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790;p5">
              <a:extLst>
                <a:ext uri="{FF2B5EF4-FFF2-40B4-BE49-F238E27FC236}">
                  <a16:creationId xmlns:a16="http://schemas.microsoft.com/office/drawing/2014/main" id="{043F3E06-0873-4C28-9B5C-FC944AC1AFDF}"/>
                </a:ext>
              </a:extLst>
            </p:cNvPr>
            <p:cNvSpPr/>
            <p:nvPr/>
          </p:nvSpPr>
          <p:spPr>
            <a:xfrm>
              <a:off x="2471443" y="2563216"/>
              <a:ext cx="45445" cy="84541"/>
            </a:xfrm>
            <a:custGeom>
              <a:avLst/>
              <a:gdLst/>
              <a:ahLst/>
              <a:cxnLst/>
              <a:rect l="l" t="t" r="r" b="b"/>
              <a:pathLst>
                <a:path w="322" h="599" extrusionOk="0">
                  <a:moveTo>
                    <a:pt x="132" y="1"/>
                  </a:moveTo>
                  <a:lnTo>
                    <a:pt x="132" y="1"/>
                  </a:lnTo>
                  <a:cubicBezTo>
                    <a:pt x="129" y="4"/>
                    <a:pt x="126" y="7"/>
                    <a:pt x="123" y="7"/>
                  </a:cubicBezTo>
                  <a:cubicBezTo>
                    <a:pt x="1" y="96"/>
                    <a:pt x="7" y="338"/>
                    <a:pt x="73" y="599"/>
                  </a:cubicBezTo>
                  <a:cubicBezTo>
                    <a:pt x="321" y="539"/>
                    <a:pt x="239" y="235"/>
                    <a:pt x="1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791;p5">
              <a:extLst>
                <a:ext uri="{FF2B5EF4-FFF2-40B4-BE49-F238E27FC236}">
                  <a16:creationId xmlns:a16="http://schemas.microsoft.com/office/drawing/2014/main" id="{E30C2C03-3C96-48B0-A7DA-14F32C309498}"/>
                </a:ext>
              </a:extLst>
            </p:cNvPr>
            <p:cNvSpPr/>
            <p:nvPr/>
          </p:nvSpPr>
          <p:spPr>
            <a:xfrm>
              <a:off x="2777990" y="2563640"/>
              <a:ext cx="60829" cy="65488"/>
            </a:xfrm>
            <a:custGeom>
              <a:avLst/>
              <a:gdLst/>
              <a:ahLst/>
              <a:cxnLst/>
              <a:rect l="l" t="t" r="r" b="b"/>
              <a:pathLst>
                <a:path w="431" h="464" extrusionOk="0">
                  <a:moveTo>
                    <a:pt x="137" y="1"/>
                  </a:moveTo>
                  <a:cubicBezTo>
                    <a:pt x="63" y="152"/>
                    <a:pt x="1" y="335"/>
                    <a:pt x="34" y="463"/>
                  </a:cubicBezTo>
                  <a:cubicBezTo>
                    <a:pt x="298" y="321"/>
                    <a:pt x="431" y="152"/>
                    <a:pt x="170" y="17"/>
                  </a:cubicBezTo>
                  <a:cubicBezTo>
                    <a:pt x="160" y="10"/>
                    <a:pt x="147" y="4"/>
                    <a:pt x="1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792;p5">
              <a:extLst>
                <a:ext uri="{FF2B5EF4-FFF2-40B4-BE49-F238E27FC236}">
                  <a16:creationId xmlns:a16="http://schemas.microsoft.com/office/drawing/2014/main" id="{AB80D01B-5839-4BC3-9C1B-4DA38A218CD7}"/>
                </a:ext>
              </a:extLst>
            </p:cNvPr>
            <p:cNvSpPr/>
            <p:nvPr/>
          </p:nvSpPr>
          <p:spPr>
            <a:xfrm>
              <a:off x="4328794" y="2611203"/>
              <a:ext cx="164140" cy="125754"/>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793;p5">
              <a:extLst>
                <a:ext uri="{FF2B5EF4-FFF2-40B4-BE49-F238E27FC236}">
                  <a16:creationId xmlns:a16="http://schemas.microsoft.com/office/drawing/2014/main" id="{DB6050DA-F101-45AD-9724-D9FC69750FA7}"/>
                </a:ext>
              </a:extLst>
            </p:cNvPr>
            <p:cNvSpPr/>
            <p:nvPr/>
          </p:nvSpPr>
          <p:spPr>
            <a:xfrm>
              <a:off x="4126687" y="2757844"/>
              <a:ext cx="163575" cy="125612"/>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794;p5">
              <a:extLst>
                <a:ext uri="{FF2B5EF4-FFF2-40B4-BE49-F238E27FC236}">
                  <a16:creationId xmlns:a16="http://schemas.microsoft.com/office/drawing/2014/main" id="{9B5CB376-07DF-4000-907E-E92994B4CFC9}"/>
                </a:ext>
              </a:extLst>
            </p:cNvPr>
            <p:cNvSpPr/>
            <p:nvPr/>
          </p:nvSpPr>
          <p:spPr>
            <a:xfrm>
              <a:off x="4506484" y="2759678"/>
              <a:ext cx="163717" cy="125754"/>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795;p5">
              <a:extLst>
                <a:ext uri="{FF2B5EF4-FFF2-40B4-BE49-F238E27FC236}">
                  <a16:creationId xmlns:a16="http://schemas.microsoft.com/office/drawing/2014/main" id="{B97CB053-D819-4E63-B1D1-E4BD07F0F404}"/>
                </a:ext>
              </a:extLst>
            </p:cNvPr>
            <p:cNvSpPr/>
            <p:nvPr/>
          </p:nvSpPr>
          <p:spPr>
            <a:xfrm>
              <a:off x="4677259" y="2886137"/>
              <a:ext cx="163717" cy="125754"/>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796;p5">
              <a:extLst>
                <a:ext uri="{FF2B5EF4-FFF2-40B4-BE49-F238E27FC236}">
                  <a16:creationId xmlns:a16="http://schemas.microsoft.com/office/drawing/2014/main" id="{0D2F9858-2246-4A75-9B12-352A7991C82F}"/>
                </a:ext>
              </a:extLst>
            </p:cNvPr>
            <p:cNvSpPr/>
            <p:nvPr/>
          </p:nvSpPr>
          <p:spPr>
            <a:xfrm>
              <a:off x="4327242" y="2884302"/>
              <a:ext cx="163717" cy="125612"/>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797;p5">
              <a:extLst>
                <a:ext uri="{FF2B5EF4-FFF2-40B4-BE49-F238E27FC236}">
                  <a16:creationId xmlns:a16="http://schemas.microsoft.com/office/drawing/2014/main" id="{DB2F28A7-A0AC-4ED7-B998-AD299C2D9271}"/>
                </a:ext>
              </a:extLst>
            </p:cNvPr>
            <p:cNvSpPr/>
            <p:nvPr/>
          </p:nvSpPr>
          <p:spPr>
            <a:xfrm>
              <a:off x="3968474" y="2882467"/>
              <a:ext cx="163717" cy="125612"/>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798;p5">
              <a:extLst>
                <a:ext uri="{FF2B5EF4-FFF2-40B4-BE49-F238E27FC236}">
                  <a16:creationId xmlns:a16="http://schemas.microsoft.com/office/drawing/2014/main" id="{D1354760-BD2B-42AA-AF85-383353334B04}"/>
                </a:ext>
              </a:extLst>
            </p:cNvPr>
            <p:cNvSpPr/>
            <p:nvPr/>
          </p:nvSpPr>
          <p:spPr>
            <a:xfrm>
              <a:off x="4429706" y="2762501"/>
              <a:ext cx="315154" cy="23146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799;p5">
              <a:extLst>
                <a:ext uri="{FF2B5EF4-FFF2-40B4-BE49-F238E27FC236}">
                  <a16:creationId xmlns:a16="http://schemas.microsoft.com/office/drawing/2014/main" id="{F30AE987-044E-4E95-A0F7-E1B79BF0C43B}"/>
                </a:ext>
              </a:extLst>
            </p:cNvPr>
            <p:cNvSpPr/>
            <p:nvPr/>
          </p:nvSpPr>
          <p:spPr>
            <a:xfrm>
              <a:off x="4574371" y="2803007"/>
              <a:ext cx="49115" cy="82424"/>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800;p5">
              <a:extLst>
                <a:ext uri="{FF2B5EF4-FFF2-40B4-BE49-F238E27FC236}">
                  <a16:creationId xmlns:a16="http://schemas.microsoft.com/office/drawing/2014/main" id="{B0E13C44-3B75-4B64-B5E0-264E302798DB}"/>
                </a:ext>
              </a:extLst>
            </p:cNvPr>
            <p:cNvSpPr/>
            <p:nvPr/>
          </p:nvSpPr>
          <p:spPr>
            <a:xfrm>
              <a:off x="4710144" y="2887548"/>
              <a:ext cx="45445" cy="8411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801;p5">
              <a:extLst>
                <a:ext uri="{FF2B5EF4-FFF2-40B4-BE49-F238E27FC236}">
                  <a16:creationId xmlns:a16="http://schemas.microsoft.com/office/drawing/2014/main" id="{C743D536-BB5C-46D6-9B96-295F85210846}"/>
                </a:ext>
              </a:extLst>
            </p:cNvPr>
            <p:cNvSpPr/>
            <p:nvPr/>
          </p:nvSpPr>
          <p:spPr>
            <a:xfrm>
              <a:off x="4387648" y="2906178"/>
              <a:ext cx="61394" cy="65488"/>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802;p5">
              <a:extLst>
                <a:ext uri="{FF2B5EF4-FFF2-40B4-BE49-F238E27FC236}">
                  <a16:creationId xmlns:a16="http://schemas.microsoft.com/office/drawing/2014/main" id="{88AAF5D4-127B-4E40-8967-127813C4E118}"/>
                </a:ext>
              </a:extLst>
            </p:cNvPr>
            <p:cNvSpPr/>
            <p:nvPr/>
          </p:nvSpPr>
          <p:spPr>
            <a:xfrm>
              <a:off x="5914317" y="2798491"/>
              <a:ext cx="163575" cy="125471"/>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803;p5">
              <a:extLst>
                <a:ext uri="{FF2B5EF4-FFF2-40B4-BE49-F238E27FC236}">
                  <a16:creationId xmlns:a16="http://schemas.microsoft.com/office/drawing/2014/main" id="{D1BC8D93-D74A-49A5-AE5D-8A6E9F2F74E4}"/>
                </a:ext>
              </a:extLst>
            </p:cNvPr>
            <p:cNvSpPr/>
            <p:nvPr/>
          </p:nvSpPr>
          <p:spPr>
            <a:xfrm>
              <a:off x="6116283" y="2651850"/>
              <a:ext cx="163717" cy="125612"/>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804;p5">
              <a:extLst>
                <a:ext uri="{FF2B5EF4-FFF2-40B4-BE49-F238E27FC236}">
                  <a16:creationId xmlns:a16="http://schemas.microsoft.com/office/drawing/2014/main" id="{2E2594FE-2029-4718-9B55-3E7A2A9E445E}"/>
                </a:ext>
              </a:extLst>
            </p:cNvPr>
            <p:cNvSpPr/>
            <p:nvPr/>
          </p:nvSpPr>
          <p:spPr>
            <a:xfrm>
              <a:off x="5736486" y="2650015"/>
              <a:ext cx="163575" cy="125612"/>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805;p5">
              <a:extLst>
                <a:ext uri="{FF2B5EF4-FFF2-40B4-BE49-F238E27FC236}">
                  <a16:creationId xmlns:a16="http://schemas.microsoft.com/office/drawing/2014/main" id="{E6EBF065-9F8A-46AD-B4C2-1B0A8435314B}"/>
                </a:ext>
              </a:extLst>
            </p:cNvPr>
            <p:cNvSpPr/>
            <p:nvPr/>
          </p:nvSpPr>
          <p:spPr>
            <a:xfrm>
              <a:off x="5566134" y="2522993"/>
              <a:ext cx="163575" cy="126177"/>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806;p5">
              <a:extLst>
                <a:ext uri="{FF2B5EF4-FFF2-40B4-BE49-F238E27FC236}">
                  <a16:creationId xmlns:a16="http://schemas.microsoft.com/office/drawing/2014/main" id="{E40BEE6A-7A2C-4B7D-8625-2E231ABAA392}"/>
                </a:ext>
              </a:extLst>
            </p:cNvPr>
            <p:cNvSpPr/>
            <p:nvPr/>
          </p:nvSpPr>
          <p:spPr>
            <a:xfrm>
              <a:off x="5915728" y="2524969"/>
              <a:ext cx="163575" cy="126036"/>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807;p5">
              <a:extLst>
                <a:ext uri="{FF2B5EF4-FFF2-40B4-BE49-F238E27FC236}">
                  <a16:creationId xmlns:a16="http://schemas.microsoft.com/office/drawing/2014/main" id="{04D5EF51-D939-43BE-865C-ED78F3581EAA}"/>
                </a:ext>
              </a:extLst>
            </p:cNvPr>
            <p:cNvSpPr/>
            <p:nvPr/>
          </p:nvSpPr>
          <p:spPr>
            <a:xfrm>
              <a:off x="6274638" y="2527227"/>
              <a:ext cx="164140" cy="125754"/>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808;p5">
              <a:extLst>
                <a:ext uri="{FF2B5EF4-FFF2-40B4-BE49-F238E27FC236}">
                  <a16:creationId xmlns:a16="http://schemas.microsoft.com/office/drawing/2014/main" id="{027DA324-5861-4039-A57D-F4EF0FA1E10D}"/>
                </a:ext>
              </a:extLst>
            </p:cNvPr>
            <p:cNvSpPr/>
            <p:nvPr/>
          </p:nvSpPr>
          <p:spPr>
            <a:xfrm>
              <a:off x="5661825" y="2541199"/>
              <a:ext cx="315154" cy="23160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809;p5">
              <a:extLst>
                <a:ext uri="{FF2B5EF4-FFF2-40B4-BE49-F238E27FC236}">
                  <a16:creationId xmlns:a16="http://schemas.microsoft.com/office/drawing/2014/main" id="{96308BBA-5DBE-4252-9AD0-4DB2FBF92C71}"/>
                </a:ext>
              </a:extLst>
            </p:cNvPr>
            <p:cNvSpPr/>
            <p:nvPr/>
          </p:nvSpPr>
          <p:spPr>
            <a:xfrm>
              <a:off x="5783060" y="2650015"/>
              <a:ext cx="49256" cy="82283"/>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810;p5">
              <a:extLst>
                <a:ext uri="{FF2B5EF4-FFF2-40B4-BE49-F238E27FC236}">
                  <a16:creationId xmlns:a16="http://schemas.microsoft.com/office/drawing/2014/main" id="{4FFBA4BB-C3B9-4B7B-9DD9-B69581A2BEA7}"/>
                </a:ext>
              </a:extLst>
            </p:cNvPr>
            <p:cNvSpPr/>
            <p:nvPr/>
          </p:nvSpPr>
          <p:spPr>
            <a:xfrm>
              <a:off x="5651098" y="2563216"/>
              <a:ext cx="45304" cy="84541"/>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811;p5">
              <a:extLst>
                <a:ext uri="{FF2B5EF4-FFF2-40B4-BE49-F238E27FC236}">
                  <a16:creationId xmlns:a16="http://schemas.microsoft.com/office/drawing/2014/main" id="{903D0ABA-E2EA-4C8D-9E7E-FFBD275CD670}"/>
                </a:ext>
              </a:extLst>
            </p:cNvPr>
            <p:cNvSpPr/>
            <p:nvPr/>
          </p:nvSpPr>
          <p:spPr>
            <a:xfrm>
              <a:off x="5958210" y="2563640"/>
              <a:ext cx="60829" cy="65488"/>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4255573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15"/>
        <p:cNvGrpSpPr/>
        <p:nvPr/>
      </p:nvGrpSpPr>
      <p:grpSpPr>
        <a:xfrm>
          <a:off x="0" y="0"/>
          <a:ext cx="0" cy="0"/>
          <a:chOff x="0" y="0"/>
          <a:chExt cx="0" cy="0"/>
        </a:xfrm>
      </p:grpSpPr>
      <p:grpSp>
        <p:nvGrpSpPr>
          <p:cNvPr id="3616" name="Google Shape;3616;p30"/>
          <p:cNvGrpSpPr/>
          <p:nvPr/>
        </p:nvGrpSpPr>
        <p:grpSpPr>
          <a:xfrm>
            <a:off x="2016763" y="3306958"/>
            <a:ext cx="5813156" cy="1302797"/>
            <a:chOff x="1750219" y="431884"/>
            <a:chExt cx="5813156" cy="1302797"/>
          </a:xfrm>
        </p:grpSpPr>
        <p:sp>
          <p:nvSpPr>
            <p:cNvPr id="3617" name="Google Shape;3617;p30"/>
            <p:cNvSpPr/>
            <p:nvPr/>
          </p:nvSpPr>
          <p:spPr>
            <a:xfrm>
              <a:off x="1934425" y="664874"/>
              <a:ext cx="5438514" cy="86877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5"/>
            </a:solidFill>
            <a:ln>
              <a:noFill/>
            </a:ln>
            <a:effectLst>
              <a:outerShdw blurRad="28575" dist="19050" dir="1932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8" name="Google Shape;3618;p30"/>
            <p:cNvSpPr/>
            <p:nvPr/>
          </p:nvSpPr>
          <p:spPr>
            <a:xfrm rot="7791998">
              <a:off x="6724830" y="115073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4901"/>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9" name="Google Shape;3619;p30"/>
            <p:cNvSpPr/>
            <p:nvPr/>
          </p:nvSpPr>
          <p:spPr>
            <a:xfrm rot="7791998">
              <a:off x="1706680"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4901"/>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20" name="Google Shape;3620;p30"/>
          <p:cNvSpPr txBox="1">
            <a:spLocks noGrp="1"/>
          </p:cNvSpPr>
          <p:nvPr>
            <p:ph type="ctrTitle"/>
          </p:nvPr>
        </p:nvSpPr>
        <p:spPr>
          <a:xfrm>
            <a:off x="2398478" y="3683037"/>
            <a:ext cx="4995300" cy="941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dirty="0">
                <a:latin typeface="Modern Love" panose="04090805081005020601" pitchFamily="82" charset="0"/>
              </a:rPr>
              <a:t>THANKS!</a:t>
            </a:r>
            <a:endParaRPr dirty="0">
              <a:latin typeface="Modern Love" panose="04090805081005020601" pitchFamily="82" charset="0"/>
            </a:endParaRPr>
          </a:p>
        </p:txBody>
      </p:sp>
      <p:grpSp>
        <p:nvGrpSpPr>
          <p:cNvPr id="3634" name="Google Shape;3634;p30"/>
          <p:cNvGrpSpPr/>
          <p:nvPr/>
        </p:nvGrpSpPr>
        <p:grpSpPr>
          <a:xfrm>
            <a:off x="6949630" y="2481504"/>
            <a:ext cx="1204946" cy="985385"/>
            <a:chOff x="1269179" y="800254"/>
            <a:chExt cx="1204946" cy="985385"/>
          </a:xfrm>
        </p:grpSpPr>
        <p:sp>
          <p:nvSpPr>
            <p:cNvPr id="3635" name="Google Shape;3635;p30"/>
            <p:cNvSpPr/>
            <p:nvPr/>
          </p:nvSpPr>
          <p:spPr>
            <a:xfrm rot="-1180437">
              <a:off x="1352547" y="955310"/>
              <a:ext cx="1038210" cy="675274"/>
            </a:xfrm>
            <a:custGeom>
              <a:avLst/>
              <a:gdLst/>
              <a:ahLst/>
              <a:cxnLst/>
              <a:rect l="l" t="t" r="r" b="b"/>
              <a:pathLst>
                <a:path w="32379" h="21060" extrusionOk="0">
                  <a:moveTo>
                    <a:pt x="16573" y="0"/>
                  </a:moveTo>
                  <a:cubicBezTo>
                    <a:pt x="15439" y="0"/>
                    <a:pt x="14316" y="186"/>
                    <a:pt x="13231" y="549"/>
                  </a:cubicBezTo>
                  <a:lnTo>
                    <a:pt x="13225" y="552"/>
                  </a:lnTo>
                  <a:cubicBezTo>
                    <a:pt x="13099" y="596"/>
                    <a:pt x="12957" y="645"/>
                    <a:pt x="12810" y="702"/>
                  </a:cubicBezTo>
                  <a:lnTo>
                    <a:pt x="12592" y="791"/>
                  </a:lnTo>
                  <a:lnTo>
                    <a:pt x="12588" y="791"/>
                  </a:lnTo>
                  <a:cubicBezTo>
                    <a:pt x="10872" y="1494"/>
                    <a:pt x="9373" y="2637"/>
                    <a:pt x="8240" y="4105"/>
                  </a:cubicBezTo>
                  <a:cubicBezTo>
                    <a:pt x="7282" y="5352"/>
                    <a:pt x="6616" y="6796"/>
                    <a:pt x="6287" y="8325"/>
                  </a:cubicBezTo>
                  <a:cubicBezTo>
                    <a:pt x="5472" y="8431"/>
                    <a:pt x="4607" y="8623"/>
                    <a:pt x="3845" y="8875"/>
                  </a:cubicBezTo>
                  <a:cubicBezTo>
                    <a:pt x="2383" y="9359"/>
                    <a:pt x="1336" y="10012"/>
                    <a:pt x="726" y="10821"/>
                  </a:cubicBezTo>
                  <a:cubicBezTo>
                    <a:pt x="179" y="11549"/>
                    <a:pt x="0" y="12385"/>
                    <a:pt x="209" y="13240"/>
                  </a:cubicBezTo>
                  <a:cubicBezTo>
                    <a:pt x="352" y="13830"/>
                    <a:pt x="647" y="14353"/>
                    <a:pt x="1084" y="14791"/>
                  </a:cubicBezTo>
                  <a:cubicBezTo>
                    <a:pt x="1515" y="15222"/>
                    <a:pt x="2085" y="15574"/>
                    <a:pt x="2784" y="15835"/>
                  </a:cubicBezTo>
                  <a:cubicBezTo>
                    <a:pt x="3992" y="16290"/>
                    <a:pt x="5632" y="16512"/>
                    <a:pt x="7782" y="16512"/>
                  </a:cubicBezTo>
                  <a:cubicBezTo>
                    <a:pt x="7827" y="16512"/>
                    <a:pt x="7872" y="16512"/>
                    <a:pt x="7918" y="16511"/>
                  </a:cubicBezTo>
                  <a:cubicBezTo>
                    <a:pt x="8465" y="17304"/>
                    <a:pt x="9115" y="18017"/>
                    <a:pt x="9861" y="18633"/>
                  </a:cubicBezTo>
                  <a:cubicBezTo>
                    <a:pt x="10765" y="19382"/>
                    <a:pt x="11783" y="19969"/>
                    <a:pt x="12880" y="20383"/>
                  </a:cubicBezTo>
                  <a:cubicBezTo>
                    <a:pt x="13991" y="20801"/>
                    <a:pt x="15151" y="21026"/>
                    <a:pt x="16330" y="21055"/>
                  </a:cubicBezTo>
                  <a:cubicBezTo>
                    <a:pt x="16417" y="21055"/>
                    <a:pt x="16500" y="21059"/>
                    <a:pt x="16582" y="21059"/>
                  </a:cubicBezTo>
                  <a:cubicBezTo>
                    <a:pt x="17719" y="21059"/>
                    <a:pt x="18846" y="20873"/>
                    <a:pt x="19933" y="20509"/>
                  </a:cubicBezTo>
                  <a:cubicBezTo>
                    <a:pt x="21727" y="19906"/>
                    <a:pt x="23327" y="18832"/>
                    <a:pt x="24554" y="17403"/>
                  </a:cubicBezTo>
                  <a:cubicBezTo>
                    <a:pt x="25605" y="16183"/>
                    <a:pt x="26360" y="14738"/>
                    <a:pt x="26768" y="13187"/>
                  </a:cubicBezTo>
                  <a:cubicBezTo>
                    <a:pt x="28548" y="12501"/>
                    <a:pt x="29913" y="11759"/>
                    <a:pt x="30831" y="10980"/>
                  </a:cubicBezTo>
                  <a:cubicBezTo>
                    <a:pt x="31315" y="10569"/>
                    <a:pt x="31690" y="10134"/>
                    <a:pt x="31941" y="9694"/>
                  </a:cubicBezTo>
                  <a:cubicBezTo>
                    <a:pt x="32243" y="9157"/>
                    <a:pt x="32379" y="8600"/>
                    <a:pt x="32339" y="8037"/>
                  </a:cubicBezTo>
                  <a:cubicBezTo>
                    <a:pt x="32282" y="7191"/>
                    <a:pt x="31898" y="6455"/>
                    <a:pt x="31228" y="5906"/>
                  </a:cubicBezTo>
                  <a:cubicBezTo>
                    <a:pt x="30344" y="5176"/>
                    <a:pt x="28946" y="4772"/>
                    <a:pt x="27076" y="4702"/>
                  </a:cubicBezTo>
                  <a:cubicBezTo>
                    <a:pt x="26869" y="4694"/>
                    <a:pt x="26669" y="4690"/>
                    <a:pt x="26477" y="4690"/>
                  </a:cubicBezTo>
                  <a:cubicBezTo>
                    <a:pt x="26052" y="4690"/>
                    <a:pt x="25670" y="4707"/>
                    <a:pt x="25362" y="4725"/>
                  </a:cubicBezTo>
                  <a:cubicBezTo>
                    <a:pt x="24176" y="2926"/>
                    <a:pt x="22443" y="1520"/>
                    <a:pt x="20414" y="728"/>
                  </a:cubicBezTo>
                  <a:cubicBezTo>
                    <a:pt x="19290" y="284"/>
                    <a:pt x="18107" y="42"/>
                    <a:pt x="16904" y="6"/>
                  </a:cubicBezTo>
                  <a:cubicBezTo>
                    <a:pt x="16793" y="2"/>
                    <a:pt x="16683" y="0"/>
                    <a:pt x="16573" y="0"/>
                  </a:cubicBezTo>
                  <a:close/>
                </a:path>
              </a:pathLst>
            </a:custGeom>
            <a:solidFill>
              <a:srgbClr val="FFFFFF"/>
            </a:solidFill>
            <a:ln>
              <a:noFill/>
            </a:ln>
            <a:effectLst>
              <a:outerShdw blurRad="28575" dist="19050" dir="19200000" algn="bl" rotWithShape="0">
                <a:srgbClr val="000000">
                  <a:alpha val="219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6" name="Google Shape;3636;p30"/>
            <p:cNvSpPr/>
            <p:nvPr/>
          </p:nvSpPr>
          <p:spPr>
            <a:xfrm rot="-1180437">
              <a:off x="1548247" y="994081"/>
              <a:ext cx="637791" cy="600885"/>
            </a:xfrm>
            <a:custGeom>
              <a:avLst/>
              <a:gdLst/>
              <a:ahLst/>
              <a:cxnLst/>
              <a:rect l="l" t="t" r="r" b="b"/>
              <a:pathLst>
                <a:path w="19891" h="18740" extrusionOk="0">
                  <a:moveTo>
                    <a:pt x="10486" y="1"/>
                  </a:moveTo>
                  <a:cubicBezTo>
                    <a:pt x="9498" y="1"/>
                    <a:pt x="8493" y="159"/>
                    <a:pt x="7504" y="491"/>
                  </a:cubicBezTo>
                  <a:cubicBezTo>
                    <a:pt x="7385" y="531"/>
                    <a:pt x="7263" y="570"/>
                    <a:pt x="7146" y="620"/>
                  </a:cubicBezTo>
                  <a:cubicBezTo>
                    <a:pt x="7146" y="620"/>
                    <a:pt x="7143" y="620"/>
                    <a:pt x="7140" y="623"/>
                  </a:cubicBezTo>
                  <a:cubicBezTo>
                    <a:pt x="2470" y="2406"/>
                    <a:pt x="1" y="7574"/>
                    <a:pt x="1604" y="12353"/>
                  </a:cubicBezTo>
                  <a:cubicBezTo>
                    <a:pt x="2922" y="16267"/>
                    <a:pt x="6572" y="18739"/>
                    <a:pt x="10487" y="18739"/>
                  </a:cubicBezTo>
                  <a:cubicBezTo>
                    <a:pt x="11476" y="18739"/>
                    <a:pt x="12481" y="18582"/>
                    <a:pt x="13470" y="18250"/>
                  </a:cubicBezTo>
                  <a:cubicBezTo>
                    <a:pt x="17246" y="16983"/>
                    <a:pt x="19678" y="13540"/>
                    <a:pt x="19848" y="9784"/>
                  </a:cubicBezTo>
                  <a:cubicBezTo>
                    <a:pt x="19851" y="9771"/>
                    <a:pt x="19851" y="9754"/>
                    <a:pt x="19851" y="9738"/>
                  </a:cubicBezTo>
                  <a:cubicBezTo>
                    <a:pt x="19891" y="8634"/>
                    <a:pt x="19738" y="7497"/>
                    <a:pt x="19363" y="6387"/>
                  </a:cubicBezTo>
                  <a:cubicBezTo>
                    <a:pt x="18048" y="2474"/>
                    <a:pt x="14399" y="1"/>
                    <a:pt x="1048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7" name="Google Shape;3637;p30"/>
            <p:cNvSpPr/>
            <p:nvPr/>
          </p:nvSpPr>
          <p:spPr>
            <a:xfrm rot="-1180437">
              <a:off x="1586571" y="1008541"/>
              <a:ext cx="595274" cy="580941"/>
            </a:xfrm>
            <a:custGeom>
              <a:avLst/>
              <a:gdLst/>
              <a:ahLst/>
              <a:cxnLst/>
              <a:rect l="l" t="t" r="r" b="b"/>
              <a:pathLst>
                <a:path w="18565" h="18118" extrusionOk="0">
                  <a:moveTo>
                    <a:pt x="6023" y="1"/>
                  </a:moveTo>
                  <a:lnTo>
                    <a:pt x="6023" y="1"/>
                  </a:lnTo>
                  <a:cubicBezTo>
                    <a:pt x="2688" y="1274"/>
                    <a:pt x="478" y="4270"/>
                    <a:pt x="67" y="7617"/>
                  </a:cubicBezTo>
                  <a:lnTo>
                    <a:pt x="1" y="8788"/>
                  </a:lnTo>
                  <a:lnTo>
                    <a:pt x="1" y="8791"/>
                  </a:lnTo>
                  <a:cubicBezTo>
                    <a:pt x="4" y="9543"/>
                    <a:pt x="97" y="10309"/>
                    <a:pt x="292" y="11068"/>
                  </a:cubicBezTo>
                  <a:lnTo>
                    <a:pt x="388" y="11068"/>
                  </a:lnTo>
                  <a:cubicBezTo>
                    <a:pt x="1595" y="11068"/>
                    <a:pt x="3259" y="10942"/>
                    <a:pt x="5121" y="10723"/>
                  </a:cubicBezTo>
                  <a:cubicBezTo>
                    <a:pt x="1041" y="3498"/>
                    <a:pt x="5811" y="147"/>
                    <a:pt x="6023" y="1"/>
                  </a:cubicBezTo>
                  <a:close/>
                  <a:moveTo>
                    <a:pt x="18564" y="10538"/>
                  </a:moveTo>
                  <a:lnTo>
                    <a:pt x="18564" y="10538"/>
                  </a:lnTo>
                  <a:cubicBezTo>
                    <a:pt x="18518" y="10554"/>
                    <a:pt x="18468" y="10574"/>
                    <a:pt x="18422" y="10591"/>
                  </a:cubicBezTo>
                  <a:cubicBezTo>
                    <a:pt x="17487" y="13149"/>
                    <a:pt x="14686" y="14767"/>
                    <a:pt x="11773" y="14767"/>
                  </a:cubicBezTo>
                  <a:cubicBezTo>
                    <a:pt x="10129" y="14767"/>
                    <a:pt x="8445" y="14250"/>
                    <a:pt x="7050" y="13093"/>
                  </a:cubicBezTo>
                  <a:cubicBezTo>
                    <a:pt x="6941" y="13106"/>
                    <a:pt x="6831" y="13120"/>
                    <a:pt x="6722" y="13133"/>
                  </a:cubicBezTo>
                  <a:cubicBezTo>
                    <a:pt x="4614" y="13392"/>
                    <a:pt x="2831" y="13527"/>
                    <a:pt x="1333" y="13564"/>
                  </a:cubicBezTo>
                  <a:cubicBezTo>
                    <a:pt x="3030" y="16401"/>
                    <a:pt x="6109" y="18118"/>
                    <a:pt x="9370" y="18118"/>
                  </a:cubicBezTo>
                  <a:cubicBezTo>
                    <a:pt x="10358" y="18118"/>
                    <a:pt x="11362" y="17962"/>
                    <a:pt x="12353" y="17628"/>
                  </a:cubicBezTo>
                  <a:cubicBezTo>
                    <a:pt x="15661" y="16517"/>
                    <a:pt x="17942" y="13736"/>
                    <a:pt x="18564" y="10538"/>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8" name="Google Shape;3638;p30"/>
            <p:cNvSpPr/>
            <p:nvPr/>
          </p:nvSpPr>
          <p:spPr>
            <a:xfrm rot="-1180437">
              <a:off x="1752752" y="1050782"/>
              <a:ext cx="282519" cy="177187"/>
            </a:xfrm>
            <a:custGeom>
              <a:avLst/>
              <a:gdLst/>
              <a:ahLst/>
              <a:cxnLst/>
              <a:rect l="l" t="t" r="r" b="b"/>
              <a:pathLst>
                <a:path w="8811" h="5526" extrusionOk="0">
                  <a:moveTo>
                    <a:pt x="2785" y="0"/>
                  </a:moveTo>
                  <a:cubicBezTo>
                    <a:pt x="2327" y="0"/>
                    <a:pt x="1936" y="123"/>
                    <a:pt x="1658" y="401"/>
                  </a:cubicBezTo>
                  <a:cubicBezTo>
                    <a:pt x="1" y="2079"/>
                    <a:pt x="4478" y="5525"/>
                    <a:pt x="6788" y="5525"/>
                  </a:cubicBezTo>
                  <a:cubicBezTo>
                    <a:pt x="7328" y="5525"/>
                    <a:pt x="7749" y="5340"/>
                    <a:pt x="7948" y="4895"/>
                  </a:cubicBezTo>
                  <a:cubicBezTo>
                    <a:pt x="8810" y="2950"/>
                    <a:pt x="5025" y="0"/>
                    <a:pt x="2785"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9" name="Google Shape;3639;p30"/>
            <p:cNvSpPr/>
            <p:nvPr/>
          </p:nvSpPr>
          <p:spPr>
            <a:xfrm rot="-1180437">
              <a:off x="1378325" y="1144755"/>
              <a:ext cx="976807" cy="304739"/>
            </a:xfrm>
            <a:custGeom>
              <a:avLst/>
              <a:gdLst/>
              <a:ahLst/>
              <a:cxnLst/>
              <a:rect l="l" t="t" r="r" b="b"/>
              <a:pathLst>
                <a:path w="30464" h="9504" extrusionOk="0">
                  <a:moveTo>
                    <a:pt x="25726" y="1"/>
                  </a:moveTo>
                  <a:cubicBezTo>
                    <a:pt x="24734" y="1"/>
                    <a:pt x="23980" y="96"/>
                    <a:pt x="23980" y="96"/>
                  </a:cubicBezTo>
                  <a:lnTo>
                    <a:pt x="24587" y="1405"/>
                  </a:lnTo>
                  <a:cubicBezTo>
                    <a:pt x="24587" y="1405"/>
                    <a:pt x="24768" y="1388"/>
                    <a:pt x="25033" y="1388"/>
                  </a:cubicBezTo>
                  <a:cubicBezTo>
                    <a:pt x="25805" y="1388"/>
                    <a:pt x="27281" y="1531"/>
                    <a:pt x="27029" y="2651"/>
                  </a:cubicBezTo>
                  <a:cubicBezTo>
                    <a:pt x="26617" y="4489"/>
                    <a:pt x="12188" y="6999"/>
                    <a:pt x="6833" y="6999"/>
                  </a:cubicBezTo>
                  <a:cubicBezTo>
                    <a:pt x="5815" y="6999"/>
                    <a:pt x="5125" y="6908"/>
                    <a:pt x="4922" y="6705"/>
                  </a:cubicBezTo>
                  <a:cubicBezTo>
                    <a:pt x="4024" y="5804"/>
                    <a:pt x="5164" y="5183"/>
                    <a:pt x="5903" y="4899"/>
                  </a:cubicBezTo>
                  <a:cubicBezTo>
                    <a:pt x="6208" y="4782"/>
                    <a:pt x="6444" y="4720"/>
                    <a:pt x="6444" y="4720"/>
                  </a:cubicBezTo>
                  <a:lnTo>
                    <a:pt x="6510" y="3549"/>
                  </a:lnTo>
                  <a:lnTo>
                    <a:pt x="6510" y="3549"/>
                  </a:lnTo>
                  <a:cubicBezTo>
                    <a:pt x="4273" y="3646"/>
                    <a:pt x="0" y="4796"/>
                    <a:pt x="567" y="7116"/>
                  </a:cubicBezTo>
                  <a:cubicBezTo>
                    <a:pt x="903" y="8512"/>
                    <a:pt x="2568" y="9503"/>
                    <a:pt x="7011" y="9503"/>
                  </a:cubicBezTo>
                  <a:cubicBezTo>
                    <a:pt x="8657" y="9503"/>
                    <a:pt x="10684" y="9367"/>
                    <a:pt x="13165" y="9065"/>
                  </a:cubicBezTo>
                  <a:cubicBezTo>
                    <a:pt x="20245" y="8206"/>
                    <a:pt x="26788" y="6390"/>
                    <a:pt x="29313" y="4249"/>
                  </a:cubicBezTo>
                  <a:cubicBezTo>
                    <a:pt x="30066" y="3609"/>
                    <a:pt x="30463" y="2946"/>
                    <a:pt x="30417" y="2267"/>
                  </a:cubicBezTo>
                  <a:cubicBezTo>
                    <a:pt x="30283" y="337"/>
                    <a:pt x="27585" y="1"/>
                    <a:pt x="257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0" name="Google Shape;3640;p30"/>
            <p:cNvSpPr/>
            <p:nvPr/>
          </p:nvSpPr>
          <p:spPr>
            <a:xfrm rot="-1180437">
              <a:off x="2147603" y="1020873"/>
              <a:ext cx="178149" cy="128514"/>
            </a:xfrm>
            <a:custGeom>
              <a:avLst/>
              <a:gdLst/>
              <a:ahLst/>
              <a:cxnLst/>
              <a:rect l="l" t="t" r="r" b="b"/>
              <a:pathLst>
                <a:path w="5556" h="4008" extrusionOk="0">
                  <a:moveTo>
                    <a:pt x="0" y="0"/>
                  </a:moveTo>
                  <a:cubicBezTo>
                    <a:pt x="5556" y="1645"/>
                    <a:pt x="1750" y="4008"/>
                    <a:pt x="1750" y="4008"/>
                  </a:cubicBezTo>
                  <a:cubicBezTo>
                    <a:pt x="1750" y="4008"/>
                    <a:pt x="4462" y="3113"/>
                    <a:pt x="4223" y="1704"/>
                  </a:cubicBezTo>
                  <a:cubicBezTo>
                    <a:pt x="3985" y="296"/>
                    <a:pt x="1" y="0"/>
                    <a:pt x="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1" name="Google Shape;3641;p30"/>
            <p:cNvSpPr/>
            <p:nvPr/>
          </p:nvSpPr>
          <p:spPr>
            <a:xfrm rot="-1180437">
              <a:off x="1414569" y="1258660"/>
              <a:ext cx="923452" cy="191007"/>
            </a:xfrm>
            <a:custGeom>
              <a:avLst/>
              <a:gdLst/>
              <a:ahLst/>
              <a:cxnLst/>
              <a:rect l="l" t="t" r="r" b="b"/>
              <a:pathLst>
                <a:path w="28800" h="5957" extrusionOk="0">
                  <a:moveTo>
                    <a:pt x="5996" y="0"/>
                  </a:moveTo>
                  <a:lnTo>
                    <a:pt x="5996" y="0"/>
                  </a:lnTo>
                  <a:cubicBezTo>
                    <a:pt x="3894" y="90"/>
                    <a:pt x="0" y="1111"/>
                    <a:pt x="0" y="3156"/>
                  </a:cubicBezTo>
                  <a:cubicBezTo>
                    <a:pt x="0" y="3289"/>
                    <a:pt x="16" y="3424"/>
                    <a:pt x="53" y="3567"/>
                  </a:cubicBezTo>
                  <a:cubicBezTo>
                    <a:pt x="388" y="4963"/>
                    <a:pt x="2055" y="5957"/>
                    <a:pt x="6499" y="5957"/>
                  </a:cubicBezTo>
                  <a:cubicBezTo>
                    <a:pt x="8147" y="5957"/>
                    <a:pt x="10172" y="5818"/>
                    <a:pt x="12651" y="5516"/>
                  </a:cubicBezTo>
                  <a:cubicBezTo>
                    <a:pt x="19731" y="4657"/>
                    <a:pt x="26274" y="2841"/>
                    <a:pt x="28799" y="700"/>
                  </a:cubicBezTo>
                  <a:lnTo>
                    <a:pt x="28799" y="700"/>
                  </a:lnTo>
                  <a:cubicBezTo>
                    <a:pt x="23416" y="3517"/>
                    <a:pt x="13705" y="4995"/>
                    <a:pt x="7490" y="4995"/>
                  </a:cubicBezTo>
                  <a:cubicBezTo>
                    <a:pt x="4276" y="4995"/>
                    <a:pt x="1995" y="4601"/>
                    <a:pt x="1737" y="3789"/>
                  </a:cubicBezTo>
                  <a:cubicBezTo>
                    <a:pt x="1097" y="1790"/>
                    <a:pt x="3871" y="378"/>
                    <a:pt x="4892" y="378"/>
                  </a:cubicBezTo>
                  <a:cubicBezTo>
                    <a:pt x="5114" y="378"/>
                    <a:pt x="5253" y="448"/>
                    <a:pt x="5257" y="591"/>
                  </a:cubicBezTo>
                  <a:cubicBezTo>
                    <a:pt x="5263" y="849"/>
                    <a:pt x="5316" y="1111"/>
                    <a:pt x="5389" y="1350"/>
                  </a:cubicBezTo>
                  <a:cubicBezTo>
                    <a:pt x="5694" y="1233"/>
                    <a:pt x="5930" y="1171"/>
                    <a:pt x="5930" y="1171"/>
                  </a:cubicBezTo>
                  <a:lnTo>
                    <a:pt x="5996" y="0"/>
                  </a:ln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42" name="Google Shape;3642;p30"/>
          <p:cNvGrpSpPr/>
          <p:nvPr/>
        </p:nvGrpSpPr>
        <p:grpSpPr>
          <a:xfrm flipH="1">
            <a:off x="6625500" y="4603504"/>
            <a:ext cx="324130" cy="322718"/>
            <a:chOff x="5881974" y="3343444"/>
            <a:chExt cx="480264" cy="478243"/>
          </a:xfrm>
        </p:grpSpPr>
        <p:sp>
          <p:nvSpPr>
            <p:cNvPr id="3643" name="Google Shape;3643;p30"/>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19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4" name="Google Shape;3644;p30"/>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45" name="Google Shape;3645;p30"/>
          <p:cNvGrpSpPr/>
          <p:nvPr/>
        </p:nvGrpSpPr>
        <p:grpSpPr>
          <a:xfrm flipH="1">
            <a:off x="7703075" y="217279"/>
            <a:ext cx="324130" cy="322718"/>
            <a:chOff x="5881974" y="3343444"/>
            <a:chExt cx="480264" cy="478243"/>
          </a:xfrm>
        </p:grpSpPr>
        <p:sp>
          <p:nvSpPr>
            <p:cNvPr id="3646" name="Google Shape;3646;p30"/>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19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7" name="Google Shape;3647;p30"/>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48" name="Google Shape;3648;p30"/>
          <p:cNvGrpSpPr/>
          <p:nvPr/>
        </p:nvGrpSpPr>
        <p:grpSpPr>
          <a:xfrm flipH="1">
            <a:off x="1750225" y="2983004"/>
            <a:ext cx="324130" cy="322718"/>
            <a:chOff x="5881974" y="3343444"/>
            <a:chExt cx="480264" cy="478243"/>
          </a:xfrm>
        </p:grpSpPr>
        <p:sp>
          <p:nvSpPr>
            <p:cNvPr id="3649" name="Google Shape;3649;p30"/>
            <p:cNvSpPr/>
            <p:nvPr/>
          </p:nvSpPr>
          <p:spPr>
            <a:xfrm>
              <a:off x="5881974" y="3343444"/>
              <a:ext cx="480264" cy="478243"/>
            </a:xfrm>
            <a:custGeom>
              <a:avLst/>
              <a:gdLst/>
              <a:ahLst/>
              <a:cxnLst/>
              <a:rect l="l" t="t" r="r" b="b"/>
              <a:pathLst>
                <a:path w="10930" h="10884" extrusionOk="0">
                  <a:moveTo>
                    <a:pt x="7508" y="1"/>
                  </a:moveTo>
                  <a:cubicBezTo>
                    <a:pt x="7452" y="1"/>
                    <a:pt x="7394" y="19"/>
                    <a:pt x="7343" y="60"/>
                  </a:cubicBezTo>
                  <a:lnTo>
                    <a:pt x="4709" y="2145"/>
                  </a:lnTo>
                  <a:cubicBezTo>
                    <a:pt x="4660" y="2182"/>
                    <a:pt x="4599" y="2202"/>
                    <a:pt x="4539" y="2202"/>
                  </a:cubicBezTo>
                  <a:cubicBezTo>
                    <a:pt x="4513" y="2202"/>
                    <a:pt x="4488" y="2199"/>
                    <a:pt x="4463" y="2191"/>
                  </a:cubicBezTo>
                  <a:lnTo>
                    <a:pt x="1255" y="1203"/>
                  </a:lnTo>
                  <a:cubicBezTo>
                    <a:pt x="1227" y="1194"/>
                    <a:pt x="1199" y="1190"/>
                    <a:pt x="1172" y="1190"/>
                  </a:cubicBezTo>
                  <a:cubicBezTo>
                    <a:pt x="993" y="1190"/>
                    <a:pt x="854" y="1369"/>
                    <a:pt x="923" y="1551"/>
                  </a:cubicBezTo>
                  <a:lnTo>
                    <a:pt x="2090" y="4700"/>
                  </a:lnTo>
                  <a:cubicBezTo>
                    <a:pt x="2120" y="4782"/>
                    <a:pt x="2110" y="4876"/>
                    <a:pt x="2057" y="4949"/>
                  </a:cubicBezTo>
                  <a:lnTo>
                    <a:pt x="124" y="7696"/>
                  </a:lnTo>
                  <a:cubicBezTo>
                    <a:pt x="0" y="7876"/>
                    <a:pt x="131" y="8120"/>
                    <a:pt x="348" y="8120"/>
                  </a:cubicBezTo>
                  <a:cubicBezTo>
                    <a:pt x="351" y="8120"/>
                    <a:pt x="354" y="8120"/>
                    <a:pt x="357" y="8120"/>
                  </a:cubicBezTo>
                  <a:lnTo>
                    <a:pt x="3710" y="7981"/>
                  </a:lnTo>
                  <a:cubicBezTo>
                    <a:pt x="3714" y="7981"/>
                    <a:pt x="3717" y="7981"/>
                    <a:pt x="3720" y="7981"/>
                  </a:cubicBezTo>
                  <a:cubicBezTo>
                    <a:pt x="3807" y="7981"/>
                    <a:pt x="3888" y="8020"/>
                    <a:pt x="3940" y="8087"/>
                  </a:cubicBezTo>
                  <a:lnTo>
                    <a:pt x="5954" y="10775"/>
                  </a:lnTo>
                  <a:cubicBezTo>
                    <a:pt x="6009" y="10849"/>
                    <a:pt x="6089" y="10883"/>
                    <a:pt x="6168" y="10883"/>
                  </a:cubicBezTo>
                  <a:cubicBezTo>
                    <a:pt x="6281" y="10883"/>
                    <a:pt x="6393" y="10813"/>
                    <a:pt x="6429" y="10686"/>
                  </a:cubicBezTo>
                  <a:lnTo>
                    <a:pt x="7334" y="7450"/>
                  </a:lnTo>
                  <a:cubicBezTo>
                    <a:pt x="7357" y="7368"/>
                    <a:pt x="7423" y="7299"/>
                    <a:pt x="7506" y="7268"/>
                  </a:cubicBezTo>
                  <a:lnTo>
                    <a:pt x="10684" y="6185"/>
                  </a:lnTo>
                  <a:cubicBezTo>
                    <a:pt x="10893" y="6112"/>
                    <a:pt x="10929" y="5827"/>
                    <a:pt x="10744" y="5704"/>
                  </a:cubicBezTo>
                  <a:lnTo>
                    <a:pt x="7950" y="3845"/>
                  </a:lnTo>
                  <a:cubicBezTo>
                    <a:pt x="7877" y="3795"/>
                    <a:pt x="7831" y="3712"/>
                    <a:pt x="7831" y="3626"/>
                  </a:cubicBezTo>
                  <a:lnTo>
                    <a:pt x="7778" y="265"/>
                  </a:lnTo>
                  <a:cubicBezTo>
                    <a:pt x="7775" y="108"/>
                    <a:pt x="7645" y="1"/>
                    <a:pt x="7508" y="1"/>
                  </a:cubicBezTo>
                  <a:close/>
                </a:path>
              </a:pathLst>
            </a:custGeom>
            <a:solidFill>
              <a:srgbClr val="FFFFFF"/>
            </a:solidFill>
            <a:ln>
              <a:noFill/>
            </a:ln>
            <a:effectLst>
              <a:outerShdw blurRad="28575" dist="19050" dir="19380000" algn="bl" rotWithShape="0">
                <a:srgbClr val="000000">
                  <a:alpha val="219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0" name="Google Shape;3650;p30"/>
            <p:cNvSpPr/>
            <p:nvPr/>
          </p:nvSpPr>
          <p:spPr>
            <a:xfrm>
              <a:off x="5967308" y="3433785"/>
              <a:ext cx="292992" cy="289784"/>
            </a:xfrm>
            <a:custGeom>
              <a:avLst/>
              <a:gdLst/>
              <a:ahLst/>
              <a:cxnLst/>
              <a:rect l="l" t="t" r="r" b="b"/>
              <a:pathLst>
                <a:path w="6668" h="6595" extrusionOk="0">
                  <a:moveTo>
                    <a:pt x="4541" y="0"/>
                  </a:moveTo>
                  <a:cubicBezTo>
                    <a:pt x="4490" y="0"/>
                    <a:pt x="4439" y="17"/>
                    <a:pt x="4393" y="52"/>
                  </a:cubicBezTo>
                  <a:lnTo>
                    <a:pt x="2906" y="1232"/>
                  </a:lnTo>
                  <a:cubicBezTo>
                    <a:pt x="2862" y="1264"/>
                    <a:pt x="2808" y="1282"/>
                    <a:pt x="2755" y="1282"/>
                  </a:cubicBezTo>
                  <a:cubicBezTo>
                    <a:pt x="2732" y="1282"/>
                    <a:pt x="2709" y="1278"/>
                    <a:pt x="2687" y="1272"/>
                  </a:cubicBezTo>
                  <a:lnTo>
                    <a:pt x="870" y="712"/>
                  </a:lnTo>
                  <a:cubicBezTo>
                    <a:pt x="846" y="704"/>
                    <a:pt x="822" y="701"/>
                    <a:pt x="799" y="701"/>
                  </a:cubicBezTo>
                  <a:cubicBezTo>
                    <a:pt x="639" y="701"/>
                    <a:pt x="514" y="861"/>
                    <a:pt x="572" y="1027"/>
                  </a:cubicBezTo>
                  <a:lnTo>
                    <a:pt x="1235" y="2806"/>
                  </a:lnTo>
                  <a:cubicBezTo>
                    <a:pt x="1262" y="2882"/>
                    <a:pt x="1251" y="2965"/>
                    <a:pt x="1205" y="3028"/>
                  </a:cubicBezTo>
                  <a:lnTo>
                    <a:pt x="111" y="4583"/>
                  </a:lnTo>
                  <a:cubicBezTo>
                    <a:pt x="0" y="4743"/>
                    <a:pt x="118" y="4961"/>
                    <a:pt x="312" y="4961"/>
                  </a:cubicBezTo>
                  <a:cubicBezTo>
                    <a:pt x="315" y="4961"/>
                    <a:pt x="318" y="4961"/>
                    <a:pt x="321" y="4961"/>
                  </a:cubicBezTo>
                  <a:lnTo>
                    <a:pt x="2216" y="4885"/>
                  </a:lnTo>
                  <a:cubicBezTo>
                    <a:pt x="2220" y="4884"/>
                    <a:pt x="2223" y="4884"/>
                    <a:pt x="2227" y="4884"/>
                  </a:cubicBezTo>
                  <a:cubicBezTo>
                    <a:pt x="2303" y="4884"/>
                    <a:pt x="2374" y="4917"/>
                    <a:pt x="2418" y="4977"/>
                  </a:cubicBezTo>
                  <a:lnTo>
                    <a:pt x="3558" y="6499"/>
                  </a:lnTo>
                  <a:cubicBezTo>
                    <a:pt x="3607" y="6564"/>
                    <a:pt x="3679" y="6595"/>
                    <a:pt x="3750" y="6595"/>
                  </a:cubicBezTo>
                  <a:cubicBezTo>
                    <a:pt x="3852" y="6595"/>
                    <a:pt x="3952" y="6532"/>
                    <a:pt x="3983" y="6419"/>
                  </a:cubicBezTo>
                  <a:lnTo>
                    <a:pt x="4497" y="4589"/>
                  </a:lnTo>
                  <a:cubicBezTo>
                    <a:pt x="4517" y="4513"/>
                    <a:pt x="4572" y="4453"/>
                    <a:pt x="4649" y="4427"/>
                  </a:cubicBezTo>
                  <a:lnTo>
                    <a:pt x="6446" y="3811"/>
                  </a:lnTo>
                  <a:cubicBezTo>
                    <a:pt x="6634" y="3748"/>
                    <a:pt x="6668" y="3496"/>
                    <a:pt x="6501" y="3386"/>
                  </a:cubicBezTo>
                  <a:lnTo>
                    <a:pt x="4921" y="2332"/>
                  </a:lnTo>
                  <a:cubicBezTo>
                    <a:pt x="4855" y="2289"/>
                    <a:pt x="4815" y="2217"/>
                    <a:pt x="4815" y="2137"/>
                  </a:cubicBezTo>
                  <a:lnTo>
                    <a:pt x="4785" y="237"/>
                  </a:lnTo>
                  <a:cubicBezTo>
                    <a:pt x="4783" y="96"/>
                    <a:pt x="4665" y="0"/>
                    <a:pt x="45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7" name="Google Shape;1712;p16">
            <a:extLst>
              <a:ext uri="{FF2B5EF4-FFF2-40B4-BE49-F238E27FC236}">
                <a16:creationId xmlns:a16="http://schemas.microsoft.com/office/drawing/2014/main" id="{B6AE678D-D4A2-4C93-8CC0-6EEA87551731}"/>
              </a:ext>
            </a:extLst>
          </p:cNvPr>
          <p:cNvGrpSpPr/>
          <p:nvPr/>
        </p:nvGrpSpPr>
        <p:grpSpPr>
          <a:xfrm>
            <a:off x="4498626" y="2395080"/>
            <a:ext cx="795005" cy="1071810"/>
            <a:chOff x="6197800" y="1300650"/>
            <a:chExt cx="2889824" cy="4558714"/>
          </a:xfrm>
        </p:grpSpPr>
        <p:sp>
          <p:nvSpPr>
            <p:cNvPr id="158" name="Google Shape;1713;p16">
              <a:extLst>
                <a:ext uri="{FF2B5EF4-FFF2-40B4-BE49-F238E27FC236}">
                  <a16:creationId xmlns:a16="http://schemas.microsoft.com/office/drawing/2014/main" id="{E8DAF9B1-BC76-4B8D-92C1-F0E56151B364}"/>
                </a:ext>
              </a:extLst>
            </p:cNvPr>
            <p:cNvSpPr/>
            <p:nvPr/>
          </p:nvSpPr>
          <p:spPr>
            <a:xfrm>
              <a:off x="6197800" y="1300650"/>
              <a:ext cx="2889824" cy="4558714"/>
            </a:xfrm>
            <a:custGeom>
              <a:avLst/>
              <a:gdLst/>
              <a:ahLst/>
              <a:cxnLst/>
              <a:rect l="l" t="t" r="r" b="b"/>
              <a:pathLst>
                <a:path w="26985" h="42569" extrusionOk="0">
                  <a:moveTo>
                    <a:pt x="13592" y="0"/>
                  </a:moveTo>
                  <a:cubicBezTo>
                    <a:pt x="12530" y="0"/>
                    <a:pt x="11496" y="152"/>
                    <a:pt x="10520" y="449"/>
                  </a:cubicBezTo>
                  <a:cubicBezTo>
                    <a:pt x="9505" y="759"/>
                    <a:pt x="8573" y="1220"/>
                    <a:pt x="7752" y="1823"/>
                  </a:cubicBezTo>
                  <a:cubicBezTo>
                    <a:pt x="6885" y="2456"/>
                    <a:pt x="6150" y="3237"/>
                    <a:pt x="5570" y="4143"/>
                  </a:cubicBezTo>
                  <a:cubicBezTo>
                    <a:pt x="4964" y="5089"/>
                    <a:pt x="4532" y="6169"/>
                    <a:pt x="4285" y="7353"/>
                  </a:cubicBezTo>
                  <a:cubicBezTo>
                    <a:pt x="4011" y="8655"/>
                    <a:pt x="3890" y="9792"/>
                    <a:pt x="3912" y="10830"/>
                  </a:cubicBezTo>
                  <a:cubicBezTo>
                    <a:pt x="3929" y="11753"/>
                    <a:pt x="4054" y="12438"/>
                    <a:pt x="4166" y="13041"/>
                  </a:cubicBezTo>
                  <a:cubicBezTo>
                    <a:pt x="4291" y="13727"/>
                    <a:pt x="4381" y="14224"/>
                    <a:pt x="4275" y="14874"/>
                  </a:cubicBezTo>
                  <a:cubicBezTo>
                    <a:pt x="4219" y="15219"/>
                    <a:pt x="4008" y="15736"/>
                    <a:pt x="3804" y="16191"/>
                  </a:cubicBezTo>
                  <a:cubicBezTo>
                    <a:pt x="3474" y="16541"/>
                    <a:pt x="3141" y="16985"/>
                    <a:pt x="2822" y="17516"/>
                  </a:cubicBezTo>
                  <a:cubicBezTo>
                    <a:pt x="2466" y="18100"/>
                    <a:pt x="2133" y="18762"/>
                    <a:pt x="1839" y="19484"/>
                  </a:cubicBezTo>
                  <a:cubicBezTo>
                    <a:pt x="1537" y="20228"/>
                    <a:pt x="1286" y="20993"/>
                    <a:pt x="1095" y="21761"/>
                  </a:cubicBezTo>
                  <a:cubicBezTo>
                    <a:pt x="897" y="22549"/>
                    <a:pt x="772" y="23317"/>
                    <a:pt x="719" y="24041"/>
                  </a:cubicBezTo>
                  <a:cubicBezTo>
                    <a:pt x="511" y="24855"/>
                    <a:pt x="337" y="25686"/>
                    <a:pt x="201" y="26513"/>
                  </a:cubicBezTo>
                  <a:cubicBezTo>
                    <a:pt x="67" y="27350"/>
                    <a:pt x="1" y="28197"/>
                    <a:pt x="11" y="29027"/>
                  </a:cubicBezTo>
                  <a:cubicBezTo>
                    <a:pt x="17" y="29881"/>
                    <a:pt x="103" y="30728"/>
                    <a:pt x="265" y="31538"/>
                  </a:cubicBezTo>
                  <a:cubicBezTo>
                    <a:pt x="429" y="32382"/>
                    <a:pt x="676" y="33196"/>
                    <a:pt x="1003" y="33958"/>
                  </a:cubicBezTo>
                  <a:cubicBezTo>
                    <a:pt x="1339" y="34755"/>
                    <a:pt x="1764" y="35503"/>
                    <a:pt x="2265" y="36182"/>
                  </a:cubicBezTo>
                  <a:cubicBezTo>
                    <a:pt x="3138" y="37372"/>
                    <a:pt x="4239" y="38357"/>
                    <a:pt x="5544" y="39108"/>
                  </a:cubicBezTo>
                  <a:cubicBezTo>
                    <a:pt x="6318" y="39557"/>
                    <a:pt x="7166" y="39922"/>
                    <a:pt x="8075" y="40203"/>
                  </a:cubicBezTo>
                  <a:cubicBezTo>
                    <a:pt x="8075" y="40232"/>
                    <a:pt x="8075" y="40262"/>
                    <a:pt x="8078" y="40288"/>
                  </a:cubicBezTo>
                  <a:cubicBezTo>
                    <a:pt x="8115" y="40757"/>
                    <a:pt x="8355" y="41165"/>
                    <a:pt x="8740" y="41416"/>
                  </a:cubicBezTo>
                  <a:cubicBezTo>
                    <a:pt x="8830" y="41472"/>
                    <a:pt x="8925" y="41521"/>
                    <a:pt x="9024" y="41557"/>
                  </a:cubicBezTo>
                  <a:cubicBezTo>
                    <a:pt x="9031" y="41577"/>
                    <a:pt x="9037" y="41597"/>
                    <a:pt x="9044" y="41620"/>
                  </a:cubicBezTo>
                  <a:cubicBezTo>
                    <a:pt x="9113" y="41821"/>
                    <a:pt x="9222" y="41998"/>
                    <a:pt x="9373" y="42147"/>
                  </a:cubicBezTo>
                  <a:cubicBezTo>
                    <a:pt x="9511" y="42286"/>
                    <a:pt x="9677" y="42394"/>
                    <a:pt x="9864" y="42467"/>
                  </a:cubicBezTo>
                  <a:cubicBezTo>
                    <a:pt x="10036" y="42532"/>
                    <a:pt x="10217" y="42569"/>
                    <a:pt x="10401" y="42569"/>
                  </a:cubicBezTo>
                  <a:cubicBezTo>
                    <a:pt x="10642" y="42569"/>
                    <a:pt x="10883" y="42509"/>
                    <a:pt x="11110" y="42398"/>
                  </a:cubicBezTo>
                  <a:cubicBezTo>
                    <a:pt x="11288" y="42480"/>
                    <a:pt x="11486" y="42526"/>
                    <a:pt x="11683" y="42526"/>
                  </a:cubicBezTo>
                  <a:cubicBezTo>
                    <a:pt x="12042" y="42526"/>
                    <a:pt x="12395" y="42388"/>
                    <a:pt x="12757" y="42108"/>
                  </a:cubicBezTo>
                  <a:cubicBezTo>
                    <a:pt x="12952" y="41959"/>
                    <a:pt x="13157" y="41761"/>
                    <a:pt x="13354" y="41541"/>
                  </a:cubicBezTo>
                  <a:cubicBezTo>
                    <a:pt x="13489" y="41382"/>
                    <a:pt x="13684" y="41145"/>
                    <a:pt x="13865" y="40856"/>
                  </a:cubicBezTo>
                  <a:cubicBezTo>
                    <a:pt x="14561" y="40829"/>
                    <a:pt x="15233" y="40766"/>
                    <a:pt x="15872" y="40678"/>
                  </a:cubicBezTo>
                  <a:cubicBezTo>
                    <a:pt x="16353" y="40608"/>
                    <a:pt x="16827" y="40523"/>
                    <a:pt x="17282" y="40417"/>
                  </a:cubicBezTo>
                  <a:cubicBezTo>
                    <a:pt x="17395" y="40588"/>
                    <a:pt x="17520" y="40757"/>
                    <a:pt x="17655" y="40918"/>
                  </a:cubicBezTo>
                  <a:cubicBezTo>
                    <a:pt x="17863" y="41165"/>
                    <a:pt x="18080" y="41385"/>
                    <a:pt x="18287" y="41554"/>
                  </a:cubicBezTo>
                  <a:cubicBezTo>
                    <a:pt x="18670" y="41864"/>
                    <a:pt x="19042" y="42012"/>
                    <a:pt x="19418" y="42012"/>
                  </a:cubicBezTo>
                  <a:cubicBezTo>
                    <a:pt x="19619" y="42012"/>
                    <a:pt x="19813" y="41969"/>
                    <a:pt x="19991" y="41884"/>
                  </a:cubicBezTo>
                  <a:cubicBezTo>
                    <a:pt x="20222" y="41998"/>
                    <a:pt x="20459" y="42055"/>
                    <a:pt x="20700" y="42055"/>
                  </a:cubicBezTo>
                  <a:cubicBezTo>
                    <a:pt x="20884" y="42055"/>
                    <a:pt x="21066" y="42022"/>
                    <a:pt x="21237" y="41956"/>
                  </a:cubicBezTo>
                  <a:cubicBezTo>
                    <a:pt x="21425" y="41884"/>
                    <a:pt x="21590" y="41775"/>
                    <a:pt x="21731" y="41636"/>
                  </a:cubicBezTo>
                  <a:cubicBezTo>
                    <a:pt x="21880" y="41484"/>
                    <a:pt x="21991" y="41306"/>
                    <a:pt x="22058" y="41106"/>
                  </a:cubicBezTo>
                  <a:cubicBezTo>
                    <a:pt x="22067" y="41086"/>
                    <a:pt x="22070" y="41066"/>
                    <a:pt x="22078" y="41046"/>
                  </a:cubicBezTo>
                  <a:cubicBezTo>
                    <a:pt x="22180" y="41007"/>
                    <a:pt x="22272" y="40961"/>
                    <a:pt x="22364" y="40901"/>
                  </a:cubicBezTo>
                  <a:cubicBezTo>
                    <a:pt x="22747" y="40654"/>
                    <a:pt x="22987" y="40243"/>
                    <a:pt x="23024" y="39778"/>
                  </a:cubicBezTo>
                  <a:cubicBezTo>
                    <a:pt x="23053" y="39399"/>
                    <a:pt x="22921" y="39026"/>
                    <a:pt x="22651" y="38730"/>
                  </a:cubicBezTo>
                  <a:cubicBezTo>
                    <a:pt x="22532" y="38597"/>
                    <a:pt x="22387" y="38479"/>
                    <a:pt x="22206" y="38364"/>
                  </a:cubicBezTo>
                  <a:cubicBezTo>
                    <a:pt x="22173" y="38344"/>
                    <a:pt x="22137" y="38321"/>
                    <a:pt x="22104" y="38301"/>
                  </a:cubicBezTo>
                  <a:cubicBezTo>
                    <a:pt x="22875" y="37741"/>
                    <a:pt x="23564" y="37088"/>
                    <a:pt x="24157" y="36357"/>
                  </a:cubicBezTo>
                  <a:cubicBezTo>
                    <a:pt x="25159" y="35131"/>
                    <a:pt x="25891" y="33681"/>
                    <a:pt x="26332" y="32053"/>
                  </a:cubicBezTo>
                  <a:cubicBezTo>
                    <a:pt x="26737" y="30563"/>
                    <a:pt x="26892" y="28952"/>
                    <a:pt x="26793" y="27264"/>
                  </a:cubicBezTo>
                  <a:cubicBezTo>
                    <a:pt x="26790" y="27195"/>
                    <a:pt x="26784" y="27126"/>
                    <a:pt x="26780" y="27054"/>
                  </a:cubicBezTo>
                  <a:cubicBezTo>
                    <a:pt x="26935" y="26154"/>
                    <a:pt x="26984" y="25188"/>
                    <a:pt x="26928" y="24173"/>
                  </a:cubicBezTo>
                  <a:cubicBezTo>
                    <a:pt x="26889" y="23458"/>
                    <a:pt x="26784" y="22697"/>
                    <a:pt x="26615" y="21913"/>
                  </a:cubicBezTo>
                  <a:cubicBezTo>
                    <a:pt x="26460" y="21188"/>
                    <a:pt x="26259" y="20459"/>
                    <a:pt x="26012" y="19750"/>
                  </a:cubicBezTo>
                  <a:cubicBezTo>
                    <a:pt x="25535" y="18383"/>
                    <a:pt x="24942" y="17210"/>
                    <a:pt x="24335" y="16422"/>
                  </a:cubicBezTo>
                  <a:cubicBezTo>
                    <a:pt x="24134" y="15842"/>
                    <a:pt x="23956" y="15324"/>
                    <a:pt x="23824" y="14874"/>
                  </a:cubicBezTo>
                  <a:lnTo>
                    <a:pt x="23818" y="14854"/>
                  </a:lnTo>
                  <a:cubicBezTo>
                    <a:pt x="23761" y="14666"/>
                    <a:pt x="23716" y="14484"/>
                    <a:pt x="23686" y="14346"/>
                  </a:cubicBezTo>
                  <a:cubicBezTo>
                    <a:pt x="23488" y="13509"/>
                    <a:pt x="23534" y="12721"/>
                    <a:pt x="23587" y="11805"/>
                  </a:cubicBezTo>
                  <a:cubicBezTo>
                    <a:pt x="23603" y="11541"/>
                    <a:pt x="23617" y="11271"/>
                    <a:pt x="23626" y="10988"/>
                  </a:cubicBezTo>
                  <a:cubicBezTo>
                    <a:pt x="23646" y="10437"/>
                    <a:pt x="23656" y="9699"/>
                    <a:pt x="23550" y="8839"/>
                  </a:cubicBezTo>
                  <a:cubicBezTo>
                    <a:pt x="23442" y="7966"/>
                    <a:pt x="23234" y="7103"/>
                    <a:pt x="22911" y="6203"/>
                  </a:cubicBezTo>
                  <a:cubicBezTo>
                    <a:pt x="22657" y="5488"/>
                    <a:pt x="22358" y="4832"/>
                    <a:pt x="22018" y="4251"/>
                  </a:cubicBezTo>
                  <a:cubicBezTo>
                    <a:pt x="21669" y="3655"/>
                    <a:pt x="21267" y="3115"/>
                    <a:pt x="20825" y="2650"/>
                  </a:cubicBezTo>
                  <a:cubicBezTo>
                    <a:pt x="20377" y="2182"/>
                    <a:pt x="19873" y="1773"/>
                    <a:pt x="19326" y="1434"/>
                  </a:cubicBezTo>
                  <a:cubicBezTo>
                    <a:pt x="18792" y="1101"/>
                    <a:pt x="18199" y="824"/>
                    <a:pt x="17559" y="613"/>
                  </a:cubicBezTo>
                  <a:lnTo>
                    <a:pt x="17550" y="607"/>
                  </a:lnTo>
                  <a:cubicBezTo>
                    <a:pt x="17285" y="525"/>
                    <a:pt x="17045" y="452"/>
                    <a:pt x="16811" y="396"/>
                  </a:cubicBezTo>
                  <a:cubicBezTo>
                    <a:pt x="16024" y="195"/>
                    <a:pt x="15167" y="70"/>
                    <a:pt x="14194" y="17"/>
                  </a:cubicBezTo>
                  <a:cubicBezTo>
                    <a:pt x="13994" y="7"/>
                    <a:pt x="13793" y="0"/>
                    <a:pt x="13592" y="0"/>
                  </a:cubicBezTo>
                  <a:close/>
                </a:path>
              </a:pathLst>
            </a:custGeom>
            <a:solidFill>
              <a:srgbClr val="FFFFFF"/>
            </a:solidFill>
            <a:ln>
              <a:noFill/>
            </a:ln>
            <a:effectLst>
              <a:outerShdw blurRad="28575" dist="19050" dir="1932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714;p16">
              <a:extLst>
                <a:ext uri="{FF2B5EF4-FFF2-40B4-BE49-F238E27FC236}">
                  <a16:creationId xmlns:a16="http://schemas.microsoft.com/office/drawing/2014/main" id="{617C5D2D-A214-4713-97EF-04A02429FD6C}"/>
                </a:ext>
              </a:extLst>
            </p:cNvPr>
            <p:cNvSpPr/>
            <p:nvPr/>
          </p:nvSpPr>
          <p:spPr>
            <a:xfrm>
              <a:off x="7189664" y="5479717"/>
              <a:ext cx="472374" cy="248984"/>
            </a:xfrm>
            <a:custGeom>
              <a:avLst/>
              <a:gdLst/>
              <a:ahLst/>
              <a:cxnLst/>
              <a:rect l="l" t="t" r="r" b="b"/>
              <a:pathLst>
                <a:path w="4411" h="2325" extrusionOk="0">
                  <a:moveTo>
                    <a:pt x="3369" y="0"/>
                  </a:moveTo>
                  <a:cubicBezTo>
                    <a:pt x="2386" y="0"/>
                    <a:pt x="0" y="760"/>
                    <a:pt x="32" y="1172"/>
                  </a:cubicBezTo>
                  <a:cubicBezTo>
                    <a:pt x="46" y="1359"/>
                    <a:pt x="188" y="1421"/>
                    <a:pt x="375" y="1421"/>
                  </a:cubicBezTo>
                  <a:cubicBezTo>
                    <a:pt x="659" y="1421"/>
                    <a:pt x="1049" y="1277"/>
                    <a:pt x="1258" y="1205"/>
                  </a:cubicBezTo>
                  <a:cubicBezTo>
                    <a:pt x="1277" y="1198"/>
                    <a:pt x="1292" y="1195"/>
                    <a:pt x="1303" y="1195"/>
                  </a:cubicBezTo>
                  <a:cubicBezTo>
                    <a:pt x="1500" y="1195"/>
                    <a:pt x="611" y="2138"/>
                    <a:pt x="1043" y="2306"/>
                  </a:cubicBezTo>
                  <a:cubicBezTo>
                    <a:pt x="1075" y="2319"/>
                    <a:pt x="1108" y="2324"/>
                    <a:pt x="1141" y="2324"/>
                  </a:cubicBezTo>
                  <a:cubicBezTo>
                    <a:pt x="1358" y="2324"/>
                    <a:pt x="1597" y="2073"/>
                    <a:pt x="1811" y="1818"/>
                  </a:cubicBezTo>
                  <a:cubicBezTo>
                    <a:pt x="2027" y="1568"/>
                    <a:pt x="2216" y="1315"/>
                    <a:pt x="2325" y="1315"/>
                  </a:cubicBezTo>
                  <a:cubicBezTo>
                    <a:pt x="2331" y="1315"/>
                    <a:pt x="2337" y="1316"/>
                    <a:pt x="2342" y="1317"/>
                  </a:cubicBezTo>
                  <a:cubicBezTo>
                    <a:pt x="2570" y="1380"/>
                    <a:pt x="2009" y="2072"/>
                    <a:pt x="2365" y="2270"/>
                  </a:cubicBezTo>
                  <a:cubicBezTo>
                    <a:pt x="2381" y="2279"/>
                    <a:pt x="2401" y="2283"/>
                    <a:pt x="2422" y="2283"/>
                  </a:cubicBezTo>
                  <a:cubicBezTo>
                    <a:pt x="2874" y="2283"/>
                    <a:pt x="4410" y="401"/>
                    <a:pt x="3697" y="52"/>
                  </a:cubicBezTo>
                  <a:cubicBezTo>
                    <a:pt x="3625" y="16"/>
                    <a:pt x="3512" y="0"/>
                    <a:pt x="33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715;p16">
              <a:extLst>
                <a:ext uri="{FF2B5EF4-FFF2-40B4-BE49-F238E27FC236}">
                  <a16:creationId xmlns:a16="http://schemas.microsoft.com/office/drawing/2014/main" id="{1390EA9B-8D2D-4265-ADFD-42C9E41696B2}"/>
                </a:ext>
              </a:extLst>
            </p:cNvPr>
            <p:cNvSpPr/>
            <p:nvPr/>
          </p:nvSpPr>
          <p:spPr>
            <a:xfrm>
              <a:off x="8064159" y="5424780"/>
              <a:ext cx="472374" cy="249091"/>
            </a:xfrm>
            <a:custGeom>
              <a:avLst/>
              <a:gdLst/>
              <a:ahLst/>
              <a:cxnLst/>
              <a:rect l="l" t="t" r="r" b="b"/>
              <a:pathLst>
                <a:path w="4411" h="2326" extrusionOk="0">
                  <a:moveTo>
                    <a:pt x="1039" y="0"/>
                  </a:moveTo>
                  <a:cubicBezTo>
                    <a:pt x="898" y="0"/>
                    <a:pt x="786" y="16"/>
                    <a:pt x="715" y="51"/>
                  </a:cubicBezTo>
                  <a:cubicBezTo>
                    <a:pt x="1" y="400"/>
                    <a:pt x="1537" y="2282"/>
                    <a:pt x="1989" y="2282"/>
                  </a:cubicBezTo>
                  <a:cubicBezTo>
                    <a:pt x="2010" y="2282"/>
                    <a:pt x="2030" y="2278"/>
                    <a:pt x="2046" y="2269"/>
                  </a:cubicBezTo>
                  <a:cubicBezTo>
                    <a:pt x="2402" y="2071"/>
                    <a:pt x="1845" y="1382"/>
                    <a:pt x="2069" y="1316"/>
                  </a:cubicBezTo>
                  <a:cubicBezTo>
                    <a:pt x="2074" y="1315"/>
                    <a:pt x="2080" y="1314"/>
                    <a:pt x="2086" y="1314"/>
                  </a:cubicBezTo>
                  <a:cubicBezTo>
                    <a:pt x="2195" y="1314"/>
                    <a:pt x="2384" y="1567"/>
                    <a:pt x="2600" y="1820"/>
                  </a:cubicBezTo>
                  <a:cubicBezTo>
                    <a:pt x="2815" y="2073"/>
                    <a:pt x="3058" y="2325"/>
                    <a:pt x="3274" y="2325"/>
                  </a:cubicBezTo>
                  <a:cubicBezTo>
                    <a:pt x="3306" y="2325"/>
                    <a:pt x="3337" y="2320"/>
                    <a:pt x="3368" y="2308"/>
                  </a:cubicBezTo>
                  <a:cubicBezTo>
                    <a:pt x="3801" y="2140"/>
                    <a:pt x="2909" y="1195"/>
                    <a:pt x="3108" y="1195"/>
                  </a:cubicBezTo>
                  <a:cubicBezTo>
                    <a:pt x="3120" y="1195"/>
                    <a:pt x="3134" y="1198"/>
                    <a:pt x="3153" y="1204"/>
                  </a:cubicBezTo>
                  <a:cubicBezTo>
                    <a:pt x="3364" y="1276"/>
                    <a:pt x="3754" y="1420"/>
                    <a:pt x="4037" y="1420"/>
                  </a:cubicBezTo>
                  <a:cubicBezTo>
                    <a:pt x="4224" y="1420"/>
                    <a:pt x="4365" y="1358"/>
                    <a:pt x="4379" y="1171"/>
                  </a:cubicBezTo>
                  <a:cubicBezTo>
                    <a:pt x="4411" y="759"/>
                    <a:pt x="2019" y="0"/>
                    <a:pt x="103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716;p16">
              <a:extLst>
                <a:ext uri="{FF2B5EF4-FFF2-40B4-BE49-F238E27FC236}">
                  <a16:creationId xmlns:a16="http://schemas.microsoft.com/office/drawing/2014/main" id="{A9F75B2A-49AF-4787-8339-C48B397B53FB}"/>
                </a:ext>
              </a:extLst>
            </p:cNvPr>
            <p:cNvSpPr/>
            <p:nvPr/>
          </p:nvSpPr>
          <p:spPr>
            <a:xfrm>
              <a:off x="6242242" y="1431406"/>
              <a:ext cx="2713446" cy="4116004"/>
            </a:xfrm>
            <a:custGeom>
              <a:avLst/>
              <a:gdLst/>
              <a:ahLst/>
              <a:cxnLst/>
              <a:rect l="l" t="t" r="r" b="b"/>
              <a:pathLst>
                <a:path w="25338" h="38435" extrusionOk="0">
                  <a:moveTo>
                    <a:pt x="13174" y="1"/>
                  </a:moveTo>
                  <a:cubicBezTo>
                    <a:pt x="9442" y="1"/>
                    <a:pt x="5959" y="2100"/>
                    <a:pt x="5063" y="6382"/>
                  </a:cubicBezTo>
                  <a:cubicBezTo>
                    <a:pt x="4124" y="10874"/>
                    <a:pt x="5415" y="11675"/>
                    <a:pt x="5063" y="13850"/>
                  </a:cubicBezTo>
                  <a:cubicBezTo>
                    <a:pt x="4749" y="15778"/>
                    <a:pt x="1985" y="19380"/>
                    <a:pt x="989" y="25486"/>
                  </a:cubicBezTo>
                  <a:cubicBezTo>
                    <a:pt x="1" y="31596"/>
                    <a:pt x="3073" y="38424"/>
                    <a:pt x="12474" y="38435"/>
                  </a:cubicBezTo>
                  <a:cubicBezTo>
                    <a:pt x="12482" y="38435"/>
                    <a:pt x="12489" y="38435"/>
                    <a:pt x="12496" y="38435"/>
                  </a:cubicBezTo>
                  <a:cubicBezTo>
                    <a:pt x="15864" y="38435"/>
                    <a:pt x="18464" y="37700"/>
                    <a:pt x="20407" y="36474"/>
                  </a:cubicBezTo>
                  <a:cubicBezTo>
                    <a:pt x="21356" y="35881"/>
                    <a:pt x="22147" y="35166"/>
                    <a:pt x="22796" y="34368"/>
                  </a:cubicBezTo>
                  <a:cubicBezTo>
                    <a:pt x="24651" y="32094"/>
                    <a:pt x="25337" y="29115"/>
                    <a:pt x="25162" y="26113"/>
                  </a:cubicBezTo>
                  <a:cubicBezTo>
                    <a:pt x="24823" y="20368"/>
                    <a:pt x="22964" y="16503"/>
                    <a:pt x="22239" y="13989"/>
                  </a:cubicBezTo>
                  <a:cubicBezTo>
                    <a:pt x="22177" y="13787"/>
                    <a:pt x="22127" y="13589"/>
                    <a:pt x="22081" y="13405"/>
                  </a:cubicBezTo>
                  <a:cubicBezTo>
                    <a:pt x="21784" y="12126"/>
                    <a:pt x="21949" y="11009"/>
                    <a:pt x="21996" y="9721"/>
                  </a:cubicBezTo>
                  <a:cubicBezTo>
                    <a:pt x="22038" y="8515"/>
                    <a:pt x="21982" y="7163"/>
                    <a:pt x="21349" y="5394"/>
                  </a:cubicBezTo>
                  <a:cubicBezTo>
                    <a:pt x="20426" y="2800"/>
                    <a:pt x="18943" y="1281"/>
                    <a:pt x="16759" y="546"/>
                  </a:cubicBezTo>
                  <a:cubicBezTo>
                    <a:pt x="16545" y="477"/>
                    <a:pt x="16324" y="411"/>
                    <a:pt x="16096" y="355"/>
                  </a:cubicBezTo>
                  <a:cubicBezTo>
                    <a:pt x="15375" y="170"/>
                    <a:pt x="14581" y="61"/>
                    <a:pt x="13714" y="15"/>
                  </a:cubicBezTo>
                  <a:cubicBezTo>
                    <a:pt x="13534" y="6"/>
                    <a:pt x="13354" y="1"/>
                    <a:pt x="1317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717;p16">
              <a:extLst>
                <a:ext uri="{FF2B5EF4-FFF2-40B4-BE49-F238E27FC236}">
                  <a16:creationId xmlns:a16="http://schemas.microsoft.com/office/drawing/2014/main" id="{D6AB95CC-5440-4454-9690-6D4A58F99BCA}"/>
                </a:ext>
              </a:extLst>
            </p:cNvPr>
            <p:cNvSpPr/>
            <p:nvPr/>
          </p:nvSpPr>
          <p:spPr>
            <a:xfrm>
              <a:off x="7948609" y="1622133"/>
              <a:ext cx="350934" cy="268046"/>
            </a:xfrm>
            <a:custGeom>
              <a:avLst/>
              <a:gdLst/>
              <a:ahLst/>
              <a:cxnLst/>
              <a:rect l="l" t="t" r="r" b="b"/>
              <a:pathLst>
                <a:path w="3277" h="2503" extrusionOk="0">
                  <a:moveTo>
                    <a:pt x="1237" y="1"/>
                  </a:moveTo>
                  <a:cubicBezTo>
                    <a:pt x="1026" y="1"/>
                    <a:pt x="822" y="83"/>
                    <a:pt x="640" y="281"/>
                  </a:cubicBezTo>
                  <a:cubicBezTo>
                    <a:pt x="1" y="986"/>
                    <a:pt x="1497" y="2502"/>
                    <a:pt x="2360" y="2502"/>
                  </a:cubicBezTo>
                  <a:cubicBezTo>
                    <a:pt x="2522" y="2502"/>
                    <a:pt x="2664" y="2449"/>
                    <a:pt x="2763" y="2327"/>
                  </a:cubicBezTo>
                  <a:cubicBezTo>
                    <a:pt x="3277" y="1695"/>
                    <a:pt x="2189" y="1"/>
                    <a:pt x="1237"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718;p16">
              <a:extLst>
                <a:ext uri="{FF2B5EF4-FFF2-40B4-BE49-F238E27FC236}">
                  <a16:creationId xmlns:a16="http://schemas.microsoft.com/office/drawing/2014/main" id="{EAA87BB1-3271-420E-BF75-8B72500D0A49}"/>
                </a:ext>
              </a:extLst>
            </p:cNvPr>
            <p:cNvSpPr/>
            <p:nvPr/>
          </p:nvSpPr>
          <p:spPr>
            <a:xfrm>
              <a:off x="8213977" y="1971138"/>
              <a:ext cx="197795" cy="169523"/>
            </a:xfrm>
            <a:custGeom>
              <a:avLst/>
              <a:gdLst/>
              <a:ahLst/>
              <a:cxnLst/>
              <a:rect l="l" t="t" r="r" b="b"/>
              <a:pathLst>
                <a:path w="1847" h="1583" extrusionOk="0">
                  <a:moveTo>
                    <a:pt x="828" y="1"/>
                  </a:moveTo>
                  <a:cubicBezTo>
                    <a:pt x="762" y="1"/>
                    <a:pt x="693" y="14"/>
                    <a:pt x="621" y="47"/>
                  </a:cubicBezTo>
                  <a:cubicBezTo>
                    <a:pt x="1" y="321"/>
                    <a:pt x="130" y="1583"/>
                    <a:pt x="779" y="1583"/>
                  </a:cubicBezTo>
                  <a:cubicBezTo>
                    <a:pt x="861" y="1583"/>
                    <a:pt x="954" y="1563"/>
                    <a:pt x="1056" y="1514"/>
                  </a:cubicBezTo>
                  <a:cubicBezTo>
                    <a:pt x="1847" y="1141"/>
                    <a:pt x="1431" y="1"/>
                    <a:pt x="828"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719;p16">
              <a:extLst>
                <a:ext uri="{FF2B5EF4-FFF2-40B4-BE49-F238E27FC236}">
                  <a16:creationId xmlns:a16="http://schemas.microsoft.com/office/drawing/2014/main" id="{67347401-EF4C-4B13-B46D-B6CF09CB5FA8}"/>
                </a:ext>
              </a:extLst>
            </p:cNvPr>
            <p:cNvSpPr/>
            <p:nvPr/>
          </p:nvSpPr>
          <p:spPr>
            <a:xfrm>
              <a:off x="6329413" y="1431192"/>
              <a:ext cx="2098214" cy="4116218"/>
            </a:xfrm>
            <a:custGeom>
              <a:avLst/>
              <a:gdLst/>
              <a:ahLst/>
              <a:cxnLst/>
              <a:rect l="l" t="t" r="r" b="b"/>
              <a:pathLst>
                <a:path w="19593" h="38437" extrusionOk="0">
                  <a:moveTo>
                    <a:pt x="12363" y="1"/>
                  </a:moveTo>
                  <a:cubicBezTo>
                    <a:pt x="8629" y="1"/>
                    <a:pt x="5146" y="2100"/>
                    <a:pt x="4249" y="6384"/>
                  </a:cubicBezTo>
                  <a:cubicBezTo>
                    <a:pt x="3988" y="7630"/>
                    <a:pt x="3900" y="8593"/>
                    <a:pt x="3900" y="9376"/>
                  </a:cubicBezTo>
                  <a:cubicBezTo>
                    <a:pt x="3900" y="11067"/>
                    <a:pt x="4311" y="11947"/>
                    <a:pt x="4311" y="13084"/>
                  </a:cubicBezTo>
                  <a:cubicBezTo>
                    <a:pt x="4311" y="13325"/>
                    <a:pt x="4291" y="13579"/>
                    <a:pt x="4249" y="13852"/>
                  </a:cubicBezTo>
                  <a:cubicBezTo>
                    <a:pt x="4170" y="14343"/>
                    <a:pt x="3929" y="14946"/>
                    <a:pt x="3596" y="15675"/>
                  </a:cubicBezTo>
                  <a:cubicBezTo>
                    <a:pt x="3920" y="15368"/>
                    <a:pt x="4229" y="15197"/>
                    <a:pt x="4503" y="15197"/>
                  </a:cubicBezTo>
                  <a:cubicBezTo>
                    <a:pt x="4542" y="15197"/>
                    <a:pt x="4582" y="15200"/>
                    <a:pt x="4621" y="15206"/>
                  </a:cubicBezTo>
                  <a:cubicBezTo>
                    <a:pt x="5254" y="15328"/>
                    <a:pt x="5751" y="15694"/>
                    <a:pt x="6042" y="16379"/>
                  </a:cubicBezTo>
                  <a:lnTo>
                    <a:pt x="6045" y="16379"/>
                  </a:lnTo>
                  <a:cubicBezTo>
                    <a:pt x="6381" y="17154"/>
                    <a:pt x="6457" y="18344"/>
                    <a:pt x="6180" y="20061"/>
                  </a:cubicBezTo>
                  <a:cubicBezTo>
                    <a:pt x="6095" y="20591"/>
                    <a:pt x="6055" y="21056"/>
                    <a:pt x="6045" y="21475"/>
                  </a:cubicBezTo>
                  <a:cubicBezTo>
                    <a:pt x="6101" y="21346"/>
                    <a:pt x="6157" y="21221"/>
                    <a:pt x="6213" y="21099"/>
                  </a:cubicBezTo>
                  <a:cubicBezTo>
                    <a:pt x="7211" y="18697"/>
                    <a:pt x="8233" y="17336"/>
                    <a:pt x="8115" y="16772"/>
                  </a:cubicBezTo>
                  <a:cubicBezTo>
                    <a:pt x="8036" y="16413"/>
                    <a:pt x="5452" y="17190"/>
                    <a:pt x="4825" y="13226"/>
                  </a:cubicBezTo>
                  <a:cubicBezTo>
                    <a:pt x="4358" y="10277"/>
                    <a:pt x="5709" y="8279"/>
                    <a:pt x="7373" y="7663"/>
                  </a:cubicBezTo>
                  <a:cubicBezTo>
                    <a:pt x="7544" y="6944"/>
                    <a:pt x="7788" y="6243"/>
                    <a:pt x="8115" y="5571"/>
                  </a:cubicBezTo>
                  <a:cubicBezTo>
                    <a:pt x="9262" y="3187"/>
                    <a:pt x="11505" y="1306"/>
                    <a:pt x="14070" y="634"/>
                  </a:cubicBezTo>
                  <a:cubicBezTo>
                    <a:pt x="14485" y="528"/>
                    <a:pt x="14883" y="433"/>
                    <a:pt x="15282" y="357"/>
                  </a:cubicBezTo>
                  <a:cubicBezTo>
                    <a:pt x="14561" y="172"/>
                    <a:pt x="13767" y="63"/>
                    <a:pt x="12900" y="17"/>
                  </a:cubicBezTo>
                  <a:cubicBezTo>
                    <a:pt x="12722" y="7"/>
                    <a:pt x="12541" y="1"/>
                    <a:pt x="12363" y="1"/>
                  </a:cubicBezTo>
                  <a:close/>
                  <a:moveTo>
                    <a:pt x="700" y="23017"/>
                  </a:moveTo>
                  <a:cubicBezTo>
                    <a:pt x="499" y="23791"/>
                    <a:pt x="317" y="24615"/>
                    <a:pt x="175" y="25488"/>
                  </a:cubicBezTo>
                  <a:cubicBezTo>
                    <a:pt x="60" y="26211"/>
                    <a:pt x="1" y="26942"/>
                    <a:pt x="1" y="27674"/>
                  </a:cubicBezTo>
                  <a:cubicBezTo>
                    <a:pt x="1" y="33115"/>
                    <a:pt x="3369" y="38426"/>
                    <a:pt x="11660" y="38437"/>
                  </a:cubicBezTo>
                  <a:lnTo>
                    <a:pt x="11683" y="38437"/>
                  </a:lnTo>
                  <a:cubicBezTo>
                    <a:pt x="15048" y="38437"/>
                    <a:pt x="17649" y="37702"/>
                    <a:pt x="19593" y="36476"/>
                  </a:cubicBezTo>
                  <a:lnTo>
                    <a:pt x="19593" y="36476"/>
                  </a:lnTo>
                  <a:cubicBezTo>
                    <a:pt x="18284" y="36931"/>
                    <a:pt x="16943" y="37250"/>
                    <a:pt x="15589" y="37250"/>
                  </a:cubicBezTo>
                  <a:cubicBezTo>
                    <a:pt x="15500" y="37250"/>
                    <a:pt x="15411" y="37247"/>
                    <a:pt x="15322" y="37244"/>
                  </a:cubicBezTo>
                  <a:cubicBezTo>
                    <a:pt x="15104" y="37329"/>
                    <a:pt x="14887" y="37402"/>
                    <a:pt x="14669" y="37468"/>
                  </a:cubicBezTo>
                  <a:cubicBezTo>
                    <a:pt x="13737" y="37778"/>
                    <a:pt x="12791" y="37919"/>
                    <a:pt x="11881" y="37919"/>
                  </a:cubicBezTo>
                  <a:cubicBezTo>
                    <a:pt x="9143" y="37919"/>
                    <a:pt x="6708" y="36651"/>
                    <a:pt x="5781" y="34894"/>
                  </a:cubicBezTo>
                  <a:cubicBezTo>
                    <a:pt x="5047" y="33507"/>
                    <a:pt x="4608" y="31602"/>
                    <a:pt x="4513" y="29555"/>
                  </a:cubicBezTo>
                  <a:cubicBezTo>
                    <a:pt x="4401" y="29575"/>
                    <a:pt x="4288" y="29585"/>
                    <a:pt x="4170" y="29585"/>
                  </a:cubicBezTo>
                  <a:cubicBezTo>
                    <a:pt x="3939" y="29585"/>
                    <a:pt x="3705" y="29545"/>
                    <a:pt x="3465" y="29460"/>
                  </a:cubicBezTo>
                  <a:cubicBezTo>
                    <a:pt x="1870" y="28876"/>
                    <a:pt x="677" y="26744"/>
                    <a:pt x="677" y="23748"/>
                  </a:cubicBezTo>
                  <a:cubicBezTo>
                    <a:pt x="677" y="23511"/>
                    <a:pt x="683" y="23268"/>
                    <a:pt x="700" y="23020"/>
                  </a:cubicBezTo>
                  <a:lnTo>
                    <a:pt x="700" y="23017"/>
                  </a:lnTo>
                  <a:close/>
                </a:path>
              </a:pathLst>
            </a:custGeom>
            <a:solidFill>
              <a:schemeClr val="dk1">
                <a:alpha val="4549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720;p16">
              <a:extLst>
                <a:ext uri="{FF2B5EF4-FFF2-40B4-BE49-F238E27FC236}">
                  <a16:creationId xmlns:a16="http://schemas.microsoft.com/office/drawing/2014/main" id="{246941B5-E581-4E57-93E0-C2D48322611D}"/>
                </a:ext>
              </a:extLst>
            </p:cNvPr>
            <p:cNvSpPr/>
            <p:nvPr/>
          </p:nvSpPr>
          <p:spPr>
            <a:xfrm>
              <a:off x="6779083" y="2229974"/>
              <a:ext cx="1844839" cy="3253930"/>
            </a:xfrm>
            <a:custGeom>
              <a:avLst/>
              <a:gdLst/>
              <a:ahLst/>
              <a:cxnLst/>
              <a:rect l="l" t="t" r="r" b="b"/>
              <a:pathLst>
                <a:path w="17227" h="30385" extrusionOk="0">
                  <a:moveTo>
                    <a:pt x="4289" y="0"/>
                  </a:moveTo>
                  <a:cubicBezTo>
                    <a:pt x="3913" y="0"/>
                    <a:pt x="3535" y="70"/>
                    <a:pt x="3174" y="204"/>
                  </a:cubicBezTo>
                  <a:cubicBezTo>
                    <a:pt x="1510" y="820"/>
                    <a:pt x="159" y="2818"/>
                    <a:pt x="626" y="5767"/>
                  </a:cubicBezTo>
                  <a:cubicBezTo>
                    <a:pt x="1253" y="9731"/>
                    <a:pt x="3837" y="8954"/>
                    <a:pt x="3916" y="9313"/>
                  </a:cubicBezTo>
                  <a:cubicBezTo>
                    <a:pt x="4071" y="10044"/>
                    <a:pt x="2294" y="12134"/>
                    <a:pt x="1147" y="16102"/>
                  </a:cubicBezTo>
                  <a:cubicBezTo>
                    <a:pt x="1" y="20066"/>
                    <a:pt x="468" y="24871"/>
                    <a:pt x="2034" y="27583"/>
                  </a:cubicBezTo>
                  <a:cubicBezTo>
                    <a:pt x="2988" y="29235"/>
                    <a:pt x="5312" y="30385"/>
                    <a:pt x="7916" y="30385"/>
                  </a:cubicBezTo>
                  <a:cubicBezTo>
                    <a:pt x="8963" y="30385"/>
                    <a:pt x="10056" y="30199"/>
                    <a:pt x="11123" y="29785"/>
                  </a:cubicBezTo>
                  <a:cubicBezTo>
                    <a:pt x="11759" y="29537"/>
                    <a:pt x="12388" y="29208"/>
                    <a:pt x="12998" y="28786"/>
                  </a:cubicBezTo>
                  <a:cubicBezTo>
                    <a:pt x="17121" y="25916"/>
                    <a:pt x="16610" y="19605"/>
                    <a:pt x="16287" y="15578"/>
                  </a:cubicBezTo>
                  <a:cubicBezTo>
                    <a:pt x="15961" y="11550"/>
                    <a:pt x="13885" y="9260"/>
                    <a:pt x="14023" y="9052"/>
                  </a:cubicBezTo>
                  <a:cubicBezTo>
                    <a:pt x="14161" y="8845"/>
                    <a:pt x="15239" y="8634"/>
                    <a:pt x="16491" y="7734"/>
                  </a:cubicBezTo>
                  <a:cubicBezTo>
                    <a:pt x="16864" y="7474"/>
                    <a:pt x="17091" y="7036"/>
                    <a:pt x="17226" y="6532"/>
                  </a:cubicBezTo>
                  <a:cubicBezTo>
                    <a:pt x="17164" y="6330"/>
                    <a:pt x="17114" y="6132"/>
                    <a:pt x="17068" y="5948"/>
                  </a:cubicBezTo>
                  <a:cubicBezTo>
                    <a:pt x="16771" y="4669"/>
                    <a:pt x="16936" y="3552"/>
                    <a:pt x="16983" y="2264"/>
                  </a:cubicBezTo>
                  <a:cubicBezTo>
                    <a:pt x="16745" y="1307"/>
                    <a:pt x="16207" y="116"/>
                    <a:pt x="14265" y="116"/>
                  </a:cubicBezTo>
                  <a:cubicBezTo>
                    <a:pt x="14154" y="116"/>
                    <a:pt x="14038" y="120"/>
                    <a:pt x="13918" y="128"/>
                  </a:cubicBezTo>
                  <a:cubicBezTo>
                    <a:pt x="10978" y="319"/>
                    <a:pt x="10856" y="4199"/>
                    <a:pt x="10715" y="5084"/>
                  </a:cubicBezTo>
                  <a:cubicBezTo>
                    <a:pt x="10637" y="5559"/>
                    <a:pt x="10339" y="5945"/>
                    <a:pt x="10007" y="5945"/>
                  </a:cubicBezTo>
                  <a:cubicBezTo>
                    <a:pt x="9718" y="5945"/>
                    <a:pt x="9404" y="5654"/>
                    <a:pt x="9185" y="4877"/>
                  </a:cubicBezTo>
                  <a:cubicBezTo>
                    <a:pt x="8717" y="3206"/>
                    <a:pt x="7254" y="596"/>
                    <a:pt x="4957" y="75"/>
                  </a:cubicBezTo>
                  <a:cubicBezTo>
                    <a:pt x="4737" y="25"/>
                    <a:pt x="4513" y="0"/>
                    <a:pt x="428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721;p16">
              <a:extLst>
                <a:ext uri="{FF2B5EF4-FFF2-40B4-BE49-F238E27FC236}">
                  <a16:creationId xmlns:a16="http://schemas.microsoft.com/office/drawing/2014/main" id="{A531DEF0-8833-4485-BC1F-FFFB9B171D21}"/>
                </a:ext>
              </a:extLst>
            </p:cNvPr>
            <p:cNvSpPr/>
            <p:nvPr/>
          </p:nvSpPr>
          <p:spPr>
            <a:xfrm>
              <a:off x="8036851" y="1489877"/>
              <a:ext cx="902876" cy="3621998"/>
            </a:xfrm>
            <a:custGeom>
              <a:avLst/>
              <a:gdLst/>
              <a:ahLst/>
              <a:cxnLst/>
              <a:rect l="l" t="t" r="r" b="b"/>
              <a:pathLst>
                <a:path w="8431" h="33822" extrusionOk="0">
                  <a:moveTo>
                    <a:pt x="1" y="0"/>
                  </a:moveTo>
                  <a:lnTo>
                    <a:pt x="1" y="0"/>
                  </a:lnTo>
                  <a:cubicBezTo>
                    <a:pt x="103" y="76"/>
                    <a:pt x="215" y="142"/>
                    <a:pt x="343" y="207"/>
                  </a:cubicBezTo>
                  <a:cubicBezTo>
                    <a:pt x="2351" y="1219"/>
                    <a:pt x="3458" y="2989"/>
                    <a:pt x="4024" y="5227"/>
                  </a:cubicBezTo>
                  <a:cubicBezTo>
                    <a:pt x="4222" y="6008"/>
                    <a:pt x="4328" y="6805"/>
                    <a:pt x="4377" y="7610"/>
                  </a:cubicBezTo>
                  <a:cubicBezTo>
                    <a:pt x="4882" y="8041"/>
                    <a:pt x="5105" y="8644"/>
                    <a:pt x="5238" y="9175"/>
                  </a:cubicBezTo>
                  <a:cubicBezTo>
                    <a:pt x="5244" y="8983"/>
                    <a:pt x="5247" y="8789"/>
                    <a:pt x="5247" y="8591"/>
                  </a:cubicBezTo>
                  <a:cubicBezTo>
                    <a:pt x="5247" y="7531"/>
                    <a:pt x="5125" y="6337"/>
                    <a:pt x="4591" y="4848"/>
                  </a:cubicBezTo>
                  <a:cubicBezTo>
                    <a:pt x="3668" y="2254"/>
                    <a:pt x="2185" y="735"/>
                    <a:pt x="1" y="0"/>
                  </a:cubicBezTo>
                  <a:close/>
                  <a:moveTo>
                    <a:pt x="5481" y="13443"/>
                  </a:moveTo>
                  <a:cubicBezTo>
                    <a:pt x="5346" y="13947"/>
                    <a:pt x="5119" y="14385"/>
                    <a:pt x="4746" y="14645"/>
                  </a:cubicBezTo>
                  <a:cubicBezTo>
                    <a:pt x="4716" y="14669"/>
                    <a:pt x="4687" y="14688"/>
                    <a:pt x="4657" y="14711"/>
                  </a:cubicBezTo>
                  <a:cubicBezTo>
                    <a:pt x="4664" y="14731"/>
                    <a:pt x="4674" y="14751"/>
                    <a:pt x="4684" y="14768"/>
                  </a:cubicBezTo>
                  <a:cubicBezTo>
                    <a:pt x="4684" y="14774"/>
                    <a:pt x="4687" y="14777"/>
                    <a:pt x="4687" y="14780"/>
                  </a:cubicBezTo>
                  <a:cubicBezTo>
                    <a:pt x="4803" y="14728"/>
                    <a:pt x="4924" y="14688"/>
                    <a:pt x="5053" y="14658"/>
                  </a:cubicBezTo>
                  <a:cubicBezTo>
                    <a:pt x="5086" y="14652"/>
                    <a:pt x="5122" y="14649"/>
                    <a:pt x="5158" y="14649"/>
                  </a:cubicBezTo>
                  <a:cubicBezTo>
                    <a:pt x="5435" y="14649"/>
                    <a:pt x="5752" y="14870"/>
                    <a:pt x="6081" y="15255"/>
                  </a:cubicBezTo>
                  <a:cubicBezTo>
                    <a:pt x="5843" y="14586"/>
                    <a:pt x="5636" y="13983"/>
                    <a:pt x="5481" y="13443"/>
                  </a:cubicBezTo>
                  <a:close/>
                  <a:moveTo>
                    <a:pt x="8381" y="25220"/>
                  </a:moveTo>
                  <a:cubicBezTo>
                    <a:pt x="8160" y="26394"/>
                    <a:pt x="7752" y="27346"/>
                    <a:pt x="7221" y="28008"/>
                  </a:cubicBezTo>
                  <a:cubicBezTo>
                    <a:pt x="7076" y="29996"/>
                    <a:pt x="6697" y="31954"/>
                    <a:pt x="6038" y="33822"/>
                  </a:cubicBezTo>
                  <a:cubicBezTo>
                    <a:pt x="7709" y="31776"/>
                    <a:pt x="8431" y="29155"/>
                    <a:pt x="8431" y="26463"/>
                  </a:cubicBezTo>
                  <a:cubicBezTo>
                    <a:pt x="8431" y="26166"/>
                    <a:pt x="8421" y="25867"/>
                    <a:pt x="8404" y="25567"/>
                  </a:cubicBezTo>
                  <a:cubicBezTo>
                    <a:pt x="8397" y="25451"/>
                    <a:pt x="8388" y="25336"/>
                    <a:pt x="8381" y="25220"/>
                  </a:cubicBezTo>
                  <a:close/>
                </a:path>
              </a:pathLst>
            </a:custGeom>
            <a:solidFill>
              <a:schemeClr val="dk1">
                <a:alpha val="4549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722;p16">
              <a:extLst>
                <a:ext uri="{FF2B5EF4-FFF2-40B4-BE49-F238E27FC236}">
                  <a16:creationId xmlns:a16="http://schemas.microsoft.com/office/drawing/2014/main" id="{A6014EEE-FEAF-43A2-9912-A14F869B88C8}"/>
                </a:ext>
              </a:extLst>
            </p:cNvPr>
            <p:cNvSpPr/>
            <p:nvPr/>
          </p:nvSpPr>
          <p:spPr>
            <a:xfrm>
              <a:off x="8502370" y="2304723"/>
              <a:ext cx="121547" cy="760660"/>
            </a:xfrm>
            <a:custGeom>
              <a:avLst/>
              <a:gdLst/>
              <a:ahLst/>
              <a:cxnLst/>
              <a:rect l="l" t="t" r="r" b="b"/>
              <a:pathLst>
                <a:path w="1135" h="7103" extrusionOk="0">
                  <a:moveTo>
                    <a:pt x="30" y="1"/>
                  </a:moveTo>
                  <a:lnTo>
                    <a:pt x="30" y="1"/>
                  </a:lnTo>
                  <a:cubicBezTo>
                    <a:pt x="132" y="1677"/>
                    <a:pt x="1" y="3388"/>
                    <a:pt x="13" y="5075"/>
                  </a:cubicBezTo>
                  <a:cubicBezTo>
                    <a:pt x="17" y="5764"/>
                    <a:pt x="47" y="6470"/>
                    <a:pt x="310" y="7102"/>
                  </a:cubicBezTo>
                  <a:cubicBezTo>
                    <a:pt x="340" y="7079"/>
                    <a:pt x="369" y="7060"/>
                    <a:pt x="399" y="7036"/>
                  </a:cubicBezTo>
                  <a:cubicBezTo>
                    <a:pt x="772" y="6776"/>
                    <a:pt x="999" y="6338"/>
                    <a:pt x="1134" y="5834"/>
                  </a:cubicBezTo>
                  <a:cubicBezTo>
                    <a:pt x="1072" y="5632"/>
                    <a:pt x="1022" y="5434"/>
                    <a:pt x="976" y="5250"/>
                  </a:cubicBezTo>
                  <a:cubicBezTo>
                    <a:pt x="844" y="4677"/>
                    <a:pt x="801" y="4133"/>
                    <a:pt x="801" y="3592"/>
                  </a:cubicBezTo>
                  <a:cubicBezTo>
                    <a:pt x="801" y="2933"/>
                    <a:pt x="864" y="2275"/>
                    <a:pt x="891" y="1566"/>
                  </a:cubicBezTo>
                  <a:cubicBezTo>
                    <a:pt x="758" y="1035"/>
                    <a:pt x="535" y="432"/>
                    <a:pt x="3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723;p16">
              <a:extLst>
                <a:ext uri="{FF2B5EF4-FFF2-40B4-BE49-F238E27FC236}">
                  <a16:creationId xmlns:a16="http://schemas.microsoft.com/office/drawing/2014/main" id="{CF9DBE27-1553-4D32-B42D-1631A154344E}"/>
                </a:ext>
              </a:extLst>
            </p:cNvPr>
            <p:cNvSpPr/>
            <p:nvPr/>
          </p:nvSpPr>
          <p:spPr>
            <a:xfrm>
              <a:off x="6812602" y="3690570"/>
              <a:ext cx="1087820" cy="1801468"/>
            </a:xfrm>
            <a:custGeom>
              <a:avLst/>
              <a:gdLst/>
              <a:ahLst/>
              <a:cxnLst/>
              <a:rect l="l" t="t" r="r" b="b"/>
              <a:pathLst>
                <a:path w="10158" h="16822" extrusionOk="0">
                  <a:moveTo>
                    <a:pt x="1701" y="1"/>
                  </a:moveTo>
                  <a:cubicBezTo>
                    <a:pt x="1645" y="123"/>
                    <a:pt x="1589" y="248"/>
                    <a:pt x="1533" y="377"/>
                  </a:cubicBezTo>
                  <a:lnTo>
                    <a:pt x="1533" y="413"/>
                  </a:lnTo>
                  <a:cubicBezTo>
                    <a:pt x="1589" y="271"/>
                    <a:pt x="1645" y="136"/>
                    <a:pt x="1701" y="1"/>
                  </a:cubicBezTo>
                  <a:close/>
                  <a:moveTo>
                    <a:pt x="241" y="8401"/>
                  </a:moveTo>
                  <a:cubicBezTo>
                    <a:pt x="162" y="8424"/>
                    <a:pt x="83" y="8444"/>
                    <a:pt x="1" y="8457"/>
                  </a:cubicBezTo>
                  <a:cubicBezTo>
                    <a:pt x="96" y="10504"/>
                    <a:pt x="535" y="12409"/>
                    <a:pt x="1269" y="13796"/>
                  </a:cubicBezTo>
                  <a:cubicBezTo>
                    <a:pt x="2196" y="15553"/>
                    <a:pt x="4631" y="16821"/>
                    <a:pt x="7369" y="16821"/>
                  </a:cubicBezTo>
                  <a:cubicBezTo>
                    <a:pt x="8279" y="16821"/>
                    <a:pt x="9225" y="16680"/>
                    <a:pt x="10157" y="16370"/>
                  </a:cubicBezTo>
                  <a:lnTo>
                    <a:pt x="10157" y="16370"/>
                  </a:lnTo>
                  <a:cubicBezTo>
                    <a:pt x="9301" y="16630"/>
                    <a:pt x="8437" y="16746"/>
                    <a:pt x="7603" y="16746"/>
                  </a:cubicBezTo>
                  <a:cubicBezTo>
                    <a:pt x="4999" y="16746"/>
                    <a:pt x="2677" y="15599"/>
                    <a:pt x="1721" y="13944"/>
                  </a:cubicBezTo>
                  <a:cubicBezTo>
                    <a:pt x="903" y="12528"/>
                    <a:pt x="386" y="10540"/>
                    <a:pt x="241" y="8401"/>
                  </a:cubicBezTo>
                  <a:close/>
                </a:path>
              </a:pathLst>
            </a:custGeom>
            <a:solidFill>
              <a:srgbClr val="1D5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724;p16">
              <a:extLst>
                <a:ext uri="{FF2B5EF4-FFF2-40B4-BE49-F238E27FC236}">
                  <a16:creationId xmlns:a16="http://schemas.microsoft.com/office/drawing/2014/main" id="{5C7602F3-607F-4D25-B722-21515128ACA1}"/>
                </a:ext>
              </a:extLst>
            </p:cNvPr>
            <p:cNvSpPr/>
            <p:nvPr/>
          </p:nvSpPr>
          <p:spPr>
            <a:xfrm>
              <a:off x="6790785" y="2242182"/>
              <a:ext cx="1073684" cy="3241721"/>
            </a:xfrm>
            <a:custGeom>
              <a:avLst/>
              <a:gdLst/>
              <a:ahLst/>
              <a:cxnLst/>
              <a:rect l="l" t="t" r="r" b="b"/>
              <a:pathLst>
                <a:path w="10026" h="30271" extrusionOk="0">
                  <a:moveTo>
                    <a:pt x="3184" y="1"/>
                  </a:moveTo>
                  <a:cubicBezTo>
                    <a:pt x="1496" y="555"/>
                    <a:pt x="72" y="2503"/>
                    <a:pt x="428" y="5465"/>
                  </a:cubicBezTo>
                  <a:cubicBezTo>
                    <a:pt x="910" y="9449"/>
                    <a:pt x="3520" y="8771"/>
                    <a:pt x="3586" y="9133"/>
                  </a:cubicBezTo>
                  <a:cubicBezTo>
                    <a:pt x="3684" y="9710"/>
                    <a:pt x="2571" y="11074"/>
                    <a:pt x="1460" y="13526"/>
                  </a:cubicBezTo>
                  <a:cubicBezTo>
                    <a:pt x="1404" y="13661"/>
                    <a:pt x="1348" y="13796"/>
                    <a:pt x="1292" y="13938"/>
                  </a:cubicBezTo>
                  <a:cubicBezTo>
                    <a:pt x="1259" y="16040"/>
                    <a:pt x="2054" y="16910"/>
                    <a:pt x="2054" y="18647"/>
                  </a:cubicBezTo>
                  <a:cubicBezTo>
                    <a:pt x="2054" y="19092"/>
                    <a:pt x="1981" y="19520"/>
                    <a:pt x="1852" y="19916"/>
                  </a:cubicBezTo>
                  <a:cubicBezTo>
                    <a:pt x="1523" y="20901"/>
                    <a:pt x="831" y="21672"/>
                    <a:pt x="0" y="21926"/>
                  </a:cubicBezTo>
                  <a:cubicBezTo>
                    <a:pt x="145" y="24065"/>
                    <a:pt x="662" y="26053"/>
                    <a:pt x="1480" y="27469"/>
                  </a:cubicBezTo>
                  <a:cubicBezTo>
                    <a:pt x="2436" y="29124"/>
                    <a:pt x="4758" y="30271"/>
                    <a:pt x="7362" y="30271"/>
                  </a:cubicBezTo>
                  <a:cubicBezTo>
                    <a:pt x="8196" y="30271"/>
                    <a:pt x="9060" y="30155"/>
                    <a:pt x="9916" y="29895"/>
                  </a:cubicBezTo>
                  <a:cubicBezTo>
                    <a:pt x="9952" y="29885"/>
                    <a:pt x="9989" y="29872"/>
                    <a:pt x="10025" y="29858"/>
                  </a:cubicBezTo>
                  <a:cubicBezTo>
                    <a:pt x="9755" y="29839"/>
                    <a:pt x="9488" y="29805"/>
                    <a:pt x="9221" y="29763"/>
                  </a:cubicBezTo>
                  <a:cubicBezTo>
                    <a:pt x="6506" y="29298"/>
                    <a:pt x="4126" y="27255"/>
                    <a:pt x="3253" y="24645"/>
                  </a:cubicBezTo>
                  <a:cubicBezTo>
                    <a:pt x="2716" y="23030"/>
                    <a:pt x="2732" y="21287"/>
                    <a:pt x="2837" y="19587"/>
                  </a:cubicBezTo>
                  <a:cubicBezTo>
                    <a:pt x="3015" y="16720"/>
                    <a:pt x="3441" y="13868"/>
                    <a:pt x="4096" y="11074"/>
                  </a:cubicBezTo>
                  <a:cubicBezTo>
                    <a:pt x="4258" y="10395"/>
                    <a:pt x="4426" y="9653"/>
                    <a:pt x="4130" y="9021"/>
                  </a:cubicBezTo>
                  <a:cubicBezTo>
                    <a:pt x="3829" y="8385"/>
                    <a:pt x="3572" y="7726"/>
                    <a:pt x="3368" y="7047"/>
                  </a:cubicBezTo>
                  <a:cubicBezTo>
                    <a:pt x="3216" y="7119"/>
                    <a:pt x="3032" y="7162"/>
                    <a:pt x="2837" y="7162"/>
                  </a:cubicBezTo>
                  <a:cubicBezTo>
                    <a:pt x="2317" y="7162"/>
                    <a:pt x="1895" y="6865"/>
                    <a:pt x="1895" y="6497"/>
                  </a:cubicBezTo>
                  <a:cubicBezTo>
                    <a:pt x="1895" y="6131"/>
                    <a:pt x="2317" y="5834"/>
                    <a:pt x="2837" y="5834"/>
                  </a:cubicBezTo>
                  <a:cubicBezTo>
                    <a:pt x="2913" y="5834"/>
                    <a:pt x="2989" y="5840"/>
                    <a:pt x="3062" y="5851"/>
                  </a:cubicBezTo>
                  <a:cubicBezTo>
                    <a:pt x="2653" y="3907"/>
                    <a:pt x="2663" y="1883"/>
                    <a:pt x="318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0" name="Google Shape;1725;p16">
              <a:extLst>
                <a:ext uri="{FF2B5EF4-FFF2-40B4-BE49-F238E27FC236}">
                  <a16:creationId xmlns:a16="http://schemas.microsoft.com/office/drawing/2014/main" id="{BD5F3A18-53D7-4FE7-8915-6EB42C633115}"/>
                </a:ext>
              </a:extLst>
            </p:cNvPr>
            <p:cNvGrpSpPr/>
            <p:nvPr/>
          </p:nvGrpSpPr>
          <p:grpSpPr>
            <a:xfrm>
              <a:off x="6993720" y="2829462"/>
              <a:ext cx="1477059" cy="179697"/>
              <a:chOff x="6993720" y="2829462"/>
              <a:chExt cx="1477059" cy="179697"/>
            </a:xfrm>
          </p:grpSpPr>
          <p:sp>
            <p:nvSpPr>
              <p:cNvPr id="179" name="Google Shape;1726;p16">
                <a:extLst>
                  <a:ext uri="{FF2B5EF4-FFF2-40B4-BE49-F238E27FC236}">
                    <a16:creationId xmlns:a16="http://schemas.microsoft.com/office/drawing/2014/main" id="{F1E8F8F4-AA06-49F0-BE7C-FEFCE1EE5F2F}"/>
                  </a:ext>
                </a:extLst>
              </p:cNvPr>
              <p:cNvSpPr/>
              <p:nvPr/>
            </p:nvSpPr>
            <p:spPr>
              <a:xfrm>
                <a:off x="7118587" y="2868657"/>
                <a:ext cx="76676" cy="128187"/>
              </a:xfrm>
              <a:custGeom>
                <a:avLst/>
                <a:gdLst/>
                <a:ahLst/>
                <a:cxnLst/>
                <a:rect l="l" t="t" r="r" b="b"/>
                <a:pathLst>
                  <a:path w="716" h="1197" extrusionOk="0">
                    <a:moveTo>
                      <a:pt x="1" y="1"/>
                    </a:moveTo>
                    <a:cubicBezTo>
                      <a:pt x="83" y="402"/>
                      <a:pt x="185" y="805"/>
                      <a:pt x="307" y="1197"/>
                    </a:cubicBezTo>
                    <a:cubicBezTo>
                      <a:pt x="551" y="1078"/>
                      <a:pt x="716" y="877"/>
                      <a:pt x="716" y="647"/>
                    </a:cubicBezTo>
                    <a:cubicBezTo>
                      <a:pt x="716" y="337"/>
                      <a:pt x="409" y="73"/>
                      <a:pt x="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727;p16">
                <a:extLst>
                  <a:ext uri="{FF2B5EF4-FFF2-40B4-BE49-F238E27FC236}">
                    <a16:creationId xmlns:a16="http://schemas.microsoft.com/office/drawing/2014/main" id="{36F4D36A-4C38-426F-B263-3EA92EB58DAE}"/>
                  </a:ext>
                </a:extLst>
              </p:cNvPr>
              <p:cNvSpPr/>
              <p:nvPr/>
            </p:nvSpPr>
            <p:spPr>
              <a:xfrm>
                <a:off x="6993720" y="2866943"/>
                <a:ext cx="157851" cy="142216"/>
              </a:xfrm>
              <a:custGeom>
                <a:avLst/>
                <a:gdLst/>
                <a:ahLst/>
                <a:cxnLst/>
                <a:rect l="l" t="t" r="r" b="b"/>
                <a:pathLst>
                  <a:path w="1474" h="1328" extrusionOk="0">
                    <a:moveTo>
                      <a:pt x="942" y="0"/>
                    </a:moveTo>
                    <a:cubicBezTo>
                      <a:pt x="422" y="0"/>
                      <a:pt x="0" y="297"/>
                      <a:pt x="0" y="663"/>
                    </a:cubicBezTo>
                    <a:cubicBezTo>
                      <a:pt x="0" y="1031"/>
                      <a:pt x="422" y="1328"/>
                      <a:pt x="942" y="1328"/>
                    </a:cubicBezTo>
                    <a:cubicBezTo>
                      <a:pt x="1137" y="1328"/>
                      <a:pt x="1321" y="1285"/>
                      <a:pt x="1473" y="1213"/>
                    </a:cubicBezTo>
                    <a:cubicBezTo>
                      <a:pt x="1351" y="821"/>
                      <a:pt x="1249" y="418"/>
                      <a:pt x="1167" y="17"/>
                    </a:cubicBezTo>
                    <a:cubicBezTo>
                      <a:pt x="1094" y="6"/>
                      <a:pt x="1018" y="0"/>
                      <a:pt x="94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728;p16">
                <a:extLst>
                  <a:ext uri="{FF2B5EF4-FFF2-40B4-BE49-F238E27FC236}">
                    <a16:creationId xmlns:a16="http://schemas.microsoft.com/office/drawing/2014/main" id="{E84AEF1A-BD50-4F68-825C-1280A48EEF09}"/>
                  </a:ext>
                </a:extLst>
              </p:cNvPr>
              <p:cNvSpPr/>
              <p:nvPr/>
            </p:nvSpPr>
            <p:spPr>
              <a:xfrm>
                <a:off x="8269450" y="2829462"/>
                <a:ext cx="201329" cy="142751"/>
              </a:xfrm>
              <a:custGeom>
                <a:avLst/>
                <a:gdLst/>
                <a:ahLst/>
                <a:cxnLst/>
                <a:rect l="l" t="t" r="r" b="b"/>
                <a:pathLst>
                  <a:path w="1880" h="1333" extrusionOk="0">
                    <a:moveTo>
                      <a:pt x="940" y="0"/>
                    </a:moveTo>
                    <a:cubicBezTo>
                      <a:pt x="422" y="0"/>
                      <a:pt x="1" y="301"/>
                      <a:pt x="1" y="666"/>
                    </a:cubicBezTo>
                    <a:cubicBezTo>
                      <a:pt x="1" y="1036"/>
                      <a:pt x="422" y="1332"/>
                      <a:pt x="940" y="1332"/>
                    </a:cubicBezTo>
                    <a:cubicBezTo>
                      <a:pt x="1457" y="1332"/>
                      <a:pt x="1879" y="1036"/>
                      <a:pt x="1879" y="666"/>
                    </a:cubicBezTo>
                    <a:cubicBezTo>
                      <a:pt x="1879" y="301"/>
                      <a:pt x="1457" y="0"/>
                      <a:pt x="94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1" name="Google Shape;1729;p16">
              <a:extLst>
                <a:ext uri="{FF2B5EF4-FFF2-40B4-BE49-F238E27FC236}">
                  <a16:creationId xmlns:a16="http://schemas.microsoft.com/office/drawing/2014/main" id="{A02050B4-57E9-452A-A63C-5F370D21CC78}"/>
                </a:ext>
              </a:extLst>
            </p:cNvPr>
            <p:cNvSpPr/>
            <p:nvPr/>
          </p:nvSpPr>
          <p:spPr>
            <a:xfrm>
              <a:off x="7687203" y="2690460"/>
              <a:ext cx="344509" cy="211503"/>
            </a:xfrm>
            <a:custGeom>
              <a:avLst/>
              <a:gdLst/>
              <a:ahLst/>
              <a:cxnLst/>
              <a:rect l="l" t="t" r="r" b="b"/>
              <a:pathLst>
                <a:path w="3217" h="1975" extrusionOk="0">
                  <a:moveTo>
                    <a:pt x="1526" y="0"/>
                  </a:moveTo>
                  <a:cubicBezTo>
                    <a:pt x="1514" y="0"/>
                    <a:pt x="1502" y="2"/>
                    <a:pt x="1489" y="4"/>
                  </a:cubicBezTo>
                  <a:cubicBezTo>
                    <a:pt x="1213" y="40"/>
                    <a:pt x="1213" y="198"/>
                    <a:pt x="863" y="472"/>
                  </a:cubicBezTo>
                  <a:cubicBezTo>
                    <a:pt x="773" y="541"/>
                    <a:pt x="683" y="565"/>
                    <a:pt x="597" y="565"/>
                  </a:cubicBezTo>
                  <a:cubicBezTo>
                    <a:pt x="498" y="565"/>
                    <a:pt x="403" y="533"/>
                    <a:pt x="317" y="501"/>
                  </a:cubicBezTo>
                  <a:cubicBezTo>
                    <a:pt x="231" y="470"/>
                    <a:pt x="154" y="438"/>
                    <a:pt x="91" y="438"/>
                  </a:cubicBezTo>
                  <a:cubicBezTo>
                    <a:pt x="56" y="438"/>
                    <a:pt x="26" y="447"/>
                    <a:pt x="0" y="472"/>
                  </a:cubicBezTo>
                  <a:cubicBezTo>
                    <a:pt x="0" y="472"/>
                    <a:pt x="1034" y="1975"/>
                    <a:pt x="1717" y="1975"/>
                  </a:cubicBezTo>
                  <a:cubicBezTo>
                    <a:pt x="1719" y="1975"/>
                    <a:pt x="1721" y="1975"/>
                    <a:pt x="1724" y="1975"/>
                  </a:cubicBezTo>
                  <a:cubicBezTo>
                    <a:pt x="1835" y="1975"/>
                    <a:pt x="1951" y="1931"/>
                    <a:pt x="2066" y="1859"/>
                  </a:cubicBezTo>
                  <a:cubicBezTo>
                    <a:pt x="2662" y="1490"/>
                    <a:pt x="3216" y="334"/>
                    <a:pt x="3055" y="238"/>
                  </a:cubicBezTo>
                  <a:cubicBezTo>
                    <a:pt x="3024" y="220"/>
                    <a:pt x="2993" y="212"/>
                    <a:pt x="2961" y="212"/>
                  </a:cubicBezTo>
                  <a:cubicBezTo>
                    <a:pt x="2792" y="212"/>
                    <a:pt x="2607" y="432"/>
                    <a:pt x="2310" y="432"/>
                  </a:cubicBezTo>
                  <a:cubicBezTo>
                    <a:pt x="2060" y="432"/>
                    <a:pt x="1885" y="188"/>
                    <a:pt x="1704" y="69"/>
                  </a:cubicBezTo>
                  <a:cubicBezTo>
                    <a:pt x="1645" y="28"/>
                    <a:pt x="1588" y="0"/>
                    <a:pt x="15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30;p16">
              <a:extLst>
                <a:ext uri="{FF2B5EF4-FFF2-40B4-BE49-F238E27FC236}">
                  <a16:creationId xmlns:a16="http://schemas.microsoft.com/office/drawing/2014/main" id="{D0259318-54BF-45FC-B5CC-E3B0CDBF70F5}"/>
                </a:ext>
              </a:extLst>
            </p:cNvPr>
            <p:cNvSpPr/>
            <p:nvPr/>
          </p:nvSpPr>
          <p:spPr>
            <a:xfrm>
              <a:off x="7687203" y="2690460"/>
              <a:ext cx="221355" cy="211824"/>
            </a:xfrm>
            <a:custGeom>
              <a:avLst/>
              <a:gdLst/>
              <a:ahLst/>
              <a:cxnLst/>
              <a:rect l="l" t="t" r="r" b="b"/>
              <a:pathLst>
                <a:path w="2067" h="1978" extrusionOk="0">
                  <a:moveTo>
                    <a:pt x="1523" y="1"/>
                  </a:moveTo>
                  <a:cubicBezTo>
                    <a:pt x="1512" y="1"/>
                    <a:pt x="1499" y="1"/>
                    <a:pt x="1489" y="4"/>
                  </a:cubicBezTo>
                  <a:cubicBezTo>
                    <a:pt x="1213" y="40"/>
                    <a:pt x="1213" y="198"/>
                    <a:pt x="863" y="472"/>
                  </a:cubicBezTo>
                  <a:cubicBezTo>
                    <a:pt x="807" y="515"/>
                    <a:pt x="755" y="541"/>
                    <a:pt x="699" y="554"/>
                  </a:cubicBezTo>
                  <a:cubicBezTo>
                    <a:pt x="665" y="561"/>
                    <a:pt x="633" y="564"/>
                    <a:pt x="597" y="564"/>
                  </a:cubicBezTo>
                  <a:cubicBezTo>
                    <a:pt x="498" y="564"/>
                    <a:pt x="402" y="534"/>
                    <a:pt x="317" y="501"/>
                  </a:cubicBezTo>
                  <a:cubicBezTo>
                    <a:pt x="230" y="468"/>
                    <a:pt x="154" y="439"/>
                    <a:pt x="92" y="439"/>
                  </a:cubicBezTo>
                  <a:cubicBezTo>
                    <a:pt x="56" y="439"/>
                    <a:pt x="26" y="448"/>
                    <a:pt x="0" y="472"/>
                  </a:cubicBezTo>
                  <a:cubicBezTo>
                    <a:pt x="0" y="472"/>
                    <a:pt x="1035" y="1978"/>
                    <a:pt x="1716" y="1978"/>
                  </a:cubicBezTo>
                  <a:cubicBezTo>
                    <a:pt x="1720" y="1978"/>
                    <a:pt x="1720" y="1978"/>
                    <a:pt x="1724" y="1975"/>
                  </a:cubicBezTo>
                  <a:cubicBezTo>
                    <a:pt x="1835" y="1975"/>
                    <a:pt x="1951" y="1931"/>
                    <a:pt x="2066" y="1859"/>
                  </a:cubicBezTo>
                  <a:cubicBezTo>
                    <a:pt x="2057" y="1820"/>
                    <a:pt x="1591" y="1391"/>
                    <a:pt x="1450" y="1157"/>
                  </a:cubicBezTo>
                  <a:cubicBezTo>
                    <a:pt x="1239" y="814"/>
                    <a:pt x="1433" y="405"/>
                    <a:pt x="1704" y="69"/>
                  </a:cubicBezTo>
                  <a:cubicBezTo>
                    <a:pt x="1648" y="30"/>
                    <a:pt x="1585" y="1"/>
                    <a:pt x="1523"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1;p16">
              <a:extLst>
                <a:ext uri="{FF2B5EF4-FFF2-40B4-BE49-F238E27FC236}">
                  <a16:creationId xmlns:a16="http://schemas.microsoft.com/office/drawing/2014/main" id="{1F2B0B21-351E-4831-B8DD-C21744346431}"/>
                </a:ext>
              </a:extLst>
            </p:cNvPr>
            <p:cNvSpPr/>
            <p:nvPr/>
          </p:nvSpPr>
          <p:spPr>
            <a:xfrm>
              <a:off x="6381673" y="3058420"/>
              <a:ext cx="676702" cy="1541239"/>
            </a:xfrm>
            <a:custGeom>
              <a:avLst/>
              <a:gdLst/>
              <a:ahLst/>
              <a:cxnLst/>
              <a:rect l="l" t="t" r="r" b="b"/>
              <a:pathLst>
                <a:path w="6319" h="14392" extrusionOk="0">
                  <a:moveTo>
                    <a:pt x="4015" y="0"/>
                  </a:moveTo>
                  <a:cubicBezTo>
                    <a:pt x="2652" y="0"/>
                    <a:pt x="429" y="4250"/>
                    <a:pt x="212" y="7825"/>
                  </a:cubicBezTo>
                  <a:cubicBezTo>
                    <a:pt x="1" y="11203"/>
                    <a:pt x="1257" y="13635"/>
                    <a:pt x="2977" y="14265"/>
                  </a:cubicBezTo>
                  <a:cubicBezTo>
                    <a:pt x="3215" y="14351"/>
                    <a:pt x="3452" y="14391"/>
                    <a:pt x="3682" y="14391"/>
                  </a:cubicBezTo>
                  <a:cubicBezTo>
                    <a:pt x="4764" y="14391"/>
                    <a:pt x="5713" y="13502"/>
                    <a:pt x="6117" y="12294"/>
                  </a:cubicBezTo>
                  <a:cubicBezTo>
                    <a:pt x="6246" y="11898"/>
                    <a:pt x="6319" y="11470"/>
                    <a:pt x="6319" y="11025"/>
                  </a:cubicBezTo>
                  <a:cubicBezTo>
                    <a:pt x="6319" y="8939"/>
                    <a:pt x="5172" y="8102"/>
                    <a:pt x="5692" y="4866"/>
                  </a:cubicBezTo>
                  <a:cubicBezTo>
                    <a:pt x="5969" y="3149"/>
                    <a:pt x="5893" y="1959"/>
                    <a:pt x="5557" y="1184"/>
                  </a:cubicBezTo>
                  <a:lnTo>
                    <a:pt x="5554" y="1184"/>
                  </a:lnTo>
                  <a:cubicBezTo>
                    <a:pt x="5263" y="499"/>
                    <a:pt x="4766" y="133"/>
                    <a:pt x="4133" y="11"/>
                  </a:cubicBezTo>
                  <a:cubicBezTo>
                    <a:pt x="4094" y="4"/>
                    <a:pt x="4055" y="0"/>
                    <a:pt x="401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32;p16">
              <a:extLst>
                <a:ext uri="{FF2B5EF4-FFF2-40B4-BE49-F238E27FC236}">
                  <a16:creationId xmlns:a16="http://schemas.microsoft.com/office/drawing/2014/main" id="{84FBC976-C8C1-4153-BDC8-56CA8DB69BF3}"/>
                </a:ext>
              </a:extLst>
            </p:cNvPr>
            <p:cNvSpPr/>
            <p:nvPr/>
          </p:nvSpPr>
          <p:spPr>
            <a:xfrm>
              <a:off x="6401806" y="3058527"/>
              <a:ext cx="634937" cy="1540918"/>
            </a:xfrm>
            <a:custGeom>
              <a:avLst/>
              <a:gdLst/>
              <a:ahLst/>
              <a:cxnLst/>
              <a:rect l="l" t="t" r="r" b="b"/>
              <a:pathLst>
                <a:path w="5929" h="14389" extrusionOk="0">
                  <a:moveTo>
                    <a:pt x="3827" y="1"/>
                  </a:moveTo>
                  <a:cubicBezTo>
                    <a:pt x="2465" y="1"/>
                    <a:pt x="244" y="4248"/>
                    <a:pt x="24" y="7824"/>
                  </a:cubicBezTo>
                  <a:cubicBezTo>
                    <a:pt x="7" y="8072"/>
                    <a:pt x="1" y="8315"/>
                    <a:pt x="1" y="8552"/>
                  </a:cubicBezTo>
                  <a:cubicBezTo>
                    <a:pt x="1" y="11548"/>
                    <a:pt x="1194" y="13680"/>
                    <a:pt x="2789" y="14264"/>
                  </a:cubicBezTo>
                  <a:cubicBezTo>
                    <a:pt x="3029" y="14349"/>
                    <a:pt x="3263" y="14389"/>
                    <a:pt x="3494" y="14389"/>
                  </a:cubicBezTo>
                  <a:cubicBezTo>
                    <a:pt x="4575" y="14389"/>
                    <a:pt x="5524" y="13499"/>
                    <a:pt x="5929" y="12293"/>
                  </a:cubicBezTo>
                  <a:lnTo>
                    <a:pt x="5929" y="12293"/>
                  </a:lnTo>
                  <a:cubicBezTo>
                    <a:pt x="5676" y="12379"/>
                    <a:pt x="5438" y="12672"/>
                    <a:pt x="5174" y="12794"/>
                  </a:cubicBezTo>
                  <a:cubicBezTo>
                    <a:pt x="5069" y="12843"/>
                    <a:pt x="4964" y="12866"/>
                    <a:pt x="4858" y="12866"/>
                  </a:cubicBezTo>
                  <a:cubicBezTo>
                    <a:pt x="4371" y="12866"/>
                    <a:pt x="3899" y="12402"/>
                    <a:pt x="3603" y="11957"/>
                  </a:cubicBezTo>
                  <a:cubicBezTo>
                    <a:pt x="1922" y="9429"/>
                    <a:pt x="1319" y="6203"/>
                    <a:pt x="1974" y="3233"/>
                  </a:cubicBezTo>
                  <a:cubicBezTo>
                    <a:pt x="2162" y="2390"/>
                    <a:pt x="2726" y="857"/>
                    <a:pt x="3738" y="676"/>
                  </a:cubicBezTo>
                  <a:cubicBezTo>
                    <a:pt x="3787" y="666"/>
                    <a:pt x="3833" y="663"/>
                    <a:pt x="3883" y="663"/>
                  </a:cubicBezTo>
                  <a:cubicBezTo>
                    <a:pt x="4390" y="663"/>
                    <a:pt x="4875" y="1121"/>
                    <a:pt x="5366" y="1183"/>
                  </a:cubicBezTo>
                  <a:cubicBezTo>
                    <a:pt x="5075" y="498"/>
                    <a:pt x="4578" y="132"/>
                    <a:pt x="3945" y="10"/>
                  </a:cubicBezTo>
                  <a:cubicBezTo>
                    <a:pt x="3906" y="4"/>
                    <a:pt x="3866" y="1"/>
                    <a:pt x="3827" y="1"/>
                  </a:cubicBezTo>
                  <a:close/>
                </a:path>
              </a:pathLst>
            </a:custGeom>
            <a:solidFill>
              <a:schemeClr val="dk1">
                <a:alpha val="4549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33;p16">
              <a:extLst>
                <a:ext uri="{FF2B5EF4-FFF2-40B4-BE49-F238E27FC236}">
                  <a16:creationId xmlns:a16="http://schemas.microsoft.com/office/drawing/2014/main" id="{C0F2A01F-4637-4559-ABB6-70D16AD98498}"/>
                </a:ext>
              </a:extLst>
            </p:cNvPr>
            <p:cNvSpPr/>
            <p:nvPr/>
          </p:nvSpPr>
          <p:spPr>
            <a:xfrm>
              <a:off x="8370007" y="3058420"/>
              <a:ext cx="595849" cy="1541346"/>
            </a:xfrm>
            <a:custGeom>
              <a:avLst/>
              <a:gdLst/>
              <a:ahLst/>
              <a:cxnLst/>
              <a:rect l="l" t="t" r="r" b="b"/>
              <a:pathLst>
                <a:path w="5564" h="14393" extrusionOk="0">
                  <a:moveTo>
                    <a:pt x="2047" y="0"/>
                  </a:moveTo>
                  <a:cubicBezTo>
                    <a:pt x="2011" y="0"/>
                    <a:pt x="1976" y="4"/>
                    <a:pt x="1942" y="11"/>
                  </a:cubicBezTo>
                  <a:cubicBezTo>
                    <a:pt x="746" y="272"/>
                    <a:pt x="93" y="1630"/>
                    <a:pt x="557" y="4866"/>
                  </a:cubicBezTo>
                  <a:cubicBezTo>
                    <a:pt x="1019" y="8102"/>
                    <a:pt x="1" y="8939"/>
                    <a:pt x="1" y="11025"/>
                  </a:cubicBezTo>
                  <a:cubicBezTo>
                    <a:pt x="1" y="12825"/>
                    <a:pt x="1069" y="14392"/>
                    <a:pt x="2340" y="14392"/>
                  </a:cubicBezTo>
                  <a:cubicBezTo>
                    <a:pt x="2545" y="14392"/>
                    <a:pt x="2755" y="14352"/>
                    <a:pt x="2967" y="14265"/>
                  </a:cubicBezTo>
                  <a:cubicBezTo>
                    <a:pt x="3362" y="14103"/>
                    <a:pt x="3728" y="13823"/>
                    <a:pt x="4051" y="13437"/>
                  </a:cubicBezTo>
                  <a:cubicBezTo>
                    <a:pt x="4983" y="12321"/>
                    <a:pt x="5563" y="10336"/>
                    <a:pt x="5425" y="7825"/>
                  </a:cubicBezTo>
                  <a:cubicBezTo>
                    <a:pt x="5277" y="5113"/>
                    <a:pt x="4107" y="2015"/>
                    <a:pt x="3026" y="677"/>
                  </a:cubicBezTo>
                  <a:cubicBezTo>
                    <a:pt x="2676" y="248"/>
                    <a:pt x="2340" y="0"/>
                    <a:pt x="20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34;p16">
              <a:extLst>
                <a:ext uri="{FF2B5EF4-FFF2-40B4-BE49-F238E27FC236}">
                  <a16:creationId xmlns:a16="http://schemas.microsoft.com/office/drawing/2014/main" id="{5F461B70-9840-447E-8D71-21710B9120F5}"/>
                </a:ext>
              </a:extLst>
            </p:cNvPr>
            <p:cNvSpPr/>
            <p:nvPr/>
          </p:nvSpPr>
          <p:spPr>
            <a:xfrm>
              <a:off x="8370007" y="3058527"/>
              <a:ext cx="433822" cy="1540918"/>
            </a:xfrm>
            <a:custGeom>
              <a:avLst/>
              <a:gdLst/>
              <a:ahLst/>
              <a:cxnLst/>
              <a:rect l="l" t="t" r="r" b="b"/>
              <a:pathLst>
                <a:path w="4051" h="14389" extrusionOk="0">
                  <a:moveTo>
                    <a:pt x="2047" y="1"/>
                  </a:moveTo>
                  <a:cubicBezTo>
                    <a:pt x="2011" y="1"/>
                    <a:pt x="1975" y="4"/>
                    <a:pt x="1942" y="10"/>
                  </a:cubicBezTo>
                  <a:cubicBezTo>
                    <a:pt x="1009" y="214"/>
                    <a:pt x="406" y="1081"/>
                    <a:pt x="406" y="2990"/>
                  </a:cubicBezTo>
                  <a:cubicBezTo>
                    <a:pt x="406" y="3527"/>
                    <a:pt x="455" y="4149"/>
                    <a:pt x="557" y="4865"/>
                  </a:cubicBezTo>
                  <a:cubicBezTo>
                    <a:pt x="644" y="5465"/>
                    <a:pt x="676" y="5985"/>
                    <a:pt x="676" y="6443"/>
                  </a:cubicBezTo>
                  <a:cubicBezTo>
                    <a:pt x="676" y="8454"/>
                    <a:pt x="1" y="9324"/>
                    <a:pt x="1" y="11024"/>
                  </a:cubicBezTo>
                  <a:cubicBezTo>
                    <a:pt x="1" y="12823"/>
                    <a:pt x="1068" y="14389"/>
                    <a:pt x="2340" y="14389"/>
                  </a:cubicBezTo>
                  <a:cubicBezTo>
                    <a:pt x="2545" y="14389"/>
                    <a:pt x="2755" y="14349"/>
                    <a:pt x="2967" y="14264"/>
                  </a:cubicBezTo>
                  <a:cubicBezTo>
                    <a:pt x="3362" y="14102"/>
                    <a:pt x="3728" y="13822"/>
                    <a:pt x="4051" y="13436"/>
                  </a:cubicBezTo>
                  <a:lnTo>
                    <a:pt x="4051" y="13436"/>
                  </a:lnTo>
                  <a:cubicBezTo>
                    <a:pt x="3972" y="13440"/>
                    <a:pt x="3890" y="13440"/>
                    <a:pt x="3810" y="13440"/>
                  </a:cubicBezTo>
                  <a:cubicBezTo>
                    <a:pt x="3570" y="13440"/>
                    <a:pt x="3336" y="13420"/>
                    <a:pt x="3108" y="13351"/>
                  </a:cubicBezTo>
                  <a:cubicBezTo>
                    <a:pt x="2182" y="13061"/>
                    <a:pt x="1731" y="11964"/>
                    <a:pt x="1777" y="10991"/>
                  </a:cubicBezTo>
                  <a:cubicBezTo>
                    <a:pt x="1826" y="10022"/>
                    <a:pt x="2235" y="9109"/>
                    <a:pt x="2475" y="8170"/>
                  </a:cubicBezTo>
                  <a:cubicBezTo>
                    <a:pt x="2819" y="6842"/>
                    <a:pt x="2822" y="5428"/>
                    <a:pt x="2489" y="4100"/>
                  </a:cubicBezTo>
                  <a:cubicBezTo>
                    <a:pt x="2288" y="3306"/>
                    <a:pt x="1964" y="2482"/>
                    <a:pt x="2176" y="1688"/>
                  </a:cubicBezTo>
                  <a:cubicBezTo>
                    <a:pt x="2317" y="993"/>
                    <a:pt x="2627" y="719"/>
                    <a:pt x="3026" y="676"/>
                  </a:cubicBezTo>
                  <a:cubicBezTo>
                    <a:pt x="2676" y="248"/>
                    <a:pt x="2337" y="1"/>
                    <a:pt x="2047" y="1"/>
                  </a:cubicBezTo>
                  <a:close/>
                </a:path>
              </a:pathLst>
            </a:custGeom>
            <a:solidFill>
              <a:schemeClr val="dk1">
                <a:alpha val="4549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35;p16">
              <a:extLst>
                <a:ext uri="{FF2B5EF4-FFF2-40B4-BE49-F238E27FC236}">
                  <a16:creationId xmlns:a16="http://schemas.microsoft.com/office/drawing/2014/main" id="{915D8F29-E9E6-4DE9-B09E-216E8B8625E3}"/>
                </a:ext>
              </a:extLst>
            </p:cNvPr>
            <p:cNvSpPr/>
            <p:nvPr/>
          </p:nvSpPr>
          <p:spPr>
            <a:xfrm>
              <a:off x="7220625" y="2491559"/>
              <a:ext cx="271787" cy="337893"/>
            </a:xfrm>
            <a:custGeom>
              <a:avLst/>
              <a:gdLst/>
              <a:ahLst/>
              <a:cxnLst/>
              <a:rect l="l" t="t" r="r" b="b"/>
              <a:pathLst>
                <a:path w="2097" h="2607" extrusionOk="0">
                  <a:moveTo>
                    <a:pt x="430" y="0"/>
                  </a:moveTo>
                  <a:cubicBezTo>
                    <a:pt x="352" y="0"/>
                    <a:pt x="282" y="59"/>
                    <a:pt x="271" y="141"/>
                  </a:cubicBezTo>
                  <a:cubicBezTo>
                    <a:pt x="241" y="316"/>
                    <a:pt x="1" y="1868"/>
                    <a:pt x="515" y="2409"/>
                  </a:cubicBezTo>
                  <a:cubicBezTo>
                    <a:pt x="637" y="2537"/>
                    <a:pt x="795" y="2607"/>
                    <a:pt x="973" y="2607"/>
                  </a:cubicBezTo>
                  <a:cubicBezTo>
                    <a:pt x="1000" y="2607"/>
                    <a:pt x="1026" y="2603"/>
                    <a:pt x="1055" y="2600"/>
                  </a:cubicBezTo>
                  <a:cubicBezTo>
                    <a:pt x="1296" y="2573"/>
                    <a:pt x="1497" y="2461"/>
                    <a:pt x="1645" y="2267"/>
                  </a:cubicBezTo>
                  <a:cubicBezTo>
                    <a:pt x="2097" y="1684"/>
                    <a:pt x="1932" y="527"/>
                    <a:pt x="1922" y="477"/>
                  </a:cubicBezTo>
                  <a:cubicBezTo>
                    <a:pt x="1910" y="397"/>
                    <a:pt x="1841" y="337"/>
                    <a:pt x="1759" y="337"/>
                  </a:cubicBezTo>
                  <a:cubicBezTo>
                    <a:pt x="1751" y="337"/>
                    <a:pt x="1743" y="338"/>
                    <a:pt x="1734" y="339"/>
                  </a:cubicBezTo>
                  <a:cubicBezTo>
                    <a:pt x="1645" y="352"/>
                    <a:pt x="1583" y="435"/>
                    <a:pt x="1596" y="527"/>
                  </a:cubicBezTo>
                  <a:cubicBezTo>
                    <a:pt x="1639" y="820"/>
                    <a:pt x="1685" y="1674"/>
                    <a:pt x="1385" y="2066"/>
                  </a:cubicBezTo>
                  <a:cubicBezTo>
                    <a:pt x="1289" y="2188"/>
                    <a:pt x="1170" y="2254"/>
                    <a:pt x="1019" y="2270"/>
                  </a:cubicBezTo>
                  <a:cubicBezTo>
                    <a:pt x="1003" y="2272"/>
                    <a:pt x="987" y="2273"/>
                    <a:pt x="972" y="2273"/>
                  </a:cubicBezTo>
                  <a:cubicBezTo>
                    <a:pt x="886" y="2273"/>
                    <a:pt x="818" y="2243"/>
                    <a:pt x="758" y="2181"/>
                  </a:cubicBezTo>
                  <a:cubicBezTo>
                    <a:pt x="416" y="1822"/>
                    <a:pt x="525" y="626"/>
                    <a:pt x="597" y="194"/>
                  </a:cubicBezTo>
                  <a:cubicBezTo>
                    <a:pt x="610" y="105"/>
                    <a:pt x="551" y="20"/>
                    <a:pt x="459" y="3"/>
                  </a:cubicBezTo>
                  <a:cubicBezTo>
                    <a:pt x="449" y="1"/>
                    <a:pt x="439" y="0"/>
                    <a:pt x="4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36;p16">
              <a:extLst>
                <a:ext uri="{FF2B5EF4-FFF2-40B4-BE49-F238E27FC236}">
                  <a16:creationId xmlns:a16="http://schemas.microsoft.com/office/drawing/2014/main" id="{939DF399-BFBB-4037-9BE1-4BDBC778C8F1}"/>
                </a:ext>
              </a:extLst>
            </p:cNvPr>
            <p:cNvSpPr/>
            <p:nvPr/>
          </p:nvSpPr>
          <p:spPr>
            <a:xfrm>
              <a:off x="8110855" y="2385237"/>
              <a:ext cx="312354" cy="373018"/>
            </a:xfrm>
            <a:custGeom>
              <a:avLst/>
              <a:gdLst/>
              <a:ahLst/>
              <a:cxnLst/>
              <a:rect l="l" t="t" r="r" b="b"/>
              <a:pathLst>
                <a:path w="2410" h="2878" extrusionOk="0">
                  <a:moveTo>
                    <a:pt x="1732" y="0"/>
                  </a:moveTo>
                  <a:cubicBezTo>
                    <a:pt x="1716" y="0"/>
                    <a:pt x="1700" y="2"/>
                    <a:pt x="1684" y="7"/>
                  </a:cubicBezTo>
                  <a:cubicBezTo>
                    <a:pt x="1595" y="37"/>
                    <a:pt x="1549" y="129"/>
                    <a:pt x="1576" y="215"/>
                  </a:cubicBezTo>
                  <a:cubicBezTo>
                    <a:pt x="1707" y="633"/>
                    <a:pt x="1977" y="1826"/>
                    <a:pt x="1644" y="2324"/>
                  </a:cubicBezTo>
                  <a:cubicBezTo>
                    <a:pt x="1559" y="2455"/>
                    <a:pt x="1430" y="2528"/>
                    <a:pt x="1259" y="2545"/>
                  </a:cubicBezTo>
                  <a:cubicBezTo>
                    <a:pt x="1236" y="2547"/>
                    <a:pt x="1213" y="2548"/>
                    <a:pt x="1190" y="2548"/>
                  </a:cubicBezTo>
                  <a:cubicBezTo>
                    <a:pt x="1026" y="2548"/>
                    <a:pt x="896" y="2494"/>
                    <a:pt x="794" y="2386"/>
                  </a:cubicBezTo>
                  <a:cubicBezTo>
                    <a:pt x="429" y="1994"/>
                    <a:pt x="485" y="986"/>
                    <a:pt x="537" y="630"/>
                  </a:cubicBezTo>
                  <a:cubicBezTo>
                    <a:pt x="551" y="541"/>
                    <a:pt x="488" y="455"/>
                    <a:pt x="399" y="442"/>
                  </a:cubicBezTo>
                  <a:cubicBezTo>
                    <a:pt x="390" y="441"/>
                    <a:pt x="382" y="441"/>
                    <a:pt x="374" y="441"/>
                  </a:cubicBezTo>
                  <a:cubicBezTo>
                    <a:pt x="292" y="441"/>
                    <a:pt x="223" y="500"/>
                    <a:pt x="211" y="581"/>
                  </a:cubicBezTo>
                  <a:cubicBezTo>
                    <a:pt x="201" y="640"/>
                    <a:pt x="0" y="2024"/>
                    <a:pt x="554" y="2613"/>
                  </a:cubicBezTo>
                  <a:cubicBezTo>
                    <a:pt x="718" y="2788"/>
                    <a:pt x="933" y="2878"/>
                    <a:pt x="1186" y="2878"/>
                  </a:cubicBezTo>
                  <a:cubicBezTo>
                    <a:pt x="1220" y="2878"/>
                    <a:pt x="1252" y="2878"/>
                    <a:pt x="1285" y="2874"/>
                  </a:cubicBezTo>
                  <a:cubicBezTo>
                    <a:pt x="1562" y="2851"/>
                    <a:pt x="1776" y="2726"/>
                    <a:pt x="1921" y="2508"/>
                  </a:cubicBezTo>
                  <a:cubicBezTo>
                    <a:pt x="2409" y="1780"/>
                    <a:pt x="1915" y="185"/>
                    <a:pt x="1892" y="116"/>
                  </a:cubicBezTo>
                  <a:cubicBezTo>
                    <a:pt x="1870" y="46"/>
                    <a:pt x="1803" y="0"/>
                    <a:pt x="1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41DF-F738-43BB-8D7C-62587291E427}"/>
              </a:ext>
            </a:extLst>
          </p:cNvPr>
          <p:cNvSpPr>
            <a:spLocks noGrp="1"/>
          </p:cNvSpPr>
          <p:nvPr>
            <p:ph type="title"/>
          </p:nvPr>
        </p:nvSpPr>
        <p:spPr>
          <a:xfrm>
            <a:off x="1329475" y="1999050"/>
            <a:ext cx="6992400" cy="893006"/>
          </a:xfrm>
        </p:spPr>
        <p:txBody>
          <a:bodyPr/>
          <a:lstStyle/>
          <a:p>
            <a:r>
              <a:rPr lang="en-US"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METODE PEMBELAJARAN INKUIRI</a:t>
            </a:r>
            <a:br>
              <a:rPr lang="en-ID" sz="3200" b="1" dirty="0">
                <a:solidFill>
                  <a:schemeClr val="tx1"/>
                </a:solidFill>
                <a:effectLst/>
                <a:latin typeface="Dominique" pitchFamily="50" charset="0"/>
                <a:ea typeface="Calibri" panose="020F0502020204030204" pitchFamily="34" charset="0"/>
                <a:cs typeface="Times New Roman" panose="02020603050405020304" pitchFamily="18" charset="0"/>
              </a:rPr>
            </a:br>
            <a:endParaRPr lang="en-ID" sz="3200" b="1" dirty="0">
              <a:solidFill>
                <a:schemeClr val="tx1"/>
              </a:solidFill>
              <a:latin typeface="Dominique" pitchFamily="50" charset="0"/>
            </a:endParaRPr>
          </a:p>
        </p:txBody>
      </p:sp>
      <p:grpSp>
        <p:nvGrpSpPr>
          <p:cNvPr id="4" name="Google Shape;2236;p20">
            <a:extLst>
              <a:ext uri="{FF2B5EF4-FFF2-40B4-BE49-F238E27FC236}">
                <a16:creationId xmlns:a16="http://schemas.microsoft.com/office/drawing/2014/main" id="{8710F452-DB70-453C-ABFE-831103967A17}"/>
              </a:ext>
            </a:extLst>
          </p:cNvPr>
          <p:cNvGrpSpPr/>
          <p:nvPr/>
        </p:nvGrpSpPr>
        <p:grpSpPr>
          <a:xfrm rot="-1332500">
            <a:off x="1763571" y="1483819"/>
            <a:ext cx="542066" cy="508830"/>
            <a:chOff x="1560678" y="386628"/>
            <a:chExt cx="1762332" cy="1726722"/>
          </a:xfrm>
        </p:grpSpPr>
        <p:sp>
          <p:nvSpPr>
            <p:cNvPr id="5" name="Google Shape;2237;p20">
              <a:extLst>
                <a:ext uri="{FF2B5EF4-FFF2-40B4-BE49-F238E27FC236}">
                  <a16:creationId xmlns:a16="http://schemas.microsoft.com/office/drawing/2014/main" id="{6BE74B73-9974-4FAF-AE65-E14B4925B95C}"/>
                </a:ext>
              </a:extLst>
            </p:cNvPr>
            <p:cNvSpPr/>
            <p:nvPr/>
          </p:nvSpPr>
          <p:spPr>
            <a:xfrm>
              <a:off x="1560678" y="386628"/>
              <a:ext cx="1762332" cy="1726722"/>
            </a:xfrm>
            <a:custGeom>
              <a:avLst/>
              <a:gdLst/>
              <a:ahLst/>
              <a:cxnLst/>
              <a:rect l="l" t="t" r="r" b="b"/>
              <a:pathLst>
                <a:path w="21776" h="21336" extrusionOk="0">
                  <a:moveTo>
                    <a:pt x="11437" y="1"/>
                  </a:moveTo>
                  <a:cubicBezTo>
                    <a:pt x="11306" y="1"/>
                    <a:pt x="11162" y="50"/>
                    <a:pt x="11002" y="142"/>
                  </a:cubicBezTo>
                  <a:cubicBezTo>
                    <a:pt x="8892" y="1365"/>
                    <a:pt x="4481" y="10228"/>
                    <a:pt x="2252" y="14920"/>
                  </a:cubicBezTo>
                  <a:cubicBezTo>
                    <a:pt x="2097" y="15247"/>
                    <a:pt x="1954" y="15551"/>
                    <a:pt x="1823" y="15835"/>
                  </a:cubicBezTo>
                  <a:cubicBezTo>
                    <a:pt x="1591" y="16050"/>
                    <a:pt x="1105" y="17125"/>
                    <a:pt x="774" y="17909"/>
                  </a:cubicBezTo>
                  <a:cubicBezTo>
                    <a:pt x="698" y="18084"/>
                    <a:pt x="632" y="18243"/>
                    <a:pt x="579" y="18375"/>
                  </a:cubicBezTo>
                  <a:cubicBezTo>
                    <a:pt x="288" y="18468"/>
                    <a:pt x="1" y="18954"/>
                    <a:pt x="374" y="19321"/>
                  </a:cubicBezTo>
                  <a:cubicBezTo>
                    <a:pt x="806" y="19744"/>
                    <a:pt x="4644" y="21336"/>
                    <a:pt x="9623" y="21336"/>
                  </a:cubicBezTo>
                  <a:cubicBezTo>
                    <a:pt x="10053" y="21336"/>
                    <a:pt x="10491" y="21324"/>
                    <a:pt x="10936" y="21299"/>
                  </a:cubicBezTo>
                  <a:cubicBezTo>
                    <a:pt x="14629" y="21090"/>
                    <a:pt x="18085" y="19780"/>
                    <a:pt x="20039" y="18855"/>
                  </a:cubicBezTo>
                  <a:cubicBezTo>
                    <a:pt x="21045" y="18379"/>
                    <a:pt x="21653" y="18005"/>
                    <a:pt x="21686" y="17938"/>
                  </a:cubicBezTo>
                  <a:cubicBezTo>
                    <a:pt x="21775" y="17744"/>
                    <a:pt x="21335" y="16977"/>
                    <a:pt x="21335" y="16977"/>
                  </a:cubicBezTo>
                  <a:cubicBezTo>
                    <a:pt x="21330" y="16968"/>
                    <a:pt x="21321" y="16964"/>
                    <a:pt x="21308" y="16964"/>
                  </a:cubicBezTo>
                  <a:cubicBezTo>
                    <a:pt x="21270" y="16964"/>
                    <a:pt x="21201" y="16997"/>
                    <a:pt x="21100" y="17056"/>
                  </a:cubicBezTo>
                  <a:cubicBezTo>
                    <a:pt x="20879" y="16292"/>
                    <a:pt x="20076" y="14566"/>
                    <a:pt x="19781" y="14417"/>
                  </a:cubicBezTo>
                  <a:cubicBezTo>
                    <a:pt x="19771" y="14413"/>
                    <a:pt x="19759" y="14411"/>
                    <a:pt x="19745" y="14411"/>
                  </a:cubicBezTo>
                  <a:cubicBezTo>
                    <a:pt x="19728" y="14411"/>
                    <a:pt x="19708" y="14414"/>
                    <a:pt x="19685" y="14417"/>
                  </a:cubicBezTo>
                  <a:cubicBezTo>
                    <a:pt x="17913" y="10006"/>
                    <a:pt x="13410" y="149"/>
                    <a:pt x="11482" y="3"/>
                  </a:cubicBezTo>
                  <a:cubicBezTo>
                    <a:pt x="11467" y="1"/>
                    <a:pt x="11452" y="1"/>
                    <a:pt x="11437" y="1"/>
                  </a:cubicBezTo>
                  <a:close/>
                </a:path>
              </a:pathLst>
            </a:custGeom>
            <a:solidFill>
              <a:srgbClr val="FFFFFF"/>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2238;p20">
              <a:extLst>
                <a:ext uri="{FF2B5EF4-FFF2-40B4-BE49-F238E27FC236}">
                  <a16:creationId xmlns:a16="http://schemas.microsoft.com/office/drawing/2014/main" id="{3CA84CB4-ED7F-4AE9-8DBE-55A2F630BFB3}"/>
                </a:ext>
              </a:extLst>
            </p:cNvPr>
            <p:cNvSpPr/>
            <p:nvPr/>
          </p:nvSpPr>
          <p:spPr>
            <a:xfrm>
              <a:off x="1807922" y="539830"/>
              <a:ext cx="1281688" cy="1342710"/>
            </a:xfrm>
            <a:custGeom>
              <a:avLst/>
              <a:gdLst/>
              <a:ahLst/>
              <a:cxnLst/>
              <a:rect l="l" t="t" r="r" b="b"/>
              <a:pathLst>
                <a:path w="15837" h="16591" extrusionOk="0">
                  <a:moveTo>
                    <a:pt x="8443" y="0"/>
                  </a:moveTo>
                  <a:cubicBezTo>
                    <a:pt x="8337" y="0"/>
                    <a:pt x="8223" y="40"/>
                    <a:pt x="8096" y="118"/>
                  </a:cubicBezTo>
                  <a:cubicBezTo>
                    <a:pt x="6399" y="1142"/>
                    <a:pt x="2864" y="8573"/>
                    <a:pt x="1079" y="12507"/>
                  </a:cubicBezTo>
                  <a:cubicBezTo>
                    <a:pt x="421" y="13962"/>
                    <a:pt x="1" y="14938"/>
                    <a:pt x="1" y="14938"/>
                  </a:cubicBezTo>
                  <a:cubicBezTo>
                    <a:pt x="1689" y="16155"/>
                    <a:pt x="3718" y="16590"/>
                    <a:pt x="5748" y="16590"/>
                  </a:cubicBezTo>
                  <a:cubicBezTo>
                    <a:pt x="10661" y="16590"/>
                    <a:pt x="15581" y="14042"/>
                    <a:pt x="15688" y="13867"/>
                  </a:cubicBezTo>
                  <a:cubicBezTo>
                    <a:pt x="15837" y="13619"/>
                    <a:pt x="10460" y="160"/>
                    <a:pt x="8479" y="2"/>
                  </a:cubicBezTo>
                  <a:cubicBezTo>
                    <a:pt x="8467" y="1"/>
                    <a:pt x="8455" y="0"/>
                    <a:pt x="844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2239;p20">
              <a:extLst>
                <a:ext uri="{FF2B5EF4-FFF2-40B4-BE49-F238E27FC236}">
                  <a16:creationId xmlns:a16="http://schemas.microsoft.com/office/drawing/2014/main" id="{9C5B821B-667D-4096-B4C4-30102974F435}"/>
                </a:ext>
              </a:extLst>
            </p:cNvPr>
            <p:cNvSpPr/>
            <p:nvPr/>
          </p:nvSpPr>
          <p:spPr>
            <a:xfrm>
              <a:off x="1867406" y="539669"/>
              <a:ext cx="1162317" cy="1172190"/>
            </a:xfrm>
            <a:custGeom>
              <a:avLst/>
              <a:gdLst/>
              <a:ahLst/>
              <a:cxnLst/>
              <a:rect l="l" t="t" r="r" b="b"/>
              <a:pathLst>
                <a:path w="14362" h="14484" extrusionOk="0">
                  <a:moveTo>
                    <a:pt x="7712" y="0"/>
                  </a:moveTo>
                  <a:cubicBezTo>
                    <a:pt x="7605" y="0"/>
                    <a:pt x="7489" y="43"/>
                    <a:pt x="7361" y="120"/>
                  </a:cubicBezTo>
                  <a:cubicBezTo>
                    <a:pt x="8704" y="2719"/>
                    <a:pt x="13250" y="11580"/>
                    <a:pt x="13015" y="11987"/>
                  </a:cubicBezTo>
                  <a:cubicBezTo>
                    <a:pt x="12831" y="12308"/>
                    <a:pt x="10297" y="13793"/>
                    <a:pt x="6494" y="13793"/>
                  </a:cubicBezTo>
                  <a:cubicBezTo>
                    <a:pt x="4692" y="13793"/>
                    <a:pt x="2606" y="13459"/>
                    <a:pt x="344" y="12509"/>
                  </a:cubicBezTo>
                  <a:cubicBezTo>
                    <a:pt x="222" y="12784"/>
                    <a:pt x="106" y="13039"/>
                    <a:pt x="0" y="13274"/>
                  </a:cubicBezTo>
                  <a:cubicBezTo>
                    <a:pt x="20" y="13257"/>
                    <a:pt x="37" y="13247"/>
                    <a:pt x="49" y="13244"/>
                  </a:cubicBezTo>
                  <a:lnTo>
                    <a:pt x="60" y="13244"/>
                  </a:lnTo>
                  <a:cubicBezTo>
                    <a:pt x="188" y="13244"/>
                    <a:pt x="641" y="13555"/>
                    <a:pt x="1531" y="13865"/>
                  </a:cubicBezTo>
                  <a:cubicBezTo>
                    <a:pt x="2424" y="14176"/>
                    <a:pt x="3753" y="14484"/>
                    <a:pt x="5635" y="14484"/>
                  </a:cubicBezTo>
                  <a:cubicBezTo>
                    <a:pt x="6105" y="14484"/>
                    <a:pt x="6610" y="14467"/>
                    <a:pt x="7152" y="14421"/>
                  </a:cubicBezTo>
                  <a:cubicBezTo>
                    <a:pt x="10281" y="14170"/>
                    <a:pt x="12251" y="13250"/>
                    <a:pt x="13353" y="12648"/>
                  </a:cubicBezTo>
                  <a:cubicBezTo>
                    <a:pt x="13878" y="12364"/>
                    <a:pt x="14203" y="12149"/>
                    <a:pt x="14361" y="12113"/>
                  </a:cubicBezTo>
                  <a:cubicBezTo>
                    <a:pt x="12930" y="8406"/>
                    <a:pt x="9295" y="129"/>
                    <a:pt x="7744" y="4"/>
                  </a:cubicBezTo>
                  <a:cubicBezTo>
                    <a:pt x="7735" y="0"/>
                    <a:pt x="7724" y="0"/>
                    <a:pt x="7712"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2240;p20">
              <a:extLst>
                <a:ext uri="{FF2B5EF4-FFF2-40B4-BE49-F238E27FC236}">
                  <a16:creationId xmlns:a16="http://schemas.microsoft.com/office/drawing/2014/main" id="{CBFBEEC4-308E-44D9-9C7A-9BF3AE3A299D}"/>
                </a:ext>
              </a:extLst>
            </p:cNvPr>
            <p:cNvSpPr/>
            <p:nvPr/>
          </p:nvSpPr>
          <p:spPr>
            <a:xfrm>
              <a:off x="2350887" y="1044111"/>
              <a:ext cx="196660" cy="219320"/>
            </a:xfrm>
            <a:custGeom>
              <a:avLst/>
              <a:gdLst/>
              <a:ahLst/>
              <a:cxnLst/>
              <a:rect l="l" t="t" r="r" b="b"/>
              <a:pathLst>
                <a:path w="2430" h="2710" extrusionOk="0">
                  <a:moveTo>
                    <a:pt x="1809" y="1"/>
                  </a:moveTo>
                  <a:cubicBezTo>
                    <a:pt x="1808" y="1"/>
                    <a:pt x="1807" y="1"/>
                    <a:pt x="1807" y="1"/>
                  </a:cubicBezTo>
                  <a:cubicBezTo>
                    <a:pt x="1634" y="7"/>
                    <a:pt x="2071" y="2418"/>
                    <a:pt x="1228" y="2454"/>
                  </a:cubicBezTo>
                  <a:cubicBezTo>
                    <a:pt x="1221" y="2454"/>
                    <a:pt x="1214" y="2454"/>
                    <a:pt x="1207" y="2454"/>
                  </a:cubicBezTo>
                  <a:cubicBezTo>
                    <a:pt x="316" y="2454"/>
                    <a:pt x="558" y="191"/>
                    <a:pt x="329" y="136"/>
                  </a:cubicBezTo>
                  <a:cubicBezTo>
                    <a:pt x="326" y="136"/>
                    <a:pt x="324" y="135"/>
                    <a:pt x="321" y="135"/>
                  </a:cubicBezTo>
                  <a:cubicBezTo>
                    <a:pt x="87" y="135"/>
                    <a:pt x="0" y="2709"/>
                    <a:pt x="1213" y="2709"/>
                  </a:cubicBezTo>
                  <a:cubicBezTo>
                    <a:pt x="1225" y="2709"/>
                    <a:pt x="1236" y="2709"/>
                    <a:pt x="1248" y="2708"/>
                  </a:cubicBezTo>
                  <a:cubicBezTo>
                    <a:pt x="2429" y="2662"/>
                    <a:pt x="2116" y="1"/>
                    <a:pt x="18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2241;p20">
              <a:extLst>
                <a:ext uri="{FF2B5EF4-FFF2-40B4-BE49-F238E27FC236}">
                  <a16:creationId xmlns:a16="http://schemas.microsoft.com/office/drawing/2014/main" id="{0DB1B2CE-6B40-400B-9951-B3E8C484AC74}"/>
                </a:ext>
              </a:extLst>
            </p:cNvPr>
            <p:cNvSpPr/>
            <p:nvPr/>
          </p:nvSpPr>
          <p:spPr>
            <a:xfrm>
              <a:off x="2271980" y="966741"/>
              <a:ext cx="58674" cy="57622"/>
            </a:xfrm>
            <a:custGeom>
              <a:avLst/>
              <a:gdLst/>
              <a:ahLst/>
              <a:cxnLst/>
              <a:rect l="l" t="t" r="r" b="b"/>
              <a:pathLst>
                <a:path w="725" h="712" extrusionOk="0">
                  <a:moveTo>
                    <a:pt x="361" y="1"/>
                  </a:moveTo>
                  <a:cubicBezTo>
                    <a:pt x="357" y="1"/>
                    <a:pt x="352" y="1"/>
                    <a:pt x="348" y="1"/>
                  </a:cubicBezTo>
                  <a:cubicBezTo>
                    <a:pt x="153" y="11"/>
                    <a:pt x="1" y="176"/>
                    <a:pt x="7" y="371"/>
                  </a:cubicBezTo>
                  <a:cubicBezTo>
                    <a:pt x="14" y="560"/>
                    <a:pt x="169" y="712"/>
                    <a:pt x="359" y="712"/>
                  </a:cubicBezTo>
                  <a:cubicBezTo>
                    <a:pt x="365" y="712"/>
                    <a:pt x="372" y="712"/>
                    <a:pt x="378" y="711"/>
                  </a:cubicBezTo>
                  <a:cubicBezTo>
                    <a:pt x="573" y="705"/>
                    <a:pt x="725" y="540"/>
                    <a:pt x="718" y="342"/>
                  </a:cubicBezTo>
                  <a:cubicBezTo>
                    <a:pt x="712" y="151"/>
                    <a:pt x="553" y="1"/>
                    <a:pt x="36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2242;p20">
              <a:extLst>
                <a:ext uri="{FF2B5EF4-FFF2-40B4-BE49-F238E27FC236}">
                  <a16:creationId xmlns:a16="http://schemas.microsoft.com/office/drawing/2014/main" id="{236EEEE6-FCFE-4AEF-B8EB-315019F4F1A0}"/>
                </a:ext>
              </a:extLst>
            </p:cNvPr>
            <p:cNvSpPr/>
            <p:nvPr/>
          </p:nvSpPr>
          <p:spPr>
            <a:xfrm>
              <a:off x="2531282" y="956301"/>
              <a:ext cx="58998" cy="57703"/>
            </a:xfrm>
            <a:custGeom>
              <a:avLst/>
              <a:gdLst/>
              <a:ahLst/>
              <a:cxnLst/>
              <a:rect l="l" t="t" r="r" b="b"/>
              <a:pathLst>
                <a:path w="729" h="713" extrusionOk="0">
                  <a:moveTo>
                    <a:pt x="363" y="0"/>
                  </a:moveTo>
                  <a:cubicBezTo>
                    <a:pt x="359" y="0"/>
                    <a:pt x="355" y="1"/>
                    <a:pt x="351" y="1"/>
                  </a:cubicBezTo>
                  <a:cubicBezTo>
                    <a:pt x="153" y="11"/>
                    <a:pt x="1" y="176"/>
                    <a:pt x="11" y="371"/>
                  </a:cubicBezTo>
                  <a:cubicBezTo>
                    <a:pt x="17" y="564"/>
                    <a:pt x="173" y="712"/>
                    <a:pt x="360" y="712"/>
                  </a:cubicBezTo>
                  <a:cubicBezTo>
                    <a:pt x="366" y="712"/>
                    <a:pt x="372" y="712"/>
                    <a:pt x="378" y="712"/>
                  </a:cubicBezTo>
                  <a:cubicBezTo>
                    <a:pt x="576" y="705"/>
                    <a:pt x="728" y="540"/>
                    <a:pt x="719" y="344"/>
                  </a:cubicBezTo>
                  <a:cubicBezTo>
                    <a:pt x="712" y="150"/>
                    <a:pt x="553" y="0"/>
                    <a:pt x="3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2243;p20">
              <a:extLst>
                <a:ext uri="{FF2B5EF4-FFF2-40B4-BE49-F238E27FC236}">
                  <a16:creationId xmlns:a16="http://schemas.microsoft.com/office/drawing/2014/main" id="{5B0D30B3-04D4-4C27-861D-68336935812A}"/>
                </a:ext>
              </a:extLst>
            </p:cNvPr>
            <p:cNvSpPr/>
            <p:nvPr/>
          </p:nvSpPr>
          <p:spPr>
            <a:xfrm>
              <a:off x="2561793" y="1057950"/>
              <a:ext cx="121071" cy="118239"/>
            </a:xfrm>
            <a:custGeom>
              <a:avLst/>
              <a:gdLst/>
              <a:ahLst/>
              <a:cxnLst/>
              <a:rect l="l" t="t" r="r" b="b"/>
              <a:pathLst>
                <a:path w="1496" h="1461" extrusionOk="0">
                  <a:moveTo>
                    <a:pt x="748" y="0"/>
                  </a:moveTo>
                  <a:cubicBezTo>
                    <a:pt x="738" y="0"/>
                    <a:pt x="729" y="1"/>
                    <a:pt x="719" y="1"/>
                  </a:cubicBezTo>
                  <a:cubicBezTo>
                    <a:pt x="315" y="18"/>
                    <a:pt x="1" y="355"/>
                    <a:pt x="17" y="759"/>
                  </a:cubicBezTo>
                  <a:cubicBezTo>
                    <a:pt x="34" y="1152"/>
                    <a:pt x="357" y="1460"/>
                    <a:pt x="748" y="1460"/>
                  </a:cubicBezTo>
                  <a:cubicBezTo>
                    <a:pt x="758" y="1460"/>
                    <a:pt x="768" y="1460"/>
                    <a:pt x="778" y="1460"/>
                  </a:cubicBezTo>
                  <a:cubicBezTo>
                    <a:pt x="1182" y="1446"/>
                    <a:pt x="1496" y="1106"/>
                    <a:pt x="1479" y="703"/>
                  </a:cubicBezTo>
                  <a:cubicBezTo>
                    <a:pt x="1463" y="308"/>
                    <a:pt x="1138" y="0"/>
                    <a:pt x="748"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2244;p20">
              <a:extLst>
                <a:ext uri="{FF2B5EF4-FFF2-40B4-BE49-F238E27FC236}">
                  <a16:creationId xmlns:a16="http://schemas.microsoft.com/office/drawing/2014/main" id="{7AE19226-2721-4538-89F2-0F3A0719BDCF}"/>
                </a:ext>
              </a:extLst>
            </p:cNvPr>
            <p:cNvSpPr/>
            <p:nvPr/>
          </p:nvSpPr>
          <p:spPr>
            <a:xfrm>
              <a:off x="2155277" y="1074055"/>
              <a:ext cx="121152" cy="118401"/>
            </a:xfrm>
            <a:custGeom>
              <a:avLst/>
              <a:gdLst/>
              <a:ahLst/>
              <a:cxnLst/>
              <a:rect l="l" t="t" r="r" b="b"/>
              <a:pathLst>
                <a:path w="1497" h="1463" extrusionOk="0">
                  <a:moveTo>
                    <a:pt x="742" y="0"/>
                  </a:moveTo>
                  <a:cubicBezTo>
                    <a:pt x="734" y="0"/>
                    <a:pt x="726" y="0"/>
                    <a:pt x="718" y="0"/>
                  </a:cubicBezTo>
                  <a:cubicBezTo>
                    <a:pt x="315" y="17"/>
                    <a:pt x="1" y="358"/>
                    <a:pt x="18" y="761"/>
                  </a:cubicBezTo>
                  <a:cubicBezTo>
                    <a:pt x="34" y="1154"/>
                    <a:pt x="358" y="1463"/>
                    <a:pt x="747" y="1463"/>
                  </a:cubicBezTo>
                  <a:cubicBezTo>
                    <a:pt x="757" y="1463"/>
                    <a:pt x="768" y="1463"/>
                    <a:pt x="778" y="1462"/>
                  </a:cubicBezTo>
                  <a:cubicBezTo>
                    <a:pt x="1182" y="1446"/>
                    <a:pt x="1496" y="1105"/>
                    <a:pt x="1479" y="702"/>
                  </a:cubicBezTo>
                  <a:cubicBezTo>
                    <a:pt x="1463" y="306"/>
                    <a:pt x="1136" y="0"/>
                    <a:pt x="742"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2245;p20">
              <a:extLst>
                <a:ext uri="{FF2B5EF4-FFF2-40B4-BE49-F238E27FC236}">
                  <a16:creationId xmlns:a16="http://schemas.microsoft.com/office/drawing/2014/main" id="{71E45A19-6709-42C8-87B7-CB3B264327A3}"/>
                </a:ext>
              </a:extLst>
            </p:cNvPr>
            <p:cNvSpPr/>
            <p:nvPr/>
          </p:nvSpPr>
          <p:spPr>
            <a:xfrm>
              <a:off x="1771746" y="1519498"/>
              <a:ext cx="1359624" cy="436860"/>
            </a:xfrm>
            <a:custGeom>
              <a:avLst/>
              <a:gdLst/>
              <a:ahLst/>
              <a:cxnLst/>
              <a:rect l="l" t="t" r="r" b="b"/>
              <a:pathLst>
                <a:path w="16800" h="5398" extrusionOk="0">
                  <a:moveTo>
                    <a:pt x="15582" y="1"/>
                  </a:moveTo>
                  <a:cubicBezTo>
                    <a:pt x="15444" y="1"/>
                    <a:pt x="15111" y="228"/>
                    <a:pt x="14535" y="541"/>
                  </a:cubicBezTo>
                  <a:cubicBezTo>
                    <a:pt x="13433" y="1143"/>
                    <a:pt x="11463" y="2063"/>
                    <a:pt x="8334" y="2314"/>
                  </a:cubicBezTo>
                  <a:cubicBezTo>
                    <a:pt x="7792" y="2357"/>
                    <a:pt x="7286" y="2377"/>
                    <a:pt x="6814" y="2377"/>
                  </a:cubicBezTo>
                  <a:cubicBezTo>
                    <a:pt x="4934" y="2377"/>
                    <a:pt x="3604" y="2068"/>
                    <a:pt x="2713" y="1758"/>
                  </a:cubicBezTo>
                  <a:cubicBezTo>
                    <a:pt x="1822" y="1445"/>
                    <a:pt x="1369" y="1135"/>
                    <a:pt x="1243" y="1135"/>
                  </a:cubicBezTo>
                  <a:cubicBezTo>
                    <a:pt x="1239" y="1135"/>
                    <a:pt x="1235" y="1136"/>
                    <a:pt x="1231" y="1137"/>
                  </a:cubicBezTo>
                  <a:cubicBezTo>
                    <a:pt x="1077" y="1170"/>
                    <a:pt x="633" y="2191"/>
                    <a:pt x="342" y="2913"/>
                  </a:cubicBezTo>
                  <a:cubicBezTo>
                    <a:pt x="180" y="3310"/>
                    <a:pt x="65" y="3613"/>
                    <a:pt x="65" y="3613"/>
                  </a:cubicBezTo>
                  <a:cubicBezTo>
                    <a:pt x="1" y="3828"/>
                    <a:pt x="2485" y="5398"/>
                    <a:pt x="6589" y="5398"/>
                  </a:cubicBezTo>
                  <a:cubicBezTo>
                    <a:pt x="7165" y="5398"/>
                    <a:pt x="7773" y="5367"/>
                    <a:pt x="8410" y="5297"/>
                  </a:cubicBezTo>
                  <a:cubicBezTo>
                    <a:pt x="13592" y="4728"/>
                    <a:pt x="16658" y="2747"/>
                    <a:pt x="16731" y="2502"/>
                  </a:cubicBezTo>
                  <a:cubicBezTo>
                    <a:pt x="16800" y="2258"/>
                    <a:pt x="15907" y="158"/>
                    <a:pt x="15620" y="9"/>
                  </a:cubicBezTo>
                  <a:cubicBezTo>
                    <a:pt x="15609" y="3"/>
                    <a:pt x="15597" y="1"/>
                    <a:pt x="1558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2246;p20">
              <a:extLst>
                <a:ext uri="{FF2B5EF4-FFF2-40B4-BE49-F238E27FC236}">
                  <a16:creationId xmlns:a16="http://schemas.microsoft.com/office/drawing/2014/main" id="{6A5F7B8C-7681-4659-8E2E-7DC5FDCEE5A6}"/>
                </a:ext>
              </a:extLst>
            </p:cNvPr>
            <p:cNvSpPr/>
            <p:nvPr/>
          </p:nvSpPr>
          <p:spPr>
            <a:xfrm>
              <a:off x="1786799" y="1519417"/>
              <a:ext cx="1335426" cy="397447"/>
            </a:xfrm>
            <a:custGeom>
              <a:avLst/>
              <a:gdLst/>
              <a:ahLst/>
              <a:cxnLst/>
              <a:rect l="l" t="t" r="r" b="b"/>
              <a:pathLst>
                <a:path w="16501" h="4911" extrusionOk="0">
                  <a:moveTo>
                    <a:pt x="15397" y="0"/>
                  </a:moveTo>
                  <a:cubicBezTo>
                    <a:pt x="15387" y="0"/>
                    <a:pt x="15370" y="4"/>
                    <a:pt x="15357" y="7"/>
                  </a:cubicBezTo>
                  <a:cubicBezTo>
                    <a:pt x="15199" y="43"/>
                    <a:pt x="14874" y="258"/>
                    <a:pt x="14349" y="542"/>
                  </a:cubicBezTo>
                  <a:cubicBezTo>
                    <a:pt x="14680" y="1084"/>
                    <a:pt x="15420" y="2351"/>
                    <a:pt x="15265" y="2592"/>
                  </a:cubicBezTo>
                  <a:cubicBezTo>
                    <a:pt x="15132" y="2795"/>
                    <a:pt x="12153" y="4517"/>
                    <a:pt x="7659" y="4517"/>
                  </a:cubicBezTo>
                  <a:cubicBezTo>
                    <a:pt x="5467" y="4517"/>
                    <a:pt x="2914" y="4107"/>
                    <a:pt x="156" y="2914"/>
                  </a:cubicBezTo>
                  <a:cubicBezTo>
                    <a:pt x="97" y="3059"/>
                    <a:pt x="44" y="3191"/>
                    <a:pt x="1" y="3303"/>
                  </a:cubicBezTo>
                  <a:cubicBezTo>
                    <a:pt x="24" y="3294"/>
                    <a:pt x="50" y="3291"/>
                    <a:pt x="73" y="3291"/>
                  </a:cubicBezTo>
                  <a:cubicBezTo>
                    <a:pt x="106" y="3291"/>
                    <a:pt x="140" y="3297"/>
                    <a:pt x="169" y="3317"/>
                  </a:cubicBezTo>
                  <a:cubicBezTo>
                    <a:pt x="401" y="3459"/>
                    <a:pt x="2722" y="4910"/>
                    <a:pt x="7269" y="4910"/>
                  </a:cubicBezTo>
                  <a:cubicBezTo>
                    <a:pt x="7550" y="4910"/>
                    <a:pt x="7838" y="4907"/>
                    <a:pt x="8135" y="4894"/>
                  </a:cubicBezTo>
                  <a:cubicBezTo>
                    <a:pt x="11739" y="4752"/>
                    <a:pt x="14088" y="3684"/>
                    <a:pt x="15397" y="2923"/>
                  </a:cubicBezTo>
                  <a:cubicBezTo>
                    <a:pt x="15936" y="2609"/>
                    <a:pt x="16296" y="2348"/>
                    <a:pt x="16501" y="2226"/>
                  </a:cubicBezTo>
                  <a:cubicBezTo>
                    <a:pt x="16319" y="1580"/>
                    <a:pt x="15672" y="132"/>
                    <a:pt x="15434" y="10"/>
                  </a:cubicBezTo>
                  <a:cubicBezTo>
                    <a:pt x="15423" y="4"/>
                    <a:pt x="15414" y="0"/>
                    <a:pt x="15397"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2247;p20">
              <a:extLst>
                <a:ext uri="{FF2B5EF4-FFF2-40B4-BE49-F238E27FC236}">
                  <a16:creationId xmlns:a16="http://schemas.microsoft.com/office/drawing/2014/main" id="{05EE47C4-AAD7-4435-A4D1-B2C53AC19286}"/>
                </a:ext>
              </a:extLst>
            </p:cNvPr>
            <p:cNvSpPr/>
            <p:nvPr/>
          </p:nvSpPr>
          <p:spPr>
            <a:xfrm>
              <a:off x="1746496" y="1693014"/>
              <a:ext cx="1419674" cy="296123"/>
            </a:xfrm>
            <a:custGeom>
              <a:avLst/>
              <a:gdLst/>
              <a:ahLst/>
              <a:cxnLst/>
              <a:rect l="l" t="t" r="r" b="b"/>
              <a:pathLst>
                <a:path w="17542" h="3659" extrusionOk="0">
                  <a:moveTo>
                    <a:pt x="17165" y="1"/>
                  </a:moveTo>
                  <a:cubicBezTo>
                    <a:pt x="17058" y="1"/>
                    <a:pt x="16651" y="339"/>
                    <a:pt x="15895" y="778"/>
                  </a:cubicBezTo>
                  <a:cubicBezTo>
                    <a:pt x="14586" y="1539"/>
                    <a:pt x="12237" y="2607"/>
                    <a:pt x="8633" y="2749"/>
                  </a:cubicBezTo>
                  <a:cubicBezTo>
                    <a:pt x="8335" y="2761"/>
                    <a:pt x="8044" y="2766"/>
                    <a:pt x="7762" y="2766"/>
                  </a:cubicBezTo>
                  <a:cubicBezTo>
                    <a:pt x="3219" y="2766"/>
                    <a:pt x="901" y="1315"/>
                    <a:pt x="667" y="1172"/>
                  </a:cubicBezTo>
                  <a:cubicBezTo>
                    <a:pt x="638" y="1154"/>
                    <a:pt x="606" y="1146"/>
                    <a:pt x="572" y="1146"/>
                  </a:cubicBezTo>
                  <a:cubicBezTo>
                    <a:pt x="322" y="1146"/>
                    <a:pt x="1" y="1608"/>
                    <a:pt x="333" y="1952"/>
                  </a:cubicBezTo>
                  <a:cubicBezTo>
                    <a:pt x="685" y="2309"/>
                    <a:pt x="3789" y="3658"/>
                    <a:pt x="7806" y="3658"/>
                  </a:cubicBezTo>
                  <a:cubicBezTo>
                    <a:pt x="8141" y="3658"/>
                    <a:pt x="8482" y="3649"/>
                    <a:pt x="8829" y="3629"/>
                  </a:cubicBezTo>
                  <a:cubicBezTo>
                    <a:pt x="11801" y="3457"/>
                    <a:pt x="14578" y="2362"/>
                    <a:pt x="16146" y="1589"/>
                  </a:cubicBezTo>
                  <a:cubicBezTo>
                    <a:pt x="16956" y="1192"/>
                    <a:pt x="17443" y="877"/>
                    <a:pt x="17469" y="821"/>
                  </a:cubicBezTo>
                  <a:cubicBezTo>
                    <a:pt x="17542" y="656"/>
                    <a:pt x="17188" y="11"/>
                    <a:pt x="17188" y="11"/>
                  </a:cubicBezTo>
                  <a:cubicBezTo>
                    <a:pt x="17183" y="4"/>
                    <a:pt x="17176" y="1"/>
                    <a:pt x="1716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2248;p20">
              <a:extLst>
                <a:ext uri="{FF2B5EF4-FFF2-40B4-BE49-F238E27FC236}">
                  <a16:creationId xmlns:a16="http://schemas.microsoft.com/office/drawing/2014/main" id="{B116AA04-B751-477F-B471-15EBA34263A1}"/>
                </a:ext>
              </a:extLst>
            </p:cNvPr>
            <p:cNvSpPr/>
            <p:nvPr/>
          </p:nvSpPr>
          <p:spPr>
            <a:xfrm>
              <a:off x="3032891" y="1693095"/>
              <a:ext cx="128274" cy="128517"/>
            </a:xfrm>
            <a:custGeom>
              <a:avLst/>
              <a:gdLst/>
              <a:ahLst/>
              <a:cxnLst/>
              <a:rect l="l" t="t" r="r" b="b"/>
              <a:pathLst>
                <a:path w="1585" h="1588" extrusionOk="0">
                  <a:moveTo>
                    <a:pt x="1270" y="0"/>
                  </a:moveTo>
                  <a:cubicBezTo>
                    <a:pt x="1240" y="0"/>
                    <a:pt x="1183" y="30"/>
                    <a:pt x="1104" y="80"/>
                  </a:cubicBezTo>
                  <a:cubicBezTo>
                    <a:pt x="899" y="202"/>
                    <a:pt x="539" y="463"/>
                    <a:pt x="0" y="777"/>
                  </a:cubicBezTo>
                  <a:lnTo>
                    <a:pt x="251" y="1588"/>
                  </a:lnTo>
                  <a:cubicBezTo>
                    <a:pt x="1061" y="1191"/>
                    <a:pt x="1548" y="876"/>
                    <a:pt x="1574" y="820"/>
                  </a:cubicBezTo>
                  <a:cubicBezTo>
                    <a:pt x="1580" y="803"/>
                    <a:pt x="1584" y="784"/>
                    <a:pt x="1584" y="761"/>
                  </a:cubicBezTo>
                  <a:cubicBezTo>
                    <a:pt x="1584" y="539"/>
                    <a:pt x="1293" y="10"/>
                    <a:pt x="1293" y="10"/>
                  </a:cubicBezTo>
                  <a:cubicBezTo>
                    <a:pt x="1287" y="3"/>
                    <a:pt x="1279" y="0"/>
                    <a:pt x="127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2249;p20">
              <a:extLst>
                <a:ext uri="{FF2B5EF4-FFF2-40B4-BE49-F238E27FC236}">
                  <a16:creationId xmlns:a16="http://schemas.microsoft.com/office/drawing/2014/main" id="{9C199D0F-53AE-46EC-970B-0DD02503DF07}"/>
                </a:ext>
              </a:extLst>
            </p:cNvPr>
            <p:cNvSpPr/>
            <p:nvPr/>
          </p:nvSpPr>
          <p:spPr>
            <a:xfrm>
              <a:off x="2041246" y="1409190"/>
              <a:ext cx="93231" cy="86919"/>
            </a:xfrm>
            <a:custGeom>
              <a:avLst/>
              <a:gdLst/>
              <a:ahLst/>
              <a:cxnLst/>
              <a:rect l="l" t="t" r="r" b="b"/>
              <a:pathLst>
                <a:path w="1152" h="1074" extrusionOk="0">
                  <a:moveTo>
                    <a:pt x="944" y="0"/>
                  </a:moveTo>
                  <a:cubicBezTo>
                    <a:pt x="745" y="0"/>
                    <a:pt x="1" y="869"/>
                    <a:pt x="534" y="1048"/>
                  </a:cubicBezTo>
                  <a:cubicBezTo>
                    <a:pt x="585" y="1065"/>
                    <a:pt x="631" y="1073"/>
                    <a:pt x="673" y="1073"/>
                  </a:cubicBezTo>
                  <a:cubicBezTo>
                    <a:pt x="1152" y="1073"/>
                    <a:pt x="1055" y="34"/>
                    <a:pt x="961" y="3"/>
                  </a:cubicBezTo>
                  <a:cubicBezTo>
                    <a:pt x="956" y="1"/>
                    <a:pt x="950" y="0"/>
                    <a:pt x="94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2250;p20">
              <a:extLst>
                <a:ext uri="{FF2B5EF4-FFF2-40B4-BE49-F238E27FC236}">
                  <a16:creationId xmlns:a16="http://schemas.microsoft.com/office/drawing/2014/main" id="{441BEA77-C16F-4027-AEC5-60E083CB8F7F}"/>
                </a:ext>
              </a:extLst>
            </p:cNvPr>
            <p:cNvSpPr/>
            <p:nvPr/>
          </p:nvSpPr>
          <p:spPr>
            <a:xfrm>
              <a:off x="2750200" y="1386205"/>
              <a:ext cx="96307" cy="86271"/>
            </a:xfrm>
            <a:custGeom>
              <a:avLst/>
              <a:gdLst/>
              <a:ahLst/>
              <a:cxnLst/>
              <a:rect l="l" t="t" r="r" b="b"/>
              <a:pathLst>
                <a:path w="1190" h="1066" extrusionOk="0">
                  <a:moveTo>
                    <a:pt x="152" y="0"/>
                  </a:moveTo>
                  <a:cubicBezTo>
                    <a:pt x="147" y="0"/>
                    <a:pt x="143" y="1"/>
                    <a:pt x="140" y="3"/>
                  </a:cubicBezTo>
                  <a:cubicBezTo>
                    <a:pt x="0" y="80"/>
                    <a:pt x="90" y="1065"/>
                    <a:pt x="478" y="1065"/>
                  </a:cubicBezTo>
                  <a:cubicBezTo>
                    <a:pt x="522" y="1065"/>
                    <a:pt x="570" y="1053"/>
                    <a:pt x="623" y="1024"/>
                  </a:cubicBezTo>
                  <a:cubicBezTo>
                    <a:pt x="1190" y="714"/>
                    <a:pt x="293" y="0"/>
                    <a:pt x="15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2251;p20">
              <a:extLst>
                <a:ext uri="{FF2B5EF4-FFF2-40B4-BE49-F238E27FC236}">
                  <a16:creationId xmlns:a16="http://schemas.microsoft.com/office/drawing/2014/main" id="{11B2EF19-2B3A-4D13-95F1-648C10D142B5}"/>
                </a:ext>
              </a:extLst>
            </p:cNvPr>
            <p:cNvSpPr/>
            <p:nvPr/>
          </p:nvSpPr>
          <p:spPr>
            <a:xfrm>
              <a:off x="2405273" y="1481137"/>
              <a:ext cx="100110" cy="91613"/>
            </a:xfrm>
            <a:custGeom>
              <a:avLst/>
              <a:gdLst/>
              <a:ahLst/>
              <a:cxnLst/>
              <a:rect l="l" t="t" r="r" b="b"/>
              <a:pathLst>
                <a:path w="1237" h="1132" extrusionOk="0">
                  <a:moveTo>
                    <a:pt x="580" y="0"/>
                  </a:moveTo>
                  <a:cubicBezTo>
                    <a:pt x="579" y="0"/>
                    <a:pt x="579" y="0"/>
                    <a:pt x="579" y="0"/>
                  </a:cubicBezTo>
                  <a:cubicBezTo>
                    <a:pt x="403" y="10"/>
                    <a:pt x="1" y="1132"/>
                    <a:pt x="548" y="1132"/>
                  </a:cubicBezTo>
                  <a:cubicBezTo>
                    <a:pt x="555" y="1132"/>
                    <a:pt x="562" y="1132"/>
                    <a:pt x="570" y="1131"/>
                  </a:cubicBezTo>
                  <a:cubicBezTo>
                    <a:pt x="1236" y="1095"/>
                    <a:pt x="686" y="0"/>
                    <a:pt x="5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252;p20">
              <a:extLst>
                <a:ext uri="{FF2B5EF4-FFF2-40B4-BE49-F238E27FC236}">
                  <a16:creationId xmlns:a16="http://schemas.microsoft.com/office/drawing/2014/main" id="{B885D337-569A-4634-A4EC-9A62125DF121}"/>
                </a:ext>
              </a:extLst>
            </p:cNvPr>
            <p:cNvSpPr/>
            <p:nvPr/>
          </p:nvSpPr>
          <p:spPr>
            <a:xfrm>
              <a:off x="2263563" y="1315472"/>
              <a:ext cx="98168" cy="90318"/>
            </a:xfrm>
            <a:custGeom>
              <a:avLst/>
              <a:gdLst/>
              <a:ahLst/>
              <a:cxnLst/>
              <a:rect l="l" t="t" r="r" b="b"/>
              <a:pathLst>
                <a:path w="1213" h="1116" extrusionOk="0">
                  <a:moveTo>
                    <a:pt x="771" y="0"/>
                  </a:moveTo>
                  <a:cubicBezTo>
                    <a:pt x="587" y="0"/>
                    <a:pt x="1" y="1042"/>
                    <a:pt x="571" y="1112"/>
                  </a:cubicBezTo>
                  <a:cubicBezTo>
                    <a:pt x="592" y="1114"/>
                    <a:pt x="613" y="1115"/>
                    <a:pt x="633" y="1115"/>
                  </a:cubicBezTo>
                  <a:cubicBezTo>
                    <a:pt x="1213" y="1115"/>
                    <a:pt x="875" y="13"/>
                    <a:pt x="776" y="1"/>
                  </a:cubicBezTo>
                  <a:cubicBezTo>
                    <a:pt x="775" y="0"/>
                    <a:pt x="773" y="0"/>
                    <a:pt x="7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 name="Google Shape;2253;p20">
              <a:extLst>
                <a:ext uri="{FF2B5EF4-FFF2-40B4-BE49-F238E27FC236}">
                  <a16:creationId xmlns:a16="http://schemas.microsoft.com/office/drawing/2014/main" id="{39FB2228-8587-492A-938C-CACB948BABE2}"/>
                </a:ext>
              </a:extLst>
            </p:cNvPr>
            <p:cNvSpPr/>
            <p:nvPr/>
          </p:nvSpPr>
          <p:spPr>
            <a:xfrm>
              <a:off x="2558070" y="1273954"/>
              <a:ext cx="94850" cy="90318"/>
            </a:xfrm>
            <a:custGeom>
              <a:avLst/>
              <a:gdLst/>
              <a:ahLst/>
              <a:cxnLst/>
              <a:rect l="l" t="t" r="r" b="b"/>
              <a:pathLst>
                <a:path w="1172" h="1116" extrusionOk="0">
                  <a:moveTo>
                    <a:pt x="284" y="0"/>
                  </a:moveTo>
                  <a:cubicBezTo>
                    <a:pt x="282" y="0"/>
                    <a:pt x="280" y="0"/>
                    <a:pt x="278" y="1"/>
                  </a:cubicBezTo>
                  <a:cubicBezTo>
                    <a:pt x="118" y="51"/>
                    <a:pt x="0" y="1115"/>
                    <a:pt x="438" y="1115"/>
                  </a:cubicBezTo>
                  <a:cubicBezTo>
                    <a:pt x="469" y="1115"/>
                    <a:pt x="503" y="1110"/>
                    <a:pt x="540" y="1098"/>
                  </a:cubicBezTo>
                  <a:cubicBezTo>
                    <a:pt x="1171" y="906"/>
                    <a:pt x="403" y="0"/>
                    <a:pt x="2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54;p20">
              <a:extLst>
                <a:ext uri="{FF2B5EF4-FFF2-40B4-BE49-F238E27FC236}">
                  <a16:creationId xmlns:a16="http://schemas.microsoft.com/office/drawing/2014/main" id="{75A8E9C0-EFCD-4EC4-BC16-4CE061D4800B}"/>
                </a:ext>
              </a:extLst>
            </p:cNvPr>
            <p:cNvSpPr/>
            <p:nvPr/>
          </p:nvSpPr>
          <p:spPr>
            <a:xfrm>
              <a:off x="2305971" y="801642"/>
              <a:ext cx="54142" cy="41274"/>
            </a:xfrm>
            <a:custGeom>
              <a:avLst/>
              <a:gdLst/>
              <a:ahLst/>
              <a:cxnLst/>
              <a:rect l="l" t="t" r="r" b="b"/>
              <a:pathLst>
                <a:path w="669" h="510" extrusionOk="0">
                  <a:moveTo>
                    <a:pt x="324" y="1"/>
                  </a:moveTo>
                  <a:cubicBezTo>
                    <a:pt x="1" y="13"/>
                    <a:pt x="17" y="509"/>
                    <a:pt x="335" y="509"/>
                  </a:cubicBezTo>
                  <a:lnTo>
                    <a:pt x="344" y="509"/>
                  </a:lnTo>
                  <a:cubicBezTo>
                    <a:pt x="669" y="497"/>
                    <a:pt x="652" y="1"/>
                    <a:pt x="338" y="1"/>
                  </a:cubicBezTo>
                  <a:close/>
                </a:path>
              </a:pathLst>
            </a:custGeom>
            <a:solidFill>
              <a:srgbClr val="F26B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150729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3"/>
        <p:cNvGrpSpPr/>
        <p:nvPr/>
      </p:nvGrpSpPr>
      <p:grpSpPr>
        <a:xfrm>
          <a:off x="0" y="0"/>
          <a:ext cx="0" cy="0"/>
          <a:chOff x="0" y="0"/>
          <a:chExt cx="0" cy="0"/>
        </a:xfrm>
      </p:grpSpPr>
      <p:grpSp>
        <p:nvGrpSpPr>
          <p:cNvPr id="444" name="Google Shape;444;p2"/>
          <p:cNvGrpSpPr/>
          <p:nvPr/>
        </p:nvGrpSpPr>
        <p:grpSpPr>
          <a:xfrm>
            <a:off x="2006019" y="49159"/>
            <a:ext cx="5930106" cy="1251497"/>
            <a:chOff x="2006019" y="49159"/>
            <a:chExt cx="5930106" cy="1251497"/>
          </a:xfrm>
        </p:grpSpPr>
        <p:sp>
          <p:nvSpPr>
            <p:cNvPr id="445" name="Google Shape;445;p2"/>
            <p:cNvSpPr/>
            <p:nvPr/>
          </p:nvSpPr>
          <p:spPr>
            <a:xfrm>
              <a:off x="2294413"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65C1C9"/>
            </a:solidFill>
            <a:ln>
              <a:noFill/>
            </a:ln>
            <a:effectLst>
              <a:outerShdw blurRad="28575" dist="19050" dir="1932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2"/>
            <p:cNvSpPr/>
            <p:nvPr/>
          </p:nvSpPr>
          <p:spPr>
            <a:xfrm rot="7791998">
              <a:off x="7097580"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4901"/>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2"/>
            <p:cNvSpPr/>
            <p:nvPr/>
          </p:nvSpPr>
          <p:spPr>
            <a:xfrm rot="7791998">
              <a:off x="1962480"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4901"/>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48" name="Google Shape;448;p2"/>
          <p:cNvSpPr txBox="1">
            <a:spLocks noGrp="1"/>
          </p:cNvSpPr>
          <p:nvPr>
            <p:ph type="title"/>
          </p:nvPr>
        </p:nvSpPr>
        <p:spPr>
          <a:xfrm>
            <a:off x="1662502" y="456680"/>
            <a:ext cx="6702335" cy="45202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2000" dirty="0" err="1">
                <a:solidFill>
                  <a:schemeClr val="bg1"/>
                </a:solidFill>
                <a:effectLst/>
                <a:latin typeface="+mj-lt"/>
                <a:ea typeface="Calibri" panose="020F0502020204030204" pitchFamily="34" charset="0"/>
                <a:cs typeface="Times New Roman" panose="02020603050405020304" pitchFamily="18" charset="0"/>
              </a:rPr>
              <a:t>Pengertian</a:t>
            </a:r>
            <a:r>
              <a:rPr lang="en-US" sz="2000" dirty="0">
                <a:solidFill>
                  <a:schemeClr val="bg1"/>
                </a:solidFill>
                <a:effectLst/>
                <a:latin typeface="+mj-lt"/>
                <a:ea typeface="Calibri" panose="020F0502020204030204" pitchFamily="34" charset="0"/>
                <a:cs typeface="Times New Roman" panose="02020603050405020304" pitchFamily="18" charset="0"/>
              </a:rPr>
              <a:t> Model </a:t>
            </a:r>
            <a:r>
              <a:rPr lang="en-US" sz="2000" dirty="0" err="1">
                <a:solidFill>
                  <a:schemeClr val="bg1"/>
                </a:solidFill>
                <a:effectLst/>
                <a:latin typeface="+mj-lt"/>
                <a:ea typeface="Calibri" panose="020F0502020204030204" pitchFamily="34" charset="0"/>
                <a:cs typeface="Times New Roman" panose="02020603050405020304" pitchFamily="18" charset="0"/>
              </a:rPr>
              <a:t>Pembelajaran</a:t>
            </a:r>
            <a:r>
              <a:rPr lang="en-US" sz="2000" dirty="0">
                <a:solidFill>
                  <a:schemeClr val="bg1"/>
                </a:solidFill>
                <a:effectLst/>
                <a:latin typeface="+mj-lt"/>
                <a:ea typeface="Calibri" panose="020F0502020204030204" pitchFamily="34" charset="0"/>
                <a:cs typeface="Times New Roman" panose="02020603050405020304" pitchFamily="18" charset="0"/>
              </a:rPr>
              <a:t> </a:t>
            </a:r>
            <a:r>
              <a:rPr lang="en-US" sz="2000" dirty="0" err="1">
                <a:solidFill>
                  <a:schemeClr val="bg1"/>
                </a:solidFill>
                <a:effectLst/>
                <a:latin typeface="+mj-lt"/>
                <a:ea typeface="Calibri" panose="020F0502020204030204" pitchFamily="34" charset="0"/>
                <a:cs typeface="Times New Roman" panose="02020603050405020304" pitchFamily="18" charset="0"/>
              </a:rPr>
              <a:t>Inkuiri</a:t>
            </a:r>
            <a:endParaRPr sz="3600" dirty="0">
              <a:solidFill>
                <a:schemeClr val="bg1"/>
              </a:solidFill>
              <a:latin typeface="+mj-lt"/>
              <a:cs typeface="Times New Roman" panose="02020603050405020304" pitchFamily="18" charset="0"/>
            </a:endParaRPr>
          </a:p>
        </p:txBody>
      </p:sp>
      <p:sp>
        <p:nvSpPr>
          <p:cNvPr id="449" name="Google Shape;449;p2"/>
          <p:cNvSpPr txBox="1">
            <a:spLocks noGrp="1"/>
          </p:cNvSpPr>
          <p:nvPr>
            <p:ph type="body" idx="1"/>
          </p:nvPr>
        </p:nvSpPr>
        <p:spPr>
          <a:xfrm>
            <a:off x="2403522" y="1457665"/>
            <a:ext cx="4964006" cy="2933582"/>
          </a:xfrm>
          <a:prstGeom prst="rect">
            <a:avLst/>
          </a:prstGeom>
          <a:noFill/>
          <a:ln>
            <a:noFill/>
          </a:ln>
        </p:spPr>
        <p:txBody>
          <a:bodyPr spcFirstLastPara="1" wrap="square" lIns="91425" tIns="91425" rIns="91425" bIns="91425" anchor="t" anchorCtr="0">
            <a:noAutofit/>
          </a:bodyPr>
          <a:lstStyle/>
          <a:p>
            <a:pPr indent="0">
              <a:lnSpc>
                <a:spcPct val="150000"/>
              </a:lnSpc>
              <a:spcAft>
                <a:spcPts val="1000"/>
              </a:spcAft>
              <a:buNone/>
            </a:pPr>
            <a:r>
              <a:rPr lang="en-US" sz="1600" dirty="0">
                <a:solidFill>
                  <a:schemeClr val="tx1"/>
                </a:solidFill>
                <a:effectLst/>
                <a:latin typeface="+mj-lt"/>
                <a:ea typeface="Times New Roman" panose="02020603050405020304" pitchFamily="18" charset="0"/>
                <a:cs typeface="Times New Roman" panose="02020603050405020304" pitchFamily="18" charset="0"/>
              </a:rPr>
              <a:t>Model </a:t>
            </a:r>
            <a:r>
              <a:rPr lang="en-US" sz="1600" dirty="0" err="1">
                <a:solidFill>
                  <a:schemeClr val="tx1"/>
                </a:solidFill>
                <a:effectLst/>
                <a:latin typeface="+mj-lt"/>
                <a:ea typeface="Times New Roman" panose="02020603050405020304" pitchFamily="18" charset="0"/>
                <a:cs typeface="Times New Roman" panose="02020603050405020304" pitchFamily="18" charset="0"/>
              </a:rPr>
              <a:t>pembelajaran</a:t>
            </a:r>
            <a:r>
              <a:rPr lang="en-US" sz="1600" dirty="0">
                <a:solidFill>
                  <a:schemeClr val="tx1"/>
                </a:solidFill>
                <a:effectLst/>
                <a:latin typeface="+mj-lt"/>
                <a:ea typeface="Times New Roman" panose="02020603050405020304" pitchFamily="18" charset="0"/>
                <a:cs typeface="Times New Roman" panose="02020603050405020304" pitchFamily="18" charset="0"/>
              </a:rPr>
              <a:t> </a:t>
            </a:r>
            <a:r>
              <a:rPr lang="en-US" sz="1600" dirty="0" err="1">
                <a:solidFill>
                  <a:schemeClr val="tx1"/>
                </a:solidFill>
                <a:effectLst/>
                <a:latin typeface="+mj-lt"/>
                <a:ea typeface="Times New Roman" panose="02020603050405020304" pitchFamily="18" charset="0"/>
                <a:cs typeface="Times New Roman" panose="02020603050405020304" pitchFamily="18" charset="0"/>
              </a:rPr>
              <a:t>Inkuiri</a:t>
            </a:r>
            <a:r>
              <a:rPr lang="en-US" sz="1600" dirty="0">
                <a:solidFill>
                  <a:schemeClr val="tx1"/>
                </a:solidFill>
                <a:effectLst/>
                <a:latin typeface="+mj-lt"/>
                <a:ea typeface="Times New Roman" panose="02020603050405020304" pitchFamily="18" charset="0"/>
                <a:cs typeface="Times New Roman" panose="02020603050405020304" pitchFamily="18" charset="0"/>
              </a:rPr>
              <a:t> </a:t>
            </a:r>
            <a:r>
              <a:rPr lang="en-US" sz="1600" dirty="0" err="1">
                <a:solidFill>
                  <a:schemeClr val="tx1"/>
                </a:solidFill>
                <a:effectLst/>
                <a:latin typeface="+mj-lt"/>
                <a:ea typeface="Times New Roman" panose="02020603050405020304" pitchFamily="18" charset="0"/>
                <a:cs typeface="Times New Roman" panose="02020603050405020304" pitchFamily="18" charset="0"/>
              </a:rPr>
              <a:t>adalah</a:t>
            </a:r>
            <a:r>
              <a:rPr lang="en-US" sz="1600" dirty="0">
                <a:solidFill>
                  <a:schemeClr val="tx1"/>
                </a:solidFill>
                <a:effectLst/>
                <a:latin typeface="+mj-lt"/>
                <a:ea typeface="Times New Roman" panose="02020603050405020304" pitchFamily="18" charset="0"/>
                <a:cs typeface="Times New Roman" panose="02020603050405020304" pitchFamily="18" charset="0"/>
              </a:rPr>
              <a:t> </a:t>
            </a:r>
            <a:r>
              <a:rPr lang="en-US" sz="1600" dirty="0" err="1">
                <a:solidFill>
                  <a:schemeClr val="tx1"/>
                </a:solidFill>
                <a:effectLst/>
                <a:latin typeface="+mj-lt"/>
                <a:ea typeface="Times New Roman" panose="02020603050405020304" pitchFamily="18" charset="0"/>
                <a:cs typeface="Times New Roman" panose="02020603050405020304" pitchFamily="18" charset="0"/>
              </a:rPr>
              <a:t>rangkaian</a:t>
            </a:r>
            <a:r>
              <a:rPr lang="en-US" sz="1600" dirty="0">
                <a:solidFill>
                  <a:schemeClr val="tx1"/>
                </a:solidFill>
                <a:effectLst/>
                <a:latin typeface="+mj-lt"/>
                <a:ea typeface="Times New Roman" panose="02020603050405020304" pitchFamily="18" charset="0"/>
                <a:cs typeface="Times New Roman" panose="02020603050405020304" pitchFamily="18" charset="0"/>
              </a:rPr>
              <a:t> </a:t>
            </a:r>
            <a:r>
              <a:rPr lang="en-US" sz="1600" dirty="0" err="1">
                <a:solidFill>
                  <a:schemeClr val="tx1"/>
                </a:solidFill>
                <a:effectLst/>
                <a:latin typeface="+mj-lt"/>
                <a:ea typeface="Times New Roman" panose="02020603050405020304" pitchFamily="18" charset="0"/>
                <a:cs typeface="Times New Roman" panose="02020603050405020304" pitchFamily="18" charset="0"/>
              </a:rPr>
              <a:t>kegiatan</a:t>
            </a:r>
            <a:r>
              <a:rPr lang="en-US" sz="1600" dirty="0">
                <a:solidFill>
                  <a:schemeClr val="tx1"/>
                </a:solidFill>
                <a:effectLst/>
                <a:latin typeface="+mj-lt"/>
                <a:ea typeface="Times New Roman" panose="02020603050405020304" pitchFamily="18" charset="0"/>
                <a:cs typeface="Times New Roman" panose="02020603050405020304" pitchFamily="18" charset="0"/>
              </a:rPr>
              <a:t> </a:t>
            </a:r>
            <a:r>
              <a:rPr lang="en-US" sz="1600" dirty="0" err="1">
                <a:solidFill>
                  <a:schemeClr val="tx1"/>
                </a:solidFill>
                <a:effectLst/>
                <a:latin typeface="+mj-lt"/>
                <a:ea typeface="Times New Roman" panose="02020603050405020304" pitchFamily="18" charset="0"/>
                <a:cs typeface="Times New Roman" panose="02020603050405020304" pitchFamily="18" charset="0"/>
              </a:rPr>
              <a:t>pembelajaran</a:t>
            </a:r>
            <a:r>
              <a:rPr lang="en-US" sz="1600" dirty="0">
                <a:solidFill>
                  <a:schemeClr val="tx1"/>
                </a:solidFill>
                <a:effectLst/>
                <a:latin typeface="+mj-lt"/>
                <a:ea typeface="Times New Roman" panose="02020603050405020304" pitchFamily="18" charset="0"/>
                <a:cs typeface="Times New Roman" panose="02020603050405020304" pitchFamily="18" charset="0"/>
              </a:rPr>
              <a:t> yang </a:t>
            </a:r>
            <a:r>
              <a:rPr lang="en-US" sz="1600" dirty="0" err="1">
                <a:solidFill>
                  <a:schemeClr val="tx1"/>
                </a:solidFill>
                <a:effectLst/>
                <a:latin typeface="+mj-lt"/>
                <a:ea typeface="Times New Roman" panose="02020603050405020304" pitchFamily="18" charset="0"/>
                <a:cs typeface="Times New Roman" panose="02020603050405020304" pitchFamily="18" charset="0"/>
              </a:rPr>
              <a:t>menekankan</a:t>
            </a:r>
            <a:r>
              <a:rPr lang="en-US" sz="1600" dirty="0">
                <a:solidFill>
                  <a:schemeClr val="tx1"/>
                </a:solidFill>
                <a:effectLst/>
                <a:latin typeface="+mj-lt"/>
                <a:ea typeface="Times New Roman" panose="02020603050405020304" pitchFamily="18" charset="0"/>
                <a:cs typeface="Times New Roman" panose="02020603050405020304" pitchFamily="18" charset="0"/>
              </a:rPr>
              <a:t> pada proses </a:t>
            </a:r>
            <a:r>
              <a:rPr lang="en-US" sz="1600" dirty="0" err="1">
                <a:solidFill>
                  <a:schemeClr val="tx1"/>
                </a:solidFill>
                <a:effectLst/>
                <a:latin typeface="+mj-lt"/>
                <a:ea typeface="Times New Roman" panose="02020603050405020304" pitchFamily="18" charset="0"/>
                <a:cs typeface="Times New Roman" panose="02020603050405020304" pitchFamily="18" charset="0"/>
              </a:rPr>
              <a:t>berpikir</a:t>
            </a:r>
            <a:r>
              <a:rPr lang="en-US" sz="1600" dirty="0">
                <a:solidFill>
                  <a:schemeClr val="tx1"/>
                </a:solidFill>
                <a:effectLst/>
                <a:latin typeface="+mj-lt"/>
                <a:ea typeface="Times New Roman" panose="02020603050405020304" pitchFamily="18" charset="0"/>
                <a:cs typeface="Times New Roman" panose="02020603050405020304" pitchFamily="18" charset="0"/>
              </a:rPr>
              <a:t> </a:t>
            </a:r>
            <a:r>
              <a:rPr lang="en-US" sz="1600" dirty="0" err="1">
                <a:solidFill>
                  <a:schemeClr val="tx1"/>
                </a:solidFill>
                <a:effectLst/>
                <a:latin typeface="+mj-lt"/>
                <a:ea typeface="Times New Roman" panose="02020603050405020304" pitchFamily="18" charset="0"/>
                <a:cs typeface="Times New Roman" panose="02020603050405020304" pitchFamily="18" charset="0"/>
              </a:rPr>
              <a:t>secara</a:t>
            </a:r>
            <a:r>
              <a:rPr lang="en-US" sz="1600" dirty="0">
                <a:solidFill>
                  <a:schemeClr val="tx1"/>
                </a:solidFill>
                <a:effectLst/>
                <a:latin typeface="+mj-lt"/>
                <a:ea typeface="Times New Roman" panose="02020603050405020304" pitchFamily="18" charset="0"/>
                <a:cs typeface="Times New Roman" panose="02020603050405020304" pitchFamily="18" charset="0"/>
              </a:rPr>
              <a:t> </a:t>
            </a:r>
            <a:r>
              <a:rPr lang="en-US" sz="1600" dirty="0" err="1">
                <a:solidFill>
                  <a:schemeClr val="tx1"/>
                </a:solidFill>
                <a:effectLst/>
                <a:latin typeface="+mj-lt"/>
                <a:ea typeface="Times New Roman" panose="02020603050405020304" pitchFamily="18" charset="0"/>
                <a:cs typeface="Times New Roman" panose="02020603050405020304" pitchFamily="18" charset="0"/>
              </a:rPr>
              <a:t>kritis</a:t>
            </a:r>
            <a:r>
              <a:rPr lang="en-US" sz="1600" dirty="0">
                <a:solidFill>
                  <a:schemeClr val="tx1"/>
                </a:solidFill>
                <a:effectLst/>
                <a:latin typeface="+mj-lt"/>
                <a:ea typeface="Times New Roman" panose="02020603050405020304" pitchFamily="18" charset="0"/>
                <a:cs typeface="Times New Roman" panose="02020603050405020304" pitchFamily="18" charset="0"/>
              </a:rPr>
              <a:t> dan </a:t>
            </a:r>
            <a:r>
              <a:rPr lang="en-US" sz="1600" dirty="0" err="1">
                <a:solidFill>
                  <a:schemeClr val="tx1"/>
                </a:solidFill>
                <a:effectLst/>
                <a:latin typeface="+mj-lt"/>
                <a:ea typeface="Times New Roman" panose="02020603050405020304" pitchFamily="18" charset="0"/>
                <a:cs typeface="Times New Roman" panose="02020603050405020304" pitchFamily="18" charset="0"/>
              </a:rPr>
              <a:t>analistis</a:t>
            </a:r>
            <a:r>
              <a:rPr lang="en-US" sz="1600" dirty="0">
                <a:solidFill>
                  <a:schemeClr val="tx1"/>
                </a:solidFill>
                <a:effectLst/>
                <a:latin typeface="+mj-lt"/>
                <a:ea typeface="Times New Roman" panose="02020603050405020304" pitchFamily="18" charset="0"/>
                <a:cs typeface="Times New Roman" panose="02020603050405020304" pitchFamily="18" charset="0"/>
              </a:rPr>
              <a:t> </a:t>
            </a:r>
            <a:r>
              <a:rPr lang="en-US" sz="1600" dirty="0" err="1">
                <a:solidFill>
                  <a:schemeClr val="tx1"/>
                </a:solidFill>
                <a:effectLst/>
                <a:latin typeface="+mj-lt"/>
                <a:ea typeface="Times New Roman" panose="02020603050405020304" pitchFamily="18" charset="0"/>
                <a:cs typeface="Times New Roman" panose="02020603050405020304" pitchFamily="18" charset="0"/>
              </a:rPr>
              <a:t>untuk</a:t>
            </a:r>
            <a:r>
              <a:rPr lang="en-US" sz="1600" dirty="0">
                <a:solidFill>
                  <a:schemeClr val="tx1"/>
                </a:solidFill>
                <a:effectLst/>
                <a:latin typeface="+mj-lt"/>
                <a:ea typeface="Times New Roman" panose="02020603050405020304" pitchFamily="18" charset="0"/>
                <a:cs typeface="Times New Roman" panose="02020603050405020304" pitchFamily="18" charset="0"/>
              </a:rPr>
              <a:t> </a:t>
            </a:r>
            <a:r>
              <a:rPr lang="en-US" sz="1600" dirty="0" err="1">
                <a:solidFill>
                  <a:schemeClr val="tx1"/>
                </a:solidFill>
                <a:effectLst/>
                <a:latin typeface="+mj-lt"/>
                <a:ea typeface="Times New Roman" panose="02020603050405020304" pitchFamily="18" charset="0"/>
                <a:cs typeface="Times New Roman" panose="02020603050405020304" pitchFamily="18" charset="0"/>
              </a:rPr>
              <a:t>mencari</a:t>
            </a:r>
            <a:r>
              <a:rPr lang="en-US" sz="1600" dirty="0">
                <a:solidFill>
                  <a:schemeClr val="tx1"/>
                </a:solidFill>
                <a:effectLst/>
                <a:latin typeface="+mj-lt"/>
                <a:ea typeface="Times New Roman" panose="02020603050405020304" pitchFamily="18" charset="0"/>
                <a:cs typeface="Times New Roman" panose="02020603050405020304" pitchFamily="18" charset="0"/>
              </a:rPr>
              <a:t> dan </a:t>
            </a:r>
            <a:r>
              <a:rPr lang="en-US" sz="1600" dirty="0" err="1">
                <a:solidFill>
                  <a:schemeClr val="tx1"/>
                </a:solidFill>
                <a:effectLst/>
                <a:latin typeface="+mj-lt"/>
                <a:ea typeface="Times New Roman" panose="02020603050405020304" pitchFamily="18" charset="0"/>
                <a:cs typeface="Times New Roman" panose="02020603050405020304" pitchFamily="18" charset="0"/>
              </a:rPr>
              <a:t>menemukan</a:t>
            </a:r>
            <a:r>
              <a:rPr lang="en-US" sz="1600" dirty="0">
                <a:solidFill>
                  <a:schemeClr val="tx1"/>
                </a:solidFill>
                <a:effectLst/>
                <a:latin typeface="+mj-lt"/>
                <a:ea typeface="Times New Roman" panose="02020603050405020304" pitchFamily="18" charset="0"/>
                <a:cs typeface="Times New Roman" panose="02020603050405020304" pitchFamily="18" charset="0"/>
              </a:rPr>
              <a:t> </a:t>
            </a:r>
            <a:r>
              <a:rPr lang="en-US" sz="1600" dirty="0" err="1">
                <a:solidFill>
                  <a:schemeClr val="tx1"/>
                </a:solidFill>
                <a:effectLst/>
                <a:latin typeface="+mj-lt"/>
                <a:ea typeface="Times New Roman" panose="02020603050405020304" pitchFamily="18" charset="0"/>
                <a:cs typeface="Times New Roman" panose="02020603050405020304" pitchFamily="18" charset="0"/>
              </a:rPr>
              <a:t>sendiri</a:t>
            </a:r>
            <a:r>
              <a:rPr lang="en-US" sz="1600" dirty="0">
                <a:solidFill>
                  <a:schemeClr val="tx1"/>
                </a:solidFill>
                <a:effectLst/>
                <a:latin typeface="+mj-lt"/>
                <a:ea typeface="Times New Roman" panose="02020603050405020304" pitchFamily="18" charset="0"/>
                <a:cs typeface="Times New Roman" panose="02020603050405020304" pitchFamily="18" charset="0"/>
              </a:rPr>
              <a:t> </a:t>
            </a:r>
            <a:r>
              <a:rPr lang="en-US" sz="1600" dirty="0" err="1">
                <a:solidFill>
                  <a:schemeClr val="tx1"/>
                </a:solidFill>
                <a:effectLst/>
                <a:latin typeface="+mj-lt"/>
                <a:ea typeface="Times New Roman" panose="02020603050405020304" pitchFamily="18" charset="0"/>
                <a:cs typeface="Times New Roman" panose="02020603050405020304" pitchFamily="18" charset="0"/>
              </a:rPr>
              <a:t>jawaban</a:t>
            </a:r>
            <a:r>
              <a:rPr lang="en-US" sz="1600" dirty="0">
                <a:solidFill>
                  <a:schemeClr val="tx1"/>
                </a:solidFill>
                <a:effectLst/>
                <a:latin typeface="+mj-lt"/>
                <a:ea typeface="Times New Roman" panose="02020603050405020304" pitchFamily="18" charset="0"/>
                <a:cs typeface="Times New Roman" panose="02020603050405020304" pitchFamily="18" charset="0"/>
              </a:rPr>
              <a:t> </a:t>
            </a:r>
            <a:r>
              <a:rPr lang="en-US" sz="1600" dirty="0" err="1">
                <a:solidFill>
                  <a:schemeClr val="tx1"/>
                </a:solidFill>
                <a:effectLst/>
                <a:latin typeface="+mj-lt"/>
                <a:ea typeface="Times New Roman" panose="02020603050405020304" pitchFamily="18" charset="0"/>
                <a:cs typeface="Times New Roman" panose="02020603050405020304" pitchFamily="18" charset="0"/>
              </a:rPr>
              <a:t>dari</a:t>
            </a:r>
            <a:r>
              <a:rPr lang="en-US" sz="1600" dirty="0">
                <a:solidFill>
                  <a:schemeClr val="tx1"/>
                </a:solidFill>
                <a:effectLst/>
                <a:latin typeface="+mj-lt"/>
                <a:ea typeface="Times New Roman" panose="02020603050405020304" pitchFamily="18" charset="0"/>
                <a:cs typeface="Times New Roman" panose="02020603050405020304" pitchFamily="18" charset="0"/>
              </a:rPr>
              <a:t> </a:t>
            </a:r>
            <a:r>
              <a:rPr lang="en-US" sz="1600" dirty="0" err="1">
                <a:solidFill>
                  <a:schemeClr val="tx1"/>
                </a:solidFill>
                <a:effectLst/>
                <a:latin typeface="+mj-lt"/>
                <a:ea typeface="Times New Roman" panose="02020603050405020304" pitchFamily="18" charset="0"/>
                <a:cs typeface="Times New Roman" panose="02020603050405020304" pitchFamily="18" charset="0"/>
              </a:rPr>
              <a:t>suatu</a:t>
            </a:r>
            <a:r>
              <a:rPr lang="en-US" sz="1600" dirty="0">
                <a:solidFill>
                  <a:schemeClr val="tx1"/>
                </a:solidFill>
                <a:effectLst/>
                <a:latin typeface="+mj-lt"/>
                <a:ea typeface="Times New Roman" panose="02020603050405020304" pitchFamily="18" charset="0"/>
                <a:cs typeface="Times New Roman" panose="02020603050405020304" pitchFamily="18" charset="0"/>
              </a:rPr>
              <a:t> </a:t>
            </a:r>
            <a:r>
              <a:rPr lang="en-US" sz="1600" dirty="0" err="1">
                <a:solidFill>
                  <a:schemeClr val="tx1"/>
                </a:solidFill>
                <a:effectLst/>
                <a:latin typeface="+mj-lt"/>
                <a:ea typeface="Times New Roman" panose="02020603050405020304" pitchFamily="18" charset="0"/>
                <a:cs typeface="Times New Roman" panose="02020603050405020304" pitchFamily="18" charset="0"/>
              </a:rPr>
              <a:t>masalah</a:t>
            </a:r>
            <a:r>
              <a:rPr lang="en-US" sz="1600" dirty="0">
                <a:solidFill>
                  <a:schemeClr val="tx1"/>
                </a:solidFill>
                <a:effectLst/>
                <a:latin typeface="+mj-lt"/>
                <a:ea typeface="Times New Roman" panose="02020603050405020304" pitchFamily="18" charset="0"/>
                <a:cs typeface="Times New Roman" panose="02020603050405020304" pitchFamily="18" charset="0"/>
              </a:rPr>
              <a:t> yang </a:t>
            </a:r>
            <a:r>
              <a:rPr lang="en-US" sz="1600" dirty="0" err="1">
                <a:solidFill>
                  <a:schemeClr val="tx1"/>
                </a:solidFill>
                <a:effectLst/>
                <a:latin typeface="+mj-lt"/>
                <a:ea typeface="Times New Roman" panose="02020603050405020304" pitchFamily="18" charset="0"/>
                <a:cs typeface="Times New Roman" panose="02020603050405020304" pitchFamily="18" charset="0"/>
              </a:rPr>
              <a:t>dipertanyakan</a:t>
            </a:r>
            <a:r>
              <a:rPr lang="en-US" sz="1600" dirty="0">
                <a:solidFill>
                  <a:schemeClr val="tx1"/>
                </a:solidFill>
                <a:effectLst/>
                <a:latin typeface="+mj-lt"/>
                <a:ea typeface="Times New Roman" panose="02020603050405020304" pitchFamily="18" charset="0"/>
                <a:cs typeface="Times New Roman" panose="02020603050405020304" pitchFamily="18" charset="0"/>
              </a:rPr>
              <a:t>. Proses </a:t>
            </a:r>
            <a:r>
              <a:rPr lang="en-US" sz="1600" dirty="0" err="1">
                <a:solidFill>
                  <a:schemeClr val="tx1"/>
                </a:solidFill>
                <a:effectLst/>
                <a:latin typeface="+mj-lt"/>
                <a:ea typeface="Times New Roman" panose="02020603050405020304" pitchFamily="18" charset="0"/>
                <a:cs typeface="Times New Roman" panose="02020603050405020304" pitchFamily="18" charset="0"/>
              </a:rPr>
              <a:t>berpikir</a:t>
            </a:r>
            <a:r>
              <a:rPr lang="en-US" sz="1600" dirty="0">
                <a:solidFill>
                  <a:schemeClr val="tx1"/>
                </a:solidFill>
                <a:effectLst/>
                <a:latin typeface="+mj-lt"/>
                <a:ea typeface="Times New Roman" panose="02020603050405020304" pitchFamily="18" charset="0"/>
                <a:cs typeface="Times New Roman" panose="02020603050405020304" pitchFamily="18" charset="0"/>
              </a:rPr>
              <a:t> </a:t>
            </a:r>
            <a:r>
              <a:rPr lang="en-US" sz="1600" dirty="0" err="1">
                <a:solidFill>
                  <a:schemeClr val="tx1"/>
                </a:solidFill>
                <a:effectLst/>
                <a:latin typeface="+mj-lt"/>
                <a:ea typeface="Times New Roman" panose="02020603050405020304" pitchFamily="18" charset="0"/>
                <a:cs typeface="Times New Roman" panose="02020603050405020304" pitchFamily="18" charset="0"/>
              </a:rPr>
              <a:t>itu</a:t>
            </a:r>
            <a:r>
              <a:rPr lang="en-US" sz="1600" dirty="0">
                <a:solidFill>
                  <a:schemeClr val="tx1"/>
                </a:solidFill>
                <a:effectLst/>
                <a:latin typeface="+mj-lt"/>
                <a:ea typeface="Times New Roman" panose="02020603050405020304" pitchFamily="18" charset="0"/>
                <a:cs typeface="Times New Roman" panose="02020603050405020304" pitchFamily="18" charset="0"/>
              </a:rPr>
              <a:t> </a:t>
            </a:r>
            <a:r>
              <a:rPr lang="en-US" sz="1600" dirty="0" err="1">
                <a:solidFill>
                  <a:schemeClr val="tx1"/>
                </a:solidFill>
                <a:effectLst/>
                <a:latin typeface="+mj-lt"/>
                <a:ea typeface="Times New Roman" panose="02020603050405020304" pitchFamily="18" charset="0"/>
                <a:cs typeface="Times New Roman" panose="02020603050405020304" pitchFamily="18" charset="0"/>
              </a:rPr>
              <a:t>sendiri</a:t>
            </a:r>
            <a:r>
              <a:rPr lang="en-US" sz="1600" dirty="0">
                <a:solidFill>
                  <a:schemeClr val="tx1"/>
                </a:solidFill>
                <a:effectLst/>
                <a:latin typeface="+mj-lt"/>
                <a:ea typeface="Times New Roman" panose="02020603050405020304" pitchFamily="18" charset="0"/>
                <a:cs typeface="Times New Roman" panose="02020603050405020304" pitchFamily="18" charset="0"/>
              </a:rPr>
              <a:t> </a:t>
            </a:r>
            <a:r>
              <a:rPr lang="en-US" sz="1600" dirty="0" err="1">
                <a:solidFill>
                  <a:schemeClr val="tx1"/>
                </a:solidFill>
                <a:effectLst/>
                <a:latin typeface="+mj-lt"/>
                <a:ea typeface="Times New Roman" panose="02020603050405020304" pitchFamily="18" charset="0"/>
                <a:cs typeface="Times New Roman" panose="02020603050405020304" pitchFamily="18" charset="0"/>
              </a:rPr>
              <a:t>biasanya</a:t>
            </a:r>
            <a:r>
              <a:rPr lang="en-US" sz="1600" dirty="0">
                <a:solidFill>
                  <a:schemeClr val="tx1"/>
                </a:solidFill>
                <a:effectLst/>
                <a:latin typeface="+mj-lt"/>
                <a:ea typeface="Times New Roman" panose="02020603050405020304" pitchFamily="18" charset="0"/>
                <a:cs typeface="Times New Roman" panose="02020603050405020304" pitchFamily="18" charset="0"/>
              </a:rPr>
              <a:t> </a:t>
            </a:r>
            <a:r>
              <a:rPr lang="en-US" sz="1600" dirty="0" err="1">
                <a:solidFill>
                  <a:schemeClr val="tx1"/>
                </a:solidFill>
                <a:effectLst/>
                <a:latin typeface="+mj-lt"/>
                <a:ea typeface="Times New Roman" panose="02020603050405020304" pitchFamily="18" charset="0"/>
                <a:cs typeface="Times New Roman" panose="02020603050405020304" pitchFamily="18" charset="0"/>
              </a:rPr>
              <a:t>dilakukan</a:t>
            </a:r>
            <a:r>
              <a:rPr lang="en-US" sz="1600" dirty="0">
                <a:solidFill>
                  <a:schemeClr val="tx1"/>
                </a:solidFill>
                <a:effectLst/>
                <a:latin typeface="+mj-lt"/>
                <a:ea typeface="Times New Roman" panose="02020603050405020304" pitchFamily="18" charset="0"/>
                <a:cs typeface="Times New Roman" panose="02020603050405020304" pitchFamily="18" charset="0"/>
              </a:rPr>
              <a:t> </a:t>
            </a:r>
            <a:r>
              <a:rPr lang="en-US" sz="1600" dirty="0" err="1">
                <a:solidFill>
                  <a:schemeClr val="tx1"/>
                </a:solidFill>
                <a:effectLst/>
                <a:latin typeface="+mj-lt"/>
                <a:ea typeface="Times New Roman" panose="02020603050405020304" pitchFamily="18" charset="0"/>
                <a:cs typeface="Times New Roman" panose="02020603050405020304" pitchFamily="18" charset="0"/>
              </a:rPr>
              <a:t>melalui</a:t>
            </a:r>
            <a:r>
              <a:rPr lang="en-US" sz="1600" dirty="0">
                <a:solidFill>
                  <a:schemeClr val="tx1"/>
                </a:solidFill>
                <a:effectLst/>
                <a:latin typeface="+mj-lt"/>
                <a:ea typeface="Times New Roman" panose="02020603050405020304" pitchFamily="18" charset="0"/>
                <a:cs typeface="Times New Roman" panose="02020603050405020304" pitchFamily="18" charset="0"/>
              </a:rPr>
              <a:t> </a:t>
            </a:r>
            <a:r>
              <a:rPr lang="en-US" sz="1600" dirty="0" err="1">
                <a:solidFill>
                  <a:schemeClr val="tx1"/>
                </a:solidFill>
                <a:effectLst/>
                <a:latin typeface="+mj-lt"/>
                <a:ea typeface="Times New Roman" panose="02020603050405020304" pitchFamily="18" charset="0"/>
                <a:cs typeface="Times New Roman" panose="02020603050405020304" pitchFamily="18" charset="0"/>
              </a:rPr>
              <a:t>tanya</a:t>
            </a:r>
            <a:r>
              <a:rPr lang="en-US" sz="1600" dirty="0">
                <a:solidFill>
                  <a:schemeClr val="tx1"/>
                </a:solidFill>
                <a:effectLst/>
                <a:latin typeface="+mj-lt"/>
                <a:ea typeface="Times New Roman" panose="02020603050405020304" pitchFamily="18" charset="0"/>
                <a:cs typeface="Times New Roman" panose="02020603050405020304" pitchFamily="18" charset="0"/>
              </a:rPr>
              <a:t> </a:t>
            </a:r>
            <a:r>
              <a:rPr lang="en-US" sz="1600" dirty="0" err="1">
                <a:solidFill>
                  <a:schemeClr val="tx1"/>
                </a:solidFill>
                <a:effectLst/>
                <a:latin typeface="+mj-lt"/>
                <a:ea typeface="Times New Roman" panose="02020603050405020304" pitchFamily="18" charset="0"/>
                <a:cs typeface="Times New Roman" panose="02020603050405020304" pitchFamily="18" charset="0"/>
              </a:rPr>
              <a:t>jawab</a:t>
            </a:r>
            <a:r>
              <a:rPr lang="en-US" sz="1600" dirty="0">
                <a:solidFill>
                  <a:schemeClr val="tx1"/>
                </a:solidFill>
                <a:effectLst/>
                <a:latin typeface="+mj-lt"/>
                <a:ea typeface="Times New Roman" panose="02020603050405020304" pitchFamily="18" charset="0"/>
                <a:cs typeface="Times New Roman" panose="02020603050405020304" pitchFamily="18" charset="0"/>
              </a:rPr>
              <a:t> </a:t>
            </a:r>
            <a:r>
              <a:rPr lang="en-US" sz="1600" dirty="0" err="1">
                <a:solidFill>
                  <a:schemeClr val="tx1"/>
                </a:solidFill>
                <a:effectLst/>
                <a:latin typeface="+mj-lt"/>
                <a:ea typeface="Times New Roman" panose="02020603050405020304" pitchFamily="18" charset="0"/>
                <a:cs typeface="Times New Roman" panose="02020603050405020304" pitchFamily="18" charset="0"/>
              </a:rPr>
              <a:t>antara</a:t>
            </a:r>
            <a:r>
              <a:rPr lang="en-US" sz="1600" dirty="0">
                <a:solidFill>
                  <a:schemeClr val="tx1"/>
                </a:solidFill>
                <a:effectLst/>
                <a:latin typeface="+mj-lt"/>
                <a:ea typeface="Times New Roman" panose="02020603050405020304" pitchFamily="18" charset="0"/>
                <a:cs typeface="Times New Roman" panose="02020603050405020304" pitchFamily="18" charset="0"/>
              </a:rPr>
              <a:t> guru dan </a:t>
            </a:r>
            <a:r>
              <a:rPr lang="en-US" sz="1600" dirty="0" err="1">
                <a:solidFill>
                  <a:schemeClr val="tx1"/>
                </a:solidFill>
                <a:effectLst/>
                <a:latin typeface="+mj-lt"/>
                <a:ea typeface="Times New Roman" panose="02020603050405020304" pitchFamily="18" charset="0"/>
                <a:cs typeface="Times New Roman" panose="02020603050405020304" pitchFamily="18" charset="0"/>
              </a:rPr>
              <a:t>siswa</a:t>
            </a:r>
            <a:r>
              <a:rPr lang="en-US" sz="1600" dirty="0">
                <a:solidFill>
                  <a:schemeClr val="tx1"/>
                </a:solidFill>
                <a:effectLst/>
                <a:latin typeface="+mj-lt"/>
                <a:ea typeface="Times New Roman" panose="02020603050405020304" pitchFamily="18" charset="0"/>
                <a:cs typeface="Times New Roman" panose="02020603050405020304" pitchFamily="18" charset="0"/>
              </a:rPr>
              <a:t>.</a:t>
            </a:r>
            <a:endParaRPr lang="en-ID" sz="1600" dirty="0">
              <a:solidFill>
                <a:schemeClr val="tx1"/>
              </a:solidFill>
              <a:effectLst/>
              <a:latin typeface="+mj-lt"/>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9"/>
        <p:cNvGrpSpPr/>
        <p:nvPr/>
      </p:nvGrpSpPr>
      <p:grpSpPr>
        <a:xfrm>
          <a:off x="0" y="0"/>
          <a:ext cx="0" cy="0"/>
          <a:chOff x="0" y="0"/>
          <a:chExt cx="0" cy="0"/>
        </a:xfrm>
      </p:grpSpPr>
      <p:sp>
        <p:nvSpPr>
          <p:cNvPr id="680" name="Google Shape;680;p5"/>
          <p:cNvSpPr/>
          <p:nvPr/>
        </p:nvSpPr>
        <p:spPr>
          <a:xfrm>
            <a:off x="2263150" y="374650"/>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2"/>
          </a:solidFill>
          <a:ln>
            <a:noFill/>
          </a:ln>
          <a:effectLst>
            <a:outerShdw blurRad="28575" dist="19050" dir="1932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5"/>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4901"/>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5"/>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4901"/>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5"/>
          <p:cNvSpPr txBox="1">
            <a:spLocks noGrp="1"/>
          </p:cNvSpPr>
          <p:nvPr>
            <p:ph type="title"/>
          </p:nvPr>
        </p:nvSpPr>
        <p:spPr>
          <a:xfrm>
            <a:off x="1450148" y="420966"/>
            <a:ext cx="69924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000" dirty="0">
                <a:solidFill>
                  <a:schemeClr val="lt1"/>
                </a:solidFill>
                <a:latin typeface="+mj-lt"/>
                <a:cs typeface="Times New Roman" panose="02020603050405020304" pitchFamily="18" charset="0"/>
              </a:rPr>
              <a:t>TUJUAN</a:t>
            </a:r>
            <a:r>
              <a:rPr lang="en" sz="2000" dirty="0">
                <a:solidFill>
                  <a:schemeClr val="lt1"/>
                </a:solidFill>
                <a:latin typeface="+mj-lt"/>
              </a:rPr>
              <a:t> </a:t>
            </a:r>
            <a:endParaRPr sz="2000" dirty="0">
              <a:solidFill>
                <a:schemeClr val="lt1"/>
              </a:solidFill>
              <a:latin typeface="+mj-lt"/>
            </a:endParaRPr>
          </a:p>
        </p:txBody>
      </p:sp>
      <p:sp>
        <p:nvSpPr>
          <p:cNvPr id="684" name="Google Shape;684;p5"/>
          <p:cNvSpPr txBox="1">
            <a:spLocks noGrp="1"/>
          </p:cNvSpPr>
          <p:nvPr>
            <p:ph type="subTitle" idx="1"/>
          </p:nvPr>
        </p:nvSpPr>
        <p:spPr>
          <a:xfrm rot="611">
            <a:off x="2035201" y="1213997"/>
            <a:ext cx="5920538" cy="3703732"/>
          </a:xfrm>
          <a:prstGeom prst="rect">
            <a:avLst/>
          </a:prstGeom>
          <a:noFill/>
          <a:ln>
            <a:noFill/>
          </a:ln>
        </p:spPr>
        <p:txBody>
          <a:bodyPr spcFirstLastPara="1" wrap="square" lIns="91425" tIns="91425" rIns="91425" bIns="91425" anchor="ctr" anchorCtr="0">
            <a:noAutofit/>
          </a:bodyPr>
          <a:lstStyle/>
          <a:p>
            <a:pPr indent="457200" algn="l">
              <a:spcAft>
                <a:spcPts val="1000"/>
              </a:spcAft>
            </a:pPr>
            <a:r>
              <a:rPr lang="en-US" sz="1400" dirty="0" err="1">
                <a:solidFill>
                  <a:schemeClr val="tx1"/>
                </a:solidFill>
                <a:effectLst/>
                <a:latin typeface="+mj-lt"/>
                <a:ea typeface="Times New Roman" panose="02020603050405020304" pitchFamily="18" charset="0"/>
                <a:cs typeface="Times New Roman" panose="02020603050405020304" pitchFamily="18" charset="0"/>
              </a:rPr>
              <a:t>Tujuan</a:t>
            </a:r>
            <a:r>
              <a:rPr lang="en-US" sz="1400" dirty="0">
                <a:solidFill>
                  <a:schemeClr val="tx1"/>
                </a:solidFill>
                <a:effectLst/>
                <a:latin typeface="+mj-lt"/>
                <a:ea typeface="Times New Roman" panose="02020603050405020304" pitchFamily="18" charset="0"/>
                <a:cs typeface="Times New Roman" panose="02020603050405020304" pitchFamily="18" charset="0"/>
              </a:rPr>
              <a:t> </a:t>
            </a:r>
            <a:r>
              <a:rPr lang="en-US" sz="1400" dirty="0" err="1">
                <a:solidFill>
                  <a:schemeClr val="tx1"/>
                </a:solidFill>
                <a:effectLst/>
                <a:latin typeface="+mj-lt"/>
                <a:ea typeface="Times New Roman" panose="02020603050405020304" pitchFamily="18" charset="0"/>
                <a:cs typeface="Times New Roman" panose="02020603050405020304" pitchFamily="18" charset="0"/>
              </a:rPr>
              <a:t>utama</a:t>
            </a:r>
            <a:r>
              <a:rPr lang="en-US" sz="1400" dirty="0">
                <a:solidFill>
                  <a:schemeClr val="tx1"/>
                </a:solidFill>
                <a:effectLst/>
                <a:latin typeface="+mj-lt"/>
                <a:ea typeface="Times New Roman" panose="02020603050405020304" pitchFamily="18" charset="0"/>
                <a:cs typeface="Times New Roman" panose="02020603050405020304" pitchFamily="18" charset="0"/>
              </a:rPr>
              <a:t> model </a:t>
            </a:r>
            <a:r>
              <a:rPr lang="en-US" sz="1400" dirty="0" err="1">
                <a:solidFill>
                  <a:schemeClr val="tx1"/>
                </a:solidFill>
                <a:effectLst/>
                <a:latin typeface="+mj-lt"/>
                <a:ea typeface="Times New Roman" panose="02020603050405020304" pitchFamily="18" charset="0"/>
                <a:cs typeface="Times New Roman" panose="02020603050405020304" pitchFamily="18" charset="0"/>
              </a:rPr>
              <a:t>pembelajaran</a:t>
            </a:r>
            <a:r>
              <a:rPr lang="en-US" sz="1400" dirty="0">
                <a:solidFill>
                  <a:schemeClr val="tx1"/>
                </a:solidFill>
                <a:effectLst/>
                <a:latin typeface="+mj-lt"/>
                <a:ea typeface="Times New Roman" panose="02020603050405020304" pitchFamily="18" charset="0"/>
                <a:cs typeface="Times New Roman" panose="02020603050405020304" pitchFamily="18" charset="0"/>
              </a:rPr>
              <a:t> </a:t>
            </a:r>
            <a:r>
              <a:rPr lang="en-US" sz="1400" dirty="0" err="1">
                <a:solidFill>
                  <a:schemeClr val="tx1"/>
                </a:solidFill>
                <a:effectLst/>
                <a:latin typeface="+mj-lt"/>
                <a:ea typeface="Times New Roman" panose="02020603050405020304" pitchFamily="18" charset="0"/>
                <a:cs typeface="Times New Roman" panose="02020603050405020304" pitchFamily="18" charset="0"/>
              </a:rPr>
              <a:t>inkuiri</a:t>
            </a:r>
            <a:r>
              <a:rPr lang="en-US" sz="1400" dirty="0">
                <a:solidFill>
                  <a:schemeClr val="tx1"/>
                </a:solidFill>
                <a:effectLst/>
                <a:latin typeface="+mj-lt"/>
                <a:ea typeface="Times New Roman" panose="02020603050405020304" pitchFamily="18" charset="0"/>
                <a:cs typeface="Times New Roman" panose="02020603050405020304" pitchFamily="18" charset="0"/>
              </a:rPr>
              <a:t> </a:t>
            </a:r>
            <a:r>
              <a:rPr lang="en-US" sz="1400" dirty="0" err="1">
                <a:solidFill>
                  <a:schemeClr val="tx1"/>
                </a:solidFill>
                <a:effectLst/>
                <a:latin typeface="+mj-lt"/>
                <a:ea typeface="Times New Roman" panose="02020603050405020304" pitchFamily="18" charset="0"/>
                <a:cs typeface="Times New Roman" panose="02020603050405020304" pitchFamily="18" charset="0"/>
              </a:rPr>
              <a:t>untuk</a:t>
            </a:r>
            <a:r>
              <a:rPr lang="en-US" sz="1400" dirty="0">
                <a:solidFill>
                  <a:schemeClr val="tx1"/>
                </a:solidFill>
                <a:effectLst/>
                <a:latin typeface="+mj-lt"/>
                <a:ea typeface="Times New Roman" panose="02020603050405020304" pitchFamily="18" charset="0"/>
                <a:cs typeface="Times New Roman" panose="02020603050405020304" pitchFamily="18" charset="0"/>
              </a:rPr>
              <a:t> </a:t>
            </a:r>
            <a:r>
              <a:rPr lang="en-US" sz="1400" dirty="0" err="1">
                <a:solidFill>
                  <a:schemeClr val="tx1"/>
                </a:solidFill>
                <a:effectLst/>
                <a:latin typeface="+mj-lt"/>
                <a:ea typeface="Times New Roman" panose="02020603050405020304" pitchFamily="18" charset="0"/>
                <a:cs typeface="Times New Roman" panose="02020603050405020304" pitchFamily="18" charset="0"/>
              </a:rPr>
              <a:t>mengembangkan</a:t>
            </a:r>
            <a:r>
              <a:rPr lang="en-US" sz="1400" dirty="0">
                <a:solidFill>
                  <a:schemeClr val="tx1"/>
                </a:solidFill>
                <a:effectLst/>
                <a:latin typeface="+mj-lt"/>
                <a:ea typeface="Times New Roman" panose="02020603050405020304" pitchFamily="18" charset="0"/>
                <a:cs typeface="Times New Roman" panose="02020603050405020304" pitchFamily="18" charset="0"/>
              </a:rPr>
              <a:t> </a:t>
            </a:r>
            <a:r>
              <a:rPr lang="en-US" sz="1400" dirty="0" err="1">
                <a:solidFill>
                  <a:schemeClr val="tx1"/>
                </a:solidFill>
                <a:effectLst/>
                <a:latin typeface="+mj-lt"/>
                <a:ea typeface="Times New Roman" panose="02020603050405020304" pitchFamily="18" charset="0"/>
                <a:cs typeface="Times New Roman" panose="02020603050405020304" pitchFamily="18" charset="0"/>
              </a:rPr>
              <a:t>nilai</a:t>
            </a:r>
            <a:r>
              <a:rPr lang="en-US" sz="1400" dirty="0">
                <a:solidFill>
                  <a:schemeClr val="tx1"/>
                </a:solidFill>
                <a:effectLst/>
                <a:latin typeface="+mj-lt"/>
                <a:ea typeface="Times New Roman" panose="02020603050405020304" pitchFamily="18" charset="0"/>
                <a:cs typeface="Times New Roman" panose="02020603050405020304" pitchFamily="18" charset="0"/>
              </a:rPr>
              <a:t> dan </a:t>
            </a:r>
            <a:r>
              <a:rPr lang="en-US" sz="1400" dirty="0" err="1">
                <a:solidFill>
                  <a:schemeClr val="tx1"/>
                </a:solidFill>
                <a:effectLst/>
                <a:latin typeface="+mj-lt"/>
                <a:ea typeface="Times New Roman" panose="02020603050405020304" pitchFamily="18" charset="0"/>
                <a:cs typeface="Times New Roman" panose="02020603050405020304" pitchFamily="18" charset="0"/>
              </a:rPr>
              <a:t>sikap</a:t>
            </a:r>
            <a:r>
              <a:rPr lang="en-US" sz="1400" dirty="0">
                <a:solidFill>
                  <a:schemeClr val="tx1"/>
                </a:solidFill>
                <a:effectLst/>
                <a:latin typeface="+mj-lt"/>
                <a:ea typeface="Times New Roman" panose="02020603050405020304" pitchFamily="18" charset="0"/>
                <a:cs typeface="Times New Roman" panose="02020603050405020304" pitchFamily="18" charset="0"/>
              </a:rPr>
              <a:t> yang </a:t>
            </a:r>
            <a:r>
              <a:rPr lang="en-US" sz="1400" dirty="0" err="1">
                <a:solidFill>
                  <a:schemeClr val="tx1"/>
                </a:solidFill>
                <a:effectLst/>
                <a:latin typeface="+mj-lt"/>
                <a:ea typeface="Times New Roman" panose="02020603050405020304" pitchFamily="18" charset="0"/>
                <a:cs typeface="Times New Roman" panose="02020603050405020304" pitchFamily="18" charset="0"/>
              </a:rPr>
              <a:t>dibutuhkan</a:t>
            </a:r>
            <a:r>
              <a:rPr lang="en-US" sz="1400" dirty="0">
                <a:solidFill>
                  <a:schemeClr val="tx1"/>
                </a:solidFill>
                <a:effectLst/>
                <a:latin typeface="+mj-lt"/>
                <a:ea typeface="Times New Roman" panose="02020603050405020304" pitchFamily="18" charset="0"/>
                <a:cs typeface="Times New Roman" panose="02020603050405020304" pitchFamily="18" charset="0"/>
              </a:rPr>
              <a:t> agar </a:t>
            </a:r>
            <a:r>
              <a:rPr lang="en-US" sz="1400" dirty="0" err="1">
                <a:solidFill>
                  <a:schemeClr val="tx1"/>
                </a:solidFill>
                <a:effectLst/>
                <a:latin typeface="+mj-lt"/>
                <a:ea typeface="Times New Roman" panose="02020603050405020304" pitchFamily="18" charset="0"/>
                <a:cs typeface="Times New Roman" panose="02020603050405020304" pitchFamily="18" charset="0"/>
              </a:rPr>
              <a:t>siswa</a:t>
            </a:r>
            <a:r>
              <a:rPr lang="en-US" sz="1400" dirty="0">
                <a:solidFill>
                  <a:schemeClr val="tx1"/>
                </a:solidFill>
                <a:effectLst/>
                <a:latin typeface="+mj-lt"/>
                <a:ea typeface="Times New Roman" panose="02020603050405020304" pitchFamily="18" charset="0"/>
                <a:cs typeface="Times New Roman" panose="02020603050405020304" pitchFamily="18" charset="0"/>
              </a:rPr>
              <a:t> </a:t>
            </a:r>
            <a:r>
              <a:rPr lang="en-US" sz="1400" dirty="0" err="1">
                <a:solidFill>
                  <a:schemeClr val="tx1"/>
                </a:solidFill>
                <a:effectLst/>
                <a:latin typeface="+mj-lt"/>
                <a:ea typeface="Times New Roman" panose="02020603050405020304" pitchFamily="18" charset="0"/>
                <a:cs typeface="Times New Roman" panose="02020603050405020304" pitchFamily="18" charset="0"/>
              </a:rPr>
              <a:t>mampu</a:t>
            </a:r>
            <a:r>
              <a:rPr lang="en-US" sz="1400" dirty="0">
                <a:solidFill>
                  <a:schemeClr val="tx1"/>
                </a:solidFill>
                <a:effectLst/>
                <a:latin typeface="+mj-lt"/>
                <a:ea typeface="Times New Roman" panose="02020603050405020304" pitchFamily="18" charset="0"/>
                <a:cs typeface="Times New Roman" panose="02020603050405020304" pitchFamily="18" charset="0"/>
              </a:rPr>
              <a:t> </a:t>
            </a:r>
            <a:r>
              <a:rPr lang="en-US" sz="1400" dirty="0" err="1">
                <a:solidFill>
                  <a:schemeClr val="tx1"/>
                </a:solidFill>
                <a:effectLst/>
                <a:latin typeface="+mj-lt"/>
                <a:ea typeface="Times New Roman" panose="02020603050405020304" pitchFamily="18" charset="0"/>
                <a:cs typeface="Times New Roman" panose="02020603050405020304" pitchFamily="18" charset="0"/>
              </a:rPr>
              <a:t>berpikir</a:t>
            </a:r>
            <a:r>
              <a:rPr lang="en-US" sz="1400" dirty="0">
                <a:solidFill>
                  <a:schemeClr val="tx1"/>
                </a:solidFill>
                <a:effectLst/>
                <a:latin typeface="+mj-lt"/>
                <a:ea typeface="Times New Roman" panose="02020603050405020304" pitchFamily="18" charset="0"/>
                <a:cs typeface="Times New Roman" panose="02020603050405020304" pitchFamily="18" charset="0"/>
              </a:rPr>
              <a:t> </a:t>
            </a:r>
            <a:r>
              <a:rPr lang="en-US" sz="1400" dirty="0" err="1">
                <a:solidFill>
                  <a:schemeClr val="tx1"/>
                </a:solidFill>
                <a:effectLst/>
                <a:latin typeface="+mj-lt"/>
                <a:ea typeface="Times New Roman" panose="02020603050405020304" pitchFamily="18" charset="0"/>
                <a:cs typeface="Times New Roman" panose="02020603050405020304" pitchFamily="18" charset="0"/>
              </a:rPr>
              <a:t>ilmiah</a:t>
            </a:r>
            <a:r>
              <a:rPr lang="en-US" sz="1400" dirty="0">
                <a:solidFill>
                  <a:schemeClr val="tx1"/>
                </a:solidFill>
                <a:effectLst/>
                <a:latin typeface="+mj-lt"/>
                <a:ea typeface="Times New Roman" panose="02020603050405020304" pitchFamily="18" charset="0"/>
                <a:cs typeface="Times New Roman" panose="02020603050405020304" pitchFamily="18" charset="0"/>
              </a:rPr>
              <a:t>, </a:t>
            </a:r>
            <a:r>
              <a:rPr lang="en-US" sz="1400" dirty="0" err="1">
                <a:solidFill>
                  <a:schemeClr val="tx1"/>
                </a:solidFill>
                <a:effectLst/>
                <a:latin typeface="+mj-lt"/>
                <a:ea typeface="Times New Roman" panose="02020603050405020304" pitchFamily="18" charset="0"/>
                <a:cs typeface="Times New Roman" panose="02020603050405020304" pitchFamily="18" charset="0"/>
              </a:rPr>
              <a:t>seperti</a:t>
            </a:r>
            <a:r>
              <a:rPr lang="en-US" sz="1400" dirty="0">
                <a:solidFill>
                  <a:schemeClr val="tx1"/>
                </a:solidFill>
                <a:effectLst/>
                <a:latin typeface="+mj-lt"/>
                <a:ea typeface="Times New Roman" panose="02020603050405020304" pitchFamily="18" charset="0"/>
                <a:cs typeface="Times New Roman" panose="02020603050405020304" pitchFamily="18" charset="0"/>
              </a:rPr>
              <a:t>:</a:t>
            </a:r>
            <a:endParaRPr lang="en-ID" sz="1400" dirty="0">
              <a:solidFill>
                <a:schemeClr val="tx1"/>
              </a:solidFill>
              <a:effectLst/>
              <a:latin typeface="+mj-lt"/>
              <a:ea typeface="Calibri" panose="020F0502020204030204" pitchFamily="34" charset="0"/>
              <a:cs typeface="Times New Roman" panose="02020603050405020304" pitchFamily="18" charset="0"/>
            </a:endParaRPr>
          </a:p>
          <a:p>
            <a:pPr indent="-179705" algn="l">
              <a:spcAft>
                <a:spcPts val="100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1.    </a:t>
            </a:r>
            <a:r>
              <a:rPr lang="en-US" sz="1400" dirty="0" err="1">
                <a:solidFill>
                  <a:schemeClr val="tx1"/>
                </a:solidFill>
                <a:effectLst/>
                <a:latin typeface="+mj-lt"/>
                <a:ea typeface="Times New Roman" panose="02020603050405020304" pitchFamily="18" charset="0"/>
                <a:cs typeface="Times New Roman" panose="02020603050405020304" pitchFamily="18" charset="0"/>
              </a:rPr>
              <a:t>Keterampilan</a:t>
            </a:r>
            <a:r>
              <a:rPr lang="en-US" sz="1400" dirty="0">
                <a:solidFill>
                  <a:schemeClr val="tx1"/>
                </a:solidFill>
                <a:effectLst/>
                <a:latin typeface="+mj-lt"/>
                <a:ea typeface="Times New Roman" panose="02020603050405020304" pitchFamily="18" charset="0"/>
                <a:cs typeface="Times New Roman" panose="02020603050405020304" pitchFamily="18" charset="0"/>
              </a:rPr>
              <a:t> </a:t>
            </a:r>
            <a:r>
              <a:rPr lang="en-US" sz="1400" dirty="0" err="1">
                <a:solidFill>
                  <a:schemeClr val="tx1"/>
                </a:solidFill>
                <a:effectLst/>
                <a:latin typeface="+mj-lt"/>
                <a:ea typeface="Times New Roman" panose="02020603050405020304" pitchFamily="18" charset="0"/>
                <a:cs typeface="Times New Roman" panose="02020603050405020304" pitchFamily="18" charset="0"/>
              </a:rPr>
              <a:t>melakukan</a:t>
            </a:r>
            <a:r>
              <a:rPr lang="en-US" sz="1400" dirty="0">
                <a:solidFill>
                  <a:schemeClr val="tx1"/>
                </a:solidFill>
                <a:effectLst/>
                <a:latin typeface="+mj-lt"/>
                <a:ea typeface="Times New Roman" panose="02020603050405020304" pitchFamily="18" charset="0"/>
                <a:cs typeface="Times New Roman" panose="02020603050405020304" pitchFamily="18" charset="0"/>
              </a:rPr>
              <a:t> </a:t>
            </a:r>
            <a:r>
              <a:rPr lang="en-US" sz="1400" dirty="0" err="1">
                <a:solidFill>
                  <a:schemeClr val="tx1"/>
                </a:solidFill>
                <a:effectLst/>
                <a:latin typeface="+mj-lt"/>
                <a:ea typeface="Times New Roman" panose="02020603050405020304" pitchFamily="18" charset="0"/>
                <a:cs typeface="Times New Roman" panose="02020603050405020304" pitchFamily="18" charset="0"/>
              </a:rPr>
              <a:t>pengamatan</a:t>
            </a:r>
            <a:r>
              <a:rPr lang="en-US" sz="1400" dirty="0">
                <a:solidFill>
                  <a:schemeClr val="tx1"/>
                </a:solidFill>
                <a:effectLst/>
                <a:latin typeface="+mj-lt"/>
                <a:ea typeface="Times New Roman" panose="02020603050405020304" pitchFamily="18" charset="0"/>
                <a:cs typeface="Times New Roman" panose="02020603050405020304" pitchFamily="18" charset="0"/>
              </a:rPr>
              <a:t>, </a:t>
            </a:r>
            <a:r>
              <a:rPr lang="en-US" sz="1400" dirty="0" err="1">
                <a:solidFill>
                  <a:schemeClr val="tx1"/>
                </a:solidFill>
                <a:effectLst/>
                <a:latin typeface="+mj-lt"/>
                <a:ea typeface="Times New Roman" panose="02020603050405020304" pitchFamily="18" charset="0"/>
                <a:cs typeface="Times New Roman" panose="02020603050405020304" pitchFamily="18" charset="0"/>
              </a:rPr>
              <a:t>pengumpulan</a:t>
            </a:r>
            <a:r>
              <a:rPr lang="en-US" sz="1400" dirty="0">
                <a:solidFill>
                  <a:schemeClr val="tx1"/>
                </a:solidFill>
                <a:effectLst/>
                <a:latin typeface="+mj-lt"/>
                <a:ea typeface="Times New Roman" panose="02020603050405020304" pitchFamily="18" charset="0"/>
                <a:cs typeface="Times New Roman" panose="02020603050405020304" pitchFamily="18" charset="0"/>
              </a:rPr>
              <a:t> dan     </a:t>
            </a:r>
            <a:r>
              <a:rPr lang="en-US" sz="1400" dirty="0" err="1">
                <a:solidFill>
                  <a:schemeClr val="tx1"/>
                </a:solidFill>
                <a:effectLst/>
                <a:latin typeface="+mj-lt"/>
                <a:ea typeface="Times New Roman" panose="02020603050405020304" pitchFamily="18" charset="0"/>
                <a:cs typeface="Times New Roman" panose="02020603050405020304" pitchFamily="18" charset="0"/>
              </a:rPr>
              <a:t>pengorganisasian</a:t>
            </a:r>
            <a:r>
              <a:rPr lang="en-US" sz="1400" dirty="0">
                <a:solidFill>
                  <a:schemeClr val="tx1"/>
                </a:solidFill>
                <a:effectLst/>
                <a:latin typeface="+mj-lt"/>
                <a:ea typeface="Times New Roman" panose="02020603050405020304" pitchFamily="18" charset="0"/>
                <a:cs typeface="Times New Roman" panose="02020603050405020304" pitchFamily="18" charset="0"/>
              </a:rPr>
              <a:t> data, </a:t>
            </a:r>
            <a:r>
              <a:rPr lang="en-US" sz="1400" dirty="0" err="1">
                <a:solidFill>
                  <a:schemeClr val="tx1"/>
                </a:solidFill>
                <a:effectLst/>
                <a:latin typeface="+mj-lt"/>
                <a:ea typeface="Times New Roman" panose="02020603050405020304" pitchFamily="18" charset="0"/>
                <a:cs typeface="Times New Roman" panose="02020603050405020304" pitchFamily="18" charset="0"/>
              </a:rPr>
              <a:t>merumuskan</a:t>
            </a:r>
            <a:r>
              <a:rPr lang="en-US" sz="1400" dirty="0">
                <a:solidFill>
                  <a:schemeClr val="tx1"/>
                </a:solidFill>
                <a:effectLst/>
                <a:latin typeface="+mj-lt"/>
                <a:ea typeface="Times New Roman" panose="02020603050405020304" pitchFamily="18" charset="0"/>
                <a:cs typeface="Times New Roman" panose="02020603050405020304" pitchFamily="18" charset="0"/>
              </a:rPr>
              <a:t> dan </a:t>
            </a:r>
            <a:r>
              <a:rPr lang="en-US" sz="1400" dirty="0" err="1">
                <a:solidFill>
                  <a:schemeClr val="tx1"/>
                </a:solidFill>
                <a:effectLst/>
                <a:latin typeface="+mj-lt"/>
                <a:ea typeface="Times New Roman" panose="02020603050405020304" pitchFamily="18" charset="0"/>
                <a:cs typeface="Times New Roman" panose="02020603050405020304" pitchFamily="18" charset="0"/>
              </a:rPr>
              <a:t>menguji</a:t>
            </a:r>
            <a:r>
              <a:rPr lang="en-US" sz="1400" dirty="0">
                <a:solidFill>
                  <a:schemeClr val="tx1"/>
                </a:solidFill>
                <a:effectLst/>
                <a:latin typeface="+mj-lt"/>
                <a:ea typeface="Times New Roman" panose="02020603050405020304" pitchFamily="18" charset="0"/>
                <a:cs typeface="Times New Roman" panose="02020603050405020304" pitchFamily="18" charset="0"/>
              </a:rPr>
              <a:t> </a:t>
            </a:r>
            <a:r>
              <a:rPr lang="en-US" sz="1400" dirty="0" err="1">
                <a:solidFill>
                  <a:schemeClr val="tx1"/>
                </a:solidFill>
                <a:effectLst/>
                <a:latin typeface="+mj-lt"/>
                <a:ea typeface="Times New Roman" panose="02020603050405020304" pitchFamily="18" charset="0"/>
                <a:cs typeface="Times New Roman" panose="02020603050405020304" pitchFamily="18" charset="0"/>
              </a:rPr>
              <a:t>hipotesis</a:t>
            </a:r>
            <a:r>
              <a:rPr lang="en-US" sz="1400" dirty="0">
                <a:solidFill>
                  <a:schemeClr val="tx1"/>
                </a:solidFill>
                <a:effectLst/>
                <a:latin typeface="+mj-lt"/>
                <a:ea typeface="Times New Roman" panose="02020603050405020304" pitchFamily="18" charset="0"/>
                <a:cs typeface="Times New Roman" panose="02020603050405020304" pitchFamily="18" charset="0"/>
              </a:rPr>
              <a:t> </a:t>
            </a:r>
            <a:r>
              <a:rPr lang="en-US" sz="1400" dirty="0" err="1">
                <a:solidFill>
                  <a:schemeClr val="tx1"/>
                </a:solidFill>
                <a:effectLst/>
                <a:latin typeface="+mj-lt"/>
                <a:ea typeface="Times New Roman" panose="02020603050405020304" pitchFamily="18" charset="0"/>
                <a:cs typeface="Times New Roman" panose="02020603050405020304" pitchFamily="18" charset="0"/>
              </a:rPr>
              <a:t>serta</a:t>
            </a:r>
            <a:r>
              <a:rPr lang="en-US" sz="1400" dirty="0">
                <a:solidFill>
                  <a:schemeClr val="tx1"/>
                </a:solidFill>
                <a:effectLst/>
                <a:latin typeface="+mj-lt"/>
                <a:ea typeface="Times New Roman" panose="02020603050405020304" pitchFamily="18" charset="0"/>
                <a:cs typeface="Times New Roman" panose="02020603050405020304" pitchFamily="18" charset="0"/>
              </a:rPr>
              <a:t> </a:t>
            </a:r>
            <a:r>
              <a:rPr lang="en-US" sz="1400" dirty="0" err="1">
                <a:solidFill>
                  <a:schemeClr val="tx1"/>
                </a:solidFill>
                <a:effectLst/>
                <a:latin typeface="+mj-lt"/>
                <a:ea typeface="Times New Roman" panose="02020603050405020304" pitchFamily="18" charset="0"/>
                <a:cs typeface="Times New Roman" panose="02020603050405020304" pitchFamily="18" charset="0"/>
              </a:rPr>
              <a:t>menjelaskan</a:t>
            </a:r>
            <a:r>
              <a:rPr lang="en-US" sz="1400" dirty="0">
                <a:solidFill>
                  <a:schemeClr val="tx1"/>
                </a:solidFill>
                <a:effectLst/>
                <a:latin typeface="+mj-lt"/>
                <a:ea typeface="Times New Roman" panose="02020603050405020304" pitchFamily="18" charset="0"/>
                <a:cs typeface="Times New Roman" panose="02020603050405020304" pitchFamily="18" charset="0"/>
              </a:rPr>
              <a:t> </a:t>
            </a:r>
            <a:r>
              <a:rPr lang="en-US" sz="1400" dirty="0" err="1">
                <a:solidFill>
                  <a:schemeClr val="tx1"/>
                </a:solidFill>
                <a:effectLst/>
                <a:latin typeface="+mj-lt"/>
                <a:ea typeface="Times New Roman" panose="02020603050405020304" pitchFamily="18" charset="0"/>
                <a:cs typeface="Times New Roman" panose="02020603050405020304" pitchFamily="18" charset="0"/>
              </a:rPr>
              <a:t>fenomena</a:t>
            </a:r>
            <a:r>
              <a:rPr lang="en-US" sz="1400" dirty="0">
                <a:solidFill>
                  <a:schemeClr val="tx1"/>
                </a:solidFill>
                <a:effectLst/>
                <a:latin typeface="+mj-lt"/>
                <a:ea typeface="Times New Roman" panose="02020603050405020304" pitchFamily="18" charset="0"/>
                <a:cs typeface="Times New Roman" panose="02020603050405020304" pitchFamily="18" charset="0"/>
              </a:rPr>
              <a:t>.</a:t>
            </a:r>
            <a:endParaRPr lang="en-ID" sz="1400" dirty="0">
              <a:solidFill>
                <a:schemeClr val="tx1"/>
              </a:solidFill>
              <a:effectLst/>
              <a:latin typeface="+mj-lt"/>
              <a:ea typeface="Calibri" panose="020F0502020204030204" pitchFamily="34" charset="0"/>
              <a:cs typeface="Times New Roman" panose="02020603050405020304" pitchFamily="18" charset="0"/>
            </a:endParaRPr>
          </a:p>
          <a:p>
            <a:pPr indent="-179705" algn="l">
              <a:spcAft>
                <a:spcPts val="100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2.    </a:t>
            </a:r>
            <a:r>
              <a:rPr lang="en-US" sz="1400" dirty="0" err="1">
                <a:solidFill>
                  <a:schemeClr val="tx1"/>
                </a:solidFill>
                <a:effectLst/>
                <a:latin typeface="+mj-lt"/>
                <a:ea typeface="Times New Roman" panose="02020603050405020304" pitchFamily="18" charset="0"/>
                <a:cs typeface="Times New Roman" panose="02020603050405020304" pitchFamily="18" charset="0"/>
              </a:rPr>
              <a:t>Kemandirian</a:t>
            </a:r>
            <a:r>
              <a:rPr lang="en-US" sz="1400" dirty="0">
                <a:solidFill>
                  <a:schemeClr val="tx1"/>
                </a:solidFill>
                <a:effectLst/>
                <a:latin typeface="+mj-lt"/>
                <a:ea typeface="Times New Roman" panose="02020603050405020304" pitchFamily="18" charset="0"/>
                <a:cs typeface="Times New Roman" panose="02020603050405020304" pitchFamily="18" charset="0"/>
              </a:rPr>
              <a:t> </a:t>
            </a:r>
            <a:r>
              <a:rPr lang="en-US" sz="1400" dirty="0" err="1">
                <a:solidFill>
                  <a:schemeClr val="tx1"/>
                </a:solidFill>
                <a:effectLst/>
                <a:latin typeface="+mj-lt"/>
                <a:ea typeface="Times New Roman" panose="02020603050405020304" pitchFamily="18" charset="0"/>
                <a:cs typeface="Times New Roman" panose="02020603050405020304" pitchFamily="18" charset="0"/>
              </a:rPr>
              <a:t>belajar</a:t>
            </a:r>
            <a:endParaRPr lang="en-ID" sz="1400" dirty="0">
              <a:solidFill>
                <a:schemeClr val="tx1"/>
              </a:solidFill>
              <a:effectLst/>
              <a:latin typeface="+mj-lt"/>
              <a:ea typeface="Calibri" panose="020F0502020204030204" pitchFamily="34" charset="0"/>
              <a:cs typeface="Times New Roman" panose="02020603050405020304" pitchFamily="18" charset="0"/>
            </a:endParaRPr>
          </a:p>
          <a:p>
            <a:pPr indent="-179705" algn="l">
              <a:spcAft>
                <a:spcPts val="100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3.    </a:t>
            </a:r>
            <a:r>
              <a:rPr lang="en-US" sz="1400" dirty="0" err="1">
                <a:solidFill>
                  <a:schemeClr val="tx1"/>
                </a:solidFill>
                <a:effectLst/>
                <a:latin typeface="+mj-lt"/>
                <a:ea typeface="Times New Roman" panose="02020603050405020304" pitchFamily="18" charset="0"/>
                <a:cs typeface="Times New Roman" panose="02020603050405020304" pitchFamily="18" charset="0"/>
              </a:rPr>
              <a:t>Keterampilan</a:t>
            </a:r>
            <a:r>
              <a:rPr lang="en-US" sz="1400" dirty="0">
                <a:solidFill>
                  <a:schemeClr val="tx1"/>
                </a:solidFill>
                <a:effectLst/>
                <a:latin typeface="+mj-lt"/>
                <a:ea typeface="Times New Roman" panose="02020603050405020304" pitchFamily="18" charset="0"/>
                <a:cs typeface="Times New Roman" panose="02020603050405020304" pitchFamily="18" charset="0"/>
              </a:rPr>
              <a:t> </a:t>
            </a:r>
            <a:r>
              <a:rPr lang="en-US" sz="1400" dirty="0" err="1">
                <a:solidFill>
                  <a:schemeClr val="tx1"/>
                </a:solidFill>
                <a:effectLst/>
                <a:latin typeface="+mj-lt"/>
                <a:ea typeface="Times New Roman" panose="02020603050405020304" pitchFamily="18" charset="0"/>
                <a:cs typeface="Times New Roman" panose="02020603050405020304" pitchFamily="18" charset="0"/>
              </a:rPr>
              <a:t>mengekspresikan</a:t>
            </a:r>
            <a:r>
              <a:rPr lang="en-US" sz="1400" dirty="0">
                <a:solidFill>
                  <a:schemeClr val="tx1"/>
                </a:solidFill>
                <a:effectLst/>
                <a:latin typeface="+mj-lt"/>
                <a:ea typeface="Times New Roman" panose="02020603050405020304" pitchFamily="18" charset="0"/>
                <a:cs typeface="Times New Roman" panose="02020603050405020304" pitchFamily="18" charset="0"/>
              </a:rPr>
              <a:t> </a:t>
            </a:r>
            <a:r>
              <a:rPr lang="en-US" sz="1400" dirty="0" err="1">
                <a:solidFill>
                  <a:schemeClr val="tx1"/>
                </a:solidFill>
                <a:effectLst/>
                <a:latin typeface="+mj-lt"/>
                <a:ea typeface="Times New Roman" panose="02020603050405020304" pitchFamily="18" charset="0"/>
                <a:cs typeface="Times New Roman" panose="02020603050405020304" pitchFamily="18" charset="0"/>
              </a:rPr>
              <a:t>secara</a:t>
            </a:r>
            <a:r>
              <a:rPr lang="en-US" sz="1400" dirty="0">
                <a:solidFill>
                  <a:schemeClr val="tx1"/>
                </a:solidFill>
                <a:effectLst/>
                <a:latin typeface="+mj-lt"/>
                <a:ea typeface="Times New Roman" panose="02020603050405020304" pitchFamily="18" charset="0"/>
                <a:cs typeface="Times New Roman" panose="02020603050405020304" pitchFamily="18" charset="0"/>
              </a:rPr>
              <a:t> verbal</a:t>
            </a:r>
            <a:endParaRPr lang="en-ID" sz="1400" dirty="0">
              <a:solidFill>
                <a:schemeClr val="tx1"/>
              </a:solidFill>
              <a:effectLst/>
              <a:latin typeface="+mj-lt"/>
              <a:ea typeface="Calibri" panose="020F0502020204030204" pitchFamily="34" charset="0"/>
              <a:cs typeface="Times New Roman" panose="02020603050405020304" pitchFamily="18" charset="0"/>
            </a:endParaRPr>
          </a:p>
          <a:p>
            <a:pPr indent="-179705" algn="l">
              <a:spcAft>
                <a:spcPts val="100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4.    </a:t>
            </a:r>
            <a:r>
              <a:rPr lang="en-US" sz="1400" dirty="0" err="1">
                <a:solidFill>
                  <a:schemeClr val="tx1"/>
                </a:solidFill>
                <a:effectLst/>
                <a:latin typeface="+mj-lt"/>
                <a:ea typeface="Times New Roman" panose="02020603050405020304" pitchFamily="18" charset="0"/>
                <a:cs typeface="Times New Roman" panose="02020603050405020304" pitchFamily="18" charset="0"/>
              </a:rPr>
              <a:t>Kemampuan</a:t>
            </a:r>
            <a:r>
              <a:rPr lang="en-US" sz="1400" dirty="0">
                <a:solidFill>
                  <a:schemeClr val="tx1"/>
                </a:solidFill>
                <a:effectLst/>
                <a:latin typeface="+mj-lt"/>
                <a:ea typeface="Times New Roman" panose="02020603050405020304" pitchFamily="18" charset="0"/>
                <a:cs typeface="Times New Roman" panose="02020603050405020304" pitchFamily="18" charset="0"/>
              </a:rPr>
              <a:t> </a:t>
            </a:r>
            <a:r>
              <a:rPr lang="en-US" sz="1400" dirty="0" err="1">
                <a:solidFill>
                  <a:schemeClr val="tx1"/>
                </a:solidFill>
                <a:effectLst/>
                <a:latin typeface="+mj-lt"/>
                <a:ea typeface="Times New Roman" panose="02020603050405020304" pitchFamily="18" charset="0"/>
                <a:cs typeface="Times New Roman" panose="02020603050405020304" pitchFamily="18" charset="0"/>
              </a:rPr>
              <a:t>berpikir</a:t>
            </a:r>
            <a:r>
              <a:rPr lang="en-US" sz="1400" dirty="0">
                <a:solidFill>
                  <a:schemeClr val="tx1"/>
                </a:solidFill>
                <a:effectLst/>
                <a:latin typeface="+mj-lt"/>
                <a:ea typeface="Times New Roman" panose="02020603050405020304" pitchFamily="18" charset="0"/>
                <a:cs typeface="Times New Roman" panose="02020603050405020304" pitchFamily="18" charset="0"/>
              </a:rPr>
              <a:t> </a:t>
            </a:r>
            <a:r>
              <a:rPr lang="en-US" sz="1400" dirty="0" err="1">
                <a:solidFill>
                  <a:schemeClr val="tx1"/>
                </a:solidFill>
                <a:effectLst/>
                <a:latin typeface="+mj-lt"/>
                <a:ea typeface="Times New Roman" panose="02020603050405020304" pitchFamily="18" charset="0"/>
                <a:cs typeface="Times New Roman" panose="02020603050405020304" pitchFamily="18" charset="0"/>
              </a:rPr>
              <a:t>logis</a:t>
            </a:r>
            <a:r>
              <a:rPr lang="en-US" sz="1400" dirty="0">
                <a:solidFill>
                  <a:schemeClr val="tx1"/>
                </a:solidFill>
                <a:effectLst/>
                <a:latin typeface="+mj-lt"/>
                <a:ea typeface="Times New Roman" panose="02020603050405020304" pitchFamily="18" charset="0"/>
                <a:cs typeface="Times New Roman" panose="02020603050405020304" pitchFamily="18" charset="0"/>
              </a:rPr>
              <a:t>, dan</a:t>
            </a:r>
            <a:endParaRPr lang="en-ID" sz="1400" dirty="0">
              <a:solidFill>
                <a:schemeClr val="tx1"/>
              </a:solidFill>
              <a:effectLst/>
              <a:latin typeface="+mj-lt"/>
              <a:ea typeface="Calibri" panose="020F0502020204030204" pitchFamily="34" charset="0"/>
              <a:cs typeface="Times New Roman" panose="02020603050405020304" pitchFamily="18" charset="0"/>
            </a:endParaRPr>
          </a:p>
          <a:p>
            <a:pPr indent="-179705" algn="l">
              <a:spcAft>
                <a:spcPts val="100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5.    </a:t>
            </a:r>
            <a:r>
              <a:rPr lang="en-US" sz="1400" dirty="0" err="1">
                <a:solidFill>
                  <a:schemeClr val="tx1"/>
                </a:solidFill>
                <a:effectLst/>
                <a:latin typeface="+mj-lt"/>
                <a:ea typeface="Times New Roman" panose="02020603050405020304" pitchFamily="18" charset="0"/>
                <a:cs typeface="Times New Roman" panose="02020603050405020304" pitchFamily="18" charset="0"/>
              </a:rPr>
              <a:t>Kesadaran</a:t>
            </a:r>
            <a:r>
              <a:rPr lang="en-US" sz="1400" dirty="0">
                <a:solidFill>
                  <a:schemeClr val="tx1"/>
                </a:solidFill>
                <a:effectLst/>
                <a:latin typeface="+mj-lt"/>
                <a:ea typeface="Times New Roman" panose="02020603050405020304" pitchFamily="18" charset="0"/>
                <a:cs typeface="Times New Roman" panose="02020603050405020304" pitchFamily="18" charset="0"/>
              </a:rPr>
              <a:t> </a:t>
            </a:r>
            <a:r>
              <a:rPr lang="en-US" sz="1400" dirty="0" err="1">
                <a:solidFill>
                  <a:schemeClr val="tx1"/>
                </a:solidFill>
                <a:effectLst/>
                <a:latin typeface="+mj-lt"/>
                <a:ea typeface="Times New Roman" panose="02020603050405020304" pitchFamily="18" charset="0"/>
                <a:cs typeface="Times New Roman" panose="02020603050405020304" pitchFamily="18" charset="0"/>
              </a:rPr>
              <a:t>bahwa</a:t>
            </a:r>
            <a:r>
              <a:rPr lang="en-US" sz="1400" dirty="0">
                <a:solidFill>
                  <a:schemeClr val="tx1"/>
                </a:solidFill>
                <a:effectLst/>
                <a:latin typeface="+mj-lt"/>
                <a:ea typeface="Times New Roman" panose="02020603050405020304" pitchFamily="18" charset="0"/>
                <a:cs typeface="Times New Roman" panose="02020603050405020304" pitchFamily="18" charset="0"/>
              </a:rPr>
              <a:t> </a:t>
            </a:r>
            <a:r>
              <a:rPr lang="en-US" sz="1400" dirty="0" err="1">
                <a:solidFill>
                  <a:schemeClr val="tx1"/>
                </a:solidFill>
                <a:effectLst/>
                <a:latin typeface="+mj-lt"/>
                <a:ea typeface="Times New Roman" panose="02020603050405020304" pitchFamily="18" charset="0"/>
                <a:cs typeface="Times New Roman" panose="02020603050405020304" pitchFamily="18" charset="0"/>
              </a:rPr>
              <a:t>ilmu</a:t>
            </a:r>
            <a:r>
              <a:rPr lang="en-US" sz="1400" dirty="0">
                <a:solidFill>
                  <a:schemeClr val="tx1"/>
                </a:solidFill>
                <a:effectLst/>
                <a:latin typeface="+mj-lt"/>
                <a:ea typeface="Times New Roman" panose="02020603050405020304" pitchFamily="18" charset="0"/>
                <a:cs typeface="Times New Roman" panose="02020603050405020304" pitchFamily="18" charset="0"/>
              </a:rPr>
              <a:t> </a:t>
            </a:r>
            <a:r>
              <a:rPr lang="en-US" sz="1400" dirty="0" err="1">
                <a:solidFill>
                  <a:schemeClr val="tx1"/>
                </a:solidFill>
                <a:effectLst/>
                <a:latin typeface="+mj-lt"/>
                <a:ea typeface="Times New Roman" panose="02020603050405020304" pitchFamily="18" charset="0"/>
                <a:cs typeface="Times New Roman" panose="02020603050405020304" pitchFamily="18" charset="0"/>
              </a:rPr>
              <a:t>bersifat</a:t>
            </a:r>
            <a:r>
              <a:rPr lang="en-US" sz="1400" dirty="0">
                <a:solidFill>
                  <a:schemeClr val="tx1"/>
                </a:solidFill>
                <a:effectLst/>
                <a:latin typeface="+mj-lt"/>
                <a:ea typeface="Times New Roman" panose="02020603050405020304" pitchFamily="18" charset="0"/>
                <a:cs typeface="Times New Roman" panose="02020603050405020304" pitchFamily="18" charset="0"/>
              </a:rPr>
              <a:t> </a:t>
            </a:r>
            <a:r>
              <a:rPr lang="en-US" sz="1400" dirty="0" err="1">
                <a:solidFill>
                  <a:schemeClr val="tx1"/>
                </a:solidFill>
                <a:effectLst/>
                <a:latin typeface="+mj-lt"/>
                <a:ea typeface="Times New Roman" panose="02020603050405020304" pitchFamily="18" charset="0"/>
                <a:cs typeface="Times New Roman" panose="02020603050405020304" pitchFamily="18" charset="0"/>
              </a:rPr>
              <a:t>dinamis</a:t>
            </a:r>
            <a:r>
              <a:rPr lang="en-US" sz="1400" dirty="0">
                <a:solidFill>
                  <a:schemeClr val="tx1"/>
                </a:solidFill>
                <a:effectLst/>
                <a:latin typeface="+mj-lt"/>
                <a:ea typeface="Times New Roman" panose="02020603050405020304" pitchFamily="18" charset="0"/>
                <a:cs typeface="Times New Roman" panose="02020603050405020304" pitchFamily="18" charset="0"/>
              </a:rPr>
              <a:t> dan </a:t>
            </a:r>
            <a:r>
              <a:rPr lang="en-US" sz="1400" dirty="0" err="1">
                <a:solidFill>
                  <a:schemeClr val="tx1"/>
                </a:solidFill>
                <a:effectLst/>
                <a:latin typeface="+mj-lt"/>
                <a:ea typeface="Times New Roman" panose="02020603050405020304" pitchFamily="18" charset="0"/>
                <a:cs typeface="Times New Roman" panose="02020603050405020304" pitchFamily="18" charset="0"/>
              </a:rPr>
              <a:t>tetatif</a:t>
            </a:r>
            <a:r>
              <a:rPr lang="en-US" sz="1400" dirty="0">
                <a:solidFill>
                  <a:schemeClr val="tx1"/>
                </a:solidFill>
                <a:effectLst/>
                <a:latin typeface="+mj-lt"/>
                <a:ea typeface="Times New Roman" panose="02020603050405020304" pitchFamily="18" charset="0"/>
                <a:cs typeface="Times New Roman" panose="02020603050405020304" pitchFamily="18" charset="0"/>
              </a:rPr>
              <a:t> (</a:t>
            </a:r>
            <a:r>
              <a:rPr lang="en-US" sz="1400" dirty="0" err="1">
                <a:solidFill>
                  <a:schemeClr val="tx1"/>
                </a:solidFill>
                <a:effectLst/>
                <a:latin typeface="+mj-lt"/>
                <a:ea typeface="Times New Roman" panose="02020603050405020304" pitchFamily="18" charset="0"/>
                <a:cs typeface="Times New Roman" panose="02020603050405020304" pitchFamily="18" charset="0"/>
              </a:rPr>
              <a:t>dapat</a:t>
            </a:r>
            <a:r>
              <a:rPr lang="en-US" sz="1400" dirty="0">
                <a:solidFill>
                  <a:schemeClr val="tx1"/>
                </a:solidFill>
                <a:effectLst/>
                <a:latin typeface="+mj-lt"/>
                <a:ea typeface="Times New Roman" panose="02020603050405020304" pitchFamily="18" charset="0"/>
                <a:cs typeface="Times New Roman" panose="02020603050405020304" pitchFamily="18" charset="0"/>
              </a:rPr>
              <a:t> </a:t>
            </a:r>
            <a:r>
              <a:rPr lang="en-US" sz="1400" dirty="0" err="1">
                <a:solidFill>
                  <a:schemeClr val="tx1"/>
                </a:solidFill>
                <a:effectLst/>
                <a:latin typeface="+mj-lt"/>
                <a:ea typeface="Times New Roman" panose="02020603050405020304" pitchFamily="18" charset="0"/>
                <a:cs typeface="Times New Roman" panose="02020603050405020304" pitchFamily="18" charset="0"/>
              </a:rPr>
              <a:t>berubah</a:t>
            </a:r>
            <a:r>
              <a:rPr lang="en-US" sz="1400" dirty="0">
                <a:solidFill>
                  <a:schemeClr val="tx1"/>
                </a:solidFill>
                <a:effectLst/>
                <a:latin typeface="+mj-lt"/>
                <a:ea typeface="Times New Roman" panose="02020603050405020304" pitchFamily="18" charset="0"/>
                <a:cs typeface="Times New Roman" panose="02020603050405020304" pitchFamily="18" charset="0"/>
              </a:rPr>
              <a:t>)</a:t>
            </a:r>
            <a:endParaRPr lang="en-ID" sz="1400" dirty="0">
              <a:solidFill>
                <a:schemeClr val="tx1"/>
              </a:solidFill>
              <a:effectLst/>
              <a:latin typeface="+mj-lt"/>
              <a:ea typeface="Calibri" panose="020F0502020204030204" pitchFamily="34" charset="0"/>
              <a:cs typeface="Times New Roman" panose="02020603050405020304" pitchFamily="18" charset="0"/>
            </a:endParaRPr>
          </a:p>
        </p:txBody>
      </p:sp>
      <p:sp>
        <p:nvSpPr>
          <p:cNvPr id="686" name="Google Shape;686;p5"/>
          <p:cNvSpPr/>
          <p:nvPr/>
        </p:nvSpPr>
        <p:spPr>
          <a:xfrm rot="584684">
            <a:off x="715312" y="21255"/>
            <a:ext cx="752894" cy="687892"/>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1"/>
          </a:solidFill>
          <a:ln w="28575" cap="flat" cmpd="sng">
            <a:solidFill>
              <a:srgbClr val="FFFFFF"/>
            </a:solidFill>
            <a:prstDash val="solid"/>
            <a:round/>
            <a:headEnd type="none" w="sm" len="sm"/>
            <a:tailEnd type="none" w="sm" len="sm"/>
          </a:ln>
          <a:effectLst>
            <a:outerShdw blurRad="28575" dist="9525" dir="1938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5" name="Google Shape;695;p5"/>
          <p:cNvGrpSpPr/>
          <p:nvPr/>
        </p:nvGrpSpPr>
        <p:grpSpPr>
          <a:xfrm rot="2411096">
            <a:off x="1484912" y="4457721"/>
            <a:ext cx="1320810" cy="265361"/>
            <a:chOff x="5889124" y="4026299"/>
            <a:chExt cx="1800075" cy="249075"/>
          </a:xfrm>
        </p:grpSpPr>
        <p:sp>
          <p:nvSpPr>
            <p:cNvPr id="696" name="Google Shape;696;p5"/>
            <p:cNvSpPr/>
            <p:nvPr/>
          </p:nvSpPr>
          <p:spPr>
            <a:xfrm rot="10800000">
              <a:off x="5889124" y="4026299"/>
              <a:ext cx="1800075" cy="249075"/>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4"/>
            </a:solidFill>
            <a:ln>
              <a:noFill/>
            </a:ln>
            <a:effectLst>
              <a:outerShdw blurRad="28575" dist="19050" dir="1932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7" name="Google Shape;697;p5"/>
            <p:cNvGrpSpPr/>
            <p:nvPr/>
          </p:nvGrpSpPr>
          <p:grpSpPr>
            <a:xfrm rot="-5400000">
              <a:off x="6116695" y="4027378"/>
              <a:ext cx="57254" cy="137072"/>
              <a:chOff x="3197462" y="129838"/>
              <a:chExt cx="465478" cy="1040001"/>
            </a:xfrm>
          </p:grpSpPr>
          <p:sp>
            <p:nvSpPr>
              <p:cNvPr id="698" name="Google Shape;698;p5"/>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5"/>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5"/>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5"/>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5"/>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5"/>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04" name="Google Shape;704;p5"/>
            <p:cNvGrpSpPr/>
            <p:nvPr/>
          </p:nvGrpSpPr>
          <p:grpSpPr>
            <a:xfrm rot="-5400000">
              <a:off x="6393433" y="4027378"/>
              <a:ext cx="57254" cy="137072"/>
              <a:chOff x="3197462" y="129838"/>
              <a:chExt cx="465478" cy="1040001"/>
            </a:xfrm>
          </p:grpSpPr>
          <p:sp>
            <p:nvSpPr>
              <p:cNvPr id="705" name="Google Shape;705;p5"/>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5"/>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5"/>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5"/>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5"/>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5"/>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1" name="Google Shape;711;p5"/>
            <p:cNvGrpSpPr/>
            <p:nvPr/>
          </p:nvGrpSpPr>
          <p:grpSpPr>
            <a:xfrm rot="-5400000">
              <a:off x="6670171" y="4027378"/>
              <a:ext cx="57254" cy="137072"/>
              <a:chOff x="3197462" y="129838"/>
              <a:chExt cx="465478" cy="1040001"/>
            </a:xfrm>
          </p:grpSpPr>
          <p:sp>
            <p:nvSpPr>
              <p:cNvPr id="712" name="Google Shape;712;p5"/>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5"/>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5"/>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5"/>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5"/>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5"/>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8" name="Google Shape;718;p5"/>
            <p:cNvGrpSpPr/>
            <p:nvPr/>
          </p:nvGrpSpPr>
          <p:grpSpPr>
            <a:xfrm rot="-5400000">
              <a:off x="6946909" y="4027378"/>
              <a:ext cx="57254" cy="137072"/>
              <a:chOff x="3197462" y="129838"/>
              <a:chExt cx="465478" cy="1040001"/>
            </a:xfrm>
          </p:grpSpPr>
          <p:sp>
            <p:nvSpPr>
              <p:cNvPr id="719" name="Google Shape;719;p5"/>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5"/>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5"/>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5"/>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5"/>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5"/>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25" name="Google Shape;725;p5"/>
            <p:cNvGrpSpPr/>
            <p:nvPr/>
          </p:nvGrpSpPr>
          <p:grpSpPr>
            <a:xfrm rot="-5400000">
              <a:off x="7223647" y="4027378"/>
              <a:ext cx="57254" cy="137072"/>
              <a:chOff x="3197462" y="129838"/>
              <a:chExt cx="465478" cy="1040001"/>
            </a:xfrm>
          </p:grpSpPr>
          <p:sp>
            <p:nvSpPr>
              <p:cNvPr id="726" name="Google Shape;726;p5"/>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5"/>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5"/>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5"/>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5"/>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5"/>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32" name="Google Shape;732;p5"/>
            <p:cNvGrpSpPr/>
            <p:nvPr/>
          </p:nvGrpSpPr>
          <p:grpSpPr>
            <a:xfrm rot="-5400000">
              <a:off x="7500384" y="4027378"/>
              <a:ext cx="57254" cy="137072"/>
              <a:chOff x="3197462" y="129838"/>
              <a:chExt cx="465478" cy="1040001"/>
            </a:xfrm>
          </p:grpSpPr>
          <p:sp>
            <p:nvSpPr>
              <p:cNvPr id="733" name="Google Shape;733;p5"/>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5"/>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5"/>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5"/>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5"/>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5"/>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39" name="Google Shape;739;p5"/>
            <p:cNvGrpSpPr/>
            <p:nvPr/>
          </p:nvGrpSpPr>
          <p:grpSpPr>
            <a:xfrm rot="-5400000">
              <a:off x="6269480" y="4131553"/>
              <a:ext cx="57254" cy="137072"/>
              <a:chOff x="3197462" y="129838"/>
              <a:chExt cx="465478" cy="1040001"/>
            </a:xfrm>
          </p:grpSpPr>
          <p:sp>
            <p:nvSpPr>
              <p:cNvPr id="740" name="Google Shape;740;p5"/>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5"/>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5"/>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5"/>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5"/>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5"/>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46" name="Google Shape;746;p5"/>
            <p:cNvGrpSpPr/>
            <p:nvPr/>
          </p:nvGrpSpPr>
          <p:grpSpPr>
            <a:xfrm rot="-5400000">
              <a:off x="6546218" y="4131553"/>
              <a:ext cx="57254" cy="137072"/>
              <a:chOff x="3197462" y="129838"/>
              <a:chExt cx="465478" cy="1040001"/>
            </a:xfrm>
          </p:grpSpPr>
          <p:sp>
            <p:nvSpPr>
              <p:cNvPr id="747" name="Google Shape;747;p5"/>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5"/>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5"/>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5"/>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5"/>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5"/>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53" name="Google Shape;753;p5"/>
            <p:cNvGrpSpPr/>
            <p:nvPr/>
          </p:nvGrpSpPr>
          <p:grpSpPr>
            <a:xfrm rot="-5400000">
              <a:off x="6822956" y="4131553"/>
              <a:ext cx="57254" cy="137072"/>
              <a:chOff x="3197462" y="129838"/>
              <a:chExt cx="465478" cy="1040001"/>
            </a:xfrm>
          </p:grpSpPr>
          <p:sp>
            <p:nvSpPr>
              <p:cNvPr id="754" name="Google Shape;754;p5"/>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5"/>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5"/>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5"/>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5"/>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5"/>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60" name="Google Shape;760;p5"/>
            <p:cNvGrpSpPr/>
            <p:nvPr/>
          </p:nvGrpSpPr>
          <p:grpSpPr>
            <a:xfrm rot="-5400000">
              <a:off x="7099693" y="4131553"/>
              <a:ext cx="57254" cy="137072"/>
              <a:chOff x="3197462" y="129838"/>
              <a:chExt cx="465478" cy="1040001"/>
            </a:xfrm>
          </p:grpSpPr>
          <p:sp>
            <p:nvSpPr>
              <p:cNvPr id="761" name="Google Shape;761;p5"/>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5"/>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5"/>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5"/>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5"/>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5"/>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67" name="Google Shape;767;p5"/>
            <p:cNvGrpSpPr/>
            <p:nvPr/>
          </p:nvGrpSpPr>
          <p:grpSpPr>
            <a:xfrm rot="-5400000">
              <a:off x="7376431" y="4131553"/>
              <a:ext cx="57254" cy="137072"/>
              <a:chOff x="3197462" y="129838"/>
              <a:chExt cx="465478" cy="1040001"/>
            </a:xfrm>
          </p:grpSpPr>
          <p:sp>
            <p:nvSpPr>
              <p:cNvPr id="768" name="Google Shape;768;p5"/>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5"/>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5"/>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5"/>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5"/>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5"/>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774" name="Google Shape;774;p5"/>
          <p:cNvGrpSpPr/>
          <p:nvPr/>
        </p:nvGrpSpPr>
        <p:grpSpPr>
          <a:xfrm rot="7839130">
            <a:off x="1727269" y="1429514"/>
            <a:ext cx="1190532" cy="210639"/>
            <a:chOff x="1777900" y="2356875"/>
            <a:chExt cx="5003236" cy="814081"/>
          </a:xfrm>
        </p:grpSpPr>
        <p:sp>
          <p:nvSpPr>
            <p:cNvPr id="775" name="Google Shape;775;p5"/>
            <p:cNvSpPr/>
            <p:nvPr/>
          </p:nvSpPr>
          <p:spPr>
            <a:xfrm>
              <a:off x="1777900" y="2356875"/>
              <a:ext cx="5003236" cy="814081"/>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dk2"/>
            </a:solidFill>
            <a:ln>
              <a:noFill/>
            </a:ln>
            <a:effectLst>
              <a:outerShdw blurRad="28575" dist="19050" dir="1920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5"/>
            <p:cNvSpPr/>
            <p:nvPr/>
          </p:nvSpPr>
          <p:spPr>
            <a:xfrm>
              <a:off x="2238992" y="2497306"/>
              <a:ext cx="1159001" cy="540133"/>
            </a:xfrm>
            <a:custGeom>
              <a:avLst/>
              <a:gdLst/>
              <a:ahLst/>
              <a:cxnLst/>
              <a:rect l="l" t="t" r="r" b="b"/>
              <a:pathLst>
                <a:path w="8212" h="3827" extrusionOk="0">
                  <a:moveTo>
                    <a:pt x="1" y="1"/>
                  </a:moveTo>
                  <a:cubicBezTo>
                    <a:pt x="1" y="110"/>
                    <a:pt x="1" y="219"/>
                    <a:pt x="10" y="332"/>
                  </a:cubicBezTo>
                  <a:cubicBezTo>
                    <a:pt x="158" y="2319"/>
                    <a:pt x="1933" y="3826"/>
                    <a:pt x="4048" y="3826"/>
                  </a:cubicBezTo>
                  <a:cubicBezTo>
                    <a:pt x="4161" y="3826"/>
                    <a:pt x="4274" y="3822"/>
                    <a:pt x="4389" y="3813"/>
                  </a:cubicBezTo>
                  <a:cubicBezTo>
                    <a:pt x="6532" y="3655"/>
                    <a:pt x="8178" y="2002"/>
                    <a:pt x="8212" y="47"/>
                  </a:cubicBezTo>
                  <a:lnTo>
                    <a:pt x="1" y="1"/>
                  </a:lnTo>
                  <a:close/>
                </a:path>
              </a:pathLst>
            </a:custGeom>
            <a:solidFill>
              <a:srgbClr val="8DB1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5"/>
            <p:cNvSpPr/>
            <p:nvPr/>
          </p:nvSpPr>
          <p:spPr>
            <a:xfrm>
              <a:off x="2315487" y="2497870"/>
              <a:ext cx="1004176" cy="457850"/>
            </a:xfrm>
            <a:custGeom>
              <a:avLst/>
              <a:gdLst/>
              <a:ahLst/>
              <a:cxnLst/>
              <a:rect l="l" t="t" r="r" b="b"/>
              <a:pathLst>
                <a:path w="7115" h="3244" extrusionOk="0">
                  <a:moveTo>
                    <a:pt x="1" y="0"/>
                  </a:moveTo>
                  <a:lnTo>
                    <a:pt x="1" y="0"/>
                  </a:lnTo>
                  <a:cubicBezTo>
                    <a:pt x="255" y="1863"/>
                    <a:pt x="1660" y="3243"/>
                    <a:pt x="3519" y="3243"/>
                  </a:cubicBezTo>
                  <a:cubicBezTo>
                    <a:pt x="3620" y="3243"/>
                    <a:pt x="3723" y="3239"/>
                    <a:pt x="3827" y="3231"/>
                  </a:cubicBezTo>
                  <a:cubicBezTo>
                    <a:pt x="5616" y="3086"/>
                    <a:pt x="6823" y="1729"/>
                    <a:pt x="7114" y="40"/>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5"/>
            <p:cNvSpPr/>
            <p:nvPr/>
          </p:nvSpPr>
          <p:spPr>
            <a:xfrm>
              <a:off x="3829172" y="2497447"/>
              <a:ext cx="1158859" cy="539992"/>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rgbClr val="8DB1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5"/>
            <p:cNvSpPr/>
            <p:nvPr/>
          </p:nvSpPr>
          <p:spPr>
            <a:xfrm>
              <a:off x="3907503" y="2579588"/>
              <a:ext cx="1004034" cy="457427"/>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5"/>
            <p:cNvSpPr/>
            <p:nvPr/>
          </p:nvSpPr>
          <p:spPr>
            <a:xfrm>
              <a:off x="5418647" y="2497306"/>
              <a:ext cx="1159001" cy="540133"/>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rgbClr val="8DB1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5"/>
            <p:cNvSpPr/>
            <p:nvPr/>
          </p:nvSpPr>
          <p:spPr>
            <a:xfrm>
              <a:off x="5495284" y="2497870"/>
              <a:ext cx="1003893" cy="457850"/>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5"/>
            <p:cNvSpPr/>
            <p:nvPr/>
          </p:nvSpPr>
          <p:spPr>
            <a:xfrm>
              <a:off x="2734238" y="2798491"/>
              <a:ext cx="163575" cy="125471"/>
            </a:xfrm>
            <a:custGeom>
              <a:avLst/>
              <a:gdLst/>
              <a:ahLst/>
              <a:cxnLst/>
              <a:rect l="l" t="t" r="r" b="b"/>
              <a:pathLst>
                <a:path w="1159" h="889" extrusionOk="0">
                  <a:moveTo>
                    <a:pt x="585" y="0"/>
                  </a:moveTo>
                  <a:cubicBezTo>
                    <a:pt x="585" y="0"/>
                    <a:pt x="1" y="886"/>
                    <a:pt x="579" y="889"/>
                  </a:cubicBezTo>
                  <a:cubicBezTo>
                    <a:pt x="580" y="889"/>
                    <a:pt x="582" y="889"/>
                    <a:pt x="583" y="889"/>
                  </a:cubicBezTo>
                  <a:cubicBezTo>
                    <a:pt x="1158" y="889"/>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5"/>
            <p:cNvSpPr/>
            <p:nvPr/>
          </p:nvSpPr>
          <p:spPr>
            <a:xfrm>
              <a:off x="2936345" y="2651850"/>
              <a:ext cx="163999" cy="125612"/>
            </a:xfrm>
            <a:custGeom>
              <a:avLst/>
              <a:gdLst/>
              <a:ahLst/>
              <a:cxnLst/>
              <a:rect l="l" t="t" r="r" b="b"/>
              <a:pathLst>
                <a:path w="1162" h="890" extrusionOk="0">
                  <a:moveTo>
                    <a:pt x="588" y="0"/>
                  </a:moveTo>
                  <a:cubicBezTo>
                    <a:pt x="588" y="0"/>
                    <a:pt x="0" y="887"/>
                    <a:pt x="582" y="890"/>
                  </a:cubicBezTo>
                  <a:cubicBezTo>
                    <a:pt x="583" y="890"/>
                    <a:pt x="584" y="890"/>
                    <a:pt x="585" y="890"/>
                  </a:cubicBezTo>
                  <a:cubicBezTo>
                    <a:pt x="1162" y="890"/>
                    <a:pt x="588" y="0"/>
                    <a:pt x="5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5"/>
            <p:cNvSpPr/>
            <p:nvPr/>
          </p:nvSpPr>
          <p:spPr>
            <a:xfrm>
              <a:off x="2556407" y="2650015"/>
              <a:ext cx="163575" cy="125612"/>
            </a:xfrm>
            <a:custGeom>
              <a:avLst/>
              <a:gdLst/>
              <a:ahLst/>
              <a:cxnLst/>
              <a:rect l="l" t="t" r="r" b="b"/>
              <a:pathLst>
                <a:path w="1159" h="890" extrusionOk="0">
                  <a:moveTo>
                    <a:pt x="586" y="1"/>
                  </a:moveTo>
                  <a:cubicBezTo>
                    <a:pt x="586" y="1"/>
                    <a:pt x="0" y="886"/>
                    <a:pt x="582" y="889"/>
                  </a:cubicBezTo>
                  <a:cubicBezTo>
                    <a:pt x="583" y="889"/>
                    <a:pt x="585" y="889"/>
                    <a:pt x="586" y="889"/>
                  </a:cubicBezTo>
                  <a:cubicBezTo>
                    <a:pt x="1159"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5"/>
            <p:cNvSpPr/>
            <p:nvPr/>
          </p:nvSpPr>
          <p:spPr>
            <a:xfrm>
              <a:off x="2386055" y="2522993"/>
              <a:ext cx="163717" cy="126177"/>
            </a:xfrm>
            <a:custGeom>
              <a:avLst/>
              <a:gdLst/>
              <a:ahLst/>
              <a:cxnLst/>
              <a:rect l="l" t="t" r="r" b="b"/>
              <a:pathLst>
                <a:path w="1160" h="894" extrusionOk="0">
                  <a:moveTo>
                    <a:pt x="586" y="1"/>
                  </a:moveTo>
                  <a:lnTo>
                    <a:pt x="586" y="1"/>
                  </a:lnTo>
                  <a:cubicBezTo>
                    <a:pt x="586" y="1"/>
                    <a:pt x="0" y="890"/>
                    <a:pt x="583" y="893"/>
                  </a:cubicBezTo>
                  <a:cubicBezTo>
                    <a:pt x="584" y="893"/>
                    <a:pt x="585" y="893"/>
                    <a:pt x="586" y="893"/>
                  </a:cubicBezTo>
                  <a:cubicBezTo>
                    <a:pt x="1159" y="893"/>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5"/>
            <p:cNvSpPr/>
            <p:nvPr/>
          </p:nvSpPr>
          <p:spPr>
            <a:xfrm>
              <a:off x="2735650" y="2524969"/>
              <a:ext cx="163575" cy="126036"/>
            </a:xfrm>
            <a:custGeom>
              <a:avLst/>
              <a:gdLst/>
              <a:ahLst/>
              <a:cxnLst/>
              <a:rect l="l" t="t" r="r" b="b"/>
              <a:pathLst>
                <a:path w="1159" h="893" extrusionOk="0">
                  <a:moveTo>
                    <a:pt x="586" y="0"/>
                  </a:moveTo>
                  <a:lnTo>
                    <a:pt x="586" y="0"/>
                  </a:lnTo>
                  <a:cubicBezTo>
                    <a:pt x="586" y="0"/>
                    <a:pt x="0" y="890"/>
                    <a:pt x="582" y="893"/>
                  </a:cubicBezTo>
                  <a:cubicBezTo>
                    <a:pt x="583" y="893"/>
                    <a:pt x="584" y="893"/>
                    <a:pt x="585" y="893"/>
                  </a:cubicBezTo>
                  <a:cubicBezTo>
                    <a:pt x="1159" y="893"/>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5"/>
            <p:cNvSpPr/>
            <p:nvPr/>
          </p:nvSpPr>
          <p:spPr>
            <a:xfrm>
              <a:off x="3094841" y="2527227"/>
              <a:ext cx="163717" cy="125754"/>
            </a:xfrm>
            <a:custGeom>
              <a:avLst/>
              <a:gdLst/>
              <a:ahLst/>
              <a:cxnLst/>
              <a:rect l="l" t="t" r="r" b="b"/>
              <a:pathLst>
                <a:path w="1160" h="891" extrusionOk="0">
                  <a:moveTo>
                    <a:pt x="587" y="1"/>
                  </a:moveTo>
                  <a:cubicBezTo>
                    <a:pt x="587" y="1"/>
                    <a:pt x="1" y="886"/>
                    <a:pt x="580" y="890"/>
                  </a:cubicBezTo>
                  <a:cubicBezTo>
                    <a:pt x="581" y="890"/>
                    <a:pt x="582" y="890"/>
                    <a:pt x="583" y="890"/>
                  </a:cubicBezTo>
                  <a:cubicBezTo>
                    <a:pt x="1160" y="890"/>
                    <a:pt x="587" y="1"/>
                    <a:pt x="5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5"/>
            <p:cNvSpPr/>
            <p:nvPr/>
          </p:nvSpPr>
          <p:spPr>
            <a:xfrm>
              <a:off x="2481605" y="2541199"/>
              <a:ext cx="315719" cy="231607"/>
            </a:xfrm>
            <a:custGeom>
              <a:avLst/>
              <a:gdLst/>
              <a:ahLst/>
              <a:cxnLst/>
              <a:rect l="l" t="t" r="r" b="b"/>
              <a:pathLst>
                <a:path w="2237" h="1641" extrusionOk="0">
                  <a:moveTo>
                    <a:pt x="1119" y="1"/>
                  </a:moveTo>
                  <a:cubicBezTo>
                    <a:pt x="660" y="1"/>
                    <a:pt x="219" y="57"/>
                    <a:pt x="60" y="157"/>
                  </a:cubicBezTo>
                  <a:cubicBezTo>
                    <a:pt x="167" y="391"/>
                    <a:pt x="249" y="695"/>
                    <a:pt x="1" y="755"/>
                  </a:cubicBezTo>
                  <a:cubicBezTo>
                    <a:pt x="91" y="1102"/>
                    <a:pt x="283" y="1486"/>
                    <a:pt x="402" y="1572"/>
                  </a:cubicBezTo>
                  <a:cubicBezTo>
                    <a:pt x="471" y="1618"/>
                    <a:pt x="527" y="1641"/>
                    <a:pt x="576" y="1641"/>
                  </a:cubicBezTo>
                  <a:cubicBezTo>
                    <a:pt x="699" y="1641"/>
                    <a:pt x="775" y="1509"/>
                    <a:pt x="861" y="1353"/>
                  </a:cubicBezTo>
                  <a:cubicBezTo>
                    <a:pt x="901" y="1095"/>
                    <a:pt x="1116" y="772"/>
                    <a:pt x="1116" y="772"/>
                  </a:cubicBezTo>
                  <a:cubicBezTo>
                    <a:pt x="1116" y="772"/>
                    <a:pt x="1159" y="837"/>
                    <a:pt x="1211" y="933"/>
                  </a:cubicBezTo>
                  <a:cubicBezTo>
                    <a:pt x="1255" y="910"/>
                    <a:pt x="1304" y="891"/>
                    <a:pt x="1360" y="880"/>
                  </a:cubicBezTo>
                  <a:cubicBezTo>
                    <a:pt x="1608" y="834"/>
                    <a:pt x="1916" y="738"/>
                    <a:pt x="2134" y="622"/>
                  </a:cubicBezTo>
                  <a:cubicBezTo>
                    <a:pt x="2101" y="494"/>
                    <a:pt x="2163" y="311"/>
                    <a:pt x="2237" y="160"/>
                  </a:cubicBezTo>
                  <a:cubicBezTo>
                    <a:pt x="1992" y="50"/>
                    <a:pt x="1548" y="1"/>
                    <a:pt x="1119"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5"/>
            <p:cNvSpPr/>
            <p:nvPr/>
          </p:nvSpPr>
          <p:spPr>
            <a:xfrm>
              <a:off x="2603123" y="2650015"/>
              <a:ext cx="49538" cy="82283"/>
            </a:xfrm>
            <a:custGeom>
              <a:avLst/>
              <a:gdLst/>
              <a:ahLst/>
              <a:cxnLst/>
              <a:rect l="l" t="t" r="r" b="b"/>
              <a:pathLst>
                <a:path w="351" h="583" extrusionOk="0">
                  <a:moveTo>
                    <a:pt x="255" y="1"/>
                  </a:moveTo>
                  <a:cubicBezTo>
                    <a:pt x="255" y="1"/>
                    <a:pt x="40" y="324"/>
                    <a:pt x="0" y="582"/>
                  </a:cubicBezTo>
                  <a:cubicBezTo>
                    <a:pt x="86" y="430"/>
                    <a:pt x="185" y="251"/>
                    <a:pt x="350" y="162"/>
                  </a:cubicBezTo>
                  <a:cubicBezTo>
                    <a:pt x="298" y="66"/>
                    <a:pt x="255" y="1"/>
                    <a:pt x="2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5"/>
            <p:cNvSpPr/>
            <p:nvPr/>
          </p:nvSpPr>
          <p:spPr>
            <a:xfrm>
              <a:off x="2471443" y="2563216"/>
              <a:ext cx="45445" cy="84541"/>
            </a:xfrm>
            <a:custGeom>
              <a:avLst/>
              <a:gdLst/>
              <a:ahLst/>
              <a:cxnLst/>
              <a:rect l="l" t="t" r="r" b="b"/>
              <a:pathLst>
                <a:path w="322" h="599" extrusionOk="0">
                  <a:moveTo>
                    <a:pt x="132" y="1"/>
                  </a:moveTo>
                  <a:lnTo>
                    <a:pt x="132" y="1"/>
                  </a:lnTo>
                  <a:cubicBezTo>
                    <a:pt x="129" y="4"/>
                    <a:pt x="126" y="7"/>
                    <a:pt x="123" y="7"/>
                  </a:cubicBezTo>
                  <a:cubicBezTo>
                    <a:pt x="1" y="96"/>
                    <a:pt x="7" y="338"/>
                    <a:pt x="73" y="599"/>
                  </a:cubicBezTo>
                  <a:cubicBezTo>
                    <a:pt x="321" y="539"/>
                    <a:pt x="239" y="235"/>
                    <a:pt x="1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5"/>
            <p:cNvSpPr/>
            <p:nvPr/>
          </p:nvSpPr>
          <p:spPr>
            <a:xfrm>
              <a:off x="2777990" y="2563640"/>
              <a:ext cx="60829" cy="65488"/>
            </a:xfrm>
            <a:custGeom>
              <a:avLst/>
              <a:gdLst/>
              <a:ahLst/>
              <a:cxnLst/>
              <a:rect l="l" t="t" r="r" b="b"/>
              <a:pathLst>
                <a:path w="431" h="464" extrusionOk="0">
                  <a:moveTo>
                    <a:pt x="137" y="1"/>
                  </a:moveTo>
                  <a:cubicBezTo>
                    <a:pt x="63" y="152"/>
                    <a:pt x="1" y="335"/>
                    <a:pt x="34" y="463"/>
                  </a:cubicBezTo>
                  <a:cubicBezTo>
                    <a:pt x="298" y="321"/>
                    <a:pt x="431" y="152"/>
                    <a:pt x="170" y="17"/>
                  </a:cubicBezTo>
                  <a:cubicBezTo>
                    <a:pt x="160" y="10"/>
                    <a:pt x="147" y="4"/>
                    <a:pt x="1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5"/>
            <p:cNvSpPr/>
            <p:nvPr/>
          </p:nvSpPr>
          <p:spPr>
            <a:xfrm>
              <a:off x="4328794" y="2611203"/>
              <a:ext cx="164140" cy="125754"/>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5"/>
            <p:cNvSpPr/>
            <p:nvPr/>
          </p:nvSpPr>
          <p:spPr>
            <a:xfrm>
              <a:off x="4126687" y="2757844"/>
              <a:ext cx="163575" cy="125612"/>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5"/>
            <p:cNvSpPr/>
            <p:nvPr/>
          </p:nvSpPr>
          <p:spPr>
            <a:xfrm>
              <a:off x="4506484" y="2759678"/>
              <a:ext cx="163717" cy="125754"/>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5"/>
            <p:cNvSpPr/>
            <p:nvPr/>
          </p:nvSpPr>
          <p:spPr>
            <a:xfrm>
              <a:off x="4677259" y="2886137"/>
              <a:ext cx="163717" cy="125754"/>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5"/>
            <p:cNvSpPr/>
            <p:nvPr/>
          </p:nvSpPr>
          <p:spPr>
            <a:xfrm>
              <a:off x="4327242" y="2884302"/>
              <a:ext cx="163717" cy="125612"/>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5"/>
            <p:cNvSpPr/>
            <p:nvPr/>
          </p:nvSpPr>
          <p:spPr>
            <a:xfrm>
              <a:off x="3968474" y="2882467"/>
              <a:ext cx="163717" cy="125612"/>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5"/>
            <p:cNvSpPr/>
            <p:nvPr/>
          </p:nvSpPr>
          <p:spPr>
            <a:xfrm>
              <a:off x="4429706" y="2762501"/>
              <a:ext cx="315154" cy="23146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5"/>
            <p:cNvSpPr/>
            <p:nvPr/>
          </p:nvSpPr>
          <p:spPr>
            <a:xfrm>
              <a:off x="4574371" y="2803007"/>
              <a:ext cx="49115" cy="82424"/>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5"/>
            <p:cNvSpPr/>
            <p:nvPr/>
          </p:nvSpPr>
          <p:spPr>
            <a:xfrm>
              <a:off x="4710144" y="2887548"/>
              <a:ext cx="45445" cy="8411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5"/>
            <p:cNvSpPr/>
            <p:nvPr/>
          </p:nvSpPr>
          <p:spPr>
            <a:xfrm>
              <a:off x="4387648" y="2906178"/>
              <a:ext cx="61394" cy="65488"/>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5"/>
            <p:cNvSpPr/>
            <p:nvPr/>
          </p:nvSpPr>
          <p:spPr>
            <a:xfrm>
              <a:off x="5914317" y="2798491"/>
              <a:ext cx="163575" cy="125471"/>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5"/>
            <p:cNvSpPr/>
            <p:nvPr/>
          </p:nvSpPr>
          <p:spPr>
            <a:xfrm>
              <a:off x="6116283" y="2651850"/>
              <a:ext cx="163717" cy="125612"/>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5"/>
            <p:cNvSpPr/>
            <p:nvPr/>
          </p:nvSpPr>
          <p:spPr>
            <a:xfrm>
              <a:off x="5736486" y="2650015"/>
              <a:ext cx="163575" cy="125612"/>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5"/>
            <p:cNvSpPr/>
            <p:nvPr/>
          </p:nvSpPr>
          <p:spPr>
            <a:xfrm>
              <a:off x="5566134" y="2522993"/>
              <a:ext cx="163575" cy="126177"/>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5"/>
            <p:cNvSpPr/>
            <p:nvPr/>
          </p:nvSpPr>
          <p:spPr>
            <a:xfrm>
              <a:off x="5915728" y="2524969"/>
              <a:ext cx="163575" cy="126036"/>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5"/>
            <p:cNvSpPr/>
            <p:nvPr/>
          </p:nvSpPr>
          <p:spPr>
            <a:xfrm>
              <a:off x="6274638" y="2527227"/>
              <a:ext cx="164140" cy="125754"/>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5"/>
            <p:cNvSpPr/>
            <p:nvPr/>
          </p:nvSpPr>
          <p:spPr>
            <a:xfrm>
              <a:off x="5661825" y="2541199"/>
              <a:ext cx="315154" cy="23160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5"/>
            <p:cNvSpPr/>
            <p:nvPr/>
          </p:nvSpPr>
          <p:spPr>
            <a:xfrm>
              <a:off x="5783060" y="2650015"/>
              <a:ext cx="49256" cy="82283"/>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5"/>
            <p:cNvSpPr/>
            <p:nvPr/>
          </p:nvSpPr>
          <p:spPr>
            <a:xfrm>
              <a:off x="5651098" y="2563216"/>
              <a:ext cx="45304" cy="84541"/>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5"/>
            <p:cNvSpPr/>
            <p:nvPr/>
          </p:nvSpPr>
          <p:spPr>
            <a:xfrm>
              <a:off x="5958210" y="2563640"/>
              <a:ext cx="60829" cy="65488"/>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3"/>
        <p:cNvGrpSpPr/>
        <p:nvPr/>
      </p:nvGrpSpPr>
      <p:grpSpPr>
        <a:xfrm>
          <a:off x="0" y="0"/>
          <a:ext cx="0" cy="0"/>
          <a:chOff x="0" y="0"/>
          <a:chExt cx="0" cy="0"/>
        </a:xfrm>
      </p:grpSpPr>
      <p:grpSp>
        <p:nvGrpSpPr>
          <p:cNvPr id="1144" name="Google Shape;1144;p8"/>
          <p:cNvGrpSpPr/>
          <p:nvPr/>
        </p:nvGrpSpPr>
        <p:grpSpPr>
          <a:xfrm>
            <a:off x="1966944" y="0"/>
            <a:ext cx="5930106" cy="1251497"/>
            <a:chOff x="1966944" y="49159"/>
            <a:chExt cx="5930106" cy="1251497"/>
          </a:xfrm>
        </p:grpSpPr>
        <p:sp>
          <p:nvSpPr>
            <p:cNvPr id="1145" name="Google Shape;1145;p8"/>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lt2"/>
            </a:solidFill>
            <a:ln>
              <a:noFill/>
            </a:ln>
            <a:effectLst>
              <a:outerShdw blurRad="28575" dist="19050" dir="1932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8"/>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4901"/>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8"/>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4901"/>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8" name="Google Shape;1148;p8"/>
          <p:cNvSpPr txBox="1">
            <a:spLocks noGrp="1"/>
          </p:cNvSpPr>
          <p:nvPr>
            <p:ph type="title"/>
          </p:nvPr>
        </p:nvSpPr>
        <p:spPr>
          <a:xfrm>
            <a:off x="1435800" y="345229"/>
            <a:ext cx="69924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000" dirty="0">
                <a:solidFill>
                  <a:schemeClr val="lt1"/>
                </a:solidFill>
                <a:latin typeface="+mj-lt"/>
                <a:cs typeface="Calibri" panose="020F0502020204030204" pitchFamily="34" charset="0"/>
              </a:rPr>
              <a:t>CIRI-CIRI</a:t>
            </a:r>
            <a:endParaRPr sz="2000" dirty="0">
              <a:solidFill>
                <a:schemeClr val="lt1"/>
              </a:solidFill>
              <a:latin typeface="+mj-lt"/>
              <a:cs typeface="Calibri" panose="020F0502020204030204" pitchFamily="34" charset="0"/>
            </a:endParaRPr>
          </a:p>
        </p:txBody>
      </p:sp>
      <p:grpSp>
        <p:nvGrpSpPr>
          <p:cNvPr id="1149" name="Google Shape;1149;p8"/>
          <p:cNvGrpSpPr/>
          <p:nvPr/>
        </p:nvGrpSpPr>
        <p:grpSpPr>
          <a:xfrm rot="432144">
            <a:off x="7980305" y="3634574"/>
            <a:ext cx="947507" cy="1387729"/>
            <a:chOff x="6562276" y="1844876"/>
            <a:chExt cx="1865009" cy="2464577"/>
          </a:xfrm>
        </p:grpSpPr>
        <p:sp>
          <p:nvSpPr>
            <p:cNvPr id="1150" name="Google Shape;1150;p8"/>
            <p:cNvSpPr/>
            <p:nvPr/>
          </p:nvSpPr>
          <p:spPr>
            <a:xfrm>
              <a:off x="6562276" y="1844876"/>
              <a:ext cx="1865009" cy="2464577"/>
            </a:xfrm>
            <a:custGeom>
              <a:avLst/>
              <a:gdLst/>
              <a:ahLst/>
              <a:cxnLst/>
              <a:rect l="l" t="t" r="r" b="b"/>
              <a:pathLst>
                <a:path w="56230" h="74307" extrusionOk="0">
                  <a:moveTo>
                    <a:pt x="35862" y="1"/>
                  </a:moveTo>
                  <a:cubicBezTo>
                    <a:pt x="25578" y="1"/>
                    <a:pt x="18090" y="8111"/>
                    <a:pt x="17779" y="8459"/>
                  </a:cubicBezTo>
                  <a:lnTo>
                    <a:pt x="17759" y="8476"/>
                  </a:lnTo>
                  <a:cubicBezTo>
                    <a:pt x="17556" y="8688"/>
                    <a:pt x="17361" y="8907"/>
                    <a:pt x="17169" y="9125"/>
                  </a:cubicBezTo>
                  <a:lnTo>
                    <a:pt x="15362" y="11117"/>
                  </a:lnTo>
                  <a:lnTo>
                    <a:pt x="15627" y="11180"/>
                  </a:lnTo>
                  <a:cubicBezTo>
                    <a:pt x="13755" y="14070"/>
                    <a:pt x="12728" y="17441"/>
                    <a:pt x="12684" y="20944"/>
                  </a:cubicBezTo>
                  <a:cubicBezTo>
                    <a:pt x="12604" y="27295"/>
                    <a:pt x="12740" y="33118"/>
                    <a:pt x="13092" y="38292"/>
                  </a:cubicBezTo>
                  <a:cubicBezTo>
                    <a:pt x="12067" y="37610"/>
                    <a:pt x="10868" y="37201"/>
                    <a:pt x="9586" y="37112"/>
                  </a:cubicBezTo>
                  <a:lnTo>
                    <a:pt x="9499" y="37106"/>
                  </a:lnTo>
                  <a:cubicBezTo>
                    <a:pt x="9330" y="37096"/>
                    <a:pt x="9158" y="37089"/>
                    <a:pt x="8985" y="37089"/>
                  </a:cubicBezTo>
                  <a:cubicBezTo>
                    <a:pt x="5518" y="37089"/>
                    <a:pt x="2168" y="39286"/>
                    <a:pt x="1353" y="42094"/>
                  </a:cubicBezTo>
                  <a:cubicBezTo>
                    <a:pt x="908" y="43615"/>
                    <a:pt x="991" y="44911"/>
                    <a:pt x="1316" y="45948"/>
                  </a:cubicBezTo>
                  <a:cubicBezTo>
                    <a:pt x="971" y="46333"/>
                    <a:pt x="699" y="46784"/>
                    <a:pt x="533" y="47271"/>
                  </a:cubicBezTo>
                  <a:cubicBezTo>
                    <a:pt x="0" y="48852"/>
                    <a:pt x="587" y="50486"/>
                    <a:pt x="2101" y="51643"/>
                  </a:cubicBezTo>
                  <a:cubicBezTo>
                    <a:pt x="2135" y="51666"/>
                    <a:pt x="2164" y="51689"/>
                    <a:pt x="2194" y="51712"/>
                  </a:cubicBezTo>
                  <a:cubicBezTo>
                    <a:pt x="1886" y="52638"/>
                    <a:pt x="1890" y="53724"/>
                    <a:pt x="2462" y="54908"/>
                  </a:cubicBezTo>
                  <a:cubicBezTo>
                    <a:pt x="3063" y="56147"/>
                    <a:pt x="4157" y="56989"/>
                    <a:pt x="5495" y="57284"/>
                  </a:cubicBezTo>
                  <a:lnTo>
                    <a:pt x="5893" y="58487"/>
                  </a:lnTo>
                  <a:lnTo>
                    <a:pt x="5959" y="58454"/>
                  </a:lnTo>
                  <a:cubicBezTo>
                    <a:pt x="6006" y="58573"/>
                    <a:pt x="6055" y="58686"/>
                    <a:pt x="6101" y="58795"/>
                  </a:cubicBezTo>
                  <a:cubicBezTo>
                    <a:pt x="6732" y="60257"/>
                    <a:pt x="7275" y="61036"/>
                    <a:pt x="7981" y="61483"/>
                  </a:cubicBezTo>
                  <a:cubicBezTo>
                    <a:pt x="8385" y="61742"/>
                    <a:pt x="8846" y="61878"/>
                    <a:pt x="9310" y="61878"/>
                  </a:cubicBezTo>
                  <a:cubicBezTo>
                    <a:pt x="10971" y="61878"/>
                    <a:pt x="11763" y="60274"/>
                    <a:pt x="12025" y="59747"/>
                  </a:cubicBezTo>
                  <a:lnTo>
                    <a:pt x="10620" y="59051"/>
                  </a:lnTo>
                  <a:lnTo>
                    <a:pt x="10646" y="59004"/>
                  </a:lnTo>
                  <a:lnTo>
                    <a:pt x="12052" y="59693"/>
                  </a:lnTo>
                  <a:cubicBezTo>
                    <a:pt x="12340" y="59104"/>
                    <a:pt x="12635" y="58351"/>
                    <a:pt x="12976" y="57324"/>
                  </a:cubicBezTo>
                  <a:cubicBezTo>
                    <a:pt x="13165" y="56764"/>
                    <a:pt x="13357" y="56134"/>
                    <a:pt x="13573" y="55382"/>
                  </a:cubicBezTo>
                  <a:lnTo>
                    <a:pt x="13586" y="55342"/>
                  </a:lnTo>
                  <a:lnTo>
                    <a:pt x="13606" y="55266"/>
                  </a:lnTo>
                  <a:cubicBezTo>
                    <a:pt x="13675" y="55027"/>
                    <a:pt x="13742" y="54785"/>
                    <a:pt x="13808" y="54547"/>
                  </a:cubicBezTo>
                  <a:cubicBezTo>
                    <a:pt x="13996" y="53867"/>
                    <a:pt x="14186" y="53135"/>
                    <a:pt x="14388" y="52335"/>
                  </a:cubicBezTo>
                  <a:cubicBezTo>
                    <a:pt x="14862" y="52260"/>
                    <a:pt x="15329" y="52190"/>
                    <a:pt x="15793" y="52130"/>
                  </a:cubicBezTo>
                  <a:cubicBezTo>
                    <a:pt x="16612" y="52985"/>
                    <a:pt x="17686" y="53568"/>
                    <a:pt x="18889" y="53777"/>
                  </a:cubicBezTo>
                  <a:cubicBezTo>
                    <a:pt x="20526" y="54065"/>
                    <a:pt x="22953" y="54420"/>
                    <a:pt x="25913" y="54639"/>
                  </a:cubicBezTo>
                  <a:cubicBezTo>
                    <a:pt x="25555" y="57542"/>
                    <a:pt x="25030" y="61878"/>
                    <a:pt x="24649" y="65534"/>
                  </a:cubicBezTo>
                  <a:cubicBezTo>
                    <a:pt x="24421" y="67708"/>
                    <a:pt x="25110" y="69902"/>
                    <a:pt x="26539" y="71553"/>
                  </a:cubicBezTo>
                  <a:cubicBezTo>
                    <a:pt x="27970" y="73207"/>
                    <a:pt x="30045" y="74207"/>
                    <a:pt x="32229" y="74294"/>
                  </a:cubicBezTo>
                  <a:lnTo>
                    <a:pt x="32411" y="74300"/>
                  </a:lnTo>
                  <a:cubicBezTo>
                    <a:pt x="32501" y="74304"/>
                    <a:pt x="32594" y="74307"/>
                    <a:pt x="32684" y="74307"/>
                  </a:cubicBezTo>
                  <a:cubicBezTo>
                    <a:pt x="34106" y="74307"/>
                    <a:pt x="35498" y="73926"/>
                    <a:pt x="36727" y="73200"/>
                  </a:cubicBezTo>
                  <a:cubicBezTo>
                    <a:pt x="39953" y="71861"/>
                    <a:pt x="41944" y="68550"/>
                    <a:pt x="41596" y="65076"/>
                  </a:cubicBezTo>
                  <a:cubicBezTo>
                    <a:pt x="41238" y="61550"/>
                    <a:pt x="40791" y="57192"/>
                    <a:pt x="40453" y="54258"/>
                  </a:cubicBezTo>
                  <a:cubicBezTo>
                    <a:pt x="41487" y="54122"/>
                    <a:pt x="42508" y="53963"/>
                    <a:pt x="43502" y="53781"/>
                  </a:cubicBezTo>
                  <a:cubicBezTo>
                    <a:pt x="43823" y="53721"/>
                    <a:pt x="44149" y="53632"/>
                    <a:pt x="44470" y="53509"/>
                  </a:cubicBezTo>
                  <a:cubicBezTo>
                    <a:pt x="44755" y="53409"/>
                    <a:pt x="46249" y="52883"/>
                    <a:pt x="47920" y="52054"/>
                  </a:cubicBezTo>
                  <a:lnTo>
                    <a:pt x="47920" y="52054"/>
                  </a:lnTo>
                  <a:cubicBezTo>
                    <a:pt x="47874" y="52355"/>
                    <a:pt x="47811" y="52647"/>
                    <a:pt x="47731" y="52919"/>
                  </a:cubicBezTo>
                  <a:cubicBezTo>
                    <a:pt x="46876" y="55915"/>
                    <a:pt x="46568" y="57148"/>
                    <a:pt x="46462" y="57990"/>
                  </a:cubicBezTo>
                  <a:cubicBezTo>
                    <a:pt x="46283" y="59425"/>
                    <a:pt x="46704" y="60429"/>
                    <a:pt x="47781" y="61149"/>
                  </a:cubicBezTo>
                  <a:cubicBezTo>
                    <a:pt x="48285" y="61483"/>
                    <a:pt x="48871" y="61662"/>
                    <a:pt x="49471" y="61662"/>
                  </a:cubicBezTo>
                  <a:cubicBezTo>
                    <a:pt x="50373" y="61662"/>
                    <a:pt x="51712" y="61275"/>
                    <a:pt x="52971" y="59422"/>
                  </a:cubicBezTo>
                  <a:cubicBezTo>
                    <a:pt x="55089" y="56313"/>
                    <a:pt x="56229" y="50085"/>
                    <a:pt x="53860" y="43585"/>
                  </a:cubicBezTo>
                  <a:cubicBezTo>
                    <a:pt x="54562" y="37954"/>
                    <a:pt x="55536" y="27471"/>
                    <a:pt x="54738" y="16931"/>
                  </a:cubicBezTo>
                  <a:cubicBezTo>
                    <a:pt x="54132" y="8933"/>
                    <a:pt x="48365" y="2350"/>
                    <a:pt x="40814" y="527"/>
                  </a:cubicBezTo>
                  <a:lnTo>
                    <a:pt x="41099" y="203"/>
                  </a:lnTo>
                  <a:lnTo>
                    <a:pt x="37771" y="63"/>
                  </a:lnTo>
                  <a:cubicBezTo>
                    <a:pt x="37732" y="60"/>
                    <a:pt x="37380" y="40"/>
                    <a:pt x="37241" y="33"/>
                  </a:cubicBezTo>
                  <a:cubicBezTo>
                    <a:pt x="37089" y="27"/>
                    <a:pt x="36939" y="24"/>
                    <a:pt x="36791" y="21"/>
                  </a:cubicBezTo>
                  <a:lnTo>
                    <a:pt x="36671" y="17"/>
                  </a:lnTo>
                  <a:cubicBezTo>
                    <a:pt x="36399" y="4"/>
                    <a:pt x="36130" y="1"/>
                    <a:pt x="35862" y="1"/>
                  </a:cubicBezTo>
                  <a:close/>
                </a:path>
              </a:pathLst>
            </a:custGeom>
            <a:solidFill>
              <a:schemeClr val="lt1"/>
            </a:solidFill>
            <a:ln>
              <a:noFill/>
            </a:ln>
            <a:effectLst>
              <a:outerShdw blurRad="28575" dist="19050" dir="19140000" algn="bl" rotWithShape="0">
                <a:srgbClr val="000000">
                  <a:alpha val="219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1" name="Google Shape;1151;p8"/>
            <p:cNvSpPr/>
            <p:nvPr/>
          </p:nvSpPr>
          <p:spPr>
            <a:xfrm>
              <a:off x="7470669" y="3544495"/>
              <a:ext cx="412803" cy="678441"/>
            </a:xfrm>
            <a:custGeom>
              <a:avLst/>
              <a:gdLst/>
              <a:ahLst/>
              <a:cxnLst/>
              <a:rect l="l" t="t" r="r" b="b"/>
              <a:pathLst>
                <a:path w="12446" h="20455" extrusionOk="0">
                  <a:moveTo>
                    <a:pt x="2009" y="0"/>
                  </a:moveTo>
                  <a:cubicBezTo>
                    <a:pt x="2009" y="0"/>
                    <a:pt x="988" y="7926"/>
                    <a:pt x="351" y="14025"/>
                  </a:cubicBezTo>
                  <a:cubicBezTo>
                    <a:pt x="0" y="17369"/>
                    <a:pt x="2549" y="20309"/>
                    <a:pt x="5907" y="20444"/>
                  </a:cubicBezTo>
                  <a:cubicBezTo>
                    <a:pt x="5963" y="20444"/>
                    <a:pt x="6019" y="20448"/>
                    <a:pt x="6075" y="20451"/>
                  </a:cubicBezTo>
                  <a:cubicBezTo>
                    <a:pt x="6143" y="20453"/>
                    <a:pt x="6211" y="20455"/>
                    <a:pt x="6279" y="20455"/>
                  </a:cubicBezTo>
                  <a:cubicBezTo>
                    <a:pt x="9717" y="20455"/>
                    <a:pt x="12446" y="17500"/>
                    <a:pt x="12098" y="14048"/>
                  </a:cubicBezTo>
                  <a:cubicBezTo>
                    <a:pt x="11578" y="8914"/>
                    <a:pt x="10845" y="1850"/>
                    <a:pt x="10580" y="323"/>
                  </a:cubicBezTo>
                  <a:lnTo>
                    <a:pt x="2009" y="0"/>
                  </a:lnTo>
                  <a:close/>
                </a:path>
              </a:pathLst>
            </a:custGeom>
            <a:solidFill>
              <a:srgbClr val="E691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8"/>
            <p:cNvSpPr/>
            <p:nvPr/>
          </p:nvSpPr>
          <p:spPr>
            <a:xfrm>
              <a:off x="7438230" y="3560681"/>
              <a:ext cx="412836" cy="678408"/>
            </a:xfrm>
            <a:custGeom>
              <a:avLst/>
              <a:gdLst/>
              <a:ahLst/>
              <a:cxnLst/>
              <a:rect l="l" t="t" r="r" b="b"/>
              <a:pathLst>
                <a:path w="12447" h="20454" extrusionOk="0">
                  <a:moveTo>
                    <a:pt x="2009" y="0"/>
                  </a:moveTo>
                  <a:cubicBezTo>
                    <a:pt x="2009" y="0"/>
                    <a:pt x="988" y="7929"/>
                    <a:pt x="348" y="14027"/>
                  </a:cubicBezTo>
                  <a:cubicBezTo>
                    <a:pt x="1" y="17371"/>
                    <a:pt x="2549" y="20311"/>
                    <a:pt x="5907" y="20444"/>
                  </a:cubicBezTo>
                  <a:cubicBezTo>
                    <a:pt x="5963" y="20447"/>
                    <a:pt x="6019" y="20450"/>
                    <a:pt x="6072" y="20450"/>
                  </a:cubicBezTo>
                  <a:cubicBezTo>
                    <a:pt x="6141" y="20452"/>
                    <a:pt x="6209" y="20453"/>
                    <a:pt x="6276" y="20453"/>
                  </a:cubicBezTo>
                  <a:cubicBezTo>
                    <a:pt x="9718" y="20453"/>
                    <a:pt x="12446" y="17502"/>
                    <a:pt x="12098" y="14050"/>
                  </a:cubicBezTo>
                  <a:cubicBezTo>
                    <a:pt x="11578" y="8913"/>
                    <a:pt x="10845" y="1853"/>
                    <a:pt x="10580" y="321"/>
                  </a:cubicBezTo>
                  <a:lnTo>
                    <a:pt x="200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8"/>
            <p:cNvSpPr/>
            <p:nvPr/>
          </p:nvSpPr>
          <p:spPr>
            <a:xfrm>
              <a:off x="7204058" y="1915162"/>
              <a:ext cx="571576" cy="275556"/>
            </a:xfrm>
            <a:custGeom>
              <a:avLst/>
              <a:gdLst/>
              <a:ahLst/>
              <a:cxnLst/>
              <a:rect l="l" t="t" r="r" b="b"/>
              <a:pathLst>
                <a:path w="17233" h="8308" extrusionOk="0">
                  <a:moveTo>
                    <a:pt x="16512" y="1"/>
                  </a:moveTo>
                  <a:cubicBezTo>
                    <a:pt x="7049" y="1"/>
                    <a:pt x="1" y="7765"/>
                    <a:pt x="1" y="7765"/>
                  </a:cubicBezTo>
                  <a:cubicBezTo>
                    <a:pt x="908" y="8143"/>
                    <a:pt x="1855" y="8308"/>
                    <a:pt x="2817" y="8308"/>
                  </a:cubicBezTo>
                  <a:cubicBezTo>
                    <a:pt x="9632" y="8308"/>
                    <a:pt x="17232" y="16"/>
                    <a:pt x="17232" y="16"/>
                  </a:cubicBezTo>
                  <a:cubicBezTo>
                    <a:pt x="16991" y="6"/>
                    <a:pt x="16751" y="1"/>
                    <a:pt x="165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8"/>
            <p:cNvSpPr/>
            <p:nvPr/>
          </p:nvSpPr>
          <p:spPr>
            <a:xfrm>
              <a:off x="7977157" y="3391618"/>
              <a:ext cx="269884" cy="162023"/>
            </a:xfrm>
            <a:custGeom>
              <a:avLst/>
              <a:gdLst/>
              <a:ahLst/>
              <a:cxnLst/>
              <a:rect l="l" t="t" r="r" b="b"/>
              <a:pathLst>
                <a:path w="8137" h="4885" extrusionOk="0">
                  <a:moveTo>
                    <a:pt x="3836" y="0"/>
                  </a:moveTo>
                  <a:cubicBezTo>
                    <a:pt x="3225" y="0"/>
                    <a:pt x="2637" y="76"/>
                    <a:pt x="2141" y="274"/>
                  </a:cubicBezTo>
                  <a:cubicBezTo>
                    <a:pt x="0" y="1133"/>
                    <a:pt x="1084" y="4885"/>
                    <a:pt x="1084" y="4885"/>
                  </a:cubicBezTo>
                  <a:cubicBezTo>
                    <a:pt x="1084" y="4885"/>
                    <a:pt x="6311" y="3112"/>
                    <a:pt x="8137" y="838"/>
                  </a:cubicBezTo>
                  <a:cubicBezTo>
                    <a:pt x="8137" y="838"/>
                    <a:pt x="5862" y="0"/>
                    <a:pt x="383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8"/>
            <p:cNvSpPr/>
            <p:nvPr/>
          </p:nvSpPr>
          <p:spPr>
            <a:xfrm>
              <a:off x="7231124" y="1915626"/>
              <a:ext cx="1106700" cy="1584942"/>
            </a:xfrm>
            <a:custGeom>
              <a:avLst/>
              <a:gdLst/>
              <a:ahLst/>
              <a:cxnLst/>
              <a:rect l="l" t="t" r="r" b="b"/>
              <a:pathLst>
                <a:path w="33367" h="47786" extrusionOk="0">
                  <a:moveTo>
                    <a:pt x="16214" y="1"/>
                  </a:moveTo>
                  <a:cubicBezTo>
                    <a:pt x="7425" y="1"/>
                    <a:pt x="216" y="7158"/>
                    <a:pt x="103" y="16044"/>
                  </a:cubicBezTo>
                  <a:cubicBezTo>
                    <a:pt x="0" y="24241"/>
                    <a:pt x="225" y="35128"/>
                    <a:pt x="1687" y="43862"/>
                  </a:cubicBezTo>
                  <a:cubicBezTo>
                    <a:pt x="1933" y="45340"/>
                    <a:pt x="3083" y="46497"/>
                    <a:pt x="4558" y="46755"/>
                  </a:cubicBezTo>
                  <a:cubicBezTo>
                    <a:pt x="7085" y="47201"/>
                    <a:pt x="11413" y="47786"/>
                    <a:pt x="16686" y="47786"/>
                  </a:cubicBezTo>
                  <a:cubicBezTo>
                    <a:pt x="20251" y="47786"/>
                    <a:pt x="24249" y="47518"/>
                    <a:pt x="28414" y="46759"/>
                  </a:cubicBezTo>
                  <a:cubicBezTo>
                    <a:pt x="29890" y="46491"/>
                    <a:pt x="31019" y="45297"/>
                    <a:pt x="31235" y="43815"/>
                  </a:cubicBezTo>
                  <a:cubicBezTo>
                    <a:pt x="31958" y="38831"/>
                    <a:pt x="33366" y="26952"/>
                    <a:pt x="32458" y="14960"/>
                  </a:cubicBezTo>
                  <a:cubicBezTo>
                    <a:pt x="31848" y="6926"/>
                    <a:pt x="25405" y="519"/>
                    <a:pt x="17365" y="42"/>
                  </a:cubicBezTo>
                  <a:cubicBezTo>
                    <a:pt x="17235" y="32"/>
                    <a:pt x="17106" y="25"/>
                    <a:pt x="16976" y="19"/>
                  </a:cubicBezTo>
                  <a:cubicBezTo>
                    <a:pt x="16721" y="7"/>
                    <a:pt x="16467" y="1"/>
                    <a:pt x="1621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6" name="Google Shape;1156;p8"/>
            <p:cNvSpPr/>
            <p:nvPr/>
          </p:nvSpPr>
          <p:spPr>
            <a:xfrm>
              <a:off x="6802882" y="3413576"/>
              <a:ext cx="493765" cy="137446"/>
            </a:xfrm>
            <a:custGeom>
              <a:avLst/>
              <a:gdLst/>
              <a:ahLst/>
              <a:cxnLst/>
              <a:rect l="l" t="t" r="r" b="b"/>
              <a:pathLst>
                <a:path w="14887" h="4144" extrusionOk="0">
                  <a:moveTo>
                    <a:pt x="13419" y="0"/>
                  </a:moveTo>
                  <a:cubicBezTo>
                    <a:pt x="12519" y="0"/>
                    <a:pt x="4411" y="56"/>
                    <a:pt x="1" y="2042"/>
                  </a:cubicBezTo>
                  <a:lnTo>
                    <a:pt x="1111" y="4143"/>
                  </a:lnTo>
                  <a:cubicBezTo>
                    <a:pt x="1111" y="4143"/>
                    <a:pt x="7575" y="2333"/>
                    <a:pt x="13782" y="2333"/>
                  </a:cubicBezTo>
                  <a:cubicBezTo>
                    <a:pt x="14152" y="2333"/>
                    <a:pt x="14520" y="2340"/>
                    <a:pt x="14886" y="2353"/>
                  </a:cubicBezTo>
                  <a:lnTo>
                    <a:pt x="13501" y="0"/>
                  </a:lnTo>
                  <a:cubicBezTo>
                    <a:pt x="13501" y="0"/>
                    <a:pt x="13473" y="0"/>
                    <a:pt x="1341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p8"/>
            <p:cNvSpPr/>
            <p:nvPr/>
          </p:nvSpPr>
          <p:spPr>
            <a:xfrm>
              <a:off x="7050918" y="2008533"/>
              <a:ext cx="1105506" cy="1584909"/>
            </a:xfrm>
            <a:custGeom>
              <a:avLst/>
              <a:gdLst/>
              <a:ahLst/>
              <a:cxnLst/>
              <a:rect l="l" t="t" r="r" b="b"/>
              <a:pathLst>
                <a:path w="33331" h="47785" extrusionOk="0">
                  <a:moveTo>
                    <a:pt x="16177" y="0"/>
                  </a:moveTo>
                  <a:cubicBezTo>
                    <a:pt x="7392" y="0"/>
                    <a:pt x="186" y="7156"/>
                    <a:pt x="73" y="16037"/>
                  </a:cubicBezTo>
                  <a:cubicBezTo>
                    <a:pt x="0" y="21847"/>
                    <a:pt x="93" y="29003"/>
                    <a:pt x="673" y="35784"/>
                  </a:cubicBezTo>
                  <a:cubicBezTo>
                    <a:pt x="733" y="36523"/>
                    <a:pt x="803" y="37256"/>
                    <a:pt x="875" y="37982"/>
                  </a:cubicBezTo>
                  <a:cubicBezTo>
                    <a:pt x="1085" y="40011"/>
                    <a:pt x="1346" y="41983"/>
                    <a:pt x="1658" y="43858"/>
                  </a:cubicBezTo>
                  <a:cubicBezTo>
                    <a:pt x="1903" y="45337"/>
                    <a:pt x="3053" y="46497"/>
                    <a:pt x="4525" y="46755"/>
                  </a:cubicBezTo>
                  <a:cubicBezTo>
                    <a:pt x="7055" y="47198"/>
                    <a:pt x="11389" y="47785"/>
                    <a:pt x="16667" y="47785"/>
                  </a:cubicBezTo>
                  <a:cubicBezTo>
                    <a:pt x="20231" y="47785"/>
                    <a:pt x="24226" y="47517"/>
                    <a:pt x="28389" y="46758"/>
                  </a:cubicBezTo>
                  <a:cubicBezTo>
                    <a:pt x="29860" y="46490"/>
                    <a:pt x="30991" y="45293"/>
                    <a:pt x="31206" y="43812"/>
                  </a:cubicBezTo>
                  <a:cubicBezTo>
                    <a:pt x="31929" y="38827"/>
                    <a:pt x="33330" y="26948"/>
                    <a:pt x="32429" y="14957"/>
                  </a:cubicBezTo>
                  <a:cubicBezTo>
                    <a:pt x="31816" y="6922"/>
                    <a:pt x="25376" y="516"/>
                    <a:pt x="17335" y="38"/>
                  </a:cubicBezTo>
                  <a:cubicBezTo>
                    <a:pt x="17202" y="31"/>
                    <a:pt x="17077" y="22"/>
                    <a:pt x="16944" y="18"/>
                  </a:cubicBezTo>
                  <a:cubicBezTo>
                    <a:pt x="16687" y="6"/>
                    <a:pt x="16431" y="0"/>
                    <a:pt x="1617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8"/>
            <p:cNvSpPr/>
            <p:nvPr/>
          </p:nvSpPr>
          <p:spPr>
            <a:xfrm>
              <a:off x="8163366" y="3253999"/>
              <a:ext cx="227496" cy="565771"/>
            </a:xfrm>
            <a:custGeom>
              <a:avLst/>
              <a:gdLst/>
              <a:ahLst/>
              <a:cxnLst/>
              <a:rect l="l" t="t" r="r" b="b"/>
              <a:pathLst>
                <a:path w="6859" h="17058" extrusionOk="0">
                  <a:moveTo>
                    <a:pt x="1968" y="0"/>
                  </a:moveTo>
                  <a:cubicBezTo>
                    <a:pt x="1796" y="0"/>
                    <a:pt x="1623" y="33"/>
                    <a:pt x="1455" y="101"/>
                  </a:cubicBezTo>
                  <a:cubicBezTo>
                    <a:pt x="796" y="373"/>
                    <a:pt x="464" y="1109"/>
                    <a:pt x="697" y="1785"/>
                  </a:cubicBezTo>
                  <a:cubicBezTo>
                    <a:pt x="1362" y="3731"/>
                    <a:pt x="2447" y="7721"/>
                    <a:pt x="1502" y="11019"/>
                  </a:cubicBezTo>
                  <a:cubicBezTo>
                    <a:pt x="0" y="16260"/>
                    <a:pt x="60" y="16482"/>
                    <a:pt x="686" y="16899"/>
                  </a:cubicBezTo>
                  <a:cubicBezTo>
                    <a:pt x="846" y="17006"/>
                    <a:pt x="1019" y="17058"/>
                    <a:pt x="1201" y="17058"/>
                  </a:cubicBezTo>
                  <a:cubicBezTo>
                    <a:pt x="3412" y="17058"/>
                    <a:pt x="6859" y="9399"/>
                    <a:pt x="3192" y="801"/>
                  </a:cubicBezTo>
                  <a:cubicBezTo>
                    <a:pt x="2978" y="298"/>
                    <a:pt x="2485" y="0"/>
                    <a:pt x="19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8"/>
            <p:cNvSpPr/>
            <p:nvPr/>
          </p:nvSpPr>
          <p:spPr>
            <a:xfrm>
              <a:off x="7449110" y="2228112"/>
              <a:ext cx="77214" cy="95025"/>
            </a:xfrm>
            <a:custGeom>
              <a:avLst/>
              <a:gdLst/>
              <a:ahLst/>
              <a:cxnLst/>
              <a:rect l="l" t="t" r="r" b="b"/>
              <a:pathLst>
                <a:path w="2328" h="2865" extrusionOk="0">
                  <a:moveTo>
                    <a:pt x="776" y="1"/>
                  </a:moveTo>
                  <a:cubicBezTo>
                    <a:pt x="614" y="1"/>
                    <a:pt x="448" y="57"/>
                    <a:pt x="312" y="177"/>
                  </a:cubicBezTo>
                  <a:cubicBezTo>
                    <a:pt x="66" y="391"/>
                    <a:pt x="0" y="749"/>
                    <a:pt x="156" y="1038"/>
                  </a:cubicBezTo>
                  <a:lnTo>
                    <a:pt x="935" y="2493"/>
                  </a:lnTo>
                  <a:cubicBezTo>
                    <a:pt x="1068" y="2738"/>
                    <a:pt x="1310" y="2864"/>
                    <a:pt x="1558" y="2864"/>
                  </a:cubicBezTo>
                  <a:cubicBezTo>
                    <a:pt x="1767" y="2864"/>
                    <a:pt x="1976" y="2775"/>
                    <a:pt x="2119" y="2586"/>
                  </a:cubicBezTo>
                  <a:lnTo>
                    <a:pt x="2135" y="2563"/>
                  </a:lnTo>
                  <a:cubicBezTo>
                    <a:pt x="2304" y="2340"/>
                    <a:pt x="2327" y="2039"/>
                    <a:pt x="2191" y="1794"/>
                  </a:cubicBezTo>
                  <a:lnTo>
                    <a:pt x="1393" y="362"/>
                  </a:lnTo>
                  <a:cubicBezTo>
                    <a:pt x="1260" y="126"/>
                    <a:pt x="1021" y="1"/>
                    <a:pt x="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8"/>
            <p:cNvSpPr/>
            <p:nvPr/>
          </p:nvSpPr>
          <p:spPr>
            <a:xfrm>
              <a:off x="7473190" y="2838026"/>
              <a:ext cx="77214" cy="95025"/>
            </a:xfrm>
            <a:custGeom>
              <a:avLst/>
              <a:gdLst/>
              <a:ahLst/>
              <a:cxnLst/>
              <a:rect l="l" t="t" r="r" b="b"/>
              <a:pathLst>
                <a:path w="2328" h="2865" extrusionOk="0">
                  <a:moveTo>
                    <a:pt x="776" y="1"/>
                  </a:moveTo>
                  <a:cubicBezTo>
                    <a:pt x="613" y="1"/>
                    <a:pt x="448" y="57"/>
                    <a:pt x="312" y="177"/>
                  </a:cubicBezTo>
                  <a:cubicBezTo>
                    <a:pt x="67" y="392"/>
                    <a:pt x="1" y="750"/>
                    <a:pt x="156" y="1039"/>
                  </a:cubicBezTo>
                  <a:lnTo>
                    <a:pt x="935" y="2494"/>
                  </a:lnTo>
                  <a:cubicBezTo>
                    <a:pt x="1067" y="2739"/>
                    <a:pt x="1313" y="2865"/>
                    <a:pt x="1558" y="2865"/>
                  </a:cubicBezTo>
                  <a:cubicBezTo>
                    <a:pt x="1767" y="2865"/>
                    <a:pt x="1976" y="2772"/>
                    <a:pt x="2118" y="2586"/>
                  </a:cubicBezTo>
                  <a:lnTo>
                    <a:pt x="2135" y="2563"/>
                  </a:lnTo>
                  <a:cubicBezTo>
                    <a:pt x="2304" y="2338"/>
                    <a:pt x="2327" y="2036"/>
                    <a:pt x="2191" y="1795"/>
                  </a:cubicBezTo>
                  <a:lnTo>
                    <a:pt x="1393" y="363"/>
                  </a:lnTo>
                  <a:cubicBezTo>
                    <a:pt x="1260" y="127"/>
                    <a:pt x="1021" y="1"/>
                    <a:pt x="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8"/>
            <p:cNvSpPr/>
            <p:nvPr/>
          </p:nvSpPr>
          <p:spPr>
            <a:xfrm>
              <a:off x="7815658" y="2270237"/>
              <a:ext cx="109917" cy="59270"/>
            </a:xfrm>
            <a:custGeom>
              <a:avLst/>
              <a:gdLst/>
              <a:ahLst/>
              <a:cxnLst/>
              <a:rect l="l" t="t" r="r" b="b"/>
              <a:pathLst>
                <a:path w="3314" h="1787" extrusionOk="0">
                  <a:moveTo>
                    <a:pt x="2423" y="0"/>
                  </a:moveTo>
                  <a:cubicBezTo>
                    <a:pt x="2370" y="0"/>
                    <a:pt x="2313" y="7"/>
                    <a:pt x="2260" y="20"/>
                  </a:cubicBezTo>
                  <a:lnTo>
                    <a:pt x="666" y="398"/>
                  </a:lnTo>
                  <a:cubicBezTo>
                    <a:pt x="228" y="501"/>
                    <a:pt x="0" y="981"/>
                    <a:pt x="192" y="1385"/>
                  </a:cubicBezTo>
                  <a:cubicBezTo>
                    <a:pt x="311" y="1634"/>
                    <a:pt x="563" y="1786"/>
                    <a:pt x="828" y="1786"/>
                  </a:cubicBezTo>
                  <a:cubicBezTo>
                    <a:pt x="878" y="1786"/>
                    <a:pt x="932" y="1783"/>
                    <a:pt x="981" y="1770"/>
                  </a:cubicBezTo>
                  <a:lnTo>
                    <a:pt x="2592" y="1416"/>
                  </a:lnTo>
                  <a:cubicBezTo>
                    <a:pt x="3092" y="1306"/>
                    <a:pt x="3314" y="712"/>
                    <a:pt x="3003" y="305"/>
                  </a:cubicBezTo>
                  <a:lnTo>
                    <a:pt x="2986" y="282"/>
                  </a:lnTo>
                  <a:cubicBezTo>
                    <a:pt x="2850" y="103"/>
                    <a:pt x="2642" y="0"/>
                    <a:pt x="242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8"/>
            <p:cNvSpPr/>
            <p:nvPr/>
          </p:nvSpPr>
          <p:spPr>
            <a:xfrm>
              <a:off x="7165019" y="2287385"/>
              <a:ext cx="75688" cy="97512"/>
            </a:xfrm>
            <a:custGeom>
              <a:avLst/>
              <a:gdLst/>
              <a:ahLst/>
              <a:cxnLst/>
              <a:rect l="l" t="t" r="r" b="b"/>
              <a:pathLst>
                <a:path w="2282" h="2940" extrusionOk="0">
                  <a:moveTo>
                    <a:pt x="1409" y="0"/>
                  </a:moveTo>
                  <a:lnTo>
                    <a:pt x="1380" y="4"/>
                  </a:lnTo>
                  <a:cubicBezTo>
                    <a:pt x="1098" y="16"/>
                    <a:pt x="853" y="192"/>
                    <a:pt x="753" y="454"/>
                  </a:cubicBezTo>
                  <a:lnTo>
                    <a:pt x="164" y="1982"/>
                  </a:lnTo>
                  <a:cubicBezTo>
                    <a:pt x="1" y="2400"/>
                    <a:pt x="266" y="2860"/>
                    <a:pt x="710" y="2930"/>
                  </a:cubicBezTo>
                  <a:cubicBezTo>
                    <a:pt x="747" y="2936"/>
                    <a:pt x="783" y="2940"/>
                    <a:pt x="820" y="2940"/>
                  </a:cubicBezTo>
                  <a:cubicBezTo>
                    <a:pt x="1102" y="2940"/>
                    <a:pt x="1363" y="2768"/>
                    <a:pt x="1472" y="2499"/>
                  </a:cubicBezTo>
                  <a:lnTo>
                    <a:pt x="2093" y="971"/>
                  </a:lnTo>
                  <a:cubicBezTo>
                    <a:pt x="2281" y="504"/>
                    <a:pt x="1937" y="0"/>
                    <a:pt x="144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8"/>
            <p:cNvSpPr/>
            <p:nvPr/>
          </p:nvSpPr>
          <p:spPr>
            <a:xfrm>
              <a:off x="7227144" y="2614101"/>
              <a:ext cx="91741" cy="88988"/>
            </a:xfrm>
            <a:custGeom>
              <a:avLst/>
              <a:gdLst/>
              <a:ahLst/>
              <a:cxnLst/>
              <a:rect l="l" t="t" r="r" b="b"/>
              <a:pathLst>
                <a:path w="2766" h="2683" extrusionOk="0">
                  <a:moveTo>
                    <a:pt x="1866" y="1"/>
                  </a:moveTo>
                  <a:cubicBezTo>
                    <a:pt x="1658" y="1"/>
                    <a:pt x="1456" y="94"/>
                    <a:pt x="1320" y="262"/>
                  </a:cubicBezTo>
                  <a:lnTo>
                    <a:pt x="286" y="1532"/>
                  </a:lnTo>
                  <a:cubicBezTo>
                    <a:pt x="1" y="1880"/>
                    <a:pt x="110" y="2401"/>
                    <a:pt x="511" y="2603"/>
                  </a:cubicBezTo>
                  <a:cubicBezTo>
                    <a:pt x="614" y="2655"/>
                    <a:pt x="723" y="2682"/>
                    <a:pt x="832" y="2682"/>
                  </a:cubicBezTo>
                  <a:cubicBezTo>
                    <a:pt x="1035" y="2682"/>
                    <a:pt x="1234" y="2592"/>
                    <a:pt x="1369" y="2430"/>
                  </a:cubicBezTo>
                  <a:lnTo>
                    <a:pt x="2434" y="1168"/>
                  </a:lnTo>
                  <a:cubicBezTo>
                    <a:pt x="2765" y="776"/>
                    <a:pt x="2579" y="173"/>
                    <a:pt x="2082" y="37"/>
                  </a:cubicBezTo>
                  <a:lnTo>
                    <a:pt x="2056" y="27"/>
                  </a:lnTo>
                  <a:cubicBezTo>
                    <a:pt x="1993" y="10"/>
                    <a:pt x="1930" y="1"/>
                    <a:pt x="186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8"/>
            <p:cNvSpPr/>
            <p:nvPr/>
          </p:nvSpPr>
          <p:spPr>
            <a:xfrm>
              <a:off x="7923257" y="2609689"/>
              <a:ext cx="86899" cy="87993"/>
            </a:xfrm>
            <a:custGeom>
              <a:avLst/>
              <a:gdLst/>
              <a:ahLst/>
              <a:cxnLst/>
              <a:rect l="l" t="t" r="r" b="b"/>
              <a:pathLst>
                <a:path w="2620" h="2653" extrusionOk="0">
                  <a:moveTo>
                    <a:pt x="763" y="1"/>
                  </a:moveTo>
                  <a:cubicBezTo>
                    <a:pt x="547" y="1"/>
                    <a:pt x="332" y="100"/>
                    <a:pt x="193" y="293"/>
                  </a:cubicBezTo>
                  <a:cubicBezTo>
                    <a:pt x="1" y="561"/>
                    <a:pt x="17" y="923"/>
                    <a:pt x="233" y="1171"/>
                  </a:cubicBezTo>
                  <a:lnTo>
                    <a:pt x="1320" y="2410"/>
                  </a:lnTo>
                  <a:cubicBezTo>
                    <a:pt x="1462" y="2573"/>
                    <a:pt x="1658" y="2653"/>
                    <a:pt x="1850" y="2653"/>
                  </a:cubicBezTo>
                  <a:cubicBezTo>
                    <a:pt x="2112" y="2653"/>
                    <a:pt x="2374" y="2507"/>
                    <a:pt x="2493" y="2235"/>
                  </a:cubicBezTo>
                  <a:lnTo>
                    <a:pt x="2506" y="2208"/>
                  </a:lnTo>
                  <a:cubicBezTo>
                    <a:pt x="2619" y="1953"/>
                    <a:pt x="2572" y="1655"/>
                    <a:pt x="2384" y="1446"/>
                  </a:cubicBezTo>
                  <a:lnTo>
                    <a:pt x="1287" y="233"/>
                  </a:lnTo>
                  <a:cubicBezTo>
                    <a:pt x="1144" y="77"/>
                    <a:pt x="955" y="1"/>
                    <a:pt x="7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8"/>
            <p:cNvSpPr/>
            <p:nvPr/>
          </p:nvSpPr>
          <p:spPr>
            <a:xfrm>
              <a:off x="7598170" y="2607733"/>
              <a:ext cx="86899" cy="92604"/>
            </a:xfrm>
            <a:custGeom>
              <a:avLst/>
              <a:gdLst/>
              <a:ahLst/>
              <a:cxnLst/>
              <a:rect l="l" t="t" r="r" b="b"/>
              <a:pathLst>
                <a:path w="2620" h="2792" extrusionOk="0">
                  <a:moveTo>
                    <a:pt x="1717" y="0"/>
                  </a:moveTo>
                  <a:cubicBezTo>
                    <a:pt x="1479" y="0"/>
                    <a:pt x="1257" y="123"/>
                    <a:pt x="1125" y="326"/>
                  </a:cubicBezTo>
                  <a:lnTo>
                    <a:pt x="243" y="1704"/>
                  </a:lnTo>
                  <a:cubicBezTo>
                    <a:pt x="1" y="2082"/>
                    <a:pt x="166" y="2589"/>
                    <a:pt x="588" y="2745"/>
                  </a:cubicBezTo>
                  <a:cubicBezTo>
                    <a:pt x="667" y="2775"/>
                    <a:pt x="753" y="2791"/>
                    <a:pt x="836" y="2791"/>
                  </a:cubicBezTo>
                  <a:cubicBezTo>
                    <a:pt x="1065" y="2791"/>
                    <a:pt x="1287" y="2675"/>
                    <a:pt x="1423" y="2476"/>
                  </a:cubicBezTo>
                  <a:lnTo>
                    <a:pt x="2334" y="1101"/>
                  </a:lnTo>
                  <a:cubicBezTo>
                    <a:pt x="2619" y="673"/>
                    <a:pt x="2364" y="93"/>
                    <a:pt x="1857" y="14"/>
                  </a:cubicBezTo>
                  <a:lnTo>
                    <a:pt x="1827" y="11"/>
                  </a:lnTo>
                  <a:cubicBezTo>
                    <a:pt x="1791" y="3"/>
                    <a:pt x="1754" y="0"/>
                    <a:pt x="171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8"/>
            <p:cNvSpPr/>
            <p:nvPr/>
          </p:nvSpPr>
          <p:spPr>
            <a:xfrm>
              <a:off x="7229797" y="3066096"/>
              <a:ext cx="774229" cy="192338"/>
            </a:xfrm>
            <a:custGeom>
              <a:avLst/>
              <a:gdLst/>
              <a:ahLst/>
              <a:cxnLst/>
              <a:rect l="l" t="t" r="r" b="b"/>
              <a:pathLst>
                <a:path w="23343" h="5799" extrusionOk="0">
                  <a:moveTo>
                    <a:pt x="2261" y="0"/>
                  </a:moveTo>
                  <a:cubicBezTo>
                    <a:pt x="1019" y="0"/>
                    <a:pt x="168" y="374"/>
                    <a:pt x="123" y="1517"/>
                  </a:cubicBezTo>
                  <a:cubicBezTo>
                    <a:pt x="1" y="4626"/>
                    <a:pt x="4316" y="5482"/>
                    <a:pt x="10424" y="5766"/>
                  </a:cubicBezTo>
                  <a:cubicBezTo>
                    <a:pt x="10892" y="5788"/>
                    <a:pt x="11364" y="5799"/>
                    <a:pt x="11837" y="5799"/>
                  </a:cubicBezTo>
                  <a:cubicBezTo>
                    <a:pt x="17538" y="5799"/>
                    <a:pt x="23342" y="4247"/>
                    <a:pt x="22482" y="1948"/>
                  </a:cubicBezTo>
                  <a:cubicBezTo>
                    <a:pt x="22084" y="886"/>
                    <a:pt x="21198" y="560"/>
                    <a:pt x="19944" y="560"/>
                  </a:cubicBezTo>
                  <a:cubicBezTo>
                    <a:pt x="18952" y="560"/>
                    <a:pt x="17729" y="764"/>
                    <a:pt x="16334" y="967"/>
                  </a:cubicBezTo>
                  <a:cubicBezTo>
                    <a:pt x="14934" y="1171"/>
                    <a:pt x="13363" y="1374"/>
                    <a:pt x="11677" y="1374"/>
                  </a:cubicBezTo>
                  <a:cubicBezTo>
                    <a:pt x="11139" y="1374"/>
                    <a:pt x="10589" y="1354"/>
                    <a:pt x="10030" y="1305"/>
                  </a:cubicBezTo>
                  <a:cubicBezTo>
                    <a:pt x="7682" y="1102"/>
                    <a:pt x="4394" y="0"/>
                    <a:pt x="226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8"/>
            <p:cNvSpPr/>
            <p:nvPr/>
          </p:nvSpPr>
          <p:spPr>
            <a:xfrm>
              <a:off x="7225486" y="3181293"/>
              <a:ext cx="495755" cy="340100"/>
            </a:xfrm>
            <a:custGeom>
              <a:avLst/>
              <a:gdLst/>
              <a:ahLst/>
              <a:cxnLst/>
              <a:rect l="l" t="t" r="r" b="b"/>
              <a:pathLst>
                <a:path w="14947" h="10254" extrusionOk="0">
                  <a:moveTo>
                    <a:pt x="6149" y="0"/>
                  </a:moveTo>
                  <a:cubicBezTo>
                    <a:pt x="5813" y="0"/>
                    <a:pt x="5426" y="57"/>
                    <a:pt x="4983" y="196"/>
                  </a:cubicBezTo>
                  <a:cubicBezTo>
                    <a:pt x="2450" y="984"/>
                    <a:pt x="1" y="6509"/>
                    <a:pt x="882" y="8438"/>
                  </a:cubicBezTo>
                  <a:cubicBezTo>
                    <a:pt x="1395" y="9556"/>
                    <a:pt x="3026" y="10253"/>
                    <a:pt x="4637" y="10253"/>
                  </a:cubicBezTo>
                  <a:cubicBezTo>
                    <a:pt x="5806" y="10253"/>
                    <a:pt x="6965" y="9886"/>
                    <a:pt x="7677" y="9045"/>
                  </a:cubicBezTo>
                  <a:cubicBezTo>
                    <a:pt x="8754" y="7776"/>
                    <a:pt x="10273" y="5625"/>
                    <a:pt x="11399" y="4086"/>
                  </a:cubicBezTo>
                  <a:cubicBezTo>
                    <a:pt x="12218" y="2973"/>
                    <a:pt x="13435" y="2220"/>
                    <a:pt x="14800" y="1989"/>
                  </a:cubicBezTo>
                  <a:cubicBezTo>
                    <a:pt x="14826" y="2071"/>
                    <a:pt x="14850" y="2107"/>
                    <a:pt x="14863" y="2107"/>
                  </a:cubicBezTo>
                  <a:cubicBezTo>
                    <a:pt x="14947" y="2107"/>
                    <a:pt x="14623" y="653"/>
                    <a:pt x="12162" y="196"/>
                  </a:cubicBezTo>
                  <a:cubicBezTo>
                    <a:pt x="11777" y="125"/>
                    <a:pt x="11423" y="94"/>
                    <a:pt x="11098" y="94"/>
                  </a:cubicBezTo>
                  <a:cubicBezTo>
                    <a:pt x="9089" y="94"/>
                    <a:pt x="8197" y="1262"/>
                    <a:pt x="8197" y="1262"/>
                  </a:cubicBezTo>
                  <a:cubicBezTo>
                    <a:pt x="8197" y="1262"/>
                    <a:pt x="7731" y="0"/>
                    <a:pt x="61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8"/>
            <p:cNvSpPr/>
            <p:nvPr/>
          </p:nvSpPr>
          <p:spPr>
            <a:xfrm>
              <a:off x="7355142" y="3223152"/>
              <a:ext cx="142255" cy="220232"/>
            </a:xfrm>
            <a:custGeom>
              <a:avLst/>
              <a:gdLst/>
              <a:ahLst/>
              <a:cxnLst/>
              <a:rect l="l" t="t" r="r" b="b"/>
              <a:pathLst>
                <a:path w="4289" h="6640" extrusionOk="0">
                  <a:moveTo>
                    <a:pt x="4288" y="0"/>
                  </a:moveTo>
                  <a:cubicBezTo>
                    <a:pt x="3689" y="315"/>
                    <a:pt x="3172" y="773"/>
                    <a:pt x="2711" y="1267"/>
                  </a:cubicBezTo>
                  <a:cubicBezTo>
                    <a:pt x="2247" y="1764"/>
                    <a:pt x="1849" y="2318"/>
                    <a:pt x="1488" y="2891"/>
                  </a:cubicBezTo>
                  <a:cubicBezTo>
                    <a:pt x="1137" y="3471"/>
                    <a:pt x="838" y="4080"/>
                    <a:pt x="586" y="4707"/>
                  </a:cubicBezTo>
                  <a:cubicBezTo>
                    <a:pt x="457" y="5019"/>
                    <a:pt x="361" y="5344"/>
                    <a:pt x="251" y="5662"/>
                  </a:cubicBezTo>
                  <a:cubicBezTo>
                    <a:pt x="162" y="5990"/>
                    <a:pt x="72" y="6312"/>
                    <a:pt x="0" y="6639"/>
                  </a:cubicBezTo>
                  <a:cubicBezTo>
                    <a:pt x="149" y="6338"/>
                    <a:pt x="271" y="6026"/>
                    <a:pt x="414" y="5725"/>
                  </a:cubicBezTo>
                  <a:cubicBezTo>
                    <a:pt x="560" y="5423"/>
                    <a:pt x="689" y="5119"/>
                    <a:pt x="842" y="4820"/>
                  </a:cubicBezTo>
                  <a:cubicBezTo>
                    <a:pt x="994" y="4525"/>
                    <a:pt x="1130" y="4224"/>
                    <a:pt x="1299" y="3935"/>
                  </a:cubicBezTo>
                  <a:cubicBezTo>
                    <a:pt x="1452" y="3643"/>
                    <a:pt x="1620" y="3358"/>
                    <a:pt x="1790" y="3077"/>
                  </a:cubicBezTo>
                  <a:cubicBezTo>
                    <a:pt x="2134" y="2509"/>
                    <a:pt x="2509" y="1966"/>
                    <a:pt x="2916" y="1446"/>
                  </a:cubicBezTo>
                  <a:cubicBezTo>
                    <a:pt x="3334" y="935"/>
                    <a:pt x="3768" y="428"/>
                    <a:pt x="4288"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8"/>
            <p:cNvSpPr/>
            <p:nvPr/>
          </p:nvSpPr>
          <p:spPr>
            <a:xfrm>
              <a:off x="7066308" y="2876999"/>
              <a:ext cx="180100" cy="217546"/>
            </a:xfrm>
            <a:custGeom>
              <a:avLst/>
              <a:gdLst/>
              <a:ahLst/>
              <a:cxnLst/>
              <a:rect l="l" t="t" r="r" b="b"/>
              <a:pathLst>
                <a:path w="5430" h="6559" extrusionOk="0">
                  <a:moveTo>
                    <a:pt x="1624" y="0"/>
                  </a:moveTo>
                  <a:cubicBezTo>
                    <a:pt x="1477" y="0"/>
                    <a:pt x="1337" y="95"/>
                    <a:pt x="1286" y="242"/>
                  </a:cubicBezTo>
                  <a:cubicBezTo>
                    <a:pt x="1154" y="643"/>
                    <a:pt x="1" y="4179"/>
                    <a:pt x="928" y="5773"/>
                  </a:cubicBezTo>
                  <a:cubicBezTo>
                    <a:pt x="1171" y="6184"/>
                    <a:pt x="1525" y="6439"/>
                    <a:pt x="1986" y="6526"/>
                  </a:cubicBezTo>
                  <a:cubicBezTo>
                    <a:pt x="2095" y="6546"/>
                    <a:pt x="2205" y="6559"/>
                    <a:pt x="2311" y="6559"/>
                  </a:cubicBezTo>
                  <a:cubicBezTo>
                    <a:pt x="2666" y="6559"/>
                    <a:pt x="3004" y="6442"/>
                    <a:pt x="3319" y="6217"/>
                  </a:cubicBezTo>
                  <a:cubicBezTo>
                    <a:pt x="4856" y="5120"/>
                    <a:pt x="5380" y="1570"/>
                    <a:pt x="5400" y="1421"/>
                  </a:cubicBezTo>
                  <a:cubicBezTo>
                    <a:pt x="5430" y="1226"/>
                    <a:pt x="5294" y="1047"/>
                    <a:pt x="5101" y="1021"/>
                  </a:cubicBezTo>
                  <a:cubicBezTo>
                    <a:pt x="5085" y="1018"/>
                    <a:pt x="5068" y="1017"/>
                    <a:pt x="5052" y="1017"/>
                  </a:cubicBezTo>
                  <a:cubicBezTo>
                    <a:pt x="4880" y="1017"/>
                    <a:pt x="4728" y="1143"/>
                    <a:pt x="4700" y="1319"/>
                  </a:cubicBezTo>
                  <a:cubicBezTo>
                    <a:pt x="4564" y="2263"/>
                    <a:pt x="3978" y="4879"/>
                    <a:pt x="2907" y="5644"/>
                  </a:cubicBezTo>
                  <a:cubicBezTo>
                    <a:pt x="2714" y="5781"/>
                    <a:pt x="2517" y="5848"/>
                    <a:pt x="2309" y="5848"/>
                  </a:cubicBezTo>
                  <a:cubicBezTo>
                    <a:pt x="2247" y="5848"/>
                    <a:pt x="2183" y="5842"/>
                    <a:pt x="2118" y="5830"/>
                  </a:cubicBezTo>
                  <a:cubicBezTo>
                    <a:pt x="1860" y="5783"/>
                    <a:pt x="1678" y="5651"/>
                    <a:pt x="1542" y="5415"/>
                  </a:cubicBezTo>
                  <a:cubicBezTo>
                    <a:pt x="889" y="4302"/>
                    <a:pt x="1621" y="1468"/>
                    <a:pt x="1956" y="470"/>
                  </a:cubicBezTo>
                  <a:cubicBezTo>
                    <a:pt x="2019" y="285"/>
                    <a:pt x="1920" y="83"/>
                    <a:pt x="1734" y="19"/>
                  </a:cubicBezTo>
                  <a:cubicBezTo>
                    <a:pt x="1698" y="6"/>
                    <a:pt x="1660" y="0"/>
                    <a:pt x="16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8"/>
            <p:cNvSpPr/>
            <p:nvPr/>
          </p:nvSpPr>
          <p:spPr>
            <a:xfrm>
              <a:off x="7936658" y="2887016"/>
              <a:ext cx="180100" cy="217413"/>
            </a:xfrm>
            <a:custGeom>
              <a:avLst/>
              <a:gdLst/>
              <a:ahLst/>
              <a:cxnLst/>
              <a:rect l="l" t="t" r="r" b="b"/>
              <a:pathLst>
                <a:path w="5430" h="6555" extrusionOk="0">
                  <a:moveTo>
                    <a:pt x="1623" y="0"/>
                  </a:moveTo>
                  <a:cubicBezTo>
                    <a:pt x="1475" y="0"/>
                    <a:pt x="1337" y="93"/>
                    <a:pt x="1287" y="241"/>
                  </a:cubicBezTo>
                  <a:cubicBezTo>
                    <a:pt x="1154" y="639"/>
                    <a:pt x="1" y="4179"/>
                    <a:pt x="932" y="5770"/>
                  </a:cubicBezTo>
                  <a:cubicBezTo>
                    <a:pt x="1171" y="6184"/>
                    <a:pt x="1526" y="6436"/>
                    <a:pt x="1986" y="6525"/>
                  </a:cubicBezTo>
                  <a:cubicBezTo>
                    <a:pt x="2096" y="6545"/>
                    <a:pt x="2205" y="6555"/>
                    <a:pt x="2315" y="6555"/>
                  </a:cubicBezTo>
                  <a:cubicBezTo>
                    <a:pt x="2666" y="6555"/>
                    <a:pt x="3004" y="6443"/>
                    <a:pt x="3322" y="6217"/>
                  </a:cubicBezTo>
                  <a:cubicBezTo>
                    <a:pt x="4856" y="5120"/>
                    <a:pt x="5381" y="1570"/>
                    <a:pt x="5404" y="1418"/>
                  </a:cubicBezTo>
                  <a:cubicBezTo>
                    <a:pt x="5430" y="1225"/>
                    <a:pt x="5294" y="1046"/>
                    <a:pt x="5102" y="1020"/>
                  </a:cubicBezTo>
                  <a:cubicBezTo>
                    <a:pt x="5084" y="1017"/>
                    <a:pt x="5066" y="1016"/>
                    <a:pt x="5048" y="1016"/>
                  </a:cubicBezTo>
                  <a:cubicBezTo>
                    <a:pt x="4877" y="1016"/>
                    <a:pt x="4728" y="1144"/>
                    <a:pt x="4701" y="1318"/>
                  </a:cubicBezTo>
                  <a:cubicBezTo>
                    <a:pt x="4568" y="2259"/>
                    <a:pt x="3981" y="4875"/>
                    <a:pt x="2911" y="5640"/>
                  </a:cubicBezTo>
                  <a:cubicBezTo>
                    <a:pt x="2715" y="5780"/>
                    <a:pt x="2517" y="5848"/>
                    <a:pt x="2310" y="5848"/>
                  </a:cubicBezTo>
                  <a:cubicBezTo>
                    <a:pt x="2247" y="5848"/>
                    <a:pt x="2184" y="5842"/>
                    <a:pt x="2119" y="5829"/>
                  </a:cubicBezTo>
                  <a:cubicBezTo>
                    <a:pt x="1864" y="5779"/>
                    <a:pt x="1678" y="5650"/>
                    <a:pt x="1542" y="5415"/>
                  </a:cubicBezTo>
                  <a:cubicBezTo>
                    <a:pt x="893" y="4301"/>
                    <a:pt x="1622" y="1464"/>
                    <a:pt x="1960" y="466"/>
                  </a:cubicBezTo>
                  <a:cubicBezTo>
                    <a:pt x="2020" y="281"/>
                    <a:pt x="1920" y="82"/>
                    <a:pt x="1738" y="19"/>
                  </a:cubicBezTo>
                  <a:cubicBezTo>
                    <a:pt x="1700" y="6"/>
                    <a:pt x="1661" y="0"/>
                    <a:pt x="16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8"/>
            <p:cNvSpPr/>
            <p:nvPr/>
          </p:nvSpPr>
          <p:spPr>
            <a:xfrm>
              <a:off x="7881166" y="3255724"/>
              <a:ext cx="206169" cy="94859"/>
            </a:xfrm>
            <a:custGeom>
              <a:avLst/>
              <a:gdLst/>
              <a:ahLst/>
              <a:cxnLst/>
              <a:rect l="l" t="t" r="r" b="b"/>
              <a:pathLst>
                <a:path w="6216" h="2860" extrusionOk="0">
                  <a:moveTo>
                    <a:pt x="3106" y="0"/>
                  </a:moveTo>
                  <a:cubicBezTo>
                    <a:pt x="1392" y="0"/>
                    <a:pt x="0" y="640"/>
                    <a:pt x="0" y="1428"/>
                  </a:cubicBezTo>
                  <a:cubicBezTo>
                    <a:pt x="0" y="2220"/>
                    <a:pt x="1392" y="2860"/>
                    <a:pt x="3106" y="2860"/>
                  </a:cubicBezTo>
                  <a:cubicBezTo>
                    <a:pt x="4823" y="2860"/>
                    <a:pt x="6215" y="2220"/>
                    <a:pt x="6215" y="1428"/>
                  </a:cubicBezTo>
                  <a:cubicBezTo>
                    <a:pt x="6215" y="640"/>
                    <a:pt x="4823" y="0"/>
                    <a:pt x="310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8"/>
            <p:cNvSpPr/>
            <p:nvPr/>
          </p:nvSpPr>
          <p:spPr>
            <a:xfrm>
              <a:off x="7073241" y="3187860"/>
              <a:ext cx="146700" cy="86103"/>
            </a:xfrm>
            <a:custGeom>
              <a:avLst/>
              <a:gdLst/>
              <a:ahLst/>
              <a:cxnLst/>
              <a:rect l="l" t="t" r="r" b="b"/>
              <a:pathLst>
                <a:path w="4423" h="2596" extrusionOk="0">
                  <a:moveTo>
                    <a:pt x="1594" y="1"/>
                  </a:moveTo>
                  <a:cubicBezTo>
                    <a:pt x="1005" y="1"/>
                    <a:pt x="458" y="84"/>
                    <a:pt x="0" y="229"/>
                  </a:cubicBezTo>
                  <a:cubicBezTo>
                    <a:pt x="60" y="968"/>
                    <a:pt x="130" y="1701"/>
                    <a:pt x="202" y="2427"/>
                  </a:cubicBezTo>
                  <a:cubicBezTo>
                    <a:pt x="614" y="2533"/>
                    <a:pt x="1088" y="2596"/>
                    <a:pt x="1594" y="2596"/>
                  </a:cubicBezTo>
                  <a:cubicBezTo>
                    <a:pt x="3156" y="2596"/>
                    <a:pt x="4422" y="2016"/>
                    <a:pt x="4422" y="1297"/>
                  </a:cubicBezTo>
                  <a:cubicBezTo>
                    <a:pt x="4422" y="584"/>
                    <a:pt x="3156" y="1"/>
                    <a:pt x="15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8"/>
            <p:cNvSpPr/>
            <p:nvPr/>
          </p:nvSpPr>
          <p:spPr>
            <a:xfrm>
              <a:off x="6742548" y="3444092"/>
              <a:ext cx="251443" cy="382720"/>
            </a:xfrm>
            <a:custGeom>
              <a:avLst/>
              <a:gdLst/>
              <a:ahLst/>
              <a:cxnLst/>
              <a:rect l="l" t="t" r="r" b="b"/>
              <a:pathLst>
                <a:path w="7581" h="11539" extrusionOk="0">
                  <a:moveTo>
                    <a:pt x="4219" y="0"/>
                  </a:moveTo>
                  <a:cubicBezTo>
                    <a:pt x="3037" y="0"/>
                    <a:pt x="1666" y="261"/>
                    <a:pt x="336" y="1122"/>
                  </a:cubicBezTo>
                  <a:cubicBezTo>
                    <a:pt x="328" y="1126"/>
                    <a:pt x="319" y="1135"/>
                    <a:pt x="309" y="1142"/>
                  </a:cubicBezTo>
                  <a:cubicBezTo>
                    <a:pt x="209" y="1205"/>
                    <a:pt x="103" y="1277"/>
                    <a:pt x="1" y="1354"/>
                  </a:cubicBezTo>
                  <a:cubicBezTo>
                    <a:pt x="1" y="1354"/>
                    <a:pt x="332" y="2686"/>
                    <a:pt x="819" y="4390"/>
                  </a:cubicBezTo>
                  <a:cubicBezTo>
                    <a:pt x="1078" y="5291"/>
                    <a:pt x="1379" y="6293"/>
                    <a:pt x="1697" y="7254"/>
                  </a:cubicBezTo>
                  <a:cubicBezTo>
                    <a:pt x="1993" y="8158"/>
                    <a:pt x="2308" y="9030"/>
                    <a:pt x="2615" y="9743"/>
                  </a:cubicBezTo>
                  <a:cubicBezTo>
                    <a:pt x="2993" y="10624"/>
                    <a:pt x="3362" y="11274"/>
                    <a:pt x="3683" y="11476"/>
                  </a:cubicBezTo>
                  <a:cubicBezTo>
                    <a:pt x="3749" y="11519"/>
                    <a:pt x="3813" y="11539"/>
                    <a:pt x="3875" y="11539"/>
                  </a:cubicBezTo>
                  <a:cubicBezTo>
                    <a:pt x="4124" y="11539"/>
                    <a:pt x="4402" y="11171"/>
                    <a:pt x="4697" y="10575"/>
                  </a:cubicBezTo>
                  <a:cubicBezTo>
                    <a:pt x="4969" y="10028"/>
                    <a:pt x="5248" y="9279"/>
                    <a:pt x="5529" y="8441"/>
                  </a:cubicBezTo>
                  <a:cubicBezTo>
                    <a:pt x="5728" y="7834"/>
                    <a:pt x="5927" y="7174"/>
                    <a:pt x="6119" y="6508"/>
                  </a:cubicBezTo>
                  <a:cubicBezTo>
                    <a:pt x="6189" y="6263"/>
                    <a:pt x="6262" y="6014"/>
                    <a:pt x="6328" y="5772"/>
                  </a:cubicBezTo>
                  <a:cubicBezTo>
                    <a:pt x="6689" y="4459"/>
                    <a:pt x="7004" y="3174"/>
                    <a:pt x="7229" y="2226"/>
                  </a:cubicBezTo>
                  <a:cubicBezTo>
                    <a:pt x="7448" y="1304"/>
                    <a:pt x="7581" y="701"/>
                    <a:pt x="7581" y="701"/>
                  </a:cubicBezTo>
                  <a:cubicBezTo>
                    <a:pt x="7581" y="701"/>
                    <a:pt x="6620" y="234"/>
                    <a:pt x="5225" y="61"/>
                  </a:cubicBezTo>
                  <a:cubicBezTo>
                    <a:pt x="4956" y="29"/>
                    <a:pt x="4668" y="5"/>
                    <a:pt x="4373" y="2"/>
                  </a:cubicBezTo>
                  <a:cubicBezTo>
                    <a:pt x="4322" y="1"/>
                    <a:pt x="4271" y="0"/>
                    <a:pt x="42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8"/>
            <p:cNvSpPr/>
            <p:nvPr/>
          </p:nvSpPr>
          <p:spPr>
            <a:xfrm>
              <a:off x="6829417" y="3659392"/>
              <a:ext cx="116219" cy="107861"/>
            </a:xfrm>
            <a:custGeom>
              <a:avLst/>
              <a:gdLst/>
              <a:ahLst/>
              <a:cxnLst/>
              <a:rect l="l" t="t" r="r" b="b"/>
              <a:pathLst>
                <a:path w="3504" h="3252" extrusionOk="0">
                  <a:moveTo>
                    <a:pt x="3504" y="1"/>
                  </a:moveTo>
                  <a:lnTo>
                    <a:pt x="3504" y="1"/>
                  </a:lnTo>
                  <a:cubicBezTo>
                    <a:pt x="3265" y="335"/>
                    <a:pt x="3016" y="643"/>
                    <a:pt x="2751" y="939"/>
                  </a:cubicBezTo>
                  <a:cubicBezTo>
                    <a:pt x="2473" y="1223"/>
                    <a:pt x="2191" y="1499"/>
                    <a:pt x="1890" y="1757"/>
                  </a:cubicBezTo>
                  <a:cubicBezTo>
                    <a:pt x="1289" y="2281"/>
                    <a:pt x="649" y="2755"/>
                    <a:pt x="0" y="3252"/>
                  </a:cubicBezTo>
                  <a:cubicBezTo>
                    <a:pt x="394" y="3132"/>
                    <a:pt x="762" y="2950"/>
                    <a:pt x="1117" y="2741"/>
                  </a:cubicBezTo>
                  <a:cubicBezTo>
                    <a:pt x="1475" y="2536"/>
                    <a:pt x="1806" y="2291"/>
                    <a:pt x="2121" y="2025"/>
                  </a:cubicBezTo>
                  <a:cubicBezTo>
                    <a:pt x="2430" y="1751"/>
                    <a:pt x="2718" y="1448"/>
                    <a:pt x="2963" y="1114"/>
                  </a:cubicBezTo>
                  <a:cubicBezTo>
                    <a:pt x="3202" y="772"/>
                    <a:pt x="3397" y="398"/>
                    <a:pt x="3504"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8"/>
            <p:cNvSpPr/>
            <p:nvPr/>
          </p:nvSpPr>
          <p:spPr>
            <a:xfrm>
              <a:off x="6798835" y="3517893"/>
              <a:ext cx="183516" cy="166799"/>
            </a:xfrm>
            <a:custGeom>
              <a:avLst/>
              <a:gdLst/>
              <a:ahLst/>
              <a:cxnLst/>
              <a:rect l="l" t="t" r="r" b="b"/>
              <a:pathLst>
                <a:path w="5533" h="5029" extrusionOk="0">
                  <a:moveTo>
                    <a:pt x="5532" y="1"/>
                  </a:moveTo>
                  <a:lnTo>
                    <a:pt x="5532" y="1"/>
                  </a:lnTo>
                  <a:cubicBezTo>
                    <a:pt x="5125" y="484"/>
                    <a:pt x="4684" y="919"/>
                    <a:pt x="4236" y="1350"/>
                  </a:cubicBezTo>
                  <a:cubicBezTo>
                    <a:pt x="3789" y="1781"/>
                    <a:pt x="3321" y="2191"/>
                    <a:pt x="2855" y="2599"/>
                  </a:cubicBezTo>
                  <a:cubicBezTo>
                    <a:pt x="2387" y="3010"/>
                    <a:pt x="1906" y="3408"/>
                    <a:pt x="1429" y="3813"/>
                  </a:cubicBezTo>
                  <a:cubicBezTo>
                    <a:pt x="952" y="4210"/>
                    <a:pt x="478" y="4618"/>
                    <a:pt x="0" y="5029"/>
                  </a:cubicBezTo>
                  <a:cubicBezTo>
                    <a:pt x="1108" y="4429"/>
                    <a:pt x="2128" y="3686"/>
                    <a:pt x="3086" y="2868"/>
                  </a:cubicBezTo>
                  <a:cubicBezTo>
                    <a:pt x="3557" y="2450"/>
                    <a:pt x="4021" y="2020"/>
                    <a:pt x="4435" y="1542"/>
                  </a:cubicBezTo>
                  <a:cubicBezTo>
                    <a:pt x="4856" y="1071"/>
                    <a:pt x="5241" y="561"/>
                    <a:pt x="5532"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8"/>
            <p:cNvSpPr/>
            <p:nvPr/>
          </p:nvSpPr>
          <p:spPr>
            <a:xfrm>
              <a:off x="6769713" y="3446115"/>
              <a:ext cx="146136" cy="143615"/>
            </a:xfrm>
            <a:custGeom>
              <a:avLst/>
              <a:gdLst/>
              <a:ahLst/>
              <a:cxnLst/>
              <a:rect l="l" t="t" r="r" b="b"/>
              <a:pathLst>
                <a:path w="4406" h="4330" extrusionOk="0">
                  <a:moveTo>
                    <a:pt x="4406" y="0"/>
                  </a:moveTo>
                  <a:cubicBezTo>
                    <a:pt x="4110" y="431"/>
                    <a:pt x="3752" y="799"/>
                    <a:pt x="3398" y="1167"/>
                  </a:cubicBezTo>
                  <a:cubicBezTo>
                    <a:pt x="3037" y="1531"/>
                    <a:pt x="2668" y="1886"/>
                    <a:pt x="2287" y="2231"/>
                  </a:cubicBezTo>
                  <a:cubicBezTo>
                    <a:pt x="1531" y="2934"/>
                    <a:pt x="753" y="3603"/>
                    <a:pt x="0" y="4329"/>
                  </a:cubicBezTo>
                  <a:cubicBezTo>
                    <a:pt x="918" y="3829"/>
                    <a:pt x="1753" y="3196"/>
                    <a:pt x="2526" y="2493"/>
                  </a:cubicBezTo>
                  <a:cubicBezTo>
                    <a:pt x="2910" y="2138"/>
                    <a:pt x="3278" y="1764"/>
                    <a:pt x="3603" y="1352"/>
                  </a:cubicBezTo>
                  <a:cubicBezTo>
                    <a:pt x="3931" y="942"/>
                    <a:pt x="4233" y="497"/>
                    <a:pt x="4406"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8"/>
            <p:cNvSpPr/>
            <p:nvPr/>
          </p:nvSpPr>
          <p:spPr>
            <a:xfrm>
              <a:off x="6887562" y="3444025"/>
              <a:ext cx="83350" cy="106998"/>
            </a:xfrm>
            <a:custGeom>
              <a:avLst/>
              <a:gdLst/>
              <a:ahLst/>
              <a:cxnLst/>
              <a:rect l="l" t="t" r="r" b="b"/>
              <a:pathLst>
                <a:path w="2513" h="3226" extrusionOk="0">
                  <a:moveTo>
                    <a:pt x="1" y="0"/>
                  </a:moveTo>
                  <a:lnTo>
                    <a:pt x="1" y="0"/>
                  </a:lnTo>
                  <a:cubicBezTo>
                    <a:pt x="93" y="338"/>
                    <a:pt x="236" y="657"/>
                    <a:pt x="401" y="961"/>
                  </a:cubicBezTo>
                  <a:cubicBezTo>
                    <a:pt x="564" y="1270"/>
                    <a:pt x="756" y="1558"/>
                    <a:pt x="965" y="1840"/>
                  </a:cubicBezTo>
                  <a:cubicBezTo>
                    <a:pt x="1385" y="2387"/>
                    <a:pt x="1893" y="2894"/>
                    <a:pt x="2513" y="3225"/>
                  </a:cubicBezTo>
                  <a:lnTo>
                    <a:pt x="1867" y="2427"/>
                  </a:lnTo>
                  <a:cubicBezTo>
                    <a:pt x="1658" y="2158"/>
                    <a:pt x="1445" y="1896"/>
                    <a:pt x="1246" y="1625"/>
                  </a:cubicBezTo>
                  <a:cubicBezTo>
                    <a:pt x="833" y="1088"/>
                    <a:pt x="441" y="540"/>
                    <a:pt x="1" y="0"/>
                  </a:cubicBezTo>
                  <a:close/>
                </a:path>
              </a:pathLst>
            </a:custGeom>
            <a:solidFill>
              <a:srgbClr val="B56C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8"/>
            <p:cNvSpPr/>
            <p:nvPr/>
          </p:nvSpPr>
          <p:spPr>
            <a:xfrm>
              <a:off x="6822916" y="3451157"/>
              <a:ext cx="129519" cy="184279"/>
            </a:xfrm>
            <a:custGeom>
              <a:avLst/>
              <a:gdLst/>
              <a:ahLst/>
              <a:cxnLst/>
              <a:rect l="l" t="t" r="r" b="b"/>
              <a:pathLst>
                <a:path w="3905" h="5556" extrusionOk="0">
                  <a:moveTo>
                    <a:pt x="1" y="1"/>
                  </a:moveTo>
                  <a:cubicBezTo>
                    <a:pt x="388" y="1081"/>
                    <a:pt x="945" y="2089"/>
                    <a:pt x="1578" y="3044"/>
                  </a:cubicBezTo>
                  <a:cubicBezTo>
                    <a:pt x="2225" y="3981"/>
                    <a:pt x="2967" y="4887"/>
                    <a:pt x="3905" y="5556"/>
                  </a:cubicBezTo>
                  <a:cubicBezTo>
                    <a:pt x="3530" y="5118"/>
                    <a:pt x="3186" y="4674"/>
                    <a:pt x="2844" y="4226"/>
                  </a:cubicBezTo>
                  <a:cubicBezTo>
                    <a:pt x="2513" y="3769"/>
                    <a:pt x="2185" y="3312"/>
                    <a:pt x="1870" y="2845"/>
                  </a:cubicBezTo>
                  <a:cubicBezTo>
                    <a:pt x="1237" y="1910"/>
                    <a:pt x="634" y="955"/>
                    <a:pt x="1" y="1"/>
                  </a:cubicBezTo>
                  <a:close/>
                </a:path>
              </a:pathLst>
            </a:custGeom>
            <a:solidFill>
              <a:srgbClr val="B56C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8"/>
            <p:cNvSpPr/>
            <p:nvPr/>
          </p:nvSpPr>
          <p:spPr>
            <a:xfrm>
              <a:off x="6753560" y="3481307"/>
              <a:ext cx="172405" cy="242753"/>
            </a:xfrm>
            <a:custGeom>
              <a:avLst/>
              <a:gdLst/>
              <a:ahLst/>
              <a:cxnLst/>
              <a:rect l="l" t="t" r="r" b="b"/>
              <a:pathLst>
                <a:path w="5198" h="7319" extrusionOk="0">
                  <a:moveTo>
                    <a:pt x="0" y="0"/>
                  </a:moveTo>
                  <a:lnTo>
                    <a:pt x="0" y="0"/>
                  </a:lnTo>
                  <a:cubicBezTo>
                    <a:pt x="268" y="709"/>
                    <a:pt x="600" y="1388"/>
                    <a:pt x="951" y="2058"/>
                  </a:cubicBezTo>
                  <a:cubicBezTo>
                    <a:pt x="1303" y="2728"/>
                    <a:pt x="1691" y="3377"/>
                    <a:pt x="2112" y="4007"/>
                  </a:cubicBezTo>
                  <a:cubicBezTo>
                    <a:pt x="2542" y="4630"/>
                    <a:pt x="2983" y="5250"/>
                    <a:pt x="3500" y="5810"/>
                  </a:cubicBezTo>
                  <a:cubicBezTo>
                    <a:pt x="4010" y="6370"/>
                    <a:pt x="4561" y="6904"/>
                    <a:pt x="5197" y="7319"/>
                  </a:cubicBezTo>
                  <a:cubicBezTo>
                    <a:pt x="5064" y="7183"/>
                    <a:pt x="4932" y="7047"/>
                    <a:pt x="4799" y="6917"/>
                  </a:cubicBezTo>
                  <a:cubicBezTo>
                    <a:pt x="4667" y="6785"/>
                    <a:pt x="4547" y="6635"/>
                    <a:pt x="4425" y="6496"/>
                  </a:cubicBezTo>
                  <a:cubicBezTo>
                    <a:pt x="4169" y="6225"/>
                    <a:pt x="3938" y="5930"/>
                    <a:pt x="3709" y="5635"/>
                  </a:cubicBezTo>
                  <a:cubicBezTo>
                    <a:pt x="3251" y="5044"/>
                    <a:pt x="2824" y="4431"/>
                    <a:pt x="2407" y="3811"/>
                  </a:cubicBezTo>
                  <a:cubicBezTo>
                    <a:pt x="1982" y="3195"/>
                    <a:pt x="1591" y="2555"/>
                    <a:pt x="1186" y="1922"/>
                  </a:cubicBezTo>
                  <a:lnTo>
                    <a:pt x="0" y="0"/>
                  </a:ln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8"/>
            <p:cNvSpPr/>
            <p:nvPr/>
          </p:nvSpPr>
          <p:spPr>
            <a:xfrm>
              <a:off x="6802882" y="3696774"/>
              <a:ext cx="99536" cy="100398"/>
            </a:xfrm>
            <a:custGeom>
              <a:avLst/>
              <a:gdLst/>
              <a:ahLst/>
              <a:cxnLst/>
              <a:rect l="l" t="t" r="r" b="b"/>
              <a:pathLst>
                <a:path w="3001" h="3027" extrusionOk="0">
                  <a:moveTo>
                    <a:pt x="1" y="0"/>
                  </a:moveTo>
                  <a:lnTo>
                    <a:pt x="1" y="0"/>
                  </a:lnTo>
                  <a:cubicBezTo>
                    <a:pt x="147" y="335"/>
                    <a:pt x="339" y="644"/>
                    <a:pt x="548" y="938"/>
                  </a:cubicBezTo>
                  <a:cubicBezTo>
                    <a:pt x="757" y="1233"/>
                    <a:pt x="986" y="1511"/>
                    <a:pt x="1234" y="1777"/>
                  </a:cubicBezTo>
                  <a:cubicBezTo>
                    <a:pt x="1486" y="2039"/>
                    <a:pt x="1748" y="2290"/>
                    <a:pt x="2043" y="2506"/>
                  </a:cubicBezTo>
                  <a:cubicBezTo>
                    <a:pt x="2338" y="2721"/>
                    <a:pt x="2656" y="2914"/>
                    <a:pt x="3001" y="3026"/>
                  </a:cubicBezTo>
                  <a:cubicBezTo>
                    <a:pt x="2457" y="2546"/>
                    <a:pt x="1977" y="2052"/>
                    <a:pt x="1489" y="1535"/>
                  </a:cubicBezTo>
                  <a:cubicBezTo>
                    <a:pt x="1002" y="1025"/>
                    <a:pt x="531" y="497"/>
                    <a:pt x="1"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8"/>
            <p:cNvSpPr/>
            <p:nvPr/>
          </p:nvSpPr>
          <p:spPr>
            <a:xfrm>
              <a:off x="6879004" y="3475470"/>
              <a:ext cx="109420" cy="318375"/>
            </a:xfrm>
            <a:custGeom>
              <a:avLst/>
              <a:gdLst/>
              <a:ahLst/>
              <a:cxnLst/>
              <a:rect l="l" t="t" r="r" b="b"/>
              <a:pathLst>
                <a:path w="3299" h="9599" extrusionOk="0">
                  <a:moveTo>
                    <a:pt x="1998" y="1"/>
                  </a:moveTo>
                  <a:cubicBezTo>
                    <a:pt x="1998" y="1"/>
                    <a:pt x="1849" y="339"/>
                    <a:pt x="1528" y="706"/>
                  </a:cubicBezTo>
                  <a:cubicBezTo>
                    <a:pt x="1720" y="968"/>
                    <a:pt x="1926" y="1220"/>
                    <a:pt x="2125" y="1479"/>
                  </a:cubicBezTo>
                  <a:lnTo>
                    <a:pt x="2506" y="1949"/>
                  </a:lnTo>
                  <a:cubicBezTo>
                    <a:pt x="2714" y="1734"/>
                    <a:pt x="2920" y="1512"/>
                    <a:pt x="3115" y="1280"/>
                  </a:cubicBezTo>
                  <a:lnTo>
                    <a:pt x="3115" y="1280"/>
                  </a:lnTo>
                  <a:cubicBezTo>
                    <a:pt x="3115" y="1280"/>
                    <a:pt x="3115" y="1280"/>
                    <a:pt x="3115" y="1280"/>
                  </a:cubicBezTo>
                  <a:cubicBezTo>
                    <a:pt x="3185" y="981"/>
                    <a:pt x="3248" y="716"/>
                    <a:pt x="3298" y="495"/>
                  </a:cubicBezTo>
                  <a:cubicBezTo>
                    <a:pt x="2791" y="448"/>
                    <a:pt x="2324" y="279"/>
                    <a:pt x="1998" y="1"/>
                  </a:cubicBezTo>
                  <a:close/>
                  <a:moveTo>
                    <a:pt x="3115" y="1280"/>
                  </a:moveTo>
                  <a:cubicBezTo>
                    <a:pt x="2970" y="1561"/>
                    <a:pt x="2801" y="1827"/>
                    <a:pt x="2615" y="2085"/>
                  </a:cubicBezTo>
                  <a:lnTo>
                    <a:pt x="2771" y="2277"/>
                  </a:lnTo>
                  <a:cubicBezTo>
                    <a:pt x="2697" y="2241"/>
                    <a:pt x="2628" y="2198"/>
                    <a:pt x="2562" y="2158"/>
                  </a:cubicBezTo>
                  <a:cubicBezTo>
                    <a:pt x="2390" y="2387"/>
                    <a:pt x="2207" y="2609"/>
                    <a:pt x="2018" y="2821"/>
                  </a:cubicBezTo>
                  <a:cubicBezTo>
                    <a:pt x="1776" y="3100"/>
                    <a:pt x="1518" y="3365"/>
                    <a:pt x="1250" y="3617"/>
                  </a:cubicBezTo>
                  <a:cubicBezTo>
                    <a:pt x="1561" y="4024"/>
                    <a:pt x="1876" y="4428"/>
                    <a:pt x="2214" y="4823"/>
                  </a:cubicBezTo>
                  <a:cubicBezTo>
                    <a:pt x="1793" y="4521"/>
                    <a:pt x="1409" y="4174"/>
                    <a:pt x="1057" y="3796"/>
                  </a:cubicBezTo>
                  <a:cubicBezTo>
                    <a:pt x="928" y="3915"/>
                    <a:pt x="799" y="4030"/>
                    <a:pt x="669" y="4147"/>
                  </a:cubicBezTo>
                  <a:lnTo>
                    <a:pt x="311" y="4445"/>
                  </a:lnTo>
                  <a:cubicBezTo>
                    <a:pt x="441" y="5104"/>
                    <a:pt x="464" y="5797"/>
                    <a:pt x="427" y="6430"/>
                  </a:cubicBezTo>
                  <a:cubicBezTo>
                    <a:pt x="497" y="6513"/>
                    <a:pt x="570" y="6593"/>
                    <a:pt x="643" y="6672"/>
                  </a:cubicBezTo>
                  <a:cubicBezTo>
                    <a:pt x="709" y="6745"/>
                    <a:pt x="772" y="6825"/>
                    <a:pt x="838" y="6898"/>
                  </a:cubicBezTo>
                  <a:cubicBezTo>
                    <a:pt x="978" y="6762"/>
                    <a:pt x="1117" y="6623"/>
                    <a:pt x="1256" y="6484"/>
                  </a:cubicBezTo>
                  <a:cubicBezTo>
                    <a:pt x="1521" y="6192"/>
                    <a:pt x="1767" y="5884"/>
                    <a:pt x="2009" y="5549"/>
                  </a:cubicBezTo>
                  <a:cubicBezTo>
                    <a:pt x="2078" y="5310"/>
                    <a:pt x="2148" y="5064"/>
                    <a:pt x="2214" y="4826"/>
                  </a:cubicBezTo>
                  <a:cubicBezTo>
                    <a:pt x="2575" y="3513"/>
                    <a:pt x="2890" y="2228"/>
                    <a:pt x="3115" y="1280"/>
                  </a:cubicBezTo>
                  <a:close/>
                  <a:moveTo>
                    <a:pt x="407" y="6689"/>
                  </a:moveTo>
                  <a:cubicBezTo>
                    <a:pt x="401" y="6768"/>
                    <a:pt x="395" y="6845"/>
                    <a:pt x="384" y="6918"/>
                  </a:cubicBezTo>
                  <a:cubicBezTo>
                    <a:pt x="368" y="7067"/>
                    <a:pt x="348" y="7216"/>
                    <a:pt x="328" y="7362"/>
                  </a:cubicBezTo>
                  <a:cubicBezTo>
                    <a:pt x="351" y="7342"/>
                    <a:pt x="371" y="7322"/>
                    <a:pt x="395" y="7302"/>
                  </a:cubicBezTo>
                  <a:cubicBezTo>
                    <a:pt x="514" y="7203"/>
                    <a:pt x="629" y="7097"/>
                    <a:pt x="742" y="6990"/>
                  </a:cubicBezTo>
                  <a:cubicBezTo>
                    <a:pt x="629" y="6894"/>
                    <a:pt x="517" y="6791"/>
                    <a:pt x="407" y="6689"/>
                  </a:cubicBezTo>
                  <a:close/>
                  <a:moveTo>
                    <a:pt x="1969" y="5681"/>
                  </a:moveTo>
                  <a:cubicBezTo>
                    <a:pt x="1859" y="6029"/>
                    <a:pt x="1680" y="6357"/>
                    <a:pt x="1468" y="6659"/>
                  </a:cubicBezTo>
                  <a:cubicBezTo>
                    <a:pt x="1345" y="6828"/>
                    <a:pt x="1210" y="6987"/>
                    <a:pt x="1067" y="7140"/>
                  </a:cubicBezTo>
                  <a:cubicBezTo>
                    <a:pt x="1183" y="7256"/>
                    <a:pt x="1299" y="7375"/>
                    <a:pt x="1415" y="7495"/>
                  </a:cubicBezTo>
                  <a:cubicBezTo>
                    <a:pt x="1604" y="6924"/>
                    <a:pt x="1790" y="6308"/>
                    <a:pt x="1969" y="5681"/>
                  </a:cubicBezTo>
                  <a:close/>
                  <a:moveTo>
                    <a:pt x="1007" y="7206"/>
                  </a:moveTo>
                  <a:cubicBezTo>
                    <a:pt x="885" y="7332"/>
                    <a:pt x="759" y="7455"/>
                    <a:pt x="626" y="7570"/>
                  </a:cubicBezTo>
                  <a:cubicBezTo>
                    <a:pt x="504" y="7677"/>
                    <a:pt x="375" y="7779"/>
                    <a:pt x="245" y="7876"/>
                  </a:cubicBezTo>
                  <a:cubicBezTo>
                    <a:pt x="176" y="8266"/>
                    <a:pt x="92" y="8651"/>
                    <a:pt x="0" y="9035"/>
                  </a:cubicBezTo>
                  <a:cubicBezTo>
                    <a:pt x="192" y="9225"/>
                    <a:pt x="391" y="9413"/>
                    <a:pt x="597" y="9599"/>
                  </a:cubicBezTo>
                  <a:cubicBezTo>
                    <a:pt x="865" y="9055"/>
                    <a:pt x="1140" y="8320"/>
                    <a:pt x="1415" y="7495"/>
                  </a:cubicBezTo>
                  <a:cubicBezTo>
                    <a:pt x="1276" y="7405"/>
                    <a:pt x="1140" y="7305"/>
                    <a:pt x="1007" y="7206"/>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8"/>
            <p:cNvSpPr/>
            <p:nvPr/>
          </p:nvSpPr>
          <p:spPr>
            <a:xfrm>
              <a:off x="6887131" y="3659492"/>
              <a:ext cx="58507" cy="77214"/>
            </a:xfrm>
            <a:custGeom>
              <a:avLst/>
              <a:gdLst/>
              <a:ahLst/>
              <a:cxnLst/>
              <a:rect l="l" t="t" r="r" b="b"/>
              <a:pathLst>
                <a:path w="1764" h="2328" extrusionOk="0">
                  <a:moveTo>
                    <a:pt x="1764" y="1"/>
                  </a:moveTo>
                  <a:lnTo>
                    <a:pt x="1764" y="1"/>
                  </a:lnTo>
                  <a:cubicBezTo>
                    <a:pt x="1522" y="336"/>
                    <a:pt x="1276" y="644"/>
                    <a:pt x="1011" y="936"/>
                  </a:cubicBezTo>
                  <a:cubicBezTo>
                    <a:pt x="872" y="1075"/>
                    <a:pt x="733" y="1214"/>
                    <a:pt x="593" y="1350"/>
                  </a:cubicBezTo>
                  <a:cubicBezTo>
                    <a:pt x="650" y="1416"/>
                    <a:pt x="710" y="1482"/>
                    <a:pt x="772" y="1545"/>
                  </a:cubicBezTo>
                  <a:cubicBezTo>
                    <a:pt x="789" y="1562"/>
                    <a:pt x="806" y="1575"/>
                    <a:pt x="822" y="1592"/>
                  </a:cubicBezTo>
                  <a:cubicBezTo>
                    <a:pt x="965" y="1439"/>
                    <a:pt x="1100" y="1280"/>
                    <a:pt x="1223" y="1111"/>
                  </a:cubicBezTo>
                  <a:cubicBezTo>
                    <a:pt x="1435" y="809"/>
                    <a:pt x="1614" y="481"/>
                    <a:pt x="1724" y="133"/>
                  </a:cubicBezTo>
                  <a:cubicBezTo>
                    <a:pt x="1737" y="93"/>
                    <a:pt x="1747" y="53"/>
                    <a:pt x="1760" y="14"/>
                  </a:cubicBezTo>
                  <a:cubicBezTo>
                    <a:pt x="1760" y="7"/>
                    <a:pt x="1764" y="4"/>
                    <a:pt x="1764" y="1"/>
                  </a:cubicBezTo>
                  <a:close/>
                  <a:moveTo>
                    <a:pt x="497" y="1442"/>
                  </a:moveTo>
                  <a:cubicBezTo>
                    <a:pt x="384" y="1549"/>
                    <a:pt x="269" y="1655"/>
                    <a:pt x="150" y="1754"/>
                  </a:cubicBezTo>
                  <a:cubicBezTo>
                    <a:pt x="126" y="1774"/>
                    <a:pt x="106" y="1794"/>
                    <a:pt x="83" y="1814"/>
                  </a:cubicBezTo>
                  <a:cubicBezTo>
                    <a:pt x="70" y="1903"/>
                    <a:pt x="57" y="1993"/>
                    <a:pt x="40" y="2082"/>
                  </a:cubicBezTo>
                  <a:cubicBezTo>
                    <a:pt x="26" y="2165"/>
                    <a:pt x="14" y="2245"/>
                    <a:pt x="0" y="2328"/>
                  </a:cubicBezTo>
                  <a:cubicBezTo>
                    <a:pt x="130" y="2231"/>
                    <a:pt x="259" y="2129"/>
                    <a:pt x="381" y="2022"/>
                  </a:cubicBezTo>
                  <a:cubicBezTo>
                    <a:pt x="514" y="1907"/>
                    <a:pt x="640" y="1784"/>
                    <a:pt x="762" y="1658"/>
                  </a:cubicBezTo>
                  <a:cubicBezTo>
                    <a:pt x="673" y="1589"/>
                    <a:pt x="583" y="1515"/>
                    <a:pt x="497" y="1442"/>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8"/>
            <p:cNvSpPr/>
            <p:nvPr/>
          </p:nvSpPr>
          <p:spPr>
            <a:xfrm>
              <a:off x="6769813" y="3486250"/>
              <a:ext cx="188922" cy="124013"/>
            </a:xfrm>
            <a:custGeom>
              <a:avLst/>
              <a:gdLst/>
              <a:ahLst/>
              <a:cxnLst/>
              <a:rect l="l" t="t" r="r" b="b"/>
              <a:pathLst>
                <a:path w="5696" h="3739" extrusionOk="0">
                  <a:moveTo>
                    <a:pt x="398" y="0"/>
                  </a:moveTo>
                  <a:cubicBezTo>
                    <a:pt x="398" y="0"/>
                    <a:pt x="262" y="242"/>
                    <a:pt x="0" y="497"/>
                  </a:cubicBezTo>
                  <a:cubicBezTo>
                    <a:pt x="517" y="941"/>
                    <a:pt x="1177" y="1144"/>
                    <a:pt x="1793" y="1469"/>
                  </a:cubicBezTo>
                  <a:cubicBezTo>
                    <a:pt x="1877" y="1395"/>
                    <a:pt x="1960" y="1319"/>
                    <a:pt x="2042" y="1247"/>
                  </a:cubicBezTo>
                  <a:cubicBezTo>
                    <a:pt x="1804" y="1193"/>
                    <a:pt x="1598" y="1117"/>
                    <a:pt x="1423" y="1031"/>
                  </a:cubicBezTo>
                  <a:cubicBezTo>
                    <a:pt x="611" y="636"/>
                    <a:pt x="398" y="0"/>
                    <a:pt x="398" y="0"/>
                  </a:cubicBezTo>
                  <a:close/>
                  <a:moveTo>
                    <a:pt x="4571" y="636"/>
                  </a:moveTo>
                  <a:cubicBezTo>
                    <a:pt x="4230" y="948"/>
                    <a:pt x="3762" y="1233"/>
                    <a:pt x="3153" y="1313"/>
                  </a:cubicBezTo>
                  <a:cubicBezTo>
                    <a:pt x="3259" y="1472"/>
                    <a:pt x="3364" y="1628"/>
                    <a:pt x="3471" y="1787"/>
                  </a:cubicBezTo>
                  <a:cubicBezTo>
                    <a:pt x="3753" y="2204"/>
                    <a:pt x="4041" y="2612"/>
                    <a:pt x="4336" y="3020"/>
                  </a:cubicBezTo>
                  <a:cubicBezTo>
                    <a:pt x="4601" y="2784"/>
                    <a:pt x="4860" y="2549"/>
                    <a:pt x="5111" y="2304"/>
                  </a:cubicBezTo>
                  <a:cubicBezTo>
                    <a:pt x="5307" y="2114"/>
                    <a:pt x="5503" y="1923"/>
                    <a:pt x="5695" y="1730"/>
                  </a:cubicBezTo>
                  <a:cubicBezTo>
                    <a:pt x="5264" y="1432"/>
                    <a:pt x="4893" y="1048"/>
                    <a:pt x="4571" y="636"/>
                  </a:cubicBezTo>
                  <a:close/>
                  <a:moveTo>
                    <a:pt x="2483" y="1316"/>
                  </a:moveTo>
                  <a:cubicBezTo>
                    <a:pt x="2361" y="1429"/>
                    <a:pt x="2235" y="1542"/>
                    <a:pt x="2105" y="1651"/>
                  </a:cubicBezTo>
                  <a:cubicBezTo>
                    <a:pt x="2361" y="1813"/>
                    <a:pt x="2602" y="2012"/>
                    <a:pt x="2815" y="2274"/>
                  </a:cubicBezTo>
                  <a:cubicBezTo>
                    <a:pt x="3146" y="2688"/>
                    <a:pt x="3372" y="3195"/>
                    <a:pt x="3517" y="3739"/>
                  </a:cubicBezTo>
                  <a:cubicBezTo>
                    <a:pt x="3587" y="3676"/>
                    <a:pt x="3656" y="3616"/>
                    <a:pt x="3730" y="3553"/>
                  </a:cubicBezTo>
                  <a:cubicBezTo>
                    <a:pt x="3858" y="3440"/>
                    <a:pt x="3988" y="3328"/>
                    <a:pt x="4117" y="3212"/>
                  </a:cubicBezTo>
                  <a:cubicBezTo>
                    <a:pt x="3779" y="2824"/>
                    <a:pt x="3468" y="2406"/>
                    <a:pt x="3179" y="1986"/>
                  </a:cubicBezTo>
                  <a:cubicBezTo>
                    <a:pt x="3037" y="1770"/>
                    <a:pt x="2897" y="1554"/>
                    <a:pt x="2765" y="1336"/>
                  </a:cubicBezTo>
                  <a:cubicBezTo>
                    <a:pt x="2732" y="1332"/>
                    <a:pt x="2695" y="1332"/>
                    <a:pt x="2662" y="1329"/>
                  </a:cubicBezTo>
                  <a:cubicBezTo>
                    <a:pt x="2602" y="1326"/>
                    <a:pt x="2543" y="1323"/>
                    <a:pt x="2483" y="1316"/>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8"/>
            <p:cNvSpPr/>
            <p:nvPr/>
          </p:nvSpPr>
          <p:spPr>
            <a:xfrm>
              <a:off x="6886467" y="3517893"/>
              <a:ext cx="95887" cy="105008"/>
            </a:xfrm>
            <a:custGeom>
              <a:avLst/>
              <a:gdLst/>
              <a:ahLst/>
              <a:cxnLst/>
              <a:rect l="l" t="t" r="r" b="b"/>
              <a:pathLst>
                <a:path w="2891" h="3166" extrusionOk="0">
                  <a:moveTo>
                    <a:pt x="2890" y="1"/>
                  </a:moveTo>
                  <a:cubicBezTo>
                    <a:pt x="2695" y="233"/>
                    <a:pt x="2489" y="455"/>
                    <a:pt x="2281" y="670"/>
                  </a:cubicBezTo>
                  <a:lnTo>
                    <a:pt x="2390" y="806"/>
                  </a:lnTo>
                  <a:cubicBezTo>
                    <a:pt x="2576" y="548"/>
                    <a:pt x="2745" y="282"/>
                    <a:pt x="2890" y="1"/>
                  </a:cubicBezTo>
                  <a:close/>
                  <a:moveTo>
                    <a:pt x="2178" y="776"/>
                  </a:moveTo>
                  <a:cubicBezTo>
                    <a:pt x="1986" y="969"/>
                    <a:pt x="1790" y="1160"/>
                    <a:pt x="1594" y="1350"/>
                  </a:cubicBezTo>
                  <a:cubicBezTo>
                    <a:pt x="1343" y="1595"/>
                    <a:pt x="1084" y="1830"/>
                    <a:pt x="819" y="2066"/>
                  </a:cubicBezTo>
                  <a:cubicBezTo>
                    <a:pt x="855" y="2115"/>
                    <a:pt x="892" y="2165"/>
                    <a:pt x="928" y="2214"/>
                  </a:cubicBezTo>
                  <a:cubicBezTo>
                    <a:pt x="961" y="2254"/>
                    <a:pt x="991" y="2298"/>
                    <a:pt x="1025" y="2338"/>
                  </a:cubicBezTo>
                  <a:cubicBezTo>
                    <a:pt x="1293" y="2086"/>
                    <a:pt x="1551" y="1821"/>
                    <a:pt x="1793" y="1542"/>
                  </a:cubicBezTo>
                  <a:cubicBezTo>
                    <a:pt x="1982" y="1330"/>
                    <a:pt x="2165" y="1108"/>
                    <a:pt x="2337" y="879"/>
                  </a:cubicBezTo>
                  <a:cubicBezTo>
                    <a:pt x="2284" y="846"/>
                    <a:pt x="2231" y="810"/>
                    <a:pt x="2178" y="776"/>
                  </a:cubicBezTo>
                  <a:close/>
                  <a:moveTo>
                    <a:pt x="600" y="2258"/>
                  </a:moveTo>
                  <a:cubicBezTo>
                    <a:pt x="471" y="2374"/>
                    <a:pt x="341" y="2486"/>
                    <a:pt x="213" y="2599"/>
                  </a:cubicBezTo>
                  <a:cubicBezTo>
                    <a:pt x="139" y="2662"/>
                    <a:pt x="70" y="2722"/>
                    <a:pt x="0" y="2785"/>
                  </a:cubicBezTo>
                  <a:cubicBezTo>
                    <a:pt x="17" y="2848"/>
                    <a:pt x="30" y="2910"/>
                    <a:pt x="46" y="2977"/>
                  </a:cubicBezTo>
                  <a:cubicBezTo>
                    <a:pt x="60" y="3040"/>
                    <a:pt x="73" y="3103"/>
                    <a:pt x="86" y="3166"/>
                  </a:cubicBezTo>
                  <a:lnTo>
                    <a:pt x="444" y="2868"/>
                  </a:lnTo>
                  <a:cubicBezTo>
                    <a:pt x="574" y="2751"/>
                    <a:pt x="703" y="2636"/>
                    <a:pt x="832" y="2517"/>
                  </a:cubicBezTo>
                  <a:cubicBezTo>
                    <a:pt x="753" y="2430"/>
                    <a:pt x="676" y="2347"/>
                    <a:pt x="600" y="2258"/>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8"/>
            <p:cNvSpPr/>
            <p:nvPr/>
          </p:nvSpPr>
          <p:spPr>
            <a:xfrm>
              <a:off x="6829284" y="3527578"/>
              <a:ext cx="22919" cy="13433"/>
            </a:xfrm>
            <a:custGeom>
              <a:avLst/>
              <a:gdLst/>
              <a:ahLst/>
              <a:cxnLst/>
              <a:rect l="l" t="t" r="r" b="b"/>
              <a:pathLst>
                <a:path w="691" h="405" extrusionOk="0">
                  <a:moveTo>
                    <a:pt x="249" y="1"/>
                  </a:moveTo>
                  <a:cubicBezTo>
                    <a:pt x="167" y="73"/>
                    <a:pt x="84" y="149"/>
                    <a:pt x="0" y="223"/>
                  </a:cubicBezTo>
                  <a:cubicBezTo>
                    <a:pt x="54" y="252"/>
                    <a:pt x="107" y="282"/>
                    <a:pt x="159" y="312"/>
                  </a:cubicBezTo>
                  <a:cubicBezTo>
                    <a:pt x="213" y="342"/>
                    <a:pt x="263" y="371"/>
                    <a:pt x="312" y="405"/>
                  </a:cubicBezTo>
                  <a:cubicBezTo>
                    <a:pt x="442" y="296"/>
                    <a:pt x="568" y="183"/>
                    <a:pt x="690" y="70"/>
                  </a:cubicBezTo>
                  <a:cubicBezTo>
                    <a:pt x="531" y="57"/>
                    <a:pt x="385" y="30"/>
                    <a:pt x="249"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8"/>
            <p:cNvSpPr/>
            <p:nvPr/>
          </p:nvSpPr>
          <p:spPr>
            <a:xfrm>
              <a:off x="6921427" y="3498887"/>
              <a:ext cx="49486" cy="52139"/>
            </a:xfrm>
            <a:custGeom>
              <a:avLst/>
              <a:gdLst/>
              <a:ahLst/>
              <a:cxnLst/>
              <a:rect l="l" t="t" r="r" b="b"/>
              <a:pathLst>
                <a:path w="1492" h="1572" extrusionOk="0">
                  <a:moveTo>
                    <a:pt x="249" y="0"/>
                  </a:moveTo>
                  <a:cubicBezTo>
                    <a:pt x="173" y="87"/>
                    <a:pt x="90" y="173"/>
                    <a:pt x="0" y="255"/>
                  </a:cubicBezTo>
                  <a:cubicBezTo>
                    <a:pt x="322" y="667"/>
                    <a:pt x="693" y="1051"/>
                    <a:pt x="1124" y="1349"/>
                  </a:cubicBezTo>
                  <a:cubicBezTo>
                    <a:pt x="1177" y="1383"/>
                    <a:pt x="1230" y="1419"/>
                    <a:pt x="1283" y="1452"/>
                  </a:cubicBezTo>
                  <a:cubicBezTo>
                    <a:pt x="1349" y="1492"/>
                    <a:pt x="1418" y="1535"/>
                    <a:pt x="1492" y="1571"/>
                  </a:cubicBezTo>
                  <a:lnTo>
                    <a:pt x="1336" y="1379"/>
                  </a:lnTo>
                  <a:lnTo>
                    <a:pt x="1227" y="1243"/>
                  </a:lnTo>
                  <a:lnTo>
                    <a:pt x="846" y="773"/>
                  </a:lnTo>
                  <a:cubicBezTo>
                    <a:pt x="647" y="514"/>
                    <a:pt x="441" y="262"/>
                    <a:pt x="249"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8"/>
            <p:cNvSpPr/>
            <p:nvPr/>
          </p:nvSpPr>
          <p:spPr>
            <a:xfrm>
              <a:off x="6864675" y="3784075"/>
              <a:ext cx="33367" cy="42753"/>
            </a:xfrm>
            <a:custGeom>
              <a:avLst/>
              <a:gdLst/>
              <a:ahLst/>
              <a:cxnLst/>
              <a:rect l="l" t="t" r="r" b="b"/>
              <a:pathLst>
                <a:path w="1006" h="1289" extrusionOk="0">
                  <a:moveTo>
                    <a:pt x="362" y="0"/>
                  </a:moveTo>
                  <a:cubicBezTo>
                    <a:pt x="253" y="411"/>
                    <a:pt x="131" y="819"/>
                    <a:pt x="1" y="1226"/>
                  </a:cubicBezTo>
                  <a:cubicBezTo>
                    <a:pt x="67" y="1269"/>
                    <a:pt x="131" y="1289"/>
                    <a:pt x="193" y="1289"/>
                  </a:cubicBezTo>
                  <a:cubicBezTo>
                    <a:pt x="438" y="1289"/>
                    <a:pt x="714" y="931"/>
                    <a:pt x="1006" y="345"/>
                  </a:cubicBezTo>
                  <a:cubicBezTo>
                    <a:pt x="776" y="255"/>
                    <a:pt x="564" y="136"/>
                    <a:pt x="362" y="0"/>
                  </a:cubicBezTo>
                  <a:close/>
                </a:path>
              </a:pathLst>
            </a:custGeom>
            <a:solidFill>
              <a:srgbClr val="EF8A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8"/>
            <p:cNvSpPr/>
            <p:nvPr/>
          </p:nvSpPr>
          <p:spPr>
            <a:xfrm>
              <a:off x="6861491" y="3529767"/>
              <a:ext cx="90945" cy="105672"/>
            </a:xfrm>
            <a:custGeom>
              <a:avLst/>
              <a:gdLst/>
              <a:ahLst/>
              <a:cxnLst/>
              <a:rect l="l" t="t" r="r" b="b"/>
              <a:pathLst>
                <a:path w="2742" h="3186" extrusionOk="0">
                  <a:moveTo>
                    <a:pt x="389" y="1"/>
                  </a:moveTo>
                  <a:cubicBezTo>
                    <a:pt x="282" y="14"/>
                    <a:pt x="170" y="24"/>
                    <a:pt x="54" y="24"/>
                  </a:cubicBezTo>
                  <a:lnTo>
                    <a:pt x="1" y="24"/>
                  </a:lnTo>
                  <a:cubicBezTo>
                    <a:pt x="133" y="242"/>
                    <a:pt x="273" y="458"/>
                    <a:pt x="415" y="674"/>
                  </a:cubicBezTo>
                  <a:cubicBezTo>
                    <a:pt x="704" y="1094"/>
                    <a:pt x="1015" y="1512"/>
                    <a:pt x="1353" y="1900"/>
                  </a:cubicBezTo>
                  <a:cubicBezTo>
                    <a:pt x="1429" y="1989"/>
                    <a:pt x="1506" y="2072"/>
                    <a:pt x="1585" y="2159"/>
                  </a:cubicBezTo>
                  <a:cubicBezTo>
                    <a:pt x="1937" y="2537"/>
                    <a:pt x="2321" y="2884"/>
                    <a:pt x="2742" y="3186"/>
                  </a:cubicBezTo>
                  <a:cubicBezTo>
                    <a:pt x="2404" y="2791"/>
                    <a:pt x="2089" y="2387"/>
                    <a:pt x="1778" y="1980"/>
                  </a:cubicBezTo>
                  <a:cubicBezTo>
                    <a:pt x="1744" y="1940"/>
                    <a:pt x="1714" y="1896"/>
                    <a:pt x="1681" y="1856"/>
                  </a:cubicBezTo>
                  <a:cubicBezTo>
                    <a:pt x="1645" y="1807"/>
                    <a:pt x="1608" y="1757"/>
                    <a:pt x="1572" y="1708"/>
                  </a:cubicBezTo>
                  <a:cubicBezTo>
                    <a:pt x="1277" y="1300"/>
                    <a:pt x="989" y="892"/>
                    <a:pt x="707" y="475"/>
                  </a:cubicBezTo>
                  <a:cubicBezTo>
                    <a:pt x="600" y="316"/>
                    <a:pt x="495" y="160"/>
                    <a:pt x="389"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8"/>
            <p:cNvSpPr/>
            <p:nvPr/>
          </p:nvSpPr>
          <p:spPr>
            <a:xfrm>
              <a:off x="6892504" y="3688747"/>
              <a:ext cx="33466" cy="35323"/>
            </a:xfrm>
            <a:custGeom>
              <a:avLst/>
              <a:gdLst/>
              <a:ahLst/>
              <a:cxnLst/>
              <a:rect l="l" t="t" r="r" b="b"/>
              <a:pathLst>
                <a:path w="1009" h="1065" extrusionOk="0">
                  <a:moveTo>
                    <a:pt x="20" y="0"/>
                  </a:moveTo>
                  <a:cubicBezTo>
                    <a:pt x="17" y="46"/>
                    <a:pt x="14" y="93"/>
                    <a:pt x="11" y="139"/>
                  </a:cubicBezTo>
                  <a:cubicBezTo>
                    <a:pt x="7" y="179"/>
                    <a:pt x="4" y="219"/>
                    <a:pt x="0" y="259"/>
                  </a:cubicBezTo>
                  <a:cubicBezTo>
                    <a:pt x="110" y="361"/>
                    <a:pt x="222" y="464"/>
                    <a:pt x="335" y="560"/>
                  </a:cubicBezTo>
                  <a:cubicBezTo>
                    <a:pt x="421" y="633"/>
                    <a:pt x="511" y="707"/>
                    <a:pt x="600" y="776"/>
                  </a:cubicBezTo>
                  <a:cubicBezTo>
                    <a:pt x="733" y="875"/>
                    <a:pt x="869" y="975"/>
                    <a:pt x="1008" y="1065"/>
                  </a:cubicBezTo>
                  <a:cubicBezTo>
                    <a:pt x="892" y="945"/>
                    <a:pt x="776" y="826"/>
                    <a:pt x="660" y="710"/>
                  </a:cubicBezTo>
                  <a:cubicBezTo>
                    <a:pt x="644" y="693"/>
                    <a:pt x="627" y="680"/>
                    <a:pt x="610" y="663"/>
                  </a:cubicBezTo>
                  <a:cubicBezTo>
                    <a:pt x="548" y="600"/>
                    <a:pt x="488" y="534"/>
                    <a:pt x="431" y="468"/>
                  </a:cubicBezTo>
                  <a:cubicBezTo>
                    <a:pt x="365" y="395"/>
                    <a:pt x="302" y="315"/>
                    <a:pt x="236" y="242"/>
                  </a:cubicBezTo>
                  <a:cubicBezTo>
                    <a:pt x="163" y="163"/>
                    <a:pt x="90" y="83"/>
                    <a:pt x="2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8"/>
            <p:cNvSpPr/>
            <p:nvPr/>
          </p:nvSpPr>
          <p:spPr>
            <a:xfrm>
              <a:off x="6876683" y="3775153"/>
              <a:ext cx="22123" cy="20365"/>
            </a:xfrm>
            <a:custGeom>
              <a:avLst/>
              <a:gdLst/>
              <a:ahLst/>
              <a:cxnLst/>
              <a:rect l="l" t="t" r="r" b="b"/>
              <a:pathLst>
                <a:path w="667" h="614" extrusionOk="0">
                  <a:moveTo>
                    <a:pt x="70" y="0"/>
                  </a:moveTo>
                  <a:cubicBezTo>
                    <a:pt x="57" y="47"/>
                    <a:pt x="47" y="94"/>
                    <a:pt x="33" y="140"/>
                  </a:cubicBezTo>
                  <a:cubicBezTo>
                    <a:pt x="23" y="183"/>
                    <a:pt x="10" y="226"/>
                    <a:pt x="0" y="269"/>
                  </a:cubicBezTo>
                  <a:cubicBezTo>
                    <a:pt x="202" y="405"/>
                    <a:pt x="414" y="524"/>
                    <a:pt x="644" y="614"/>
                  </a:cubicBezTo>
                  <a:cubicBezTo>
                    <a:pt x="647" y="607"/>
                    <a:pt x="650" y="600"/>
                    <a:pt x="653" y="594"/>
                  </a:cubicBezTo>
                  <a:cubicBezTo>
                    <a:pt x="656" y="584"/>
                    <a:pt x="663" y="574"/>
                    <a:pt x="667" y="564"/>
                  </a:cubicBezTo>
                  <a:cubicBezTo>
                    <a:pt x="461" y="378"/>
                    <a:pt x="262" y="190"/>
                    <a:pt x="7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8"/>
            <p:cNvSpPr/>
            <p:nvPr/>
          </p:nvSpPr>
          <p:spPr>
            <a:xfrm>
              <a:off x="6610105" y="3145437"/>
              <a:ext cx="483814" cy="385042"/>
            </a:xfrm>
            <a:custGeom>
              <a:avLst/>
              <a:gdLst/>
              <a:ahLst/>
              <a:cxnLst/>
              <a:rect l="l" t="t" r="r" b="b"/>
              <a:pathLst>
                <a:path w="14587" h="11609" extrusionOk="0">
                  <a:moveTo>
                    <a:pt x="7540" y="0"/>
                  </a:moveTo>
                  <a:cubicBezTo>
                    <a:pt x="5025" y="0"/>
                    <a:pt x="2506" y="1556"/>
                    <a:pt x="1949" y="3477"/>
                  </a:cubicBezTo>
                  <a:cubicBezTo>
                    <a:pt x="1127" y="6301"/>
                    <a:pt x="2850" y="7587"/>
                    <a:pt x="2850" y="7587"/>
                  </a:cubicBezTo>
                  <a:cubicBezTo>
                    <a:pt x="2774" y="7562"/>
                    <a:pt x="2692" y="7550"/>
                    <a:pt x="2607" y="7550"/>
                  </a:cubicBezTo>
                  <a:cubicBezTo>
                    <a:pt x="1582" y="7550"/>
                    <a:pt x="1" y="9257"/>
                    <a:pt x="1949" y="10746"/>
                  </a:cubicBezTo>
                  <a:cubicBezTo>
                    <a:pt x="2537" y="11195"/>
                    <a:pt x="3052" y="11357"/>
                    <a:pt x="3488" y="11357"/>
                  </a:cubicBezTo>
                  <a:cubicBezTo>
                    <a:pt x="4613" y="11357"/>
                    <a:pt x="5213" y="10275"/>
                    <a:pt x="5213" y="10275"/>
                  </a:cubicBezTo>
                  <a:cubicBezTo>
                    <a:pt x="5213" y="10275"/>
                    <a:pt x="5426" y="10911"/>
                    <a:pt x="6238" y="11306"/>
                  </a:cubicBezTo>
                  <a:cubicBezTo>
                    <a:pt x="6553" y="11462"/>
                    <a:pt x="6960" y="11578"/>
                    <a:pt x="7477" y="11604"/>
                  </a:cubicBezTo>
                  <a:cubicBezTo>
                    <a:pt x="7530" y="11607"/>
                    <a:pt x="7581" y="11609"/>
                    <a:pt x="7632" y="11609"/>
                  </a:cubicBezTo>
                  <a:cubicBezTo>
                    <a:pt x="9373" y="11609"/>
                    <a:pt x="10105" y="9951"/>
                    <a:pt x="10105" y="9951"/>
                  </a:cubicBezTo>
                  <a:cubicBezTo>
                    <a:pt x="10498" y="10289"/>
                    <a:pt x="11097" y="10461"/>
                    <a:pt x="11722" y="10461"/>
                  </a:cubicBezTo>
                  <a:cubicBezTo>
                    <a:pt x="12905" y="10461"/>
                    <a:pt x="14183" y="9844"/>
                    <a:pt x="14341" y="8565"/>
                  </a:cubicBezTo>
                  <a:cubicBezTo>
                    <a:pt x="14587" y="6606"/>
                    <a:pt x="12141" y="6606"/>
                    <a:pt x="12141" y="6606"/>
                  </a:cubicBezTo>
                  <a:cubicBezTo>
                    <a:pt x="12141" y="6606"/>
                    <a:pt x="13937" y="3676"/>
                    <a:pt x="10874" y="1147"/>
                  </a:cubicBezTo>
                  <a:cubicBezTo>
                    <a:pt x="10023" y="442"/>
                    <a:pt x="9019" y="93"/>
                    <a:pt x="7991" y="17"/>
                  </a:cubicBezTo>
                  <a:lnTo>
                    <a:pt x="7985" y="17"/>
                  </a:lnTo>
                  <a:cubicBezTo>
                    <a:pt x="7837" y="6"/>
                    <a:pt x="7688" y="0"/>
                    <a:pt x="75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8"/>
            <p:cNvSpPr/>
            <p:nvPr/>
          </p:nvSpPr>
          <p:spPr>
            <a:xfrm>
              <a:off x="6816979" y="3145968"/>
              <a:ext cx="269353" cy="384577"/>
            </a:xfrm>
            <a:custGeom>
              <a:avLst/>
              <a:gdLst/>
              <a:ahLst/>
              <a:cxnLst/>
              <a:rect l="l" t="t" r="r" b="b"/>
              <a:pathLst>
                <a:path w="8121" h="11595" extrusionOk="0">
                  <a:moveTo>
                    <a:pt x="1754" y="1"/>
                  </a:moveTo>
                  <a:cubicBezTo>
                    <a:pt x="2702" y="1105"/>
                    <a:pt x="3663" y="2159"/>
                    <a:pt x="3245" y="4253"/>
                  </a:cubicBezTo>
                  <a:cubicBezTo>
                    <a:pt x="3136" y="4816"/>
                    <a:pt x="2934" y="5370"/>
                    <a:pt x="2977" y="5944"/>
                  </a:cubicBezTo>
                  <a:cubicBezTo>
                    <a:pt x="3027" y="6640"/>
                    <a:pt x="3438" y="7282"/>
                    <a:pt x="3464" y="7982"/>
                  </a:cubicBezTo>
                  <a:cubicBezTo>
                    <a:pt x="3490" y="8559"/>
                    <a:pt x="3007" y="9205"/>
                    <a:pt x="2499" y="9205"/>
                  </a:cubicBezTo>
                  <a:cubicBezTo>
                    <a:pt x="2393" y="9205"/>
                    <a:pt x="2288" y="9179"/>
                    <a:pt x="2185" y="9112"/>
                  </a:cubicBezTo>
                  <a:lnTo>
                    <a:pt x="2185" y="9112"/>
                  </a:lnTo>
                  <a:cubicBezTo>
                    <a:pt x="2513" y="9762"/>
                    <a:pt x="1996" y="10557"/>
                    <a:pt x="1346" y="10886"/>
                  </a:cubicBezTo>
                  <a:cubicBezTo>
                    <a:pt x="928" y="11097"/>
                    <a:pt x="464" y="11191"/>
                    <a:pt x="1" y="11290"/>
                  </a:cubicBezTo>
                  <a:cubicBezTo>
                    <a:pt x="316" y="11446"/>
                    <a:pt x="723" y="11562"/>
                    <a:pt x="1240" y="11588"/>
                  </a:cubicBezTo>
                  <a:cubicBezTo>
                    <a:pt x="1293" y="11591"/>
                    <a:pt x="1343" y="11595"/>
                    <a:pt x="1396" y="11595"/>
                  </a:cubicBezTo>
                  <a:cubicBezTo>
                    <a:pt x="3136" y="11595"/>
                    <a:pt x="3868" y="9935"/>
                    <a:pt x="3868" y="9935"/>
                  </a:cubicBezTo>
                  <a:cubicBezTo>
                    <a:pt x="4263" y="10273"/>
                    <a:pt x="4859" y="10444"/>
                    <a:pt x="5486" y="10444"/>
                  </a:cubicBezTo>
                  <a:cubicBezTo>
                    <a:pt x="6669" y="10444"/>
                    <a:pt x="7945" y="9828"/>
                    <a:pt x="8104" y="8549"/>
                  </a:cubicBezTo>
                  <a:cubicBezTo>
                    <a:pt x="8118" y="8453"/>
                    <a:pt x="8121" y="8367"/>
                    <a:pt x="8121" y="8281"/>
                  </a:cubicBezTo>
                  <a:cubicBezTo>
                    <a:pt x="8121" y="6590"/>
                    <a:pt x="5904" y="6590"/>
                    <a:pt x="5904" y="6590"/>
                  </a:cubicBezTo>
                  <a:cubicBezTo>
                    <a:pt x="5904" y="6590"/>
                    <a:pt x="6427" y="5738"/>
                    <a:pt x="6427" y="4555"/>
                  </a:cubicBezTo>
                  <a:cubicBezTo>
                    <a:pt x="6427" y="3544"/>
                    <a:pt x="6046" y="2295"/>
                    <a:pt x="4637" y="1131"/>
                  </a:cubicBezTo>
                  <a:cubicBezTo>
                    <a:pt x="3786" y="426"/>
                    <a:pt x="2782" y="77"/>
                    <a:pt x="1754"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8"/>
            <p:cNvSpPr/>
            <p:nvPr/>
          </p:nvSpPr>
          <p:spPr>
            <a:xfrm>
              <a:off x="6864808" y="3318513"/>
              <a:ext cx="92537" cy="95058"/>
            </a:xfrm>
            <a:custGeom>
              <a:avLst/>
              <a:gdLst/>
              <a:ahLst/>
              <a:cxnLst/>
              <a:rect l="l" t="t" r="r" b="b"/>
              <a:pathLst>
                <a:path w="2790" h="2866" extrusionOk="0">
                  <a:moveTo>
                    <a:pt x="1223" y="0"/>
                  </a:moveTo>
                  <a:cubicBezTo>
                    <a:pt x="1193" y="0"/>
                    <a:pt x="1164" y="1"/>
                    <a:pt x="1134" y="3"/>
                  </a:cubicBezTo>
                  <a:cubicBezTo>
                    <a:pt x="262" y="56"/>
                    <a:pt x="0" y="1265"/>
                    <a:pt x="329" y="2091"/>
                  </a:cubicBezTo>
                  <a:cubicBezTo>
                    <a:pt x="495" y="2532"/>
                    <a:pt x="833" y="2866"/>
                    <a:pt x="1330" y="2866"/>
                  </a:cubicBezTo>
                  <a:cubicBezTo>
                    <a:pt x="1368" y="2866"/>
                    <a:pt x="1406" y="2864"/>
                    <a:pt x="1445" y="2860"/>
                  </a:cubicBezTo>
                  <a:cubicBezTo>
                    <a:pt x="1863" y="2816"/>
                    <a:pt x="2155" y="2582"/>
                    <a:pt x="2327" y="2263"/>
                  </a:cubicBezTo>
                  <a:cubicBezTo>
                    <a:pt x="2789" y="1422"/>
                    <a:pt x="2406" y="0"/>
                    <a:pt x="1223"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8"/>
            <p:cNvSpPr/>
            <p:nvPr/>
          </p:nvSpPr>
          <p:spPr>
            <a:xfrm>
              <a:off x="6875687" y="3379611"/>
              <a:ext cx="66302" cy="33964"/>
            </a:xfrm>
            <a:custGeom>
              <a:avLst/>
              <a:gdLst/>
              <a:ahLst/>
              <a:cxnLst/>
              <a:rect l="l" t="t" r="r" b="b"/>
              <a:pathLst>
                <a:path w="1999" h="1024" extrusionOk="0">
                  <a:moveTo>
                    <a:pt x="878" y="1"/>
                  </a:moveTo>
                  <a:cubicBezTo>
                    <a:pt x="538" y="1"/>
                    <a:pt x="236" y="110"/>
                    <a:pt x="1" y="249"/>
                  </a:cubicBezTo>
                  <a:cubicBezTo>
                    <a:pt x="167" y="690"/>
                    <a:pt x="505" y="1024"/>
                    <a:pt x="1002" y="1024"/>
                  </a:cubicBezTo>
                  <a:cubicBezTo>
                    <a:pt x="1040" y="1024"/>
                    <a:pt x="1078" y="1022"/>
                    <a:pt x="1117" y="1018"/>
                  </a:cubicBezTo>
                  <a:cubicBezTo>
                    <a:pt x="1535" y="974"/>
                    <a:pt x="1827" y="740"/>
                    <a:pt x="1999" y="421"/>
                  </a:cubicBezTo>
                  <a:cubicBezTo>
                    <a:pt x="1606" y="113"/>
                    <a:pt x="1222" y="1"/>
                    <a:pt x="878"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8"/>
            <p:cNvSpPr/>
            <p:nvPr/>
          </p:nvSpPr>
          <p:spPr>
            <a:xfrm>
              <a:off x="6782350" y="3310188"/>
              <a:ext cx="34428" cy="56153"/>
            </a:xfrm>
            <a:custGeom>
              <a:avLst/>
              <a:gdLst/>
              <a:ahLst/>
              <a:cxnLst/>
              <a:rect l="l" t="t" r="r" b="b"/>
              <a:pathLst>
                <a:path w="1038" h="1693" extrusionOk="0">
                  <a:moveTo>
                    <a:pt x="475" y="1"/>
                  </a:moveTo>
                  <a:cubicBezTo>
                    <a:pt x="468" y="1"/>
                    <a:pt x="461" y="1"/>
                    <a:pt x="454" y="2"/>
                  </a:cubicBezTo>
                  <a:cubicBezTo>
                    <a:pt x="186" y="25"/>
                    <a:pt x="0" y="419"/>
                    <a:pt x="40" y="884"/>
                  </a:cubicBezTo>
                  <a:cubicBezTo>
                    <a:pt x="76" y="1338"/>
                    <a:pt x="309" y="1693"/>
                    <a:pt x="566" y="1693"/>
                  </a:cubicBezTo>
                  <a:cubicBezTo>
                    <a:pt x="573" y="1693"/>
                    <a:pt x="580" y="1692"/>
                    <a:pt x="587" y="1692"/>
                  </a:cubicBezTo>
                  <a:cubicBezTo>
                    <a:pt x="852" y="1669"/>
                    <a:pt x="1038" y="1274"/>
                    <a:pt x="1002" y="807"/>
                  </a:cubicBezTo>
                  <a:cubicBezTo>
                    <a:pt x="966" y="355"/>
                    <a:pt x="732" y="1"/>
                    <a:pt x="4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8"/>
            <p:cNvSpPr/>
            <p:nvPr/>
          </p:nvSpPr>
          <p:spPr>
            <a:xfrm>
              <a:off x="6964746" y="3290519"/>
              <a:ext cx="34428" cy="56053"/>
            </a:xfrm>
            <a:custGeom>
              <a:avLst/>
              <a:gdLst/>
              <a:ahLst/>
              <a:cxnLst/>
              <a:rect l="l" t="t" r="r" b="b"/>
              <a:pathLst>
                <a:path w="1038" h="1690" extrusionOk="0">
                  <a:moveTo>
                    <a:pt x="479" y="0"/>
                  </a:moveTo>
                  <a:cubicBezTo>
                    <a:pt x="471" y="0"/>
                    <a:pt x="463" y="0"/>
                    <a:pt x="455" y="1"/>
                  </a:cubicBezTo>
                  <a:cubicBezTo>
                    <a:pt x="186" y="21"/>
                    <a:pt x="0" y="416"/>
                    <a:pt x="40" y="883"/>
                  </a:cubicBezTo>
                  <a:cubicBezTo>
                    <a:pt x="76" y="1335"/>
                    <a:pt x="309" y="1689"/>
                    <a:pt x="566" y="1689"/>
                  </a:cubicBezTo>
                  <a:cubicBezTo>
                    <a:pt x="573" y="1689"/>
                    <a:pt x="580" y="1689"/>
                    <a:pt x="587" y="1688"/>
                  </a:cubicBezTo>
                  <a:cubicBezTo>
                    <a:pt x="852" y="1668"/>
                    <a:pt x="1038" y="1271"/>
                    <a:pt x="1001" y="807"/>
                  </a:cubicBezTo>
                  <a:cubicBezTo>
                    <a:pt x="966" y="353"/>
                    <a:pt x="734" y="0"/>
                    <a:pt x="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p8"/>
            <p:cNvSpPr/>
            <p:nvPr/>
          </p:nvSpPr>
          <p:spPr>
            <a:xfrm>
              <a:off x="6742448" y="3388965"/>
              <a:ext cx="75788" cy="45970"/>
            </a:xfrm>
            <a:custGeom>
              <a:avLst/>
              <a:gdLst/>
              <a:ahLst/>
              <a:cxnLst/>
              <a:rect l="l" t="t" r="r" b="b"/>
              <a:pathLst>
                <a:path w="2285" h="1386" extrusionOk="0">
                  <a:moveTo>
                    <a:pt x="1140" y="0"/>
                  </a:moveTo>
                  <a:cubicBezTo>
                    <a:pt x="510" y="0"/>
                    <a:pt x="1" y="311"/>
                    <a:pt x="1" y="692"/>
                  </a:cubicBezTo>
                  <a:cubicBezTo>
                    <a:pt x="1" y="1074"/>
                    <a:pt x="510" y="1385"/>
                    <a:pt x="1140" y="1385"/>
                  </a:cubicBezTo>
                  <a:cubicBezTo>
                    <a:pt x="1774" y="1385"/>
                    <a:pt x="2284" y="1074"/>
                    <a:pt x="2284" y="692"/>
                  </a:cubicBezTo>
                  <a:cubicBezTo>
                    <a:pt x="2284" y="311"/>
                    <a:pt x="1774" y="0"/>
                    <a:pt x="114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8"/>
            <p:cNvSpPr/>
            <p:nvPr/>
          </p:nvSpPr>
          <p:spPr>
            <a:xfrm>
              <a:off x="6981993" y="3352777"/>
              <a:ext cx="72139" cy="43781"/>
            </a:xfrm>
            <a:custGeom>
              <a:avLst/>
              <a:gdLst/>
              <a:ahLst/>
              <a:cxnLst/>
              <a:rect l="l" t="t" r="r" b="b"/>
              <a:pathLst>
                <a:path w="2175" h="1320" extrusionOk="0">
                  <a:moveTo>
                    <a:pt x="1088" y="1"/>
                  </a:moveTo>
                  <a:cubicBezTo>
                    <a:pt x="487" y="1"/>
                    <a:pt x="1" y="296"/>
                    <a:pt x="1" y="660"/>
                  </a:cubicBezTo>
                  <a:cubicBezTo>
                    <a:pt x="1" y="1024"/>
                    <a:pt x="487" y="1319"/>
                    <a:pt x="1088" y="1319"/>
                  </a:cubicBezTo>
                  <a:cubicBezTo>
                    <a:pt x="1688" y="1319"/>
                    <a:pt x="2175" y="1024"/>
                    <a:pt x="2175" y="660"/>
                  </a:cubicBezTo>
                  <a:cubicBezTo>
                    <a:pt x="2175" y="296"/>
                    <a:pt x="1688" y="1"/>
                    <a:pt x="1088"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8"/>
            <p:cNvSpPr/>
            <p:nvPr/>
          </p:nvSpPr>
          <p:spPr>
            <a:xfrm>
              <a:off x="6745964" y="3268362"/>
              <a:ext cx="52902" cy="43748"/>
            </a:xfrm>
            <a:custGeom>
              <a:avLst/>
              <a:gdLst/>
              <a:ahLst/>
              <a:cxnLst/>
              <a:rect l="l" t="t" r="r" b="b"/>
              <a:pathLst>
                <a:path w="1595" h="1319" extrusionOk="0">
                  <a:moveTo>
                    <a:pt x="1359" y="1"/>
                  </a:moveTo>
                  <a:cubicBezTo>
                    <a:pt x="1343" y="1"/>
                    <a:pt x="1326" y="3"/>
                    <a:pt x="1310" y="6"/>
                  </a:cubicBezTo>
                  <a:cubicBezTo>
                    <a:pt x="219" y="282"/>
                    <a:pt x="34" y="1031"/>
                    <a:pt x="27" y="1060"/>
                  </a:cubicBezTo>
                  <a:cubicBezTo>
                    <a:pt x="0" y="1173"/>
                    <a:pt x="66" y="1286"/>
                    <a:pt x="179" y="1313"/>
                  </a:cubicBezTo>
                  <a:cubicBezTo>
                    <a:pt x="196" y="1316"/>
                    <a:pt x="213" y="1319"/>
                    <a:pt x="229" y="1319"/>
                  </a:cubicBezTo>
                  <a:cubicBezTo>
                    <a:pt x="325" y="1319"/>
                    <a:pt x="412" y="1256"/>
                    <a:pt x="435" y="1160"/>
                  </a:cubicBezTo>
                  <a:cubicBezTo>
                    <a:pt x="441" y="1137"/>
                    <a:pt x="583" y="623"/>
                    <a:pt x="1412" y="418"/>
                  </a:cubicBezTo>
                  <a:cubicBezTo>
                    <a:pt x="1525" y="387"/>
                    <a:pt x="1594" y="275"/>
                    <a:pt x="1568" y="162"/>
                  </a:cubicBezTo>
                  <a:cubicBezTo>
                    <a:pt x="1542" y="66"/>
                    <a:pt x="1456" y="1"/>
                    <a:pt x="13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8"/>
            <p:cNvSpPr/>
            <p:nvPr/>
          </p:nvSpPr>
          <p:spPr>
            <a:xfrm>
              <a:off x="6974630" y="3253834"/>
              <a:ext cx="38043" cy="43449"/>
            </a:xfrm>
            <a:custGeom>
              <a:avLst/>
              <a:gdLst/>
              <a:ahLst/>
              <a:cxnLst/>
              <a:rect l="l" t="t" r="r" b="b"/>
              <a:pathLst>
                <a:path w="1147" h="1310" extrusionOk="0">
                  <a:moveTo>
                    <a:pt x="234" y="1"/>
                  </a:moveTo>
                  <a:cubicBezTo>
                    <a:pt x="181" y="1"/>
                    <a:pt x="127" y="21"/>
                    <a:pt x="87" y="60"/>
                  </a:cubicBezTo>
                  <a:cubicBezTo>
                    <a:pt x="1" y="143"/>
                    <a:pt x="1" y="276"/>
                    <a:pt x="83" y="359"/>
                  </a:cubicBezTo>
                  <a:cubicBezTo>
                    <a:pt x="87" y="362"/>
                    <a:pt x="495" y="783"/>
                    <a:pt x="723" y="1200"/>
                  </a:cubicBezTo>
                  <a:cubicBezTo>
                    <a:pt x="759" y="1270"/>
                    <a:pt x="833" y="1310"/>
                    <a:pt x="908" y="1310"/>
                  </a:cubicBezTo>
                  <a:cubicBezTo>
                    <a:pt x="942" y="1310"/>
                    <a:pt x="975" y="1303"/>
                    <a:pt x="1008" y="1283"/>
                  </a:cubicBezTo>
                  <a:cubicBezTo>
                    <a:pt x="1111" y="1226"/>
                    <a:pt x="1147" y="1101"/>
                    <a:pt x="1091" y="998"/>
                  </a:cubicBezTo>
                  <a:cubicBezTo>
                    <a:pt x="836" y="530"/>
                    <a:pt x="402" y="83"/>
                    <a:pt x="382" y="63"/>
                  </a:cubicBezTo>
                  <a:cubicBezTo>
                    <a:pt x="341" y="22"/>
                    <a:pt x="288" y="1"/>
                    <a:pt x="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8"/>
            <p:cNvSpPr/>
            <p:nvPr/>
          </p:nvSpPr>
          <p:spPr>
            <a:xfrm>
              <a:off x="6674817" y="3530331"/>
              <a:ext cx="180829" cy="148093"/>
            </a:xfrm>
            <a:custGeom>
              <a:avLst/>
              <a:gdLst/>
              <a:ahLst/>
              <a:cxnLst/>
              <a:rect l="l" t="t" r="r" b="b"/>
              <a:pathLst>
                <a:path w="5452" h="4465" extrusionOk="0">
                  <a:moveTo>
                    <a:pt x="2202" y="0"/>
                  </a:moveTo>
                  <a:cubicBezTo>
                    <a:pt x="2202" y="0"/>
                    <a:pt x="1" y="1147"/>
                    <a:pt x="982" y="3169"/>
                  </a:cubicBezTo>
                  <a:cubicBezTo>
                    <a:pt x="1422" y="4080"/>
                    <a:pt x="2315" y="4465"/>
                    <a:pt x="3182" y="4465"/>
                  </a:cubicBezTo>
                  <a:cubicBezTo>
                    <a:pt x="4242" y="4465"/>
                    <a:pt x="5262" y="3888"/>
                    <a:pt x="5364" y="2993"/>
                  </a:cubicBezTo>
                  <a:cubicBezTo>
                    <a:pt x="5452" y="2203"/>
                    <a:pt x="4887" y="2000"/>
                    <a:pt x="4280" y="2000"/>
                  </a:cubicBezTo>
                  <a:cubicBezTo>
                    <a:pt x="3634" y="2000"/>
                    <a:pt x="2941" y="2231"/>
                    <a:pt x="2941" y="2231"/>
                  </a:cubicBezTo>
                  <a:lnTo>
                    <a:pt x="2202"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03" name="Google Shape;1203;p8"/>
          <p:cNvSpPr txBox="1">
            <a:spLocks noGrp="1"/>
          </p:cNvSpPr>
          <p:nvPr>
            <p:ph type="subTitle" idx="1"/>
          </p:nvPr>
        </p:nvSpPr>
        <p:spPr>
          <a:xfrm>
            <a:off x="1991076" y="1251562"/>
            <a:ext cx="5438514" cy="3243003"/>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dirty="0">
                <a:solidFill>
                  <a:schemeClr val="tx1"/>
                </a:solidFill>
                <a:effectLst/>
                <a:latin typeface="+mj-lt"/>
                <a:ea typeface="Times New Roman" panose="02020603050405020304" pitchFamily="18" charset="0"/>
              </a:rPr>
              <a:t>1. </a:t>
            </a:r>
            <a:r>
              <a:rPr lang="en-US" dirty="0" err="1">
                <a:solidFill>
                  <a:schemeClr val="tx1"/>
                </a:solidFill>
                <a:effectLst/>
                <a:latin typeface="+mj-lt"/>
                <a:ea typeface="Times New Roman" panose="02020603050405020304" pitchFamily="18" charset="0"/>
              </a:rPr>
              <a:t>Inkuiri</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menekankan</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kepada</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aktivitas</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siswa</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secara</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maksimal</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untuk</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mencari</a:t>
            </a:r>
            <a:r>
              <a:rPr lang="en-US" dirty="0">
                <a:solidFill>
                  <a:schemeClr val="tx1"/>
                </a:solidFill>
                <a:effectLst/>
                <a:latin typeface="+mj-lt"/>
                <a:ea typeface="Times New Roman" panose="02020603050405020304" pitchFamily="18" charset="0"/>
              </a:rPr>
              <a:t> dan </a:t>
            </a:r>
            <a:r>
              <a:rPr lang="en-US" dirty="0" err="1">
                <a:solidFill>
                  <a:schemeClr val="tx1"/>
                </a:solidFill>
                <a:effectLst/>
                <a:latin typeface="+mj-lt"/>
                <a:ea typeface="Times New Roman" panose="02020603050405020304" pitchFamily="18" charset="0"/>
              </a:rPr>
              <a:t>menemukan</a:t>
            </a:r>
            <a:r>
              <a:rPr lang="en-US" dirty="0">
                <a:solidFill>
                  <a:schemeClr val="tx1"/>
                </a:solidFill>
                <a:effectLst/>
                <a:latin typeface="+mj-lt"/>
                <a:ea typeface="Times New Roman" panose="02020603050405020304" pitchFamily="18" charset="0"/>
              </a:rPr>
              <a:t>.</a:t>
            </a:r>
          </a:p>
          <a:p>
            <a:pPr marL="0" lvl="0" indent="0" algn="l" rtl="0">
              <a:lnSpc>
                <a:spcPct val="100000"/>
              </a:lnSpc>
              <a:spcBef>
                <a:spcPts val="0"/>
              </a:spcBef>
              <a:spcAft>
                <a:spcPts val="0"/>
              </a:spcAft>
              <a:buSzPts val="2800"/>
              <a:buNone/>
            </a:pPr>
            <a:r>
              <a:rPr lang="en-US" dirty="0">
                <a:solidFill>
                  <a:schemeClr val="tx1"/>
                </a:solidFill>
                <a:latin typeface="+mj-lt"/>
                <a:cs typeface="Didact Gothic"/>
                <a:sym typeface="Didact Gothic"/>
              </a:rPr>
              <a:t>2. </a:t>
            </a:r>
            <a:r>
              <a:rPr lang="en-US" dirty="0" err="1">
                <a:solidFill>
                  <a:schemeClr val="tx1"/>
                </a:solidFill>
                <a:effectLst/>
                <a:latin typeface="+mj-lt"/>
                <a:ea typeface="Times New Roman" panose="02020603050405020304" pitchFamily="18" charset="0"/>
              </a:rPr>
              <a:t>Seluruh</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aktivitas</a:t>
            </a:r>
            <a:r>
              <a:rPr lang="en-US" dirty="0">
                <a:solidFill>
                  <a:schemeClr val="tx1"/>
                </a:solidFill>
                <a:effectLst/>
                <a:latin typeface="+mj-lt"/>
                <a:ea typeface="Times New Roman" panose="02020603050405020304" pitchFamily="18" charset="0"/>
              </a:rPr>
              <a:t> yang </a:t>
            </a:r>
            <a:r>
              <a:rPr lang="en-US" dirty="0" err="1">
                <a:solidFill>
                  <a:schemeClr val="tx1"/>
                </a:solidFill>
                <a:effectLst/>
                <a:latin typeface="+mj-lt"/>
                <a:ea typeface="Times New Roman" panose="02020603050405020304" pitchFamily="18" charset="0"/>
              </a:rPr>
              <a:t>dilakukan</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siswa</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diarahkan</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untuk</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mencari</a:t>
            </a:r>
            <a:r>
              <a:rPr lang="en-US" dirty="0">
                <a:solidFill>
                  <a:schemeClr val="tx1"/>
                </a:solidFill>
                <a:effectLst/>
                <a:latin typeface="+mj-lt"/>
                <a:ea typeface="Times New Roman" panose="02020603050405020304" pitchFamily="18" charset="0"/>
              </a:rPr>
              <a:t> dan </a:t>
            </a:r>
            <a:r>
              <a:rPr lang="en-US" dirty="0" err="1">
                <a:solidFill>
                  <a:schemeClr val="tx1"/>
                </a:solidFill>
                <a:effectLst/>
                <a:latin typeface="+mj-lt"/>
                <a:ea typeface="Times New Roman" panose="02020603050405020304" pitchFamily="18" charset="0"/>
              </a:rPr>
              <a:t>menemukan</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jawaban</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sendiri</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dari</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sesuatu</a:t>
            </a:r>
            <a:r>
              <a:rPr lang="en-US" dirty="0">
                <a:solidFill>
                  <a:schemeClr val="tx1"/>
                </a:solidFill>
                <a:effectLst/>
                <a:latin typeface="+mj-lt"/>
                <a:ea typeface="Times New Roman" panose="02020603050405020304" pitchFamily="18" charset="0"/>
              </a:rPr>
              <a:t> yang </a:t>
            </a:r>
            <a:r>
              <a:rPr lang="en-US" dirty="0" err="1">
                <a:solidFill>
                  <a:schemeClr val="tx1"/>
                </a:solidFill>
                <a:effectLst/>
                <a:latin typeface="+mj-lt"/>
                <a:ea typeface="Times New Roman" panose="02020603050405020304" pitchFamily="18" charset="0"/>
              </a:rPr>
              <a:t>dipertanyakan</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sehingga</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diharapkan</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dapat</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menumbuhkan</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sikap</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percaya</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diri</a:t>
            </a:r>
            <a:r>
              <a:rPr lang="en-US" dirty="0">
                <a:solidFill>
                  <a:schemeClr val="tx1"/>
                </a:solidFill>
                <a:effectLst/>
                <a:latin typeface="+mj-lt"/>
                <a:ea typeface="Times New Roman" panose="02020603050405020304" pitchFamily="18" charset="0"/>
              </a:rPr>
              <a:t> (self belief). </a:t>
            </a:r>
            <a:endParaRPr lang="en-US" dirty="0">
              <a:solidFill>
                <a:schemeClr val="tx1"/>
              </a:solidFill>
              <a:latin typeface="+mj-lt"/>
              <a:ea typeface="Times New Roman" panose="02020603050405020304" pitchFamily="18" charset="0"/>
            </a:endParaRPr>
          </a:p>
          <a:p>
            <a:pPr marL="0" lvl="0" indent="0" algn="l" rtl="0">
              <a:lnSpc>
                <a:spcPct val="100000"/>
              </a:lnSpc>
              <a:spcBef>
                <a:spcPts val="0"/>
              </a:spcBef>
              <a:spcAft>
                <a:spcPts val="0"/>
              </a:spcAft>
              <a:buSzPts val="2800"/>
              <a:buNone/>
            </a:pPr>
            <a:r>
              <a:rPr lang="en-US" dirty="0">
                <a:solidFill>
                  <a:schemeClr val="tx1"/>
                </a:solidFill>
                <a:latin typeface="+mj-lt"/>
                <a:cs typeface="Didact Gothic"/>
                <a:sym typeface="Didact Gothic"/>
              </a:rPr>
              <a:t>3. </a:t>
            </a:r>
            <a:r>
              <a:rPr lang="en-US" dirty="0" err="1">
                <a:solidFill>
                  <a:schemeClr val="tx1"/>
                </a:solidFill>
                <a:effectLst/>
                <a:latin typeface="+mj-lt"/>
                <a:ea typeface="Times New Roman" panose="02020603050405020304" pitchFamily="18" charset="0"/>
              </a:rPr>
              <a:t>Dapat</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mengembangkan</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kemampuan</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berpikir</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secara</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sistematis</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logis</a:t>
            </a:r>
            <a:r>
              <a:rPr lang="en-US" dirty="0">
                <a:solidFill>
                  <a:schemeClr val="tx1"/>
                </a:solidFill>
                <a:effectLst/>
                <a:latin typeface="+mj-lt"/>
                <a:ea typeface="Times New Roman" panose="02020603050405020304" pitchFamily="18" charset="0"/>
              </a:rPr>
              <a:t>, dan </a:t>
            </a:r>
            <a:r>
              <a:rPr lang="en-US" dirty="0" err="1">
                <a:solidFill>
                  <a:schemeClr val="tx1"/>
                </a:solidFill>
                <a:effectLst/>
                <a:latin typeface="+mj-lt"/>
                <a:ea typeface="Times New Roman" panose="02020603050405020304" pitchFamily="18" charset="0"/>
              </a:rPr>
              <a:t>kritis</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atau</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mengembangkan</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kemampuan</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intelektual</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sebagai</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bagian</a:t>
            </a:r>
            <a:r>
              <a:rPr lang="en-US" dirty="0">
                <a:solidFill>
                  <a:schemeClr val="tx1"/>
                </a:solidFill>
                <a:effectLst/>
                <a:latin typeface="+mj-lt"/>
                <a:ea typeface="Times New Roman" panose="02020603050405020304" pitchFamily="18" charset="0"/>
              </a:rPr>
              <a:t> </a:t>
            </a:r>
            <a:r>
              <a:rPr lang="en-US" dirty="0" err="1">
                <a:solidFill>
                  <a:schemeClr val="tx1"/>
                </a:solidFill>
                <a:effectLst/>
                <a:latin typeface="+mj-lt"/>
                <a:ea typeface="Times New Roman" panose="02020603050405020304" pitchFamily="18" charset="0"/>
              </a:rPr>
              <a:t>dari</a:t>
            </a:r>
            <a:r>
              <a:rPr lang="en-US" dirty="0">
                <a:solidFill>
                  <a:schemeClr val="tx1"/>
                </a:solidFill>
                <a:effectLst/>
                <a:latin typeface="+mj-lt"/>
                <a:ea typeface="Times New Roman" panose="02020603050405020304" pitchFamily="18" charset="0"/>
              </a:rPr>
              <a:t> proses mental. </a:t>
            </a:r>
          </a:p>
        </p:txBody>
      </p:sp>
      <p:sp>
        <p:nvSpPr>
          <p:cNvPr id="1204" name="Google Shape;1204;p8"/>
          <p:cNvSpPr/>
          <p:nvPr/>
        </p:nvSpPr>
        <p:spPr>
          <a:xfrm rot="333202">
            <a:off x="798830" y="256002"/>
            <a:ext cx="401310" cy="366647"/>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05" name="Google Shape;1205;p8"/>
          <p:cNvGrpSpPr/>
          <p:nvPr/>
        </p:nvGrpSpPr>
        <p:grpSpPr>
          <a:xfrm rot="-302834">
            <a:off x="874900" y="4420630"/>
            <a:ext cx="470554" cy="601222"/>
            <a:chOff x="4257150" y="439500"/>
            <a:chExt cx="496378" cy="634217"/>
          </a:xfrm>
        </p:grpSpPr>
        <p:sp>
          <p:nvSpPr>
            <p:cNvPr id="1206" name="Google Shape;1206;p8"/>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8"/>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8"/>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p8"/>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8"/>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8"/>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p8"/>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3"/>
        <p:cNvGrpSpPr/>
        <p:nvPr/>
      </p:nvGrpSpPr>
      <p:grpSpPr>
        <a:xfrm>
          <a:off x="0" y="0"/>
          <a:ext cx="0" cy="0"/>
          <a:chOff x="0" y="0"/>
          <a:chExt cx="0" cy="0"/>
        </a:xfrm>
      </p:grpSpPr>
      <p:grpSp>
        <p:nvGrpSpPr>
          <p:cNvPr id="1144" name="Google Shape;1144;p8"/>
          <p:cNvGrpSpPr/>
          <p:nvPr/>
        </p:nvGrpSpPr>
        <p:grpSpPr>
          <a:xfrm>
            <a:off x="1966944" y="49159"/>
            <a:ext cx="5930106" cy="1251497"/>
            <a:chOff x="1966944" y="49159"/>
            <a:chExt cx="5930106" cy="1251497"/>
          </a:xfrm>
        </p:grpSpPr>
        <p:sp>
          <p:nvSpPr>
            <p:cNvPr id="1145" name="Google Shape;1145;p8"/>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lt2"/>
            </a:solidFill>
            <a:ln>
              <a:noFill/>
            </a:ln>
            <a:effectLst>
              <a:outerShdw blurRad="28575" dist="19050" dir="1932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8"/>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4901"/>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8"/>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4901"/>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8" name="Google Shape;1148;p8"/>
          <p:cNvSpPr txBox="1">
            <a:spLocks noGrp="1"/>
          </p:cNvSpPr>
          <p:nvPr>
            <p:ph type="title"/>
          </p:nvPr>
        </p:nvSpPr>
        <p:spPr>
          <a:xfrm>
            <a:off x="1431507" y="418223"/>
            <a:ext cx="69924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2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Prinsip</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Model </a:t>
            </a:r>
            <a:r>
              <a:rPr lang="en-US" sz="2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Pembelajaran</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Inkuiri</a:t>
            </a:r>
            <a:endParaRPr sz="3600" dirty="0">
              <a:solidFill>
                <a:schemeClr val="bg1"/>
              </a:solidFill>
              <a:latin typeface="Times New Roman" panose="02020603050405020304" pitchFamily="18" charset="0"/>
              <a:cs typeface="Times New Roman" panose="02020603050405020304" pitchFamily="18" charset="0"/>
            </a:endParaRPr>
          </a:p>
        </p:txBody>
      </p:sp>
      <p:grpSp>
        <p:nvGrpSpPr>
          <p:cNvPr id="1149" name="Google Shape;1149;p8"/>
          <p:cNvGrpSpPr/>
          <p:nvPr/>
        </p:nvGrpSpPr>
        <p:grpSpPr>
          <a:xfrm rot="432144">
            <a:off x="7980305" y="3634574"/>
            <a:ext cx="947507" cy="1387729"/>
            <a:chOff x="6562276" y="1844876"/>
            <a:chExt cx="1865009" cy="2464577"/>
          </a:xfrm>
        </p:grpSpPr>
        <p:sp>
          <p:nvSpPr>
            <p:cNvPr id="1150" name="Google Shape;1150;p8"/>
            <p:cNvSpPr/>
            <p:nvPr/>
          </p:nvSpPr>
          <p:spPr>
            <a:xfrm>
              <a:off x="6562276" y="1844876"/>
              <a:ext cx="1865009" cy="2464577"/>
            </a:xfrm>
            <a:custGeom>
              <a:avLst/>
              <a:gdLst/>
              <a:ahLst/>
              <a:cxnLst/>
              <a:rect l="l" t="t" r="r" b="b"/>
              <a:pathLst>
                <a:path w="56230" h="74307" extrusionOk="0">
                  <a:moveTo>
                    <a:pt x="35862" y="1"/>
                  </a:moveTo>
                  <a:cubicBezTo>
                    <a:pt x="25578" y="1"/>
                    <a:pt x="18090" y="8111"/>
                    <a:pt x="17779" y="8459"/>
                  </a:cubicBezTo>
                  <a:lnTo>
                    <a:pt x="17759" y="8476"/>
                  </a:lnTo>
                  <a:cubicBezTo>
                    <a:pt x="17556" y="8688"/>
                    <a:pt x="17361" y="8907"/>
                    <a:pt x="17169" y="9125"/>
                  </a:cubicBezTo>
                  <a:lnTo>
                    <a:pt x="15362" y="11117"/>
                  </a:lnTo>
                  <a:lnTo>
                    <a:pt x="15627" y="11180"/>
                  </a:lnTo>
                  <a:cubicBezTo>
                    <a:pt x="13755" y="14070"/>
                    <a:pt x="12728" y="17441"/>
                    <a:pt x="12684" y="20944"/>
                  </a:cubicBezTo>
                  <a:cubicBezTo>
                    <a:pt x="12604" y="27295"/>
                    <a:pt x="12740" y="33118"/>
                    <a:pt x="13092" y="38292"/>
                  </a:cubicBezTo>
                  <a:cubicBezTo>
                    <a:pt x="12067" y="37610"/>
                    <a:pt x="10868" y="37201"/>
                    <a:pt x="9586" y="37112"/>
                  </a:cubicBezTo>
                  <a:lnTo>
                    <a:pt x="9499" y="37106"/>
                  </a:lnTo>
                  <a:cubicBezTo>
                    <a:pt x="9330" y="37096"/>
                    <a:pt x="9158" y="37089"/>
                    <a:pt x="8985" y="37089"/>
                  </a:cubicBezTo>
                  <a:cubicBezTo>
                    <a:pt x="5518" y="37089"/>
                    <a:pt x="2168" y="39286"/>
                    <a:pt x="1353" y="42094"/>
                  </a:cubicBezTo>
                  <a:cubicBezTo>
                    <a:pt x="908" y="43615"/>
                    <a:pt x="991" y="44911"/>
                    <a:pt x="1316" y="45948"/>
                  </a:cubicBezTo>
                  <a:cubicBezTo>
                    <a:pt x="971" y="46333"/>
                    <a:pt x="699" y="46784"/>
                    <a:pt x="533" y="47271"/>
                  </a:cubicBezTo>
                  <a:cubicBezTo>
                    <a:pt x="0" y="48852"/>
                    <a:pt x="587" y="50486"/>
                    <a:pt x="2101" y="51643"/>
                  </a:cubicBezTo>
                  <a:cubicBezTo>
                    <a:pt x="2135" y="51666"/>
                    <a:pt x="2164" y="51689"/>
                    <a:pt x="2194" y="51712"/>
                  </a:cubicBezTo>
                  <a:cubicBezTo>
                    <a:pt x="1886" y="52638"/>
                    <a:pt x="1890" y="53724"/>
                    <a:pt x="2462" y="54908"/>
                  </a:cubicBezTo>
                  <a:cubicBezTo>
                    <a:pt x="3063" y="56147"/>
                    <a:pt x="4157" y="56989"/>
                    <a:pt x="5495" y="57284"/>
                  </a:cubicBezTo>
                  <a:lnTo>
                    <a:pt x="5893" y="58487"/>
                  </a:lnTo>
                  <a:lnTo>
                    <a:pt x="5959" y="58454"/>
                  </a:lnTo>
                  <a:cubicBezTo>
                    <a:pt x="6006" y="58573"/>
                    <a:pt x="6055" y="58686"/>
                    <a:pt x="6101" y="58795"/>
                  </a:cubicBezTo>
                  <a:cubicBezTo>
                    <a:pt x="6732" y="60257"/>
                    <a:pt x="7275" y="61036"/>
                    <a:pt x="7981" y="61483"/>
                  </a:cubicBezTo>
                  <a:cubicBezTo>
                    <a:pt x="8385" y="61742"/>
                    <a:pt x="8846" y="61878"/>
                    <a:pt x="9310" y="61878"/>
                  </a:cubicBezTo>
                  <a:cubicBezTo>
                    <a:pt x="10971" y="61878"/>
                    <a:pt x="11763" y="60274"/>
                    <a:pt x="12025" y="59747"/>
                  </a:cubicBezTo>
                  <a:lnTo>
                    <a:pt x="10620" y="59051"/>
                  </a:lnTo>
                  <a:lnTo>
                    <a:pt x="10646" y="59004"/>
                  </a:lnTo>
                  <a:lnTo>
                    <a:pt x="12052" y="59693"/>
                  </a:lnTo>
                  <a:cubicBezTo>
                    <a:pt x="12340" y="59104"/>
                    <a:pt x="12635" y="58351"/>
                    <a:pt x="12976" y="57324"/>
                  </a:cubicBezTo>
                  <a:cubicBezTo>
                    <a:pt x="13165" y="56764"/>
                    <a:pt x="13357" y="56134"/>
                    <a:pt x="13573" y="55382"/>
                  </a:cubicBezTo>
                  <a:lnTo>
                    <a:pt x="13586" y="55342"/>
                  </a:lnTo>
                  <a:lnTo>
                    <a:pt x="13606" y="55266"/>
                  </a:lnTo>
                  <a:cubicBezTo>
                    <a:pt x="13675" y="55027"/>
                    <a:pt x="13742" y="54785"/>
                    <a:pt x="13808" y="54547"/>
                  </a:cubicBezTo>
                  <a:cubicBezTo>
                    <a:pt x="13996" y="53867"/>
                    <a:pt x="14186" y="53135"/>
                    <a:pt x="14388" y="52335"/>
                  </a:cubicBezTo>
                  <a:cubicBezTo>
                    <a:pt x="14862" y="52260"/>
                    <a:pt x="15329" y="52190"/>
                    <a:pt x="15793" y="52130"/>
                  </a:cubicBezTo>
                  <a:cubicBezTo>
                    <a:pt x="16612" y="52985"/>
                    <a:pt x="17686" y="53568"/>
                    <a:pt x="18889" y="53777"/>
                  </a:cubicBezTo>
                  <a:cubicBezTo>
                    <a:pt x="20526" y="54065"/>
                    <a:pt x="22953" y="54420"/>
                    <a:pt x="25913" y="54639"/>
                  </a:cubicBezTo>
                  <a:cubicBezTo>
                    <a:pt x="25555" y="57542"/>
                    <a:pt x="25030" y="61878"/>
                    <a:pt x="24649" y="65534"/>
                  </a:cubicBezTo>
                  <a:cubicBezTo>
                    <a:pt x="24421" y="67708"/>
                    <a:pt x="25110" y="69902"/>
                    <a:pt x="26539" y="71553"/>
                  </a:cubicBezTo>
                  <a:cubicBezTo>
                    <a:pt x="27970" y="73207"/>
                    <a:pt x="30045" y="74207"/>
                    <a:pt x="32229" y="74294"/>
                  </a:cubicBezTo>
                  <a:lnTo>
                    <a:pt x="32411" y="74300"/>
                  </a:lnTo>
                  <a:cubicBezTo>
                    <a:pt x="32501" y="74304"/>
                    <a:pt x="32594" y="74307"/>
                    <a:pt x="32684" y="74307"/>
                  </a:cubicBezTo>
                  <a:cubicBezTo>
                    <a:pt x="34106" y="74307"/>
                    <a:pt x="35498" y="73926"/>
                    <a:pt x="36727" y="73200"/>
                  </a:cubicBezTo>
                  <a:cubicBezTo>
                    <a:pt x="39953" y="71861"/>
                    <a:pt x="41944" y="68550"/>
                    <a:pt x="41596" y="65076"/>
                  </a:cubicBezTo>
                  <a:cubicBezTo>
                    <a:pt x="41238" y="61550"/>
                    <a:pt x="40791" y="57192"/>
                    <a:pt x="40453" y="54258"/>
                  </a:cubicBezTo>
                  <a:cubicBezTo>
                    <a:pt x="41487" y="54122"/>
                    <a:pt x="42508" y="53963"/>
                    <a:pt x="43502" y="53781"/>
                  </a:cubicBezTo>
                  <a:cubicBezTo>
                    <a:pt x="43823" y="53721"/>
                    <a:pt x="44149" y="53632"/>
                    <a:pt x="44470" y="53509"/>
                  </a:cubicBezTo>
                  <a:cubicBezTo>
                    <a:pt x="44755" y="53409"/>
                    <a:pt x="46249" y="52883"/>
                    <a:pt x="47920" y="52054"/>
                  </a:cubicBezTo>
                  <a:lnTo>
                    <a:pt x="47920" y="52054"/>
                  </a:lnTo>
                  <a:cubicBezTo>
                    <a:pt x="47874" y="52355"/>
                    <a:pt x="47811" y="52647"/>
                    <a:pt x="47731" y="52919"/>
                  </a:cubicBezTo>
                  <a:cubicBezTo>
                    <a:pt x="46876" y="55915"/>
                    <a:pt x="46568" y="57148"/>
                    <a:pt x="46462" y="57990"/>
                  </a:cubicBezTo>
                  <a:cubicBezTo>
                    <a:pt x="46283" y="59425"/>
                    <a:pt x="46704" y="60429"/>
                    <a:pt x="47781" y="61149"/>
                  </a:cubicBezTo>
                  <a:cubicBezTo>
                    <a:pt x="48285" y="61483"/>
                    <a:pt x="48871" y="61662"/>
                    <a:pt x="49471" y="61662"/>
                  </a:cubicBezTo>
                  <a:cubicBezTo>
                    <a:pt x="50373" y="61662"/>
                    <a:pt x="51712" y="61275"/>
                    <a:pt x="52971" y="59422"/>
                  </a:cubicBezTo>
                  <a:cubicBezTo>
                    <a:pt x="55089" y="56313"/>
                    <a:pt x="56229" y="50085"/>
                    <a:pt x="53860" y="43585"/>
                  </a:cubicBezTo>
                  <a:cubicBezTo>
                    <a:pt x="54562" y="37954"/>
                    <a:pt x="55536" y="27471"/>
                    <a:pt x="54738" y="16931"/>
                  </a:cubicBezTo>
                  <a:cubicBezTo>
                    <a:pt x="54132" y="8933"/>
                    <a:pt x="48365" y="2350"/>
                    <a:pt x="40814" y="527"/>
                  </a:cubicBezTo>
                  <a:lnTo>
                    <a:pt x="41099" y="203"/>
                  </a:lnTo>
                  <a:lnTo>
                    <a:pt x="37771" y="63"/>
                  </a:lnTo>
                  <a:cubicBezTo>
                    <a:pt x="37732" y="60"/>
                    <a:pt x="37380" y="40"/>
                    <a:pt x="37241" y="33"/>
                  </a:cubicBezTo>
                  <a:cubicBezTo>
                    <a:pt x="37089" y="27"/>
                    <a:pt x="36939" y="24"/>
                    <a:pt x="36791" y="21"/>
                  </a:cubicBezTo>
                  <a:lnTo>
                    <a:pt x="36671" y="17"/>
                  </a:lnTo>
                  <a:cubicBezTo>
                    <a:pt x="36399" y="4"/>
                    <a:pt x="36130" y="1"/>
                    <a:pt x="35862" y="1"/>
                  </a:cubicBezTo>
                  <a:close/>
                </a:path>
              </a:pathLst>
            </a:custGeom>
            <a:solidFill>
              <a:schemeClr val="lt1"/>
            </a:solidFill>
            <a:ln>
              <a:noFill/>
            </a:ln>
            <a:effectLst>
              <a:outerShdw blurRad="28575" dist="19050" dir="19140000" algn="bl" rotWithShape="0">
                <a:srgbClr val="000000">
                  <a:alpha val="2196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1" name="Google Shape;1151;p8"/>
            <p:cNvSpPr/>
            <p:nvPr/>
          </p:nvSpPr>
          <p:spPr>
            <a:xfrm>
              <a:off x="7470669" y="3544495"/>
              <a:ext cx="412803" cy="678441"/>
            </a:xfrm>
            <a:custGeom>
              <a:avLst/>
              <a:gdLst/>
              <a:ahLst/>
              <a:cxnLst/>
              <a:rect l="l" t="t" r="r" b="b"/>
              <a:pathLst>
                <a:path w="12446" h="20455" extrusionOk="0">
                  <a:moveTo>
                    <a:pt x="2009" y="0"/>
                  </a:moveTo>
                  <a:cubicBezTo>
                    <a:pt x="2009" y="0"/>
                    <a:pt x="988" y="7926"/>
                    <a:pt x="351" y="14025"/>
                  </a:cubicBezTo>
                  <a:cubicBezTo>
                    <a:pt x="0" y="17369"/>
                    <a:pt x="2549" y="20309"/>
                    <a:pt x="5907" y="20444"/>
                  </a:cubicBezTo>
                  <a:cubicBezTo>
                    <a:pt x="5963" y="20444"/>
                    <a:pt x="6019" y="20448"/>
                    <a:pt x="6075" y="20451"/>
                  </a:cubicBezTo>
                  <a:cubicBezTo>
                    <a:pt x="6143" y="20453"/>
                    <a:pt x="6211" y="20455"/>
                    <a:pt x="6279" y="20455"/>
                  </a:cubicBezTo>
                  <a:cubicBezTo>
                    <a:pt x="9717" y="20455"/>
                    <a:pt x="12446" y="17500"/>
                    <a:pt x="12098" y="14048"/>
                  </a:cubicBezTo>
                  <a:cubicBezTo>
                    <a:pt x="11578" y="8914"/>
                    <a:pt x="10845" y="1850"/>
                    <a:pt x="10580" y="323"/>
                  </a:cubicBezTo>
                  <a:lnTo>
                    <a:pt x="2009" y="0"/>
                  </a:lnTo>
                  <a:close/>
                </a:path>
              </a:pathLst>
            </a:custGeom>
            <a:solidFill>
              <a:srgbClr val="E691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8"/>
            <p:cNvSpPr/>
            <p:nvPr/>
          </p:nvSpPr>
          <p:spPr>
            <a:xfrm>
              <a:off x="7438230" y="3560681"/>
              <a:ext cx="412836" cy="678408"/>
            </a:xfrm>
            <a:custGeom>
              <a:avLst/>
              <a:gdLst/>
              <a:ahLst/>
              <a:cxnLst/>
              <a:rect l="l" t="t" r="r" b="b"/>
              <a:pathLst>
                <a:path w="12447" h="20454" extrusionOk="0">
                  <a:moveTo>
                    <a:pt x="2009" y="0"/>
                  </a:moveTo>
                  <a:cubicBezTo>
                    <a:pt x="2009" y="0"/>
                    <a:pt x="988" y="7929"/>
                    <a:pt x="348" y="14027"/>
                  </a:cubicBezTo>
                  <a:cubicBezTo>
                    <a:pt x="1" y="17371"/>
                    <a:pt x="2549" y="20311"/>
                    <a:pt x="5907" y="20444"/>
                  </a:cubicBezTo>
                  <a:cubicBezTo>
                    <a:pt x="5963" y="20447"/>
                    <a:pt x="6019" y="20450"/>
                    <a:pt x="6072" y="20450"/>
                  </a:cubicBezTo>
                  <a:cubicBezTo>
                    <a:pt x="6141" y="20452"/>
                    <a:pt x="6209" y="20453"/>
                    <a:pt x="6276" y="20453"/>
                  </a:cubicBezTo>
                  <a:cubicBezTo>
                    <a:pt x="9718" y="20453"/>
                    <a:pt x="12446" y="17502"/>
                    <a:pt x="12098" y="14050"/>
                  </a:cubicBezTo>
                  <a:cubicBezTo>
                    <a:pt x="11578" y="8913"/>
                    <a:pt x="10845" y="1853"/>
                    <a:pt x="10580" y="321"/>
                  </a:cubicBezTo>
                  <a:lnTo>
                    <a:pt x="2009"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8"/>
            <p:cNvSpPr/>
            <p:nvPr/>
          </p:nvSpPr>
          <p:spPr>
            <a:xfrm>
              <a:off x="7204058" y="1915162"/>
              <a:ext cx="571576" cy="275556"/>
            </a:xfrm>
            <a:custGeom>
              <a:avLst/>
              <a:gdLst/>
              <a:ahLst/>
              <a:cxnLst/>
              <a:rect l="l" t="t" r="r" b="b"/>
              <a:pathLst>
                <a:path w="17233" h="8308" extrusionOk="0">
                  <a:moveTo>
                    <a:pt x="16512" y="1"/>
                  </a:moveTo>
                  <a:cubicBezTo>
                    <a:pt x="7049" y="1"/>
                    <a:pt x="1" y="7765"/>
                    <a:pt x="1" y="7765"/>
                  </a:cubicBezTo>
                  <a:cubicBezTo>
                    <a:pt x="908" y="8143"/>
                    <a:pt x="1855" y="8308"/>
                    <a:pt x="2817" y="8308"/>
                  </a:cubicBezTo>
                  <a:cubicBezTo>
                    <a:pt x="9632" y="8308"/>
                    <a:pt x="17232" y="16"/>
                    <a:pt x="17232" y="16"/>
                  </a:cubicBezTo>
                  <a:cubicBezTo>
                    <a:pt x="16991" y="6"/>
                    <a:pt x="16751" y="1"/>
                    <a:pt x="165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8"/>
            <p:cNvSpPr/>
            <p:nvPr/>
          </p:nvSpPr>
          <p:spPr>
            <a:xfrm>
              <a:off x="7977157" y="3391618"/>
              <a:ext cx="269884" cy="162023"/>
            </a:xfrm>
            <a:custGeom>
              <a:avLst/>
              <a:gdLst/>
              <a:ahLst/>
              <a:cxnLst/>
              <a:rect l="l" t="t" r="r" b="b"/>
              <a:pathLst>
                <a:path w="8137" h="4885" extrusionOk="0">
                  <a:moveTo>
                    <a:pt x="3836" y="0"/>
                  </a:moveTo>
                  <a:cubicBezTo>
                    <a:pt x="3225" y="0"/>
                    <a:pt x="2637" y="76"/>
                    <a:pt x="2141" y="274"/>
                  </a:cubicBezTo>
                  <a:cubicBezTo>
                    <a:pt x="0" y="1133"/>
                    <a:pt x="1084" y="4885"/>
                    <a:pt x="1084" y="4885"/>
                  </a:cubicBezTo>
                  <a:cubicBezTo>
                    <a:pt x="1084" y="4885"/>
                    <a:pt x="6311" y="3112"/>
                    <a:pt x="8137" y="838"/>
                  </a:cubicBezTo>
                  <a:cubicBezTo>
                    <a:pt x="8137" y="838"/>
                    <a:pt x="5862" y="0"/>
                    <a:pt x="383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8"/>
            <p:cNvSpPr/>
            <p:nvPr/>
          </p:nvSpPr>
          <p:spPr>
            <a:xfrm>
              <a:off x="7231124" y="1915626"/>
              <a:ext cx="1106700" cy="1584942"/>
            </a:xfrm>
            <a:custGeom>
              <a:avLst/>
              <a:gdLst/>
              <a:ahLst/>
              <a:cxnLst/>
              <a:rect l="l" t="t" r="r" b="b"/>
              <a:pathLst>
                <a:path w="33367" h="47786" extrusionOk="0">
                  <a:moveTo>
                    <a:pt x="16214" y="1"/>
                  </a:moveTo>
                  <a:cubicBezTo>
                    <a:pt x="7425" y="1"/>
                    <a:pt x="216" y="7158"/>
                    <a:pt x="103" y="16044"/>
                  </a:cubicBezTo>
                  <a:cubicBezTo>
                    <a:pt x="0" y="24241"/>
                    <a:pt x="225" y="35128"/>
                    <a:pt x="1687" y="43862"/>
                  </a:cubicBezTo>
                  <a:cubicBezTo>
                    <a:pt x="1933" y="45340"/>
                    <a:pt x="3083" y="46497"/>
                    <a:pt x="4558" y="46755"/>
                  </a:cubicBezTo>
                  <a:cubicBezTo>
                    <a:pt x="7085" y="47201"/>
                    <a:pt x="11413" y="47786"/>
                    <a:pt x="16686" y="47786"/>
                  </a:cubicBezTo>
                  <a:cubicBezTo>
                    <a:pt x="20251" y="47786"/>
                    <a:pt x="24249" y="47518"/>
                    <a:pt x="28414" y="46759"/>
                  </a:cubicBezTo>
                  <a:cubicBezTo>
                    <a:pt x="29890" y="46491"/>
                    <a:pt x="31019" y="45297"/>
                    <a:pt x="31235" y="43815"/>
                  </a:cubicBezTo>
                  <a:cubicBezTo>
                    <a:pt x="31958" y="38831"/>
                    <a:pt x="33366" y="26952"/>
                    <a:pt x="32458" y="14960"/>
                  </a:cubicBezTo>
                  <a:cubicBezTo>
                    <a:pt x="31848" y="6926"/>
                    <a:pt x="25405" y="519"/>
                    <a:pt x="17365" y="42"/>
                  </a:cubicBezTo>
                  <a:cubicBezTo>
                    <a:pt x="17235" y="32"/>
                    <a:pt x="17106" y="25"/>
                    <a:pt x="16976" y="19"/>
                  </a:cubicBezTo>
                  <a:cubicBezTo>
                    <a:pt x="16721" y="7"/>
                    <a:pt x="16467" y="1"/>
                    <a:pt x="1621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6" name="Google Shape;1156;p8"/>
            <p:cNvSpPr/>
            <p:nvPr/>
          </p:nvSpPr>
          <p:spPr>
            <a:xfrm>
              <a:off x="6802882" y="3413576"/>
              <a:ext cx="493765" cy="137446"/>
            </a:xfrm>
            <a:custGeom>
              <a:avLst/>
              <a:gdLst/>
              <a:ahLst/>
              <a:cxnLst/>
              <a:rect l="l" t="t" r="r" b="b"/>
              <a:pathLst>
                <a:path w="14887" h="4144" extrusionOk="0">
                  <a:moveTo>
                    <a:pt x="13419" y="0"/>
                  </a:moveTo>
                  <a:cubicBezTo>
                    <a:pt x="12519" y="0"/>
                    <a:pt x="4411" y="56"/>
                    <a:pt x="1" y="2042"/>
                  </a:cubicBezTo>
                  <a:lnTo>
                    <a:pt x="1111" y="4143"/>
                  </a:lnTo>
                  <a:cubicBezTo>
                    <a:pt x="1111" y="4143"/>
                    <a:pt x="7575" y="2333"/>
                    <a:pt x="13782" y="2333"/>
                  </a:cubicBezTo>
                  <a:cubicBezTo>
                    <a:pt x="14152" y="2333"/>
                    <a:pt x="14520" y="2340"/>
                    <a:pt x="14886" y="2353"/>
                  </a:cubicBezTo>
                  <a:lnTo>
                    <a:pt x="13501" y="0"/>
                  </a:lnTo>
                  <a:cubicBezTo>
                    <a:pt x="13501" y="0"/>
                    <a:pt x="13473" y="0"/>
                    <a:pt x="1341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p8"/>
            <p:cNvSpPr/>
            <p:nvPr/>
          </p:nvSpPr>
          <p:spPr>
            <a:xfrm>
              <a:off x="7050918" y="2008533"/>
              <a:ext cx="1105506" cy="1584909"/>
            </a:xfrm>
            <a:custGeom>
              <a:avLst/>
              <a:gdLst/>
              <a:ahLst/>
              <a:cxnLst/>
              <a:rect l="l" t="t" r="r" b="b"/>
              <a:pathLst>
                <a:path w="33331" h="47785" extrusionOk="0">
                  <a:moveTo>
                    <a:pt x="16177" y="0"/>
                  </a:moveTo>
                  <a:cubicBezTo>
                    <a:pt x="7392" y="0"/>
                    <a:pt x="186" y="7156"/>
                    <a:pt x="73" y="16037"/>
                  </a:cubicBezTo>
                  <a:cubicBezTo>
                    <a:pt x="0" y="21847"/>
                    <a:pt x="93" y="29003"/>
                    <a:pt x="673" y="35784"/>
                  </a:cubicBezTo>
                  <a:cubicBezTo>
                    <a:pt x="733" y="36523"/>
                    <a:pt x="803" y="37256"/>
                    <a:pt x="875" y="37982"/>
                  </a:cubicBezTo>
                  <a:cubicBezTo>
                    <a:pt x="1085" y="40011"/>
                    <a:pt x="1346" y="41983"/>
                    <a:pt x="1658" y="43858"/>
                  </a:cubicBezTo>
                  <a:cubicBezTo>
                    <a:pt x="1903" y="45337"/>
                    <a:pt x="3053" y="46497"/>
                    <a:pt x="4525" y="46755"/>
                  </a:cubicBezTo>
                  <a:cubicBezTo>
                    <a:pt x="7055" y="47198"/>
                    <a:pt x="11389" y="47785"/>
                    <a:pt x="16667" y="47785"/>
                  </a:cubicBezTo>
                  <a:cubicBezTo>
                    <a:pt x="20231" y="47785"/>
                    <a:pt x="24226" y="47517"/>
                    <a:pt x="28389" y="46758"/>
                  </a:cubicBezTo>
                  <a:cubicBezTo>
                    <a:pt x="29860" y="46490"/>
                    <a:pt x="30991" y="45293"/>
                    <a:pt x="31206" y="43812"/>
                  </a:cubicBezTo>
                  <a:cubicBezTo>
                    <a:pt x="31929" y="38827"/>
                    <a:pt x="33330" y="26948"/>
                    <a:pt x="32429" y="14957"/>
                  </a:cubicBezTo>
                  <a:cubicBezTo>
                    <a:pt x="31816" y="6922"/>
                    <a:pt x="25376" y="516"/>
                    <a:pt x="17335" y="38"/>
                  </a:cubicBezTo>
                  <a:cubicBezTo>
                    <a:pt x="17202" y="31"/>
                    <a:pt x="17077" y="22"/>
                    <a:pt x="16944" y="18"/>
                  </a:cubicBezTo>
                  <a:cubicBezTo>
                    <a:pt x="16687" y="6"/>
                    <a:pt x="16431" y="0"/>
                    <a:pt x="1617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8"/>
            <p:cNvSpPr/>
            <p:nvPr/>
          </p:nvSpPr>
          <p:spPr>
            <a:xfrm>
              <a:off x="8163366" y="3253999"/>
              <a:ext cx="227496" cy="565771"/>
            </a:xfrm>
            <a:custGeom>
              <a:avLst/>
              <a:gdLst/>
              <a:ahLst/>
              <a:cxnLst/>
              <a:rect l="l" t="t" r="r" b="b"/>
              <a:pathLst>
                <a:path w="6859" h="17058" extrusionOk="0">
                  <a:moveTo>
                    <a:pt x="1968" y="0"/>
                  </a:moveTo>
                  <a:cubicBezTo>
                    <a:pt x="1796" y="0"/>
                    <a:pt x="1623" y="33"/>
                    <a:pt x="1455" y="101"/>
                  </a:cubicBezTo>
                  <a:cubicBezTo>
                    <a:pt x="796" y="373"/>
                    <a:pt x="464" y="1109"/>
                    <a:pt x="697" y="1785"/>
                  </a:cubicBezTo>
                  <a:cubicBezTo>
                    <a:pt x="1362" y="3731"/>
                    <a:pt x="2447" y="7721"/>
                    <a:pt x="1502" y="11019"/>
                  </a:cubicBezTo>
                  <a:cubicBezTo>
                    <a:pt x="0" y="16260"/>
                    <a:pt x="60" y="16482"/>
                    <a:pt x="686" y="16899"/>
                  </a:cubicBezTo>
                  <a:cubicBezTo>
                    <a:pt x="846" y="17006"/>
                    <a:pt x="1019" y="17058"/>
                    <a:pt x="1201" y="17058"/>
                  </a:cubicBezTo>
                  <a:cubicBezTo>
                    <a:pt x="3412" y="17058"/>
                    <a:pt x="6859" y="9399"/>
                    <a:pt x="3192" y="801"/>
                  </a:cubicBezTo>
                  <a:cubicBezTo>
                    <a:pt x="2978" y="298"/>
                    <a:pt x="2485" y="0"/>
                    <a:pt x="19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8"/>
            <p:cNvSpPr/>
            <p:nvPr/>
          </p:nvSpPr>
          <p:spPr>
            <a:xfrm>
              <a:off x="7449110" y="2228112"/>
              <a:ext cx="77214" cy="95025"/>
            </a:xfrm>
            <a:custGeom>
              <a:avLst/>
              <a:gdLst/>
              <a:ahLst/>
              <a:cxnLst/>
              <a:rect l="l" t="t" r="r" b="b"/>
              <a:pathLst>
                <a:path w="2328" h="2865" extrusionOk="0">
                  <a:moveTo>
                    <a:pt x="776" y="1"/>
                  </a:moveTo>
                  <a:cubicBezTo>
                    <a:pt x="614" y="1"/>
                    <a:pt x="448" y="57"/>
                    <a:pt x="312" y="177"/>
                  </a:cubicBezTo>
                  <a:cubicBezTo>
                    <a:pt x="66" y="391"/>
                    <a:pt x="0" y="749"/>
                    <a:pt x="156" y="1038"/>
                  </a:cubicBezTo>
                  <a:lnTo>
                    <a:pt x="935" y="2493"/>
                  </a:lnTo>
                  <a:cubicBezTo>
                    <a:pt x="1068" y="2738"/>
                    <a:pt x="1310" y="2864"/>
                    <a:pt x="1558" y="2864"/>
                  </a:cubicBezTo>
                  <a:cubicBezTo>
                    <a:pt x="1767" y="2864"/>
                    <a:pt x="1976" y="2775"/>
                    <a:pt x="2119" y="2586"/>
                  </a:cubicBezTo>
                  <a:lnTo>
                    <a:pt x="2135" y="2563"/>
                  </a:lnTo>
                  <a:cubicBezTo>
                    <a:pt x="2304" y="2340"/>
                    <a:pt x="2327" y="2039"/>
                    <a:pt x="2191" y="1794"/>
                  </a:cubicBezTo>
                  <a:lnTo>
                    <a:pt x="1393" y="362"/>
                  </a:lnTo>
                  <a:cubicBezTo>
                    <a:pt x="1260" y="126"/>
                    <a:pt x="1021" y="1"/>
                    <a:pt x="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8"/>
            <p:cNvSpPr/>
            <p:nvPr/>
          </p:nvSpPr>
          <p:spPr>
            <a:xfrm>
              <a:off x="7473190" y="2838026"/>
              <a:ext cx="77214" cy="95025"/>
            </a:xfrm>
            <a:custGeom>
              <a:avLst/>
              <a:gdLst/>
              <a:ahLst/>
              <a:cxnLst/>
              <a:rect l="l" t="t" r="r" b="b"/>
              <a:pathLst>
                <a:path w="2328" h="2865" extrusionOk="0">
                  <a:moveTo>
                    <a:pt x="776" y="1"/>
                  </a:moveTo>
                  <a:cubicBezTo>
                    <a:pt x="613" y="1"/>
                    <a:pt x="448" y="57"/>
                    <a:pt x="312" y="177"/>
                  </a:cubicBezTo>
                  <a:cubicBezTo>
                    <a:pt x="67" y="392"/>
                    <a:pt x="1" y="750"/>
                    <a:pt x="156" y="1039"/>
                  </a:cubicBezTo>
                  <a:lnTo>
                    <a:pt x="935" y="2494"/>
                  </a:lnTo>
                  <a:cubicBezTo>
                    <a:pt x="1067" y="2739"/>
                    <a:pt x="1313" y="2865"/>
                    <a:pt x="1558" y="2865"/>
                  </a:cubicBezTo>
                  <a:cubicBezTo>
                    <a:pt x="1767" y="2865"/>
                    <a:pt x="1976" y="2772"/>
                    <a:pt x="2118" y="2586"/>
                  </a:cubicBezTo>
                  <a:lnTo>
                    <a:pt x="2135" y="2563"/>
                  </a:lnTo>
                  <a:cubicBezTo>
                    <a:pt x="2304" y="2338"/>
                    <a:pt x="2327" y="2036"/>
                    <a:pt x="2191" y="1795"/>
                  </a:cubicBezTo>
                  <a:lnTo>
                    <a:pt x="1393" y="363"/>
                  </a:lnTo>
                  <a:cubicBezTo>
                    <a:pt x="1260" y="127"/>
                    <a:pt x="1021" y="1"/>
                    <a:pt x="77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8"/>
            <p:cNvSpPr/>
            <p:nvPr/>
          </p:nvSpPr>
          <p:spPr>
            <a:xfrm>
              <a:off x="7815658" y="2270237"/>
              <a:ext cx="109917" cy="59270"/>
            </a:xfrm>
            <a:custGeom>
              <a:avLst/>
              <a:gdLst/>
              <a:ahLst/>
              <a:cxnLst/>
              <a:rect l="l" t="t" r="r" b="b"/>
              <a:pathLst>
                <a:path w="3314" h="1787" extrusionOk="0">
                  <a:moveTo>
                    <a:pt x="2423" y="0"/>
                  </a:moveTo>
                  <a:cubicBezTo>
                    <a:pt x="2370" y="0"/>
                    <a:pt x="2313" y="7"/>
                    <a:pt x="2260" y="20"/>
                  </a:cubicBezTo>
                  <a:lnTo>
                    <a:pt x="666" y="398"/>
                  </a:lnTo>
                  <a:cubicBezTo>
                    <a:pt x="228" y="501"/>
                    <a:pt x="0" y="981"/>
                    <a:pt x="192" y="1385"/>
                  </a:cubicBezTo>
                  <a:cubicBezTo>
                    <a:pt x="311" y="1634"/>
                    <a:pt x="563" y="1786"/>
                    <a:pt x="828" y="1786"/>
                  </a:cubicBezTo>
                  <a:cubicBezTo>
                    <a:pt x="878" y="1786"/>
                    <a:pt x="932" y="1783"/>
                    <a:pt x="981" y="1770"/>
                  </a:cubicBezTo>
                  <a:lnTo>
                    <a:pt x="2592" y="1416"/>
                  </a:lnTo>
                  <a:cubicBezTo>
                    <a:pt x="3092" y="1306"/>
                    <a:pt x="3314" y="712"/>
                    <a:pt x="3003" y="305"/>
                  </a:cubicBezTo>
                  <a:lnTo>
                    <a:pt x="2986" y="282"/>
                  </a:lnTo>
                  <a:cubicBezTo>
                    <a:pt x="2850" y="103"/>
                    <a:pt x="2642" y="0"/>
                    <a:pt x="242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8"/>
            <p:cNvSpPr/>
            <p:nvPr/>
          </p:nvSpPr>
          <p:spPr>
            <a:xfrm>
              <a:off x="7165019" y="2287385"/>
              <a:ext cx="75688" cy="97512"/>
            </a:xfrm>
            <a:custGeom>
              <a:avLst/>
              <a:gdLst/>
              <a:ahLst/>
              <a:cxnLst/>
              <a:rect l="l" t="t" r="r" b="b"/>
              <a:pathLst>
                <a:path w="2282" h="2940" extrusionOk="0">
                  <a:moveTo>
                    <a:pt x="1409" y="0"/>
                  </a:moveTo>
                  <a:lnTo>
                    <a:pt x="1380" y="4"/>
                  </a:lnTo>
                  <a:cubicBezTo>
                    <a:pt x="1098" y="16"/>
                    <a:pt x="853" y="192"/>
                    <a:pt x="753" y="454"/>
                  </a:cubicBezTo>
                  <a:lnTo>
                    <a:pt x="164" y="1982"/>
                  </a:lnTo>
                  <a:cubicBezTo>
                    <a:pt x="1" y="2400"/>
                    <a:pt x="266" y="2860"/>
                    <a:pt x="710" y="2930"/>
                  </a:cubicBezTo>
                  <a:cubicBezTo>
                    <a:pt x="747" y="2936"/>
                    <a:pt x="783" y="2940"/>
                    <a:pt x="820" y="2940"/>
                  </a:cubicBezTo>
                  <a:cubicBezTo>
                    <a:pt x="1102" y="2940"/>
                    <a:pt x="1363" y="2768"/>
                    <a:pt x="1472" y="2499"/>
                  </a:cubicBezTo>
                  <a:lnTo>
                    <a:pt x="2093" y="971"/>
                  </a:lnTo>
                  <a:cubicBezTo>
                    <a:pt x="2281" y="504"/>
                    <a:pt x="1937" y="0"/>
                    <a:pt x="144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8"/>
            <p:cNvSpPr/>
            <p:nvPr/>
          </p:nvSpPr>
          <p:spPr>
            <a:xfrm>
              <a:off x="7227144" y="2614101"/>
              <a:ext cx="91741" cy="88988"/>
            </a:xfrm>
            <a:custGeom>
              <a:avLst/>
              <a:gdLst/>
              <a:ahLst/>
              <a:cxnLst/>
              <a:rect l="l" t="t" r="r" b="b"/>
              <a:pathLst>
                <a:path w="2766" h="2683" extrusionOk="0">
                  <a:moveTo>
                    <a:pt x="1866" y="1"/>
                  </a:moveTo>
                  <a:cubicBezTo>
                    <a:pt x="1658" y="1"/>
                    <a:pt x="1456" y="94"/>
                    <a:pt x="1320" y="262"/>
                  </a:cubicBezTo>
                  <a:lnTo>
                    <a:pt x="286" y="1532"/>
                  </a:lnTo>
                  <a:cubicBezTo>
                    <a:pt x="1" y="1880"/>
                    <a:pt x="110" y="2401"/>
                    <a:pt x="511" y="2603"/>
                  </a:cubicBezTo>
                  <a:cubicBezTo>
                    <a:pt x="614" y="2655"/>
                    <a:pt x="723" y="2682"/>
                    <a:pt x="832" y="2682"/>
                  </a:cubicBezTo>
                  <a:cubicBezTo>
                    <a:pt x="1035" y="2682"/>
                    <a:pt x="1234" y="2592"/>
                    <a:pt x="1369" y="2430"/>
                  </a:cubicBezTo>
                  <a:lnTo>
                    <a:pt x="2434" y="1168"/>
                  </a:lnTo>
                  <a:cubicBezTo>
                    <a:pt x="2765" y="776"/>
                    <a:pt x="2579" y="173"/>
                    <a:pt x="2082" y="37"/>
                  </a:cubicBezTo>
                  <a:lnTo>
                    <a:pt x="2056" y="27"/>
                  </a:lnTo>
                  <a:cubicBezTo>
                    <a:pt x="1993" y="10"/>
                    <a:pt x="1930" y="1"/>
                    <a:pt x="186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8"/>
            <p:cNvSpPr/>
            <p:nvPr/>
          </p:nvSpPr>
          <p:spPr>
            <a:xfrm>
              <a:off x="7923257" y="2609689"/>
              <a:ext cx="86899" cy="87993"/>
            </a:xfrm>
            <a:custGeom>
              <a:avLst/>
              <a:gdLst/>
              <a:ahLst/>
              <a:cxnLst/>
              <a:rect l="l" t="t" r="r" b="b"/>
              <a:pathLst>
                <a:path w="2620" h="2653" extrusionOk="0">
                  <a:moveTo>
                    <a:pt x="763" y="1"/>
                  </a:moveTo>
                  <a:cubicBezTo>
                    <a:pt x="547" y="1"/>
                    <a:pt x="332" y="100"/>
                    <a:pt x="193" y="293"/>
                  </a:cubicBezTo>
                  <a:cubicBezTo>
                    <a:pt x="1" y="561"/>
                    <a:pt x="17" y="923"/>
                    <a:pt x="233" y="1171"/>
                  </a:cubicBezTo>
                  <a:lnTo>
                    <a:pt x="1320" y="2410"/>
                  </a:lnTo>
                  <a:cubicBezTo>
                    <a:pt x="1462" y="2573"/>
                    <a:pt x="1658" y="2653"/>
                    <a:pt x="1850" y="2653"/>
                  </a:cubicBezTo>
                  <a:cubicBezTo>
                    <a:pt x="2112" y="2653"/>
                    <a:pt x="2374" y="2507"/>
                    <a:pt x="2493" y="2235"/>
                  </a:cubicBezTo>
                  <a:lnTo>
                    <a:pt x="2506" y="2208"/>
                  </a:lnTo>
                  <a:cubicBezTo>
                    <a:pt x="2619" y="1953"/>
                    <a:pt x="2572" y="1655"/>
                    <a:pt x="2384" y="1446"/>
                  </a:cubicBezTo>
                  <a:lnTo>
                    <a:pt x="1287" y="233"/>
                  </a:lnTo>
                  <a:cubicBezTo>
                    <a:pt x="1144" y="77"/>
                    <a:pt x="955" y="1"/>
                    <a:pt x="7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8"/>
            <p:cNvSpPr/>
            <p:nvPr/>
          </p:nvSpPr>
          <p:spPr>
            <a:xfrm>
              <a:off x="7598170" y="2607733"/>
              <a:ext cx="86899" cy="92604"/>
            </a:xfrm>
            <a:custGeom>
              <a:avLst/>
              <a:gdLst/>
              <a:ahLst/>
              <a:cxnLst/>
              <a:rect l="l" t="t" r="r" b="b"/>
              <a:pathLst>
                <a:path w="2620" h="2792" extrusionOk="0">
                  <a:moveTo>
                    <a:pt x="1717" y="0"/>
                  </a:moveTo>
                  <a:cubicBezTo>
                    <a:pt x="1479" y="0"/>
                    <a:pt x="1257" y="123"/>
                    <a:pt x="1125" y="326"/>
                  </a:cubicBezTo>
                  <a:lnTo>
                    <a:pt x="243" y="1704"/>
                  </a:lnTo>
                  <a:cubicBezTo>
                    <a:pt x="1" y="2082"/>
                    <a:pt x="166" y="2589"/>
                    <a:pt x="588" y="2745"/>
                  </a:cubicBezTo>
                  <a:cubicBezTo>
                    <a:pt x="667" y="2775"/>
                    <a:pt x="753" y="2791"/>
                    <a:pt x="836" y="2791"/>
                  </a:cubicBezTo>
                  <a:cubicBezTo>
                    <a:pt x="1065" y="2791"/>
                    <a:pt x="1287" y="2675"/>
                    <a:pt x="1423" y="2476"/>
                  </a:cubicBezTo>
                  <a:lnTo>
                    <a:pt x="2334" y="1101"/>
                  </a:lnTo>
                  <a:cubicBezTo>
                    <a:pt x="2619" y="673"/>
                    <a:pt x="2364" y="93"/>
                    <a:pt x="1857" y="14"/>
                  </a:cubicBezTo>
                  <a:lnTo>
                    <a:pt x="1827" y="11"/>
                  </a:lnTo>
                  <a:cubicBezTo>
                    <a:pt x="1791" y="3"/>
                    <a:pt x="1754" y="0"/>
                    <a:pt x="171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8"/>
            <p:cNvSpPr/>
            <p:nvPr/>
          </p:nvSpPr>
          <p:spPr>
            <a:xfrm>
              <a:off x="7229797" y="3066096"/>
              <a:ext cx="774229" cy="192338"/>
            </a:xfrm>
            <a:custGeom>
              <a:avLst/>
              <a:gdLst/>
              <a:ahLst/>
              <a:cxnLst/>
              <a:rect l="l" t="t" r="r" b="b"/>
              <a:pathLst>
                <a:path w="23343" h="5799" extrusionOk="0">
                  <a:moveTo>
                    <a:pt x="2261" y="0"/>
                  </a:moveTo>
                  <a:cubicBezTo>
                    <a:pt x="1019" y="0"/>
                    <a:pt x="168" y="374"/>
                    <a:pt x="123" y="1517"/>
                  </a:cubicBezTo>
                  <a:cubicBezTo>
                    <a:pt x="1" y="4626"/>
                    <a:pt x="4316" y="5482"/>
                    <a:pt x="10424" y="5766"/>
                  </a:cubicBezTo>
                  <a:cubicBezTo>
                    <a:pt x="10892" y="5788"/>
                    <a:pt x="11364" y="5799"/>
                    <a:pt x="11837" y="5799"/>
                  </a:cubicBezTo>
                  <a:cubicBezTo>
                    <a:pt x="17538" y="5799"/>
                    <a:pt x="23342" y="4247"/>
                    <a:pt x="22482" y="1948"/>
                  </a:cubicBezTo>
                  <a:cubicBezTo>
                    <a:pt x="22084" y="886"/>
                    <a:pt x="21198" y="560"/>
                    <a:pt x="19944" y="560"/>
                  </a:cubicBezTo>
                  <a:cubicBezTo>
                    <a:pt x="18952" y="560"/>
                    <a:pt x="17729" y="764"/>
                    <a:pt x="16334" y="967"/>
                  </a:cubicBezTo>
                  <a:cubicBezTo>
                    <a:pt x="14934" y="1171"/>
                    <a:pt x="13363" y="1374"/>
                    <a:pt x="11677" y="1374"/>
                  </a:cubicBezTo>
                  <a:cubicBezTo>
                    <a:pt x="11139" y="1374"/>
                    <a:pt x="10589" y="1354"/>
                    <a:pt x="10030" y="1305"/>
                  </a:cubicBezTo>
                  <a:cubicBezTo>
                    <a:pt x="7682" y="1102"/>
                    <a:pt x="4394" y="0"/>
                    <a:pt x="226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8"/>
            <p:cNvSpPr/>
            <p:nvPr/>
          </p:nvSpPr>
          <p:spPr>
            <a:xfrm>
              <a:off x="7225486" y="3181293"/>
              <a:ext cx="495755" cy="340100"/>
            </a:xfrm>
            <a:custGeom>
              <a:avLst/>
              <a:gdLst/>
              <a:ahLst/>
              <a:cxnLst/>
              <a:rect l="l" t="t" r="r" b="b"/>
              <a:pathLst>
                <a:path w="14947" h="10254" extrusionOk="0">
                  <a:moveTo>
                    <a:pt x="6149" y="0"/>
                  </a:moveTo>
                  <a:cubicBezTo>
                    <a:pt x="5813" y="0"/>
                    <a:pt x="5426" y="57"/>
                    <a:pt x="4983" y="196"/>
                  </a:cubicBezTo>
                  <a:cubicBezTo>
                    <a:pt x="2450" y="984"/>
                    <a:pt x="1" y="6509"/>
                    <a:pt x="882" y="8438"/>
                  </a:cubicBezTo>
                  <a:cubicBezTo>
                    <a:pt x="1395" y="9556"/>
                    <a:pt x="3026" y="10253"/>
                    <a:pt x="4637" y="10253"/>
                  </a:cubicBezTo>
                  <a:cubicBezTo>
                    <a:pt x="5806" y="10253"/>
                    <a:pt x="6965" y="9886"/>
                    <a:pt x="7677" y="9045"/>
                  </a:cubicBezTo>
                  <a:cubicBezTo>
                    <a:pt x="8754" y="7776"/>
                    <a:pt x="10273" y="5625"/>
                    <a:pt x="11399" y="4086"/>
                  </a:cubicBezTo>
                  <a:cubicBezTo>
                    <a:pt x="12218" y="2973"/>
                    <a:pt x="13435" y="2220"/>
                    <a:pt x="14800" y="1989"/>
                  </a:cubicBezTo>
                  <a:cubicBezTo>
                    <a:pt x="14826" y="2071"/>
                    <a:pt x="14850" y="2107"/>
                    <a:pt x="14863" y="2107"/>
                  </a:cubicBezTo>
                  <a:cubicBezTo>
                    <a:pt x="14947" y="2107"/>
                    <a:pt x="14623" y="653"/>
                    <a:pt x="12162" y="196"/>
                  </a:cubicBezTo>
                  <a:cubicBezTo>
                    <a:pt x="11777" y="125"/>
                    <a:pt x="11423" y="94"/>
                    <a:pt x="11098" y="94"/>
                  </a:cubicBezTo>
                  <a:cubicBezTo>
                    <a:pt x="9089" y="94"/>
                    <a:pt x="8197" y="1262"/>
                    <a:pt x="8197" y="1262"/>
                  </a:cubicBezTo>
                  <a:cubicBezTo>
                    <a:pt x="8197" y="1262"/>
                    <a:pt x="7731" y="0"/>
                    <a:pt x="61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8"/>
            <p:cNvSpPr/>
            <p:nvPr/>
          </p:nvSpPr>
          <p:spPr>
            <a:xfrm>
              <a:off x="7355142" y="3223152"/>
              <a:ext cx="142255" cy="220232"/>
            </a:xfrm>
            <a:custGeom>
              <a:avLst/>
              <a:gdLst/>
              <a:ahLst/>
              <a:cxnLst/>
              <a:rect l="l" t="t" r="r" b="b"/>
              <a:pathLst>
                <a:path w="4289" h="6640" extrusionOk="0">
                  <a:moveTo>
                    <a:pt x="4288" y="0"/>
                  </a:moveTo>
                  <a:cubicBezTo>
                    <a:pt x="3689" y="315"/>
                    <a:pt x="3172" y="773"/>
                    <a:pt x="2711" y="1267"/>
                  </a:cubicBezTo>
                  <a:cubicBezTo>
                    <a:pt x="2247" y="1764"/>
                    <a:pt x="1849" y="2318"/>
                    <a:pt x="1488" y="2891"/>
                  </a:cubicBezTo>
                  <a:cubicBezTo>
                    <a:pt x="1137" y="3471"/>
                    <a:pt x="838" y="4080"/>
                    <a:pt x="586" y="4707"/>
                  </a:cubicBezTo>
                  <a:cubicBezTo>
                    <a:pt x="457" y="5019"/>
                    <a:pt x="361" y="5344"/>
                    <a:pt x="251" y="5662"/>
                  </a:cubicBezTo>
                  <a:cubicBezTo>
                    <a:pt x="162" y="5990"/>
                    <a:pt x="72" y="6312"/>
                    <a:pt x="0" y="6639"/>
                  </a:cubicBezTo>
                  <a:cubicBezTo>
                    <a:pt x="149" y="6338"/>
                    <a:pt x="271" y="6026"/>
                    <a:pt x="414" y="5725"/>
                  </a:cubicBezTo>
                  <a:cubicBezTo>
                    <a:pt x="560" y="5423"/>
                    <a:pt x="689" y="5119"/>
                    <a:pt x="842" y="4820"/>
                  </a:cubicBezTo>
                  <a:cubicBezTo>
                    <a:pt x="994" y="4525"/>
                    <a:pt x="1130" y="4224"/>
                    <a:pt x="1299" y="3935"/>
                  </a:cubicBezTo>
                  <a:cubicBezTo>
                    <a:pt x="1452" y="3643"/>
                    <a:pt x="1620" y="3358"/>
                    <a:pt x="1790" y="3077"/>
                  </a:cubicBezTo>
                  <a:cubicBezTo>
                    <a:pt x="2134" y="2509"/>
                    <a:pt x="2509" y="1966"/>
                    <a:pt x="2916" y="1446"/>
                  </a:cubicBezTo>
                  <a:cubicBezTo>
                    <a:pt x="3334" y="935"/>
                    <a:pt x="3768" y="428"/>
                    <a:pt x="4288"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8"/>
            <p:cNvSpPr/>
            <p:nvPr/>
          </p:nvSpPr>
          <p:spPr>
            <a:xfrm>
              <a:off x="7066308" y="2876999"/>
              <a:ext cx="180100" cy="217546"/>
            </a:xfrm>
            <a:custGeom>
              <a:avLst/>
              <a:gdLst/>
              <a:ahLst/>
              <a:cxnLst/>
              <a:rect l="l" t="t" r="r" b="b"/>
              <a:pathLst>
                <a:path w="5430" h="6559" extrusionOk="0">
                  <a:moveTo>
                    <a:pt x="1624" y="0"/>
                  </a:moveTo>
                  <a:cubicBezTo>
                    <a:pt x="1477" y="0"/>
                    <a:pt x="1337" y="95"/>
                    <a:pt x="1286" y="242"/>
                  </a:cubicBezTo>
                  <a:cubicBezTo>
                    <a:pt x="1154" y="643"/>
                    <a:pt x="1" y="4179"/>
                    <a:pt x="928" y="5773"/>
                  </a:cubicBezTo>
                  <a:cubicBezTo>
                    <a:pt x="1171" y="6184"/>
                    <a:pt x="1525" y="6439"/>
                    <a:pt x="1986" y="6526"/>
                  </a:cubicBezTo>
                  <a:cubicBezTo>
                    <a:pt x="2095" y="6546"/>
                    <a:pt x="2205" y="6559"/>
                    <a:pt x="2311" y="6559"/>
                  </a:cubicBezTo>
                  <a:cubicBezTo>
                    <a:pt x="2666" y="6559"/>
                    <a:pt x="3004" y="6442"/>
                    <a:pt x="3319" y="6217"/>
                  </a:cubicBezTo>
                  <a:cubicBezTo>
                    <a:pt x="4856" y="5120"/>
                    <a:pt x="5380" y="1570"/>
                    <a:pt x="5400" y="1421"/>
                  </a:cubicBezTo>
                  <a:cubicBezTo>
                    <a:pt x="5430" y="1226"/>
                    <a:pt x="5294" y="1047"/>
                    <a:pt x="5101" y="1021"/>
                  </a:cubicBezTo>
                  <a:cubicBezTo>
                    <a:pt x="5085" y="1018"/>
                    <a:pt x="5068" y="1017"/>
                    <a:pt x="5052" y="1017"/>
                  </a:cubicBezTo>
                  <a:cubicBezTo>
                    <a:pt x="4880" y="1017"/>
                    <a:pt x="4728" y="1143"/>
                    <a:pt x="4700" y="1319"/>
                  </a:cubicBezTo>
                  <a:cubicBezTo>
                    <a:pt x="4564" y="2263"/>
                    <a:pt x="3978" y="4879"/>
                    <a:pt x="2907" y="5644"/>
                  </a:cubicBezTo>
                  <a:cubicBezTo>
                    <a:pt x="2714" y="5781"/>
                    <a:pt x="2517" y="5848"/>
                    <a:pt x="2309" y="5848"/>
                  </a:cubicBezTo>
                  <a:cubicBezTo>
                    <a:pt x="2247" y="5848"/>
                    <a:pt x="2183" y="5842"/>
                    <a:pt x="2118" y="5830"/>
                  </a:cubicBezTo>
                  <a:cubicBezTo>
                    <a:pt x="1860" y="5783"/>
                    <a:pt x="1678" y="5651"/>
                    <a:pt x="1542" y="5415"/>
                  </a:cubicBezTo>
                  <a:cubicBezTo>
                    <a:pt x="889" y="4302"/>
                    <a:pt x="1621" y="1468"/>
                    <a:pt x="1956" y="470"/>
                  </a:cubicBezTo>
                  <a:cubicBezTo>
                    <a:pt x="2019" y="285"/>
                    <a:pt x="1920" y="83"/>
                    <a:pt x="1734" y="19"/>
                  </a:cubicBezTo>
                  <a:cubicBezTo>
                    <a:pt x="1698" y="6"/>
                    <a:pt x="1660" y="0"/>
                    <a:pt x="16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8"/>
            <p:cNvSpPr/>
            <p:nvPr/>
          </p:nvSpPr>
          <p:spPr>
            <a:xfrm>
              <a:off x="7936658" y="2887016"/>
              <a:ext cx="180100" cy="217413"/>
            </a:xfrm>
            <a:custGeom>
              <a:avLst/>
              <a:gdLst/>
              <a:ahLst/>
              <a:cxnLst/>
              <a:rect l="l" t="t" r="r" b="b"/>
              <a:pathLst>
                <a:path w="5430" h="6555" extrusionOk="0">
                  <a:moveTo>
                    <a:pt x="1623" y="0"/>
                  </a:moveTo>
                  <a:cubicBezTo>
                    <a:pt x="1475" y="0"/>
                    <a:pt x="1337" y="93"/>
                    <a:pt x="1287" y="241"/>
                  </a:cubicBezTo>
                  <a:cubicBezTo>
                    <a:pt x="1154" y="639"/>
                    <a:pt x="1" y="4179"/>
                    <a:pt x="932" y="5770"/>
                  </a:cubicBezTo>
                  <a:cubicBezTo>
                    <a:pt x="1171" y="6184"/>
                    <a:pt x="1526" y="6436"/>
                    <a:pt x="1986" y="6525"/>
                  </a:cubicBezTo>
                  <a:cubicBezTo>
                    <a:pt x="2096" y="6545"/>
                    <a:pt x="2205" y="6555"/>
                    <a:pt x="2315" y="6555"/>
                  </a:cubicBezTo>
                  <a:cubicBezTo>
                    <a:pt x="2666" y="6555"/>
                    <a:pt x="3004" y="6443"/>
                    <a:pt x="3322" y="6217"/>
                  </a:cubicBezTo>
                  <a:cubicBezTo>
                    <a:pt x="4856" y="5120"/>
                    <a:pt x="5381" y="1570"/>
                    <a:pt x="5404" y="1418"/>
                  </a:cubicBezTo>
                  <a:cubicBezTo>
                    <a:pt x="5430" y="1225"/>
                    <a:pt x="5294" y="1046"/>
                    <a:pt x="5102" y="1020"/>
                  </a:cubicBezTo>
                  <a:cubicBezTo>
                    <a:pt x="5084" y="1017"/>
                    <a:pt x="5066" y="1016"/>
                    <a:pt x="5048" y="1016"/>
                  </a:cubicBezTo>
                  <a:cubicBezTo>
                    <a:pt x="4877" y="1016"/>
                    <a:pt x="4728" y="1144"/>
                    <a:pt x="4701" y="1318"/>
                  </a:cubicBezTo>
                  <a:cubicBezTo>
                    <a:pt x="4568" y="2259"/>
                    <a:pt x="3981" y="4875"/>
                    <a:pt x="2911" y="5640"/>
                  </a:cubicBezTo>
                  <a:cubicBezTo>
                    <a:pt x="2715" y="5780"/>
                    <a:pt x="2517" y="5848"/>
                    <a:pt x="2310" y="5848"/>
                  </a:cubicBezTo>
                  <a:cubicBezTo>
                    <a:pt x="2247" y="5848"/>
                    <a:pt x="2184" y="5842"/>
                    <a:pt x="2119" y="5829"/>
                  </a:cubicBezTo>
                  <a:cubicBezTo>
                    <a:pt x="1864" y="5779"/>
                    <a:pt x="1678" y="5650"/>
                    <a:pt x="1542" y="5415"/>
                  </a:cubicBezTo>
                  <a:cubicBezTo>
                    <a:pt x="893" y="4301"/>
                    <a:pt x="1622" y="1464"/>
                    <a:pt x="1960" y="466"/>
                  </a:cubicBezTo>
                  <a:cubicBezTo>
                    <a:pt x="2020" y="281"/>
                    <a:pt x="1920" y="82"/>
                    <a:pt x="1738" y="19"/>
                  </a:cubicBezTo>
                  <a:cubicBezTo>
                    <a:pt x="1700" y="6"/>
                    <a:pt x="1661" y="0"/>
                    <a:pt x="16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8"/>
            <p:cNvSpPr/>
            <p:nvPr/>
          </p:nvSpPr>
          <p:spPr>
            <a:xfrm>
              <a:off x="7881166" y="3255724"/>
              <a:ext cx="206169" cy="94859"/>
            </a:xfrm>
            <a:custGeom>
              <a:avLst/>
              <a:gdLst/>
              <a:ahLst/>
              <a:cxnLst/>
              <a:rect l="l" t="t" r="r" b="b"/>
              <a:pathLst>
                <a:path w="6216" h="2860" extrusionOk="0">
                  <a:moveTo>
                    <a:pt x="3106" y="0"/>
                  </a:moveTo>
                  <a:cubicBezTo>
                    <a:pt x="1392" y="0"/>
                    <a:pt x="0" y="640"/>
                    <a:pt x="0" y="1428"/>
                  </a:cubicBezTo>
                  <a:cubicBezTo>
                    <a:pt x="0" y="2220"/>
                    <a:pt x="1392" y="2860"/>
                    <a:pt x="3106" y="2860"/>
                  </a:cubicBezTo>
                  <a:cubicBezTo>
                    <a:pt x="4823" y="2860"/>
                    <a:pt x="6215" y="2220"/>
                    <a:pt x="6215" y="1428"/>
                  </a:cubicBezTo>
                  <a:cubicBezTo>
                    <a:pt x="6215" y="640"/>
                    <a:pt x="4823" y="0"/>
                    <a:pt x="310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8"/>
            <p:cNvSpPr/>
            <p:nvPr/>
          </p:nvSpPr>
          <p:spPr>
            <a:xfrm>
              <a:off x="7073241" y="3187860"/>
              <a:ext cx="146700" cy="86103"/>
            </a:xfrm>
            <a:custGeom>
              <a:avLst/>
              <a:gdLst/>
              <a:ahLst/>
              <a:cxnLst/>
              <a:rect l="l" t="t" r="r" b="b"/>
              <a:pathLst>
                <a:path w="4423" h="2596" extrusionOk="0">
                  <a:moveTo>
                    <a:pt x="1594" y="1"/>
                  </a:moveTo>
                  <a:cubicBezTo>
                    <a:pt x="1005" y="1"/>
                    <a:pt x="458" y="84"/>
                    <a:pt x="0" y="229"/>
                  </a:cubicBezTo>
                  <a:cubicBezTo>
                    <a:pt x="60" y="968"/>
                    <a:pt x="130" y="1701"/>
                    <a:pt x="202" y="2427"/>
                  </a:cubicBezTo>
                  <a:cubicBezTo>
                    <a:pt x="614" y="2533"/>
                    <a:pt x="1088" y="2596"/>
                    <a:pt x="1594" y="2596"/>
                  </a:cubicBezTo>
                  <a:cubicBezTo>
                    <a:pt x="3156" y="2596"/>
                    <a:pt x="4422" y="2016"/>
                    <a:pt x="4422" y="1297"/>
                  </a:cubicBezTo>
                  <a:cubicBezTo>
                    <a:pt x="4422" y="584"/>
                    <a:pt x="3156" y="1"/>
                    <a:pt x="159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8"/>
            <p:cNvSpPr/>
            <p:nvPr/>
          </p:nvSpPr>
          <p:spPr>
            <a:xfrm>
              <a:off x="6742548" y="3444092"/>
              <a:ext cx="251443" cy="382720"/>
            </a:xfrm>
            <a:custGeom>
              <a:avLst/>
              <a:gdLst/>
              <a:ahLst/>
              <a:cxnLst/>
              <a:rect l="l" t="t" r="r" b="b"/>
              <a:pathLst>
                <a:path w="7581" h="11539" extrusionOk="0">
                  <a:moveTo>
                    <a:pt x="4219" y="0"/>
                  </a:moveTo>
                  <a:cubicBezTo>
                    <a:pt x="3037" y="0"/>
                    <a:pt x="1666" y="261"/>
                    <a:pt x="336" y="1122"/>
                  </a:cubicBezTo>
                  <a:cubicBezTo>
                    <a:pt x="328" y="1126"/>
                    <a:pt x="319" y="1135"/>
                    <a:pt x="309" y="1142"/>
                  </a:cubicBezTo>
                  <a:cubicBezTo>
                    <a:pt x="209" y="1205"/>
                    <a:pt x="103" y="1277"/>
                    <a:pt x="1" y="1354"/>
                  </a:cubicBezTo>
                  <a:cubicBezTo>
                    <a:pt x="1" y="1354"/>
                    <a:pt x="332" y="2686"/>
                    <a:pt x="819" y="4390"/>
                  </a:cubicBezTo>
                  <a:cubicBezTo>
                    <a:pt x="1078" y="5291"/>
                    <a:pt x="1379" y="6293"/>
                    <a:pt x="1697" y="7254"/>
                  </a:cubicBezTo>
                  <a:cubicBezTo>
                    <a:pt x="1993" y="8158"/>
                    <a:pt x="2308" y="9030"/>
                    <a:pt x="2615" y="9743"/>
                  </a:cubicBezTo>
                  <a:cubicBezTo>
                    <a:pt x="2993" y="10624"/>
                    <a:pt x="3362" y="11274"/>
                    <a:pt x="3683" y="11476"/>
                  </a:cubicBezTo>
                  <a:cubicBezTo>
                    <a:pt x="3749" y="11519"/>
                    <a:pt x="3813" y="11539"/>
                    <a:pt x="3875" y="11539"/>
                  </a:cubicBezTo>
                  <a:cubicBezTo>
                    <a:pt x="4124" y="11539"/>
                    <a:pt x="4402" y="11171"/>
                    <a:pt x="4697" y="10575"/>
                  </a:cubicBezTo>
                  <a:cubicBezTo>
                    <a:pt x="4969" y="10028"/>
                    <a:pt x="5248" y="9279"/>
                    <a:pt x="5529" y="8441"/>
                  </a:cubicBezTo>
                  <a:cubicBezTo>
                    <a:pt x="5728" y="7834"/>
                    <a:pt x="5927" y="7174"/>
                    <a:pt x="6119" y="6508"/>
                  </a:cubicBezTo>
                  <a:cubicBezTo>
                    <a:pt x="6189" y="6263"/>
                    <a:pt x="6262" y="6014"/>
                    <a:pt x="6328" y="5772"/>
                  </a:cubicBezTo>
                  <a:cubicBezTo>
                    <a:pt x="6689" y="4459"/>
                    <a:pt x="7004" y="3174"/>
                    <a:pt x="7229" y="2226"/>
                  </a:cubicBezTo>
                  <a:cubicBezTo>
                    <a:pt x="7448" y="1304"/>
                    <a:pt x="7581" y="701"/>
                    <a:pt x="7581" y="701"/>
                  </a:cubicBezTo>
                  <a:cubicBezTo>
                    <a:pt x="7581" y="701"/>
                    <a:pt x="6620" y="234"/>
                    <a:pt x="5225" y="61"/>
                  </a:cubicBezTo>
                  <a:cubicBezTo>
                    <a:pt x="4956" y="29"/>
                    <a:pt x="4668" y="5"/>
                    <a:pt x="4373" y="2"/>
                  </a:cubicBezTo>
                  <a:cubicBezTo>
                    <a:pt x="4322" y="1"/>
                    <a:pt x="4271" y="0"/>
                    <a:pt x="421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8"/>
            <p:cNvSpPr/>
            <p:nvPr/>
          </p:nvSpPr>
          <p:spPr>
            <a:xfrm>
              <a:off x="6829417" y="3659392"/>
              <a:ext cx="116219" cy="107861"/>
            </a:xfrm>
            <a:custGeom>
              <a:avLst/>
              <a:gdLst/>
              <a:ahLst/>
              <a:cxnLst/>
              <a:rect l="l" t="t" r="r" b="b"/>
              <a:pathLst>
                <a:path w="3504" h="3252" extrusionOk="0">
                  <a:moveTo>
                    <a:pt x="3504" y="1"/>
                  </a:moveTo>
                  <a:lnTo>
                    <a:pt x="3504" y="1"/>
                  </a:lnTo>
                  <a:cubicBezTo>
                    <a:pt x="3265" y="335"/>
                    <a:pt x="3016" y="643"/>
                    <a:pt x="2751" y="939"/>
                  </a:cubicBezTo>
                  <a:cubicBezTo>
                    <a:pt x="2473" y="1223"/>
                    <a:pt x="2191" y="1499"/>
                    <a:pt x="1890" y="1757"/>
                  </a:cubicBezTo>
                  <a:cubicBezTo>
                    <a:pt x="1289" y="2281"/>
                    <a:pt x="649" y="2755"/>
                    <a:pt x="0" y="3252"/>
                  </a:cubicBezTo>
                  <a:cubicBezTo>
                    <a:pt x="394" y="3132"/>
                    <a:pt x="762" y="2950"/>
                    <a:pt x="1117" y="2741"/>
                  </a:cubicBezTo>
                  <a:cubicBezTo>
                    <a:pt x="1475" y="2536"/>
                    <a:pt x="1806" y="2291"/>
                    <a:pt x="2121" y="2025"/>
                  </a:cubicBezTo>
                  <a:cubicBezTo>
                    <a:pt x="2430" y="1751"/>
                    <a:pt x="2718" y="1448"/>
                    <a:pt x="2963" y="1114"/>
                  </a:cubicBezTo>
                  <a:cubicBezTo>
                    <a:pt x="3202" y="772"/>
                    <a:pt x="3397" y="398"/>
                    <a:pt x="3504"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8"/>
            <p:cNvSpPr/>
            <p:nvPr/>
          </p:nvSpPr>
          <p:spPr>
            <a:xfrm>
              <a:off x="6798835" y="3517893"/>
              <a:ext cx="183516" cy="166799"/>
            </a:xfrm>
            <a:custGeom>
              <a:avLst/>
              <a:gdLst/>
              <a:ahLst/>
              <a:cxnLst/>
              <a:rect l="l" t="t" r="r" b="b"/>
              <a:pathLst>
                <a:path w="5533" h="5029" extrusionOk="0">
                  <a:moveTo>
                    <a:pt x="5532" y="1"/>
                  </a:moveTo>
                  <a:lnTo>
                    <a:pt x="5532" y="1"/>
                  </a:lnTo>
                  <a:cubicBezTo>
                    <a:pt x="5125" y="484"/>
                    <a:pt x="4684" y="919"/>
                    <a:pt x="4236" y="1350"/>
                  </a:cubicBezTo>
                  <a:cubicBezTo>
                    <a:pt x="3789" y="1781"/>
                    <a:pt x="3321" y="2191"/>
                    <a:pt x="2855" y="2599"/>
                  </a:cubicBezTo>
                  <a:cubicBezTo>
                    <a:pt x="2387" y="3010"/>
                    <a:pt x="1906" y="3408"/>
                    <a:pt x="1429" y="3813"/>
                  </a:cubicBezTo>
                  <a:cubicBezTo>
                    <a:pt x="952" y="4210"/>
                    <a:pt x="478" y="4618"/>
                    <a:pt x="0" y="5029"/>
                  </a:cubicBezTo>
                  <a:cubicBezTo>
                    <a:pt x="1108" y="4429"/>
                    <a:pt x="2128" y="3686"/>
                    <a:pt x="3086" y="2868"/>
                  </a:cubicBezTo>
                  <a:cubicBezTo>
                    <a:pt x="3557" y="2450"/>
                    <a:pt x="4021" y="2020"/>
                    <a:pt x="4435" y="1542"/>
                  </a:cubicBezTo>
                  <a:cubicBezTo>
                    <a:pt x="4856" y="1071"/>
                    <a:pt x="5241" y="561"/>
                    <a:pt x="5532"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8"/>
            <p:cNvSpPr/>
            <p:nvPr/>
          </p:nvSpPr>
          <p:spPr>
            <a:xfrm>
              <a:off x="6769713" y="3446115"/>
              <a:ext cx="146136" cy="143615"/>
            </a:xfrm>
            <a:custGeom>
              <a:avLst/>
              <a:gdLst/>
              <a:ahLst/>
              <a:cxnLst/>
              <a:rect l="l" t="t" r="r" b="b"/>
              <a:pathLst>
                <a:path w="4406" h="4330" extrusionOk="0">
                  <a:moveTo>
                    <a:pt x="4406" y="0"/>
                  </a:moveTo>
                  <a:cubicBezTo>
                    <a:pt x="4110" y="431"/>
                    <a:pt x="3752" y="799"/>
                    <a:pt x="3398" y="1167"/>
                  </a:cubicBezTo>
                  <a:cubicBezTo>
                    <a:pt x="3037" y="1531"/>
                    <a:pt x="2668" y="1886"/>
                    <a:pt x="2287" y="2231"/>
                  </a:cubicBezTo>
                  <a:cubicBezTo>
                    <a:pt x="1531" y="2934"/>
                    <a:pt x="753" y="3603"/>
                    <a:pt x="0" y="4329"/>
                  </a:cubicBezTo>
                  <a:cubicBezTo>
                    <a:pt x="918" y="3829"/>
                    <a:pt x="1753" y="3196"/>
                    <a:pt x="2526" y="2493"/>
                  </a:cubicBezTo>
                  <a:cubicBezTo>
                    <a:pt x="2910" y="2138"/>
                    <a:pt x="3278" y="1764"/>
                    <a:pt x="3603" y="1352"/>
                  </a:cubicBezTo>
                  <a:cubicBezTo>
                    <a:pt x="3931" y="942"/>
                    <a:pt x="4233" y="497"/>
                    <a:pt x="4406"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8"/>
            <p:cNvSpPr/>
            <p:nvPr/>
          </p:nvSpPr>
          <p:spPr>
            <a:xfrm>
              <a:off x="6887562" y="3444025"/>
              <a:ext cx="83350" cy="106998"/>
            </a:xfrm>
            <a:custGeom>
              <a:avLst/>
              <a:gdLst/>
              <a:ahLst/>
              <a:cxnLst/>
              <a:rect l="l" t="t" r="r" b="b"/>
              <a:pathLst>
                <a:path w="2513" h="3226" extrusionOk="0">
                  <a:moveTo>
                    <a:pt x="1" y="0"/>
                  </a:moveTo>
                  <a:lnTo>
                    <a:pt x="1" y="0"/>
                  </a:lnTo>
                  <a:cubicBezTo>
                    <a:pt x="93" y="338"/>
                    <a:pt x="236" y="657"/>
                    <a:pt x="401" y="961"/>
                  </a:cubicBezTo>
                  <a:cubicBezTo>
                    <a:pt x="564" y="1270"/>
                    <a:pt x="756" y="1558"/>
                    <a:pt x="965" y="1840"/>
                  </a:cubicBezTo>
                  <a:cubicBezTo>
                    <a:pt x="1385" y="2387"/>
                    <a:pt x="1893" y="2894"/>
                    <a:pt x="2513" y="3225"/>
                  </a:cubicBezTo>
                  <a:lnTo>
                    <a:pt x="1867" y="2427"/>
                  </a:lnTo>
                  <a:cubicBezTo>
                    <a:pt x="1658" y="2158"/>
                    <a:pt x="1445" y="1896"/>
                    <a:pt x="1246" y="1625"/>
                  </a:cubicBezTo>
                  <a:cubicBezTo>
                    <a:pt x="833" y="1088"/>
                    <a:pt x="441" y="540"/>
                    <a:pt x="1" y="0"/>
                  </a:cubicBezTo>
                  <a:close/>
                </a:path>
              </a:pathLst>
            </a:custGeom>
            <a:solidFill>
              <a:srgbClr val="B56C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8"/>
            <p:cNvSpPr/>
            <p:nvPr/>
          </p:nvSpPr>
          <p:spPr>
            <a:xfrm>
              <a:off x="6822916" y="3451157"/>
              <a:ext cx="129519" cy="184279"/>
            </a:xfrm>
            <a:custGeom>
              <a:avLst/>
              <a:gdLst/>
              <a:ahLst/>
              <a:cxnLst/>
              <a:rect l="l" t="t" r="r" b="b"/>
              <a:pathLst>
                <a:path w="3905" h="5556" extrusionOk="0">
                  <a:moveTo>
                    <a:pt x="1" y="1"/>
                  </a:moveTo>
                  <a:cubicBezTo>
                    <a:pt x="388" y="1081"/>
                    <a:pt x="945" y="2089"/>
                    <a:pt x="1578" y="3044"/>
                  </a:cubicBezTo>
                  <a:cubicBezTo>
                    <a:pt x="2225" y="3981"/>
                    <a:pt x="2967" y="4887"/>
                    <a:pt x="3905" y="5556"/>
                  </a:cubicBezTo>
                  <a:cubicBezTo>
                    <a:pt x="3530" y="5118"/>
                    <a:pt x="3186" y="4674"/>
                    <a:pt x="2844" y="4226"/>
                  </a:cubicBezTo>
                  <a:cubicBezTo>
                    <a:pt x="2513" y="3769"/>
                    <a:pt x="2185" y="3312"/>
                    <a:pt x="1870" y="2845"/>
                  </a:cubicBezTo>
                  <a:cubicBezTo>
                    <a:pt x="1237" y="1910"/>
                    <a:pt x="634" y="955"/>
                    <a:pt x="1" y="1"/>
                  </a:cubicBezTo>
                  <a:close/>
                </a:path>
              </a:pathLst>
            </a:custGeom>
            <a:solidFill>
              <a:srgbClr val="B56C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8"/>
            <p:cNvSpPr/>
            <p:nvPr/>
          </p:nvSpPr>
          <p:spPr>
            <a:xfrm>
              <a:off x="6753560" y="3481307"/>
              <a:ext cx="172405" cy="242753"/>
            </a:xfrm>
            <a:custGeom>
              <a:avLst/>
              <a:gdLst/>
              <a:ahLst/>
              <a:cxnLst/>
              <a:rect l="l" t="t" r="r" b="b"/>
              <a:pathLst>
                <a:path w="5198" h="7319" extrusionOk="0">
                  <a:moveTo>
                    <a:pt x="0" y="0"/>
                  </a:moveTo>
                  <a:lnTo>
                    <a:pt x="0" y="0"/>
                  </a:lnTo>
                  <a:cubicBezTo>
                    <a:pt x="268" y="709"/>
                    <a:pt x="600" y="1388"/>
                    <a:pt x="951" y="2058"/>
                  </a:cubicBezTo>
                  <a:cubicBezTo>
                    <a:pt x="1303" y="2728"/>
                    <a:pt x="1691" y="3377"/>
                    <a:pt x="2112" y="4007"/>
                  </a:cubicBezTo>
                  <a:cubicBezTo>
                    <a:pt x="2542" y="4630"/>
                    <a:pt x="2983" y="5250"/>
                    <a:pt x="3500" y="5810"/>
                  </a:cubicBezTo>
                  <a:cubicBezTo>
                    <a:pt x="4010" y="6370"/>
                    <a:pt x="4561" y="6904"/>
                    <a:pt x="5197" y="7319"/>
                  </a:cubicBezTo>
                  <a:cubicBezTo>
                    <a:pt x="5064" y="7183"/>
                    <a:pt x="4932" y="7047"/>
                    <a:pt x="4799" y="6917"/>
                  </a:cubicBezTo>
                  <a:cubicBezTo>
                    <a:pt x="4667" y="6785"/>
                    <a:pt x="4547" y="6635"/>
                    <a:pt x="4425" y="6496"/>
                  </a:cubicBezTo>
                  <a:cubicBezTo>
                    <a:pt x="4169" y="6225"/>
                    <a:pt x="3938" y="5930"/>
                    <a:pt x="3709" y="5635"/>
                  </a:cubicBezTo>
                  <a:cubicBezTo>
                    <a:pt x="3251" y="5044"/>
                    <a:pt x="2824" y="4431"/>
                    <a:pt x="2407" y="3811"/>
                  </a:cubicBezTo>
                  <a:cubicBezTo>
                    <a:pt x="1982" y="3195"/>
                    <a:pt x="1591" y="2555"/>
                    <a:pt x="1186" y="1922"/>
                  </a:cubicBezTo>
                  <a:lnTo>
                    <a:pt x="0" y="0"/>
                  </a:ln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8"/>
            <p:cNvSpPr/>
            <p:nvPr/>
          </p:nvSpPr>
          <p:spPr>
            <a:xfrm>
              <a:off x="6802882" y="3696774"/>
              <a:ext cx="99536" cy="100398"/>
            </a:xfrm>
            <a:custGeom>
              <a:avLst/>
              <a:gdLst/>
              <a:ahLst/>
              <a:cxnLst/>
              <a:rect l="l" t="t" r="r" b="b"/>
              <a:pathLst>
                <a:path w="3001" h="3027" extrusionOk="0">
                  <a:moveTo>
                    <a:pt x="1" y="0"/>
                  </a:moveTo>
                  <a:lnTo>
                    <a:pt x="1" y="0"/>
                  </a:lnTo>
                  <a:cubicBezTo>
                    <a:pt x="147" y="335"/>
                    <a:pt x="339" y="644"/>
                    <a:pt x="548" y="938"/>
                  </a:cubicBezTo>
                  <a:cubicBezTo>
                    <a:pt x="757" y="1233"/>
                    <a:pt x="986" y="1511"/>
                    <a:pt x="1234" y="1777"/>
                  </a:cubicBezTo>
                  <a:cubicBezTo>
                    <a:pt x="1486" y="2039"/>
                    <a:pt x="1748" y="2290"/>
                    <a:pt x="2043" y="2506"/>
                  </a:cubicBezTo>
                  <a:cubicBezTo>
                    <a:pt x="2338" y="2721"/>
                    <a:pt x="2656" y="2914"/>
                    <a:pt x="3001" y="3026"/>
                  </a:cubicBezTo>
                  <a:cubicBezTo>
                    <a:pt x="2457" y="2546"/>
                    <a:pt x="1977" y="2052"/>
                    <a:pt x="1489" y="1535"/>
                  </a:cubicBezTo>
                  <a:cubicBezTo>
                    <a:pt x="1002" y="1025"/>
                    <a:pt x="531" y="497"/>
                    <a:pt x="1"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8"/>
            <p:cNvSpPr/>
            <p:nvPr/>
          </p:nvSpPr>
          <p:spPr>
            <a:xfrm>
              <a:off x="6879004" y="3475470"/>
              <a:ext cx="109420" cy="318375"/>
            </a:xfrm>
            <a:custGeom>
              <a:avLst/>
              <a:gdLst/>
              <a:ahLst/>
              <a:cxnLst/>
              <a:rect l="l" t="t" r="r" b="b"/>
              <a:pathLst>
                <a:path w="3299" h="9599" extrusionOk="0">
                  <a:moveTo>
                    <a:pt x="1998" y="1"/>
                  </a:moveTo>
                  <a:cubicBezTo>
                    <a:pt x="1998" y="1"/>
                    <a:pt x="1849" y="339"/>
                    <a:pt x="1528" y="706"/>
                  </a:cubicBezTo>
                  <a:cubicBezTo>
                    <a:pt x="1720" y="968"/>
                    <a:pt x="1926" y="1220"/>
                    <a:pt x="2125" y="1479"/>
                  </a:cubicBezTo>
                  <a:lnTo>
                    <a:pt x="2506" y="1949"/>
                  </a:lnTo>
                  <a:cubicBezTo>
                    <a:pt x="2714" y="1734"/>
                    <a:pt x="2920" y="1512"/>
                    <a:pt x="3115" y="1280"/>
                  </a:cubicBezTo>
                  <a:lnTo>
                    <a:pt x="3115" y="1280"/>
                  </a:lnTo>
                  <a:cubicBezTo>
                    <a:pt x="3115" y="1280"/>
                    <a:pt x="3115" y="1280"/>
                    <a:pt x="3115" y="1280"/>
                  </a:cubicBezTo>
                  <a:cubicBezTo>
                    <a:pt x="3185" y="981"/>
                    <a:pt x="3248" y="716"/>
                    <a:pt x="3298" y="495"/>
                  </a:cubicBezTo>
                  <a:cubicBezTo>
                    <a:pt x="2791" y="448"/>
                    <a:pt x="2324" y="279"/>
                    <a:pt x="1998" y="1"/>
                  </a:cubicBezTo>
                  <a:close/>
                  <a:moveTo>
                    <a:pt x="3115" y="1280"/>
                  </a:moveTo>
                  <a:cubicBezTo>
                    <a:pt x="2970" y="1561"/>
                    <a:pt x="2801" y="1827"/>
                    <a:pt x="2615" y="2085"/>
                  </a:cubicBezTo>
                  <a:lnTo>
                    <a:pt x="2771" y="2277"/>
                  </a:lnTo>
                  <a:cubicBezTo>
                    <a:pt x="2697" y="2241"/>
                    <a:pt x="2628" y="2198"/>
                    <a:pt x="2562" y="2158"/>
                  </a:cubicBezTo>
                  <a:cubicBezTo>
                    <a:pt x="2390" y="2387"/>
                    <a:pt x="2207" y="2609"/>
                    <a:pt x="2018" y="2821"/>
                  </a:cubicBezTo>
                  <a:cubicBezTo>
                    <a:pt x="1776" y="3100"/>
                    <a:pt x="1518" y="3365"/>
                    <a:pt x="1250" y="3617"/>
                  </a:cubicBezTo>
                  <a:cubicBezTo>
                    <a:pt x="1561" y="4024"/>
                    <a:pt x="1876" y="4428"/>
                    <a:pt x="2214" y="4823"/>
                  </a:cubicBezTo>
                  <a:cubicBezTo>
                    <a:pt x="1793" y="4521"/>
                    <a:pt x="1409" y="4174"/>
                    <a:pt x="1057" y="3796"/>
                  </a:cubicBezTo>
                  <a:cubicBezTo>
                    <a:pt x="928" y="3915"/>
                    <a:pt x="799" y="4030"/>
                    <a:pt x="669" y="4147"/>
                  </a:cubicBezTo>
                  <a:lnTo>
                    <a:pt x="311" y="4445"/>
                  </a:lnTo>
                  <a:cubicBezTo>
                    <a:pt x="441" y="5104"/>
                    <a:pt x="464" y="5797"/>
                    <a:pt x="427" y="6430"/>
                  </a:cubicBezTo>
                  <a:cubicBezTo>
                    <a:pt x="497" y="6513"/>
                    <a:pt x="570" y="6593"/>
                    <a:pt x="643" y="6672"/>
                  </a:cubicBezTo>
                  <a:cubicBezTo>
                    <a:pt x="709" y="6745"/>
                    <a:pt x="772" y="6825"/>
                    <a:pt x="838" y="6898"/>
                  </a:cubicBezTo>
                  <a:cubicBezTo>
                    <a:pt x="978" y="6762"/>
                    <a:pt x="1117" y="6623"/>
                    <a:pt x="1256" y="6484"/>
                  </a:cubicBezTo>
                  <a:cubicBezTo>
                    <a:pt x="1521" y="6192"/>
                    <a:pt x="1767" y="5884"/>
                    <a:pt x="2009" y="5549"/>
                  </a:cubicBezTo>
                  <a:cubicBezTo>
                    <a:pt x="2078" y="5310"/>
                    <a:pt x="2148" y="5064"/>
                    <a:pt x="2214" y="4826"/>
                  </a:cubicBezTo>
                  <a:cubicBezTo>
                    <a:pt x="2575" y="3513"/>
                    <a:pt x="2890" y="2228"/>
                    <a:pt x="3115" y="1280"/>
                  </a:cubicBezTo>
                  <a:close/>
                  <a:moveTo>
                    <a:pt x="407" y="6689"/>
                  </a:moveTo>
                  <a:cubicBezTo>
                    <a:pt x="401" y="6768"/>
                    <a:pt x="395" y="6845"/>
                    <a:pt x="384" y="6918"/>
                  </a:cubicBezTo>
                  <a:cubicBezTo>
                    <a:pt x="368" y="7067"/>
                    <a:pt x="348" y="7216"/>
                    <a:pt x="328" y="7362"/>
                  </a:cubicBezTo>
                  <a:cubicBezTo>
                    <a:pt x="351" y="7342"/>
                    <a:pt x="371" y="7322"/>
                    <a:pt x="395" y="7302"/>
                  </a:cubicBezTo>
                  <a:cubicBezTo>
                    <a:pt x="514" y="7203"/>
                    <a:pt x="629" y="7097"/>
                    <a:pt x="742" y="6990"/>
                  </a:cubicBezTo>
                  <a:cubicBezTo>
                    <a:pt x="629" y="6894"/>
                    <a:pt x="517" y="6791"/>
                    <a:pt x="407" y="6689"/>
                  </a:cubicBezTo>
                  <a:close/>
                  <a:moveTo>
                    <a:pt x="1969" y="5681"/>
                  </a:moveTo>
                  <a:cubicBezTo>
                    <a:pt x="1859" y="6029"/>
                    <a:pt x="1680" y="6357"/>
                    <a:pt x="1468" y="6659"/>
                  </a:cubicBezTo>
                  <a:cubicBezTo>
                    <a:pt x="1345" y="6828"/>
                    <a:pt x="1210" y="6987"/>
                    <a:pt x="1067" y="7140"/>
                  </a:cubicBezTo>
                  <a:cubicBezTo>
                    <a:pt x="1183" y="7256"/>
                    <a:pt x="1299" y="7375"/>
                    <a:pt x="1415" y="7495"/>
                  </a:cubicBezTo>
                  <a:cubicBezTo>
                    <a:pt x="1604" y="6924"/>
                    <a:pt x="1790" y="6308"/>
                    <a:pt x="1969" y="5681"/>
                  </a:cubicBezTo>
                  <a:close/>
                  <a:moveTo>
                    <a:pt x="1007" y="7206"/>
                  </a:moveTo>
                  <a:cubicBezTo>
                    <a:pt x="885" y="7332"/>
                    <a:pt x="759" y="7455"/>
                    <a:pt x="626" y="7570"/>
                  </a:cubicBezTo>
                  <a:cubicBezTo>
                    <a:pt x="504" y="7677"/>
                    <a:pt x="375" y="7779"/>
                    <a:pt x="245" y="7876"/>
                  </a:cubicBezTo>
                  <a:cubicBezTo>
                    <a:pt x="176" y="8266"/>
                    <a:pt x="92" y="8651"/>
                    <a:pt x="0" y="9035"/>
                  </a:cubicBezTo>
                  <a:cubicBezTo>
                    <a:pt x="192" y="9225"/>
                    <a:pt x="391" y="9413"/>
                    <a:pt x="597" y="9599"/>
                  </a:cubicBezTo>
                  <a:cubicBezTo>
                    <a:pt x="865" y="9055"/>
                    <a:pt x="1140" y="8320"/>
                    <a:pt x="1415" y="7495"/>
                  </a:cubicBezTo>
                  <a:cubicBezTo>
                    <a:pt x="1276" y="7405"/>
                    <a:pt x="1140" y="7305"/>
                    <a:pt x="1007" y="7206"/>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8"/>
            <p:cNvSpPr/>
            <p:nvPr/>
          </p:nvSpPr>
          <p:spPr>
            <a:xfrm>
              <a:off x="6887131" y="3659492"/>
              <a:ext cx="58507" cy="77214"/>
            </a:xfrm>
            <a:custGeom>
              <a:avLst/>
              <a:gdLst/>
              <a:ahLst/>
              <a:cxnLst/>
              <a:rect l="l" t="t" r="r" b="b"/>
              <a:pathLst>
                <a:path w="1764" h="2328" extrusionOk="0">
                  <a:moveTo>
                    <a:pt x="1764" y="1"/>
                  </a:moveTo>
                  <a:lnTo>
                    <a:pt x="1764" y="1"/>
                  </a:lnTo>
                  <a:cubicBezTo>
                    <a:pt x="1522" y="336"/>
                    <a:pt x="1276" y="644"/>
                    <a:pt x="1011" y="936"/>
                  </a:cubicBezTo>
                  <a:cubicBezTo>
                    <a:pt x="872" y="1075"/>
                    <a:pt x="733" y="1214"/>
                    <a:pt x="593" y="1350"/>
                  </a:cubicBezTo>
                  <a:cubicBezTo>
                    <a:pt x="650" y="1416"/>
                    <a:pt x="710" y="1482"/>
                    <a:pt x="772" y="1545"/>
                  </a:cubicBezTo>
                  <a:cubicBezTo>
                    <a:pt x="789" y="1562"/>
                    <a:pt x="806" y="1575"/>
                    <a:pt x="822" y="1592"/>
                  </a:cubicBezTo>
                  <a:cubicBezTo>
                    <a:pt x="965" y="1439"/>
                    <a:pt x="1100" y="1280"/>
                    <a:pt x="1223" y="1111"/>
                  </a:cubicBezTo>
                  <a:cubicBezTo>
                    <a:pt x="1435" y="809"/>
                    <a:pt x="1614" y="481"/>
                    <a:pt x="1724" y="133"/>
                  </a:cubicBezTo>
                  <a:cubicBezTo>
                    <a:pt x="1737" y="93"/>
                    <a:pt x="1747" y="53"/>
                    <a:pt x="1760" y="14"/>
                  </a:cubicBezTo>
                  <a:cubicBezTo>
                    <a:pt x="1760" y="7"/>
                    <a:pt x="1764" y="4"/>
                    <a:pt x="1764" y="1"/>
                  </a:cubicBezTo>
                  <a:close/>
                  <a:moveTo>
                    <a:pt x="497" y="1442"/>
                  </a:moveTo>
                  <a:cubicBezTo>
                    <a:pt x="384" y="1549"/>
                    <a:pt x="269" y="1655"/>
                    <a:pt x="150" y="1754"/>
                  </a:cubicBezTo>
                  <a:cubicBezTo>
                    <a:pt x="126" y="1774"/>
                    <a:pt x="106" y="1794"/>
                    <a:pt x="83" y="1814"/>
                  </a:cubicBezTo>
                  <a:cubicBezTo>
                    <a:pt x="70" y="1903"/>
                    <a:pt x="57" y="1993"/>
                    <a:pt x="40" y="2082"/>
                  </a:cubicBezTo>
                  <a:cubicBezTo>
                    <a:pt x="26" y="2165"/>
                    <a:pt x="14" y="2245"/>
                    <a:pt x="0" y="2328"/>
                  </a:cubicBezTo>
                  <a:cubicBezTo>
                    <a:pt x="130" y="2231"/>
                    <a:pt x="259" y="2129"/>
                    <a:pt x="381" y="2022"/>
                  </a:cubicBezTo>
                  <a:cubicBezTo>
                    <a:pt x="514" y="1907"/>
                    <a:pt x="640" y="1784"/>
                    <a:pt x="762" y="1658"/>
                  </a:cubicBezTo>
                  <a:cubicBezTo>
                    <a:pt x="673" y="1589"/>
                    <a:pt x="583" y="1515"/>
                    <a:pt x="497" y="1442"/>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8"/>
            <p:cNvSpPr/>
            <p:nvPr/>
          </p:nvSpPr>
          <p:spPr>
            <a:xfrm>
              <a:off x="6769813" y="3486250"/>
              <a:ext cx="188922" cy="124013"/>
            </a:xfrm>
            <a:custGeom>
              <a:avLst/>
              <a:gdLst/>
              <a:ahLst/>
              <a:cxnLst/>
              <a:rect l="l" t="t" r="r" b="b"/>
              <a:pathLst>
                <a:path w="5696" h="3739" extrusionOk="0">
                  <a:moveTo>
                    <a:pt x="398" y="0"/>
                  </a:moveTo>
                  <a:cubicBezTo>
                    <a:pt x="398" y="0"/>
                    <a:pt x="262" y="242"/>
                    <a:pt x="0" y="497"/>
                  </a:cubicBezTo>
                  <a:cubicBezTo>
                    <a:pt x="517" y="941"/>
                    <a:pt x="1177" y="1144"/>
                    <a:pt x="1793" y="1469"/>
                  </a:cubicBezTo>
                  <a:cubicBezTo>
                    <a:pt x="1877" y="1395"/>
                    <a:pt x="1960" y="1319"/>
                    <a:pt x="2042" y="1247"/>
                  </a:cubicBezTo>
                  <a:cubicBezTo>
                    <a:pt x="1804" y="1193"/>
                    <a:pt x="1598" y="1117"/>
                    <a:pt x="1423" y="1031"/>
                  </a:cubicBezTo>
                  <a:cubicBezTo>
                    <a:pt x="611" y="636"/>
                    <a:pt x="398" y="0"/>
                    <a:pt x="398" y="0"/>
                  </a:cubicBezTo>
                  <a:close/>
                  <a:moveTo>
                    <a:pt x="4571" y="636"/>
                  </a:moveTo>
                  <a:cubicBezTo>
                    <a:pt x="4230" y="948"/>
                    <a:pt x="3762" y="1233"/>
                    <a:pt x="3153" y="1313"/>
                  </a:cubicBezTo>
                  <a:cubicBezTo>
                    <a:pt x="3259" y="1472"/>
                    <a:pt x="3364" y="1628"/>
                    <a:pt x="3471" y="1787"/>
                  </a:cubicBezTo>
                  <a:cubicBezTo>
                    <a:pt x="3753" y="2204"/>
                    <a:pt x="4041" y="2612"/>
                    <a:pt x="4336" y="3020"/>
                  </a:cubicBezTo>
                  <a:cubicBezTo>
                    <a:pt x="4601" y="2784"/>
                    <a:pt x="4860" y="2549"/>
                    <a:pt x="5111" y="2304"/>
                  </a:cubicBezTo>
                  <a:cubicBezTo>
                    <a:pt x="5307" y="2114"/>
                    <a:pt x="5503" y="1923"/>
                    <a:pt x="5695" y="1730"/>
                  </a:cubicBezTo>
                  <a:cubicBezTo>
                    <a:pt x="5264" y="1432"/>
                    <a:pt x="4893" y="1048"/>
                    <a:pt x="4571" y="636"/>
                  </a:cubicBezTo>
                  <a:close/>
                  <a:moveTo>
                    <a:pt x="2483" y="1316"/>
                  </a:moveTo>
                  <a:cubicBezTo>
                    <a:pt x="2361" y="1429"/>
                    <a:pt x="2235" y="1542"/>
                    <a:pt x="2105" y="1651"/>
                  </a:cubicBezTo>
                  <a:cubicBezTo>
                    <a:pt x="2361" y="1813"/>
                    <a:pt x="2602" y="2012"/>
                    <a:pt x="2815" y="2274"/>
                  </a:cubicBezTo>
                  <a:cubicBezTo>
                    <a:pt x="3146" y="2688"/>
                    <a:pt x="3372" y="3195"/>
                    <a:pt x="3517" y="3739"/>
                  </a:cubicBezTo>
                  <a:cubicBezTo>
                    <a:pt x="3587" y="3676"/>
                    <a:pt x="3656" y="3616"/>
                    <a:pt x="3730" y="3553"/>
                  </a:cubicBezTo>
                  <a:cubicBezTo>
                    <a:pt x="3858" y="3440"/>
                    <a:pt x="3988" y="3328"/>
                    <a:pt x="4117" y="3212"/>
                  </a:cubicBezTo>
                  <a:cubicBezTo>
                    <a:pt x="3779" y="2824"/>
                    <a:pt x="3468" y="2406"/>
                    <a:pt x="3179" y="1986"/>
                  </a:cubicBezTo>
                  <a:cubicBezTo>
                    <a:pt x="3037" y="1770"/>
                    <a:pt x="2897" y="1554"/>
                    <a:pt x="2765" y="1336"/>
                  </a:cubicBezTo>
                  <a:cubicBezTo>
                    <a:pt x="2732" y="1332"/>
                    <a:pt x="2695" y="1332"/>
                    <a:pt x="2662" y="1329"/>
                  </a:cubicBezTo>
                  <a:cubicBezTo>
                    <a:pt x="2602" y="1326"/>
                    <a:pt x="2543" y="1323"/>
                    <a:pt x="2483" y="1316"/>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8"/>
            <p:cNvSpPr/>
            <p:nvPr/>
          </p:nvSpPr>
          <p:spPr>
            <a:xfrm>
              <a:off x="6886467" y="3517893"/>
              <a:ext cx="95887" cy="105008"/>
            </a:xfrm>
            <a:custGeom>
              <a:avLst/>
              <a:gdLst/>
              <a:ahLst/>
              <a:cxnLst/>
              <a:rect l="l" t="t" r="r" b="b"/>
              <a:pathLst>
                <a:path w="2891" h="3166" extrusionOk="0">
                  <a:moveTo>
                    <a:pt x="2890" y="1"/>
                  </a:moveTo>
                  <a:cubicBezTo>
                    <a:pt x="2695" y="233"/>
                    <a:pt x="2489" y="455"/>
                    <a:pt x="2281" y="670"/>
                  </a:cubicBezTo>
                  <a:lnTo>
                    <a:pt x="2390" y="806"/>
                  </a:lnTo>
                  <a:cubicBezTo>
                    <a:pt x="2576" y="548"/>
                    <a:pt x="2745" y="282"/>
                    <a:pt x="2890" y="1"/>
                  </a:cubicBezTo>
                  <a:close/>
                  <a:moveTo>
                    <a:pt x="2178" y="776"/>
                  </a:moveTo>
                  <a:cubicBezTo>
                    <a:pt x="1986" y="969"/>
                    <a:pt x="1790" y="1160"/>
                    <a:pt x="1594" y="1350"/>
                  </a:cubicBezTo>
                  <a:cubicBezTo>
                    <a:pt x="1343" y="1595"/>
                    <a:pt x="1084" y="1830"/>
                    <a:pt x="819" y="2066"/>
                  </a:cubicBezTo>
                  <a:cubicBezTo>
                    <a:pt x="855" y="2115"/>
                    <a:pt x="892" y="2165"/>
                    <a:pt x="928" y="2214"/>
                  </a:cubicBezTo>
                  <a:cubicBezTo>
                    <a:pt x="961" y="2254"/>
                    <a:pt x="991" y="2298"/>
                    <a:pt x="1025" y="2338"/>
                  </a:cubicBezTo>
                  <a:cubicBezTo>
                    <a:pt x="1293" y="2086"/>
                    <a:pt x="1551" y="1821"/>
                    <a:pt x="1793" y="1542"/>
                  </a:cubicBezTo>
                  <a:cubicBezTo>
                    <a:pt x="1982" y="1330"/>
                    <a:pt x="2165" y="1108"/>
                    <a:pt x="2337" y="879"/>
                  </a:cubicBezTo>
                  <a:cubicBezTo>
                    <a:pt x="2284" y="846"/>
                    <a:pt x="2231" y="810"/>
                    <a:pt x="2178" y="776"/>
                  </a:cubicBezTo>
                  <a:close/>
                  <a:moveTo>
                    <a:pt x="600" y="2258"/>
                  </a:moveTo>
                  <a:cubicBezTo>
                    <a:pt x="471" y="2374"/>
                    <a:pt x="341" y="2486"/>
                    <a:pt x="213" y="2599"/>
                  </a:cubicBezTo>
                  <a:cubicBezTo>
                    <a:pt x="139" y="2662"/>
                    <a:pt x="70" y="2722"/>
                    <a:pt x="0" y="2785"/>
                  </a:cubicBezTo>
                  <a:cubicBezTo>
                    <a:pt x="17" y="2848"/>
                    <a:pt x="30" y="2910"/>
                    <a:pt x="46" y="2977"/>
                  </a:cubicBezTo>
                  <a:cubicBezTo>
                    <a:pt x="60" y="3040"/>
                    <a:pt x="73" y="3103"/>
                    <a:pt x="86" y="3166"/>
                  </a:cubicBezTo>
                  <a:lnTo>
                    <a:pt x="444" y="2868"/>
                  </a:lnTo>
                  <a:cubicBezTo>
                    <a:pt x="574" y="2751"/>
                    <a:pt x="703" y="2636"/>
                    <a:pt x="832" y="2517"/>
                  </a:cubicBezTo>
                  <a:cubicBezTo>
                    <a:pt x="753" y="2430"/>
                    <a:pt x="676" y="2347"/>
                    <a:pt x="600" y="2258"/>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8"/>
            <p:cNvSpPr/>
            <p:nvPr/>
          </p:nvSpPr>
          <p:spPr>
            <a:xfrm>
              <a:off x="6829284" y="3527578"/>
              <a:ext cx="22919" cy="13433"/>
            </a:xfrm>
            <a:custGeom>
              <a:avLst/>
              <a:gdLst/>
              <a:ahLst/>
              <a:cxnLst/>
              <a:rect l="l" t="t" r="r" b="b"/>
              <a:pathLst>
                <a:path w="691" h="405" extrusionOk="0">
                  <a:moveTo>
                    <a:pt x="249" y="1"/>
                  </a:moveTo>
                  <a:cubicBezTo>
                    <a:pt x="167" y="73"/>
                    <a:pt x="84" y="149"/>
                    <a:pt x="0" y="223"/>
                  </a:cubicBezTo>
                  <a:cubicBezTo>
                    <a:pt x="54" y="252"/>
                    <a:pt x="107" y="282"/>
                    <a:pt x="159" y="312"/>
                  </a:cubicBezTo>
                  <a:cubicBezTo>
                    <a:pt x="213" y="342"/>
                    <a:pt x="263" y="371"/>
                    <a:pt x="312" y="405"/>
                  </a:cubicBezTo>
                  <a:cubicBezTo>
                    <a:pt x="442" y="296"/>
                    <a:pt x="568" y="183"/>
                    <a:pt x="690" y="70"/>
                  </a:cubicBezTo>
                  <a:cubicBezTo>
                    <a:pt x="531" y="57"/>
                    <a:pt x="385" y="30"/>
                    <a:pt x="249"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8"/>
            <p:cNvSpPr/>
            <p:nvPr/>
          </p:nvSpPr>
          <p:spPr>
            <a:xfrm>
              <a:off x="6921427" y="3498887"/>
              <a:ext cx="49486" cy="52139"/>
            </a:xfrm>
            <a:custGeom>
              <a:avLst/>
              <a:gdLst/>
              <a:ahLst/>
              <a:cxnLst/>
              <a:rect l="l" t="t" r="r" b="b"/>
              <a:pathLst>
                <a:path w="1492" h="1572" extrusionOk="0">
                  <a:moveTo>
                    <a:pt x="249" y="0"/>
                  </a:moveTo>
                  <a:cubicBezTo>
                    <a:pt x="173" y="87"/>
                    <a:pt x="90" y="173"/>
                    <a:pt x="0" y="255"/>
                  </a:cubicBezTo>
                  <a:cubicBezTo>
                    <a:pt x="322" y="667"/>
                    <a:pt x="693" y="1051"/>
                    <a:pt x="1124" y="1349"/>
                  </a:cubicBezTo>
                  <a:cubicBezTo>
                    <a:pt x="1177" y="1383"/>
                    <a:pt x="1230" y="1419"/>
                    <a:pt x="1283" y="1452"/>
                  </a:cubicBezTo>
                  <a:cubicBezTo>
                    <a:pt x="1349" y="1492"/>
                    <a:pt x="1418" y="1535"/>
                    <a:pt x="1492" y="1571"/>
                  </a:cubicBezTo>
                  <a:lnTo>
                    <a:pt x="1336" y="1379"/>
                  </a:lnTo>
                  <a:lnTo>
                    <a:pt x="1227" y="1243"/>
                  </a:lnTo>
                  <a:lnTo>
                    <a:pt x="846" y="773"/>
                  </a:lnTo>
                  <a:cubicBezTo>
                    <a:pt x="647" y="514"/>
                    <a:pt x="441" y="262"/>
                    <a:pt x="249"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8"/>
            <p:cNvSpPr/>
            <p:nvPr/>
          </p:nvSpPr>
          <p:spPr>
            <a:xfrm>
              <a:off x="6864675" y="3784075"/>
              <a:ext cx="33367" cy="42753"/>
            </a:xfrm>
            <a:custGeom>
              <a:avLst/>
              <a:gdLst/>
              <a:ahLst/>
              <a:cxnLst/>
              <a:rect l="l" t="t" r="r" b="b"/>
              <a:pathLst>
                <a:path w="1006" h="1289" extrusionOk="0">
                  <a:moveTo>
                    <a:pt x="362" y="0"/>
                  </a:moveTo>
                  <a:cubicBezTo>
                    <a:pt x="253" y="411"/>
                    <a:pt x="131" y="819"/>
                    <a:pt x="1" y="1226"/>
                  </a:cubicBezTo>
                  <a:cubicBezTo>
                    <a:pt x="67" y="1269"/>
                    <a:pt x="131" y="1289"/>
                    <a:pt x="193" y="1289"/>
                  </a:cubicBezTo>
                  <a:cubicBezTo>
                    <a:pt x="438" y="1289"/>
                    <a:pt x="714" y="931"/>
                    <a:pt x="1006" y="345"/>
                  </a:cubicBezTo>
                  <a:cubicBezTo>
                    <a:pt x="776" y="255"/>
                    <a:pt x="564" y="136"/>
                    <a:pt x="362" y="0"/>
                  </a:cubicBezTo>
                  <a:close/>
                </a:path>
              </a:pathLst>
            </a:custGeom>
            <a:solidFill>
              <a:srgbClr val="EF8A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8"/>
            <p:cNvSpPr/>
            <p:nvPr/>
          </p:nvSpPr>
          <p:spPr>
            <a:xfrm>
              <a:off x="6861491" y="3529767"/>
              <a:ext cx="90945" cy="105672"/>
            </a:xfrm>
            <a:custGeom>
              <a:avLst/>
              <a:gdLst/>
              <a:ahLst/>
              <a:cxnLst/>
              <a:rect l="l" t="t" r="r" b="b"/>
              <a:pathLst>
                <a:path w="2742" h="3186" extrusionOk="0">
                  <a:moveTo>
                    <a:pt x="389" y="1"/>
                  </a:moveTo>
                  <a:cubicBezTo>
                    <a:pt x="282" y="14"/>
                    <a:pt x="170" y="24"/>
                    <a:pt x="54" y="24"/>
                  </a:cubicBezTo>
                  <a:lnTo>
                    <a:pt x="1" y="24"/>
                  </a:lnTo>
                  <a:cubicBezTo>
                    <a:pt x="133" y="242"/>
                    <a:pt x="273" y="458"/>
                    <a:pt x="415" y="674"/>
                  </a:cubicBezTo>
                  <a:cubicBezTo>
                    <a:pt x="704" y="1094"/>
                    <a:pt x="1015" y="1512"/>
                    <a:pt x="1353" y="1900"/>
                  </a:cubicBezTo>
                  <a:cubicBezTo>
                    <a:pt x="1429" y="1989"/>
                    <a:pt x="1506" y="2072"/>
                    <a:pt x="1585" y="2159"/>
                  </a:cubicBezTo>
                  <a:cubicBezTo>
                    <a:pt x="1937" y="2537"/>
                    <a:pt x="2321" y="2884"/>
                    <a:pt x="2742" y="3186"/>
                  </a:cubicBezTo>
                  <a:cubicBezTo>
                    <a:pt x="2404" y="2791"/>
                    <a:pt x="2089" y="2387"/>
                    <a:pt x="1778" y="1980"/>
                  </a:cubicBezTo>
                  <a:cubicBezTo>
                    <a:pt x="1744" y="1940"/>
                    <a:pt x="1714" y="1896"/>
                    <a:pt x="1681" y="1856"/>
                  </a:cubicBezTo>
                  <a:cubicBezTo>
                    <a:pt x="1645" y="1807"/>
                    <a:pt x="1608" y="1757"/>
                    <a:pt x="1572" y="1708"/>
                  </a:cubicBezTo>
                  <a:cubicBezTo>
                    <a:pt x="1277" y="1300"/>
                    <a:pt x="989" y="892"/>
                    <a:pt x="707" y="475"/>
                  </a:cubicBezTo>
                  <a:cubicBezTo>
                    <a:pt x="600" y="316"/>
                    <a:pt x="495" y="160"/>
                    <a:pt x="389"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8"/>
            <p:cNvSpPr/>
            <p:nvPr/>
          </p:nvSpPr>
          <p:spPr>
            <a:xfrm>
              <a:off x="6892504" y="3688747"/>
              <a:ext cx="33466" cy="35323"/>
            </a:xfrm>
            <a:custGeom>
              <a:avLst/>
              <a:gdLst/>
              <a:ahLst/>
              <a:cxnLst/>
              <a:rect l="l" t="t" r="r" b="b"/>
              <a:pathLst>
                <a:path w="1009" h="1065" extrusionOk="0">
                  <a:moveTo>
                    <a:pt x="20" y="0"/>
                  </a:moveTo>
                  <a:cubicBezTo>
                    <a:pt x="17" y="46"/>
                    <a:pt x="14" y="93"/>
                    <a:pt x="11" y="139"/>
                  </a:cubicBezTo>
                  <a:cubicBezTo>
                    <a:pt x="7" y="179"/>
                    <a:pt x="4" y="219"/>
                    <a:pt x="0" y="259"/>
                  </a:cubicBezTo>
                  <a:cubicBezTo>
                    <a:pt x="110" y="361"/>
                    <a:pt x="222" y="464"/>
                    <a:pt x="335" y="560"/>
                  </a:cubicBezTo>
                  <a:cubicBezTo>
                    <a:pt x="421" y="633"/>
                    <a:pt x="511" y="707"/>
                    <a:pt x="600" y="776"/>
                  </a:cubicBezTo>
                  <a:cubicBezTo>
                    <a:pt x="733" y="875"/>
                    <a:pt x="869" y="975"/>
                    <a:pt x="1008" y="1065"/>
                  </a:cubicBezTo>
                  <a:cubicBezTo>
                    <a:pt x="892" y="945"/>
                    <a:pt x="776" y="826"/>
                    <a:pt x="660" y="710"/>
                  </a:cubicBezTo>
                  <a:cubicBezTo>
                    <a:pt x="644" y="693"/>
                    <a:pt x="627" y="680"/>
                    <a:pt x="610" y="663"/>
                  </a:cubicBezTo>
                  <a:cubicBezTo>
                    <a:pt x="548" y="600"/>
                    <a:pt x="488" y="534"/>
                    <a:pt x="431" y="468"/>
                  </a:cubicBezTo>
                  <a:cubicBezTo>
                    <a:pt x="365" y="395"/>
                    <a:pt x="302" y="315"/>
                    <a:pt x="236" y="242"/>
                  </a:cubicBezTo>
                  <a:cubicBezTo>
                    <a:pt x="163" y="163"/>
                    <a:pt x="90" y="83"/>
                    <a:pt x="2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8"/>
            <p:cNvSpPr/>
            <p:nvPr/>
          </p:nvSpPr>
          <p:spPr>
            <a:xfrm>
              <a:off x="6876683" y="3775153"/>
              <a:ext cx="22123" cy="20365"/>
            </a:xfrm>
            <a:custGeom>
              <a:avLst/>
              <a:gdLst/>
              <a:ahLst/>
              <a:cxnLst/>
              <a:rect l="l" t="t" r="r" b="b"/>
              <a:pathLst>
                <a:path w="667" h="614" extrusionOk="0">
                  <a:moveTo>
                    <a:pt x="70" y="0"/>
                  </a:moveTo>
                  <a:cubicBezTo>
                    <a:pt x="57" y="47"/>
                    <a:pt x="47" y="94"/>
                    <a:pt x="33" y="140"/>
                  </a:cubicBezTo>
                  <a:cubicBezTo>
                    <a:pt x="23" y="183"/>
                    <a:pt x="10" y="226"/>
                    <a:pt x="0" y="269"/>
                  </a:cubicBezTo>
                  <a:cubicBezTo>
                    <a:pt x="202" y="405"/>
                    <a:pt x="414" y="524"/>
                    <a:pt x="644" y="614"/>
                  </a:cubicBezTo>
                  <a:cubicBezTo>
                    <a:pt x="647" y="607"/>
                    <a:pt x="650" y="600"/>
                    <a:pt x="653" y="594"/>
                  </a:cubicBezTo>
                  <a:cubicBezTo>
                    <a:pt x="656" y="584"/>
                    <a:pt x="663" y="574"/>
                    <a:pt x="667" y="564"/>
                  </a:cubicBezTo>
                  <a:cubicBezTo>
                    <a:pt x="461" y="378"/>
                    <a:pt x="262" y="190"/>
                    <a:pt x="7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8"/>
            <p:cNvSpPr/>
            <p:nvPr/>
          </p:nvSpPr>
          <p:spPr>
            <a:xfrm>
              <a:off x="6610105" y="3145437"/>
              <a:ext cx="483814" cy="385042"/>
            </a:xfrm>
            <a:custGeom>
              <a:avLst/>
              <a:gdLst/>
              <a:ahLst/>
              <a:cxnLst/>
              <a:rect l="l" t="t" r="r" b="b"/>
              <a:pathLst>
                <a:path w="14587" h="11609" extrusionOk="0">
                  <a:moveTo>
                    <a:pt x="7540" y="0"/>
                  </a:moveTo>
                  <a:cubicBezTo>
                    <a:pt x="5025" y="0"/>
                    <a:pt x="2506" y="1556"/>
                    <a:pt x="1949" y="3477"/>
                  </a:cubicBezTo>
                  <a:cubicBezTo>
                    <a:pt x="1127" y="6301"/>
                    <a:pt x="2850" y="7587"/>
                    <a:pt x="2850" y="7587"/>
                  </a:cubicBezTo>
                  <a:cubicBezTo>
                    <a:pt x="2774" y="7562"/>
                    <a:pt x="2692" y="7550"/>
                    <a:pt x="2607" y="7550"/>
                  </a:cubicBezTo>
                  <a:cubicBezTo>
                    <a:pt x="1582" y="7550"/>
                    <a:pt x="1" y="9257"/>
                    <a:pt x="1949" y="10746"/>
                  </a:cubicBezTo>
                  <a:cubicBezTo>
                    <a:pt x="2537" y="11195"/>
                    <a:pt x="3052" y="11357"/>
                    <a:pt x="3488" y="11357"/>
                  </a:cubicBezTo>
                  <a:cubicBezTo>
                    <a:pt x="4613" y="11357"/>
                    <a:pt x="5213" y="10275"/>
                    <a:pt x="5213" y="10275"/>
                  </a:cubicBezTo>
                  <a:cubicBezTo>
                    <a:pt x="5213" y="10275"/>
                    <a:pt x="5426" y="10911"/>
                    <a:pt x="6238" y="11306"/>
                  </a:cubicBezTo>
                  <a:cubicBezTo>
                    <a:pt x="6553" y="11462"/>
                    <a:pt x="6960" y="11578"/>
                    <a:pt x="7477" y="11604"/>
                  </a:cubicBezTo>
                  <a:cubicBezTo>
                    <a:pt x="7530" y="11607"/>
                    <a:pt x="7581" y="11609"/>
                    <a:pt x="7632" y="11609"/>
                  </a:cubicBezTo>
                  <a:cubicBezTo>
                    <a:pt x="9373" y="11609"/>
                    <a:pt x="10105" y="9951"/>
                    <a:pt x="10105" y="9951"/>
                  </a:cubicBezTo>
                  <a:cubicBezTo>
                    <a:pt x="10498" y="10289"/>
                    <a:pt x="11097" y="10461"/>
                    <a:pt x="11722" y="10461"/>
                  </a:cubicBezTo>
                  <a:cubicBezTo>
                    <a:pt x="12905" y="10461"/>
                    <a:pt x="14183" y="9844"/>
                    <a:pt x="14341" y="8565"/>
                  </a:cubicBezTo>
                  <a:cubicBezTo>
                    <a:pt x="14587" y="6606"/>
                    <a:pt x="12141" y="6606"/>
                    <a:pt x="12141" y="6606"/>
                  </a:cubicBezTo>
                  <a:cubicBezTo>
                    <a:pt x="12141" y="6606"/>
                    <a:pt x="13937" y="3676"/>
                    <a:pt x="10874" y="1147"/>
                  </a:cubicBezTo>
                  <a:cubicBezTo>
                    <a:pt x="10023" y="442"/>
                    <a:pt x="9019" y="93"/>
                    <a:pt x="7991" y="17"/>
                  </a:cubicBezTo>
                  <a:lnTo>
                    <a:pt x="7985" y="17"/>
                  </a:lnTo>
                  <a:cubicBezTo>
                    <a:pt x="7837" y="6"/>
                    <a:pt x="7688" y="0"/>
                    <a:pt x="75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8"/>
            <p:cNvSpPr/>
            <p:nvPr/>
          </p:nvSpPr>
          <p:spPr>
            <a:xfrm>
              <a:off x="6816979" y="3145968"/>
              <a:ext cx="269353" cy="384577"/>
            </a:xfrm>
            <a:custGeom>
              <a:avLst/>
              <a:gdLst/>
              <a:ahLst/>
              <a:cxnLst/>
              <a:rect l="l" t="t" r="r" b="b"/>
              <a:pathLst>
                <a:path w="8121" h="11595" extrusionOk="0">
                  <a:moveTo>
                    <a:pt x="1754" y="1"/>
                  </a:moveTo>
                  <a:cubicBezTo>
                    <a:pt x="2702" y="1105"/>
                    <a:pt x="3663" y="2159"/>
                    <a:pt x="3245" y="4253"/>
                  </a:cubicBezTo>
                  <a:cubicBezTo>
                    <a:pt x="3136" y="4816"/>
                    <a:pt x="2934" y="5370"/>
                    <a:pt x="2977" y="5944"/>
                  </a:cubicBezTo>
                  <a:cubicBezTo>
                    <a:pt x="3027" y="6640"/>
                    <a:pt x="3438" y="7282"/>
                    <a:pt x="3464" y="7982"/>
                  </a:cubicBezTo>
                  <a:cubicBezTo>
                    <a:pt x="3490" y="8559"/>
                    <a:pt x="3007" y="9205"/>
                    <a:pt x="2499" y="9205"/>
                  </a:cubicBezTo>
                  <a:cubicBezTo>
                    <a:pt x="2393" y="9205"/>
                    <a:pt x="2288" y="9179"/>
                    <a:pt x="2185" y="9112"/>
                  </a:cubicBezTo>
                  <a:lnTo>
                    <a:pt x="2185" y="9112"/>
                  </a:lnTo>
                  <a:cubicBezTo>
                    <a:pt x="2513" y="9762"/>
                    <a:pt x="1996" y="10557"/>
                    <a:pt x="1346" y="10886"/>
                  </a:cubicBezTo>
                  <a:cubicBezTo>
                    <a:pt x="928" y="11097"/>
                    <a:pt x="464" y="11191"/>
                    <a:pt x="1" y="11290"/>
                  </a:cubicBezTo>
                  <a:cubicBezTo>
                    <a:pt x="316" y="11446"/>
                    <a:pt x="723" y="11562"/>
                    <a:pt x="1240" y="11588"/>
                  </a:cubicBezTo>
                  <a:cubicBezTo>
                    <a:pt x="1293" y="11591"/>
                    <a:pt x="1343" y="11595"/>
                    <a:pt x="1396" y="11595"/>
                  </a:cubicBezTo>
                  <a:cubicBezTo>
                    <a:pt x="3136" y="11595"/>
                    <a:pt x="3868" y="9935"/>
                    <a:pt x="3868" y="9935"/>
                  </a:cubicBezTo>
                  <a:cubicBezTo>
                    <a:pt x="4263" y="10273"/>
                    <a:pt x="4859" y="10444"/>
                    <a:pt x="5486" y="10444"/>
                  </a:cubicBezTo>
                  <a:cubicBezTo>
                    <a:pt x="6669" y="10444"/>
                    <a:pt x="7945" y="9828"/>
                    <a:pt x="8104" y="8549"/>
                  </a:cubicBezTo>
                  <a:cubicBezTo>
                    <a:pt x="8118" y="8453"/>
                    <a:pt x="8121" y="8367"/>
                    <a:pt x="8121" y="8281"/>
                  </a:cubicBezTo>
                  <a:cubicBezTo>
                    <a:pt x="8121" y="6590"/>
                    <a:pt x="5904" y="6590"/>
                    <a:pt x="5904" y="6590"/>
                  </a:cubicBezTo>
                  <a:cubicBezTo>
                    <a:pt x="5904" y="6590"/>
                    <a:pt x="6427" y="5738"/>
                    <a:pt x="6427" y="4555"/>
                  </a:cubicBezTo>
                  <a:cubicBezTo>
                    <a:pt x="6427" y="3544"/>
                    <a:pt x="6046" y="2295"/>
                    <a:pt x="4637" y="1131"/>
                  </a:cubicBezTo>
                  <a:cubicBezTo>
                    <a:pt x="3786" y="426"/>
                    <a:pt x="2782" y="77"/>
                    <a:pt x="1754"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8"/>
            <p:cNvSpPr/>
            <p:nvPr/>
          </p:nvSpPr>
          <p:spPr>
            <a:xfrm>
              <a:off x="6864808" y="3318513"/>
              <a:ext cx="92537" cy="95058"/>
            </a:xfrm>
            <a:custGeom>
              <a:avLst/>
              <a:gdLst/>
              <a:ahLst/>
              <a:cxnLst/>
              <a:rect l="l" t="t" r="r" b="b"/>
              <a:pathLst>
                <a:path w="2790" h="2866" extrusionOk="0">
                  <a:moveTo>
                    <a:pt x="1223" y="0"/>
                  </a:moveTo>
                  <a:cubicBezTo>
                    <a:pt x="1193" y="0"/>
                    <a:pt x="1164" y="1"/>
                    <a:pt x="1134" y="3"/>
                  </a:cubicBezTo>
                  <a:cubicBezTo>
                    <a:pt x="262" y="56"/>
                    <a:pt x="0" y="1265"/>
                    <a:pt x="329" y="2091"/>
                  </a:cubicBezTo>
                  <a:cubicBezTo>
                    <a:pt x="495" y="2532"/>
                    <a:pt x="833" y="2866"/>
                    <a:pt x="1330" y="2866"/>
                  </a:cubicBezTo>
                  <a:cubicBezTo>
                    <a:pt x="1368" y="2866"/>
                    <a:pt x="1406" y="2864"/>
                    <a:pt x="1445" y="2860"/>
                  </a:cubicBezTo>
                  <a:cubicBezTo>
                    <a:pt x="1863" y="2816"/>
                    <a:pt x="2155" y="2582"/>
                    <a:pt x="2327" y="2263"/>
                  </a:cubicBezTo>
                  <a:cubicBezTo>
                    <a:pt x="2789" y="1422"/>
                    <a:pt x="2406" y="0"/>
                    <a:pt x="1223"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8"/>
            <p:cNvSpPr/>
            <p:nvPr/>
          </p:nvSpPr>
          <p:spPr>
            <a:xfrm>
              <a:off x="6875687" y="3379611"/>
              <a:ext cx="66302" cy="33964"/>
            </a:xfrm>
            <a:custGeom>
              <a:avLst/>
              <a:gdLst/>
              <a:ahLst/>
              <a:cxnLst/>
              <a:rect l="l" t="t" r="r" b="b"/>
              <a:pathLst>
                <a:path w="1999" h="1024" extrusionOk="0">
                  <a:moveTo>
                    <a:pt x="878" y="1"/>
                  </a:moveTo>
                  <a:cubicBezTo>
                    <a:pt x="538" y="1"/>
                    <a:pt x="236" y="110"/>
                    <a:pt x="1" y="249"/>
                  </a:cubicBezTo>
                  <a:cubicBezTo>
                    <a:pt x="167" y="690"/>
                    <a:pt x="505" y="1024"/>
                    <a:pt x="1002" y="1024"/>
                  </a:cubicBezTo>
                  <a:cubicBezTo>
                    <a:pt x="1040" y="1024"/>
                    <a:pt x="1078" y="1022"/>
                    <a:pt x="1117" y="1018"/>
                  </a:cubicBezTo>
                  <a:cubicBezTo>
                    <a:pt x="1535" y="974"/>
                    <a:pt x="1827" y="740"/>
                    <a:pt x="1999" y="421"/>
                  </a:cubicBezTo>
                  <a:cubicBezTo>
                    <a:pt x="1606" y="113"/>
                    <a:pt x="1222" y="1"/>
                    <a:pt x="878"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8"/>
            <p:cNvSpPr/>
            <p:nvPr/>
          </p:nvSpPr>
          <p:spPr>
            <a:xfrm>
              <a:off x="6782350" y="3310188"/>
              <a:ext cx="34428" cy="56153"/>
            </a:xfrm>
            <a:custGeom>
              <a:avLst/>
              <a:gdLst/>
              <a:ahLst/>
              <a:cxnLst/>
              <a:rect l="l" t="t" r="r" b="b"/>
              <a:pathLst>
                <a:path w="1038" h="1693" extrusionOk="0">
                  <a:moveTo>
                    <a:pt x="475" y="1"/>
                  </a:moveTo>
                  <a:cubicBezTo>
                    <a:pt x="468" y="1"/>
                    <a:pt x="461" y="1"/>
                    <a:pt x="454" y="2"/>
                  </a:cubicBezTo>
                  <a:cubicBezTo>
                    <a:pt x="186" y="25"/>
                    <a:pt x="0" y="419"/>
                    <a:pt x="40" y="884"/>
                  </a:cubicBezTo>
                  <a:cubicBezTo>
                    <a:pt x="76" y="1338"/>
                    <a:pt x="309" y="1693"/>
                    <a:pt x="566" y="1693"/>
                  </a:cubicBezTo>
                  <a:cubicBezTo>
                    <a:pt x="573" y="1693"/>
                    <a:pt x="580" y="1692"/>
                    <a:pt x="587" y="1692"/>
                  </a:cubicBezTo>
                  <a:cubicBezTo>
                    <a:pt x="852" y="1669"/>
                    <a:pt x="1038" y="1274"/>
                    <a:pt x="1002" y="807"/>
                  </a:cubicBezTo>
                  <a:cubicBezTo>
                    <a:pt x="966" y="355"/>
                    <a:pt x="732" y="1"/>
                    <a:pt x="4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8"/>
            <p:cNvSpPr/>
            <p:nvPr/>
          </p:nvSpPr>
          <p:spPr>
            <a:xfrm>
              <a:off x="6964746" y="3290519"/>
              <a:ext cx="34428" cy="56053"/>
            </a:xfrm>
            <a:custGeom>
              <a:avLst/>
              <a:gdLst/>
              <a:ahLst/>
              <a:cxnLst/>
              <a:rect l="l" t="t" r="r" b="b"/>
              <a:pathLst>
                <a:path w="1038" h="1690" extrusionOk="0">
                  <a:moveTo>
                    <a:pt x="479" y="0"/>
                  </a:moveTo>
                  <a:cubicBezTo>
                    <a:pt x="471" y="0"/>
                    <a:pt x="463" y="0"/>
                    <a:pt x="455" y="1"/>
                  </a:cubicBezTo>
                  <a:cubicBezTo>
                    <a:pt x="186" y="21"/>
                    <a:pt x="0" y="416"/>
                    <a:pt x="40" y="883"/>
                  </a:cubicBezTo>
                  <a:cubicBezTo>
                    <a:pt x="76" y="1335"/>
                    <a:pt x="309" y="1689"/>
                    <a:pt x="566" y="1689"/>
                  </a:cubicBezTo>
                  <a:cubicBezTo>
                    <a:pt x="573" y="1689"/>
                    <a:pt x="580" y="1689"/>
                    <a:pt x="587" y="1688"/>
                  </a:cubicBezTo>
                  <a:cubicBezTo>
                    <a:pt x="852" y="1668"/>
                    <a:pt x="1038" y="1271"/>
                    <a:pt x="1001" y="807"/>
                  </a:cubicBezTo>
                  <a:cubicBezTo>
                    <a:pt x="966" y="353"/>
                    <a:pt x="734" y="0"/>
                    <a:pt x="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p8"/>
            <p:cNvSpPr/>
            <p:nvPr/>
          </p:nvSpPr>
          <p:spPr>
            <a:xfrm>
              <a:off x="6742448" y="3388965"/>
              <a:ext cx="75788" cy="45970"/>
            </a:xfrm>
            <a:custGeom>
              <a:avLst/>
              <a:gdLst/>
              <a:ahLst/>
              <a:cxnLst/>
              <a:rect l="l" t="t" r="r" b="b"/>
              <a:pathLst>
                <a:path w="2285" h="1386" extrusionOk="0">
                  <a:moveTo>
                    <a:pt x="1140" y="0"/>
                  </a:moveTo>
                  <a:cubicBezTo>
                    <a:pt x="510" y="0"/>
                    <a:pt x="1" y="311"/>
                    <a:pt x="1" y="692"/>
                  </a:cubicBezTo>
                  <a:cubicBezTo>
                    <a:pt x="1" y="1074"/>
                    <a:pt x="510" y="1385"/>
                    <a:pt x="1140" y="1385"/>
                  </a:cubicBezTo>
                  <a:cubicBezTo>
                    <a:pt x="1774" y="1385"/>
                    <a:pt x="2284" y="1074"/>
                    <a:pt x="2284" y="692"/>
                  </a:cubicBezTo>
                  <a:cubicBezTo>
                    <a:pt x="2284" y="311"/>
                    <a:pt x="1774" y="0"/>
                    <a:pt x="114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8"/>
            <p:cNvSpPr/>
            <p:nvPr/>
          </p:nvSpPr>
          <p:spPr>
            <a:xfrm>
              <a:off x="6981993" y="3352777"/>
              <a:ext cx="72139" cy="43781"/>
            </a:xfrm>
            <a:custGeom>
              <a:avLst/>
              <a:gdLst/>
              <a:ahLst/>
              <a:cxnLst/>
              <a:rect l="l" t="t" r="r" b="b"/>
              <a:pathLst>
                <a:path w="2175" h="1320" extrusionOk="0">
                  <a:moveTo>
                    <a:pt x="1088" y="1"/>
                  </a:moveTo>
                  <a:cubicBezTo>
                    <a:pt x="487" y="1"/>
                    <a:pt x="1" y="296"/>
                    <a:pt x="1" y="660"/>
                  </a:cubicBezTo>
                  <a:cubicBezTo>
                    <a:pt x="1" y="1024"/>
                    <a:pt x="487" y="1319"/>
                    <a:pt x="1088" y="1319"/>
                  </a:cubicBezTo>
                  <a:cubicBezTo>
                    <a:pt x="1688" y="1319"/>
                    <a:pt x="2175" y="1024"/>
                    <a:pt x="2175" y="660"/>
                  </a:cubicBezTo>
                  <a:cubicBezTo>
                    <a:pt x="2175" y="296"/>
                    <a:pt x="1688" y="1"/>
                    <a:pt x="1088"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8"/>
            <p:cNvSpPr/>
            <p:nvPr/>
          </p:nvSpPr>
          <p:spPr>
            <a:xfrm>
              <a:off x="6745964" y="3268362"/>
              <a:ext cx="52902" cy="43748"/>
            </a:xfrm>
            <a:custGeom>
              <a:avLst/>
              <a:gdLst/>
              <a:ahLst/>
              <a:cxnLst/>
              <a:rect l="l" t="t" r="r" b="b"/>
              <a:pathLst>
                <a:path w="1595" h="1319" extrusionOk="0">
                  <a:moveTo>
                    <a:pt x="1359" y="1"/>
                  </a:moveTo>
                  <a:cubicBezTo>
                    <a:pt x="1343" y="1"/>
                    <a:pt x="1326" y="3"/>
                    <a:pt x="1310" y="6"/>
                  </a:cubicBezTo>
                  <a:cubicBezTo>
                    <a:pt x="219" y="282"/>
                    <a:pt x="34" y="1031"/>
                    <a:pt x="27" y="1060"/>
                  </a:cubicBezTo>
                  <a:cubicBezTo>
                    <a:pt x="0" y="1173"/>
                    <a:pt x="66" y="1286"/>
                    <a:pt x="179" y="1313"/>
                  </a:cubicBezTo>
                  <a:cubicBezTo>
                    <a:pt x="196" y="1316"/>
                    <a:pt x="213" y="1319"/>
                    <a:pt x="229" y="1319"/>
                  </a:cubicBezTo>
                  <a:cubicBezTo>
                    <a:pt x="325" y="1319"/>
                    <a:pt x="412" y="1256"/>
                    <a:pt x="435" y="1160"/>
                  </a:cubicBezTo>
                  <a:cubicBezTo>
                    <a:pt x="441" y="1137"/>
                    <a:pt x="583" y="623"/>
                    <a:pt x="1412" y="418"/>
                  </a:cubicBezTo>
                  <a:cubicBezTo>
                    <a:pt x="1525" y="387"/>
                    <a:pt x="1594" y="275"/>
                    <a:pt x="1568" y="162"/>
                  </a:cubicBezTo>
                  <a:cubicBezTo>
                    <a:pt x="1542" y="66"/>
                    <a:pt x="1456" y="1"/>
                    <a:pt x="13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8"/>
            <p:cNvSpPr/>
            <p:nvPr/>
          </p:nvSpPr>
          <p:spPr>
            <a:xfrm>
              <a:off x="6974630" y="3253834"/>
              <a:ext cx="38043" cy="43449"/>
            </a:xfrm>
            <a:custGeom>
              <a:avLst/>
              <a:gdLst/>
              <a:ahLst/>
              <a:cxnLst/>
              <a:rect l="l" t="t" r="r" b="b"/>
              <a:pathLst>
                <a:path w="1147" h="1310" extrusionOk="0">
                  <a:moveTo>
                    <a:pt x="234" y="1"/>
                  </a:moveTo>
                  <a:cubicBezTo>
                    <a:pt x="181" y="1"/>
                    <a:pt x="127" y="21"/>
                    <a:pt x="87" y="60"/>
                  </a:cubicBezTo>
                  <a:cubicBezTo>
                    <a:pt x="1" y="143"/>
                    <a:pt x="1" y="276"/>
                    <a:pt x="83" y="359"/>
                  </a:cubicBezTo>
                  <a:cubicBezTo>
                    <a:pt x="87" y="362"/>
                    <a:pt x="495" y="783"/>
                    <a:pt x="723" y="1200"/>
                  </a:cubicBezTo>
                  <a:cubicBezTo>
                    <a:pt x="759" y="1270"/>
                    <a:pt x="833" y="1310"/>
                    <a:pt x="908" y="1310"/>
                  </a:cubicBezTo>
                  <a:cubicBezTo>
                    <a:pt x="942" y="1310"/>
                    <a:pt x="975" y="1303"/>
                    <a:pt x="1008" y="1283"/>
                  </a:cubicBezTo>
                  <a:cubicBezTo>
                    <a:pt x="1111" y="1226"/>
                    <a:pt x="1147" y="1101"/>
                    <a:pt x="1091" y="998"/>
                  </a:cubicBezTo>
                  <a:cubicBezTo>
                    <a:pt x="836" y="530"/>
                    <a:pt x="402" y="83"/>
                    <a:pt x="382" y="63"/>
                  </a:cubicBezTo>
                  <a:cubicBezTo>
                    <a:pt x="341" y="22"/>
                    <a:pt x="288" y="1"/>
                    <a:pt x="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8"/>
            <p:cNvSpPr/>
            <p:nvPr/>
          </p:nvSpPr>
          <p:spPr>
            <a:xfrm>
              <a:off x="6674817" y="3530331"/>
              <a:ext cx="180829" cy="148093"/>
            </a:xfrm>
            <a:custGeom>
              <a:avLst/>
              <a:gdLst/>
              <a:ahLst/>
              <a:cxnLst/>
              <a:rect l="l" t="t" r="r" b="b"/>
              <a:pathLst>
                <a:path w="5452" h="4465" extrusionOk="0">
                  <a:moveTo>
                    <a:pt x="2202" y="0"/>
                  </a:moveTo>
                  <a:cubicBezTo>
                    <a:pt x="2202" y="0"/>
                    <a:pt x="1" y="1147"/>
                    <a:pt x="982" y="3169"/>
                  </a:cubicBezTo>
                  <a:cubicBezTo>
                    <a:pt x="1422" y="4080"/>
                    <a:pt x="2315" y="4465"/>
                    <a:pt x="3182" y="4465"/>
                  </a:cubicBezTo>
                  <a:cubicBezTo>
                    <a:pt x="4242" y="4465"/>
                    <a:pt x="5262" y="3888"/>
                    <a:pt x="5364" y="2993"/>
                  </a:cubicBezTo>
                  <a:cubicBezTo>
                    <a:pt x="5452" y="2203"/>
                    <a:pt x="4887" y="2000"/>
                    <a:pt x="4280" y="2000"/>
                  </a:cubicBezTo>
                  <a:cubicBezTo>
                    <a:pt x="3634" y="2000"/>
                    <a:pt x="2941" y="2231"/>
                    <a:pt x="2941" y="2231"/>
                  </a:cubicBezTo>
                  <a:lnTo>
                    <a:pt x="2202"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03" name="Google Shape;1203;p8"/>
          <p:cNvSpPr txBox="1">
            <a:spLocks noGrp="1"/>
          </p:cNvSpPr>
          <p:nvPr>
            <p:ph type="subTitle" idx="1"/>
          </p:nvPr>
        </p:nvSpPr>
        <p:spPr>
          <a:xfrm>
            <a:off x="1680611" y="1416684"/>
            <a:ext cx="6587967" cy="3243003"/>
          </a:xfrm>
          <a:prstGeom prst="rect">
            <a:avLst/>
          </a:prstGeom>
          <a:noFill/>
          <a:ln>
            <a:noFill/>
          </a:ln>
        </p:spPr>
        <p:txBody>
          <a:bodyPr spcFirstLastPara="1" wrap="square" lIns="91425" tIns="91425" rIns="91425" bIns="91425" anchor="ctr" anchorCtr="0">
            <a:noAutofit/>
          </a:bodyPr>
          <a:lstStyle/>
          <a:p>
            <a:pPr marL="400050" indent="-285750" algn="justLow">
              <a:lnSpc>
                <a:spcPct val="150000"/>
              </a:lnSpc>
              <a:spcAft>
                <a:spcPts val="1000"/>
              </a:spcAft>
              <a:buFont typeface="Arial" panose="020B0604020202020204" pitchFamily="34" charset="0"/>
              <a:buChar char="•"/>
            </a:pPr>
            <a:r>
              <a:rPr lang="en-US" dirty="0" err="1">
                <a:latin typeface="+mj-lt"/>
                <a:ea typeface="Times New Roman" panose="02020603050405020304" pitchFamily="18" charset="0"/>
                <a:cs typeface="Times New Roman" panose="02020603050405020304" pitchFamily="18" charset="0"/>
              </a:rPr>
              <a:t>B</a:t>
            </a:r>
            <a:r>
              <a:rPr lang="en-US" dirty="0" err="1">
                <a:effectLst/>
                <a:latin typeface="+mj-lt"/>
                <a:ea typeface="Times New Roman" panose="02020603050405020304" pitchFamily="18" charset="0"/>
                <a:cs typeface="Times New Roman" panose="02020603050405020304" pitchFamily="18" charset="0"/>
              </a:rPr>
              <a:t>erorientasi</a:t>
            </a:r>
            <a:r>
              <a:rPr lang="en-US" dirty="0">
                <a:effectLst/>
                <a:latin typeface="+mj-lt"/>
                <a:ea typeface="Times New Roman" panose="02020603050405020304" pitchFamily="18" charset="0"/>
                <a:cs typeface="Times New Roman" panose="02020603050405020304" pitchFamily="18" charset="0"/>
              </a:rPr>
              <a:t> pada </a:t>
            </a:r>
            <a:r>
              <a:rPr lang="en-US" dirty="0" err="1">
                <a:effectLst/>
                <a:latin typeface="+mj-lt"/>
                <a:ea typeface="Times New Roman" panose="02020603050405020304" pitchFamily="18" charset="0"/>
                <a:cs typeface="Times New Roman" panose="02020603050405020304" pitchFamily="18" charset="0"/>
              </a:rPr>
              <a:t>pengembangan</a:t>
            </a:r>
            <a:r>
              <a:rPr lang="en-US" dirty="0">
                <a:effectLst/>
                <a:latin typeface="+mj-lt"/>
                <a:ea typeface="Times New Roman" panose="02020603050405020304" pitchFamily="18" charset="0"/>
                <a:cs typeface="Times New Roman" panose="02020603050405020304" pitchFamily="18" charset="0"/>
              </a:rPr>
              <a:t> </a:t>
            </a:r>
            <a:r>
              <a:rPr lang="en-US" dirty="0" err="1">
                <a:effectLst/>
                <a:latin typeface="+mj-lt"/>
                <a:ea typeface="Times New Roman" panose="02020603050405020304" pitchFamily="18" charset="0"/>
                <a:cs typeface="Times New Roman" panose="02020603050405020304" pitchFamily="18" charset="0"/>
              </a:rPr>
              <a:t>intelektual</a:t>
            </a:r>
            <a:endParaRPr lang="en-US" dirty="0">
              <a:latin typeface="+mj-lt"/>
              <a:ea typeface="Times New Roman" panose="02020603050405020304" pitchFamily="18" charset="0"/>
              <a:cs typeface="Times New Roman" panose="02020603050405020304" pitchFamily="18" charset="0"/>
            </a:endParaRPr>
          </a:p>
          <a:p>
            <a:pPr marL="400050" indent="-285750" algn="justLow">
              <a:lnSpc>
                <a:spcPct val="150000"/>
              </a:lnSpc>
              <a:spcAft>
                <a:spcPts val="1000"/>
              </a:spcAft>
              <a:buFont typeface="Arial" panose="020B0604020202020204" pitchFamily="34" charset="0"/>
              <a:buChar char="•"/>
            </a:pPr>
            <a:r>
              <a:rPr lang="en-US" dirty="0" err="1">
                <a:effectLst/>
                <a:latin typeface="+mj-lt"/>
                <a:ea typeface="Times New Roman" panose="02020603050405020304" pitchFamily="18" charset="0"/>
              </a:rPr>
              <a:t>Prinsip</a:t>
            </a:r>
            <a:r>
              <a:rPr lang="en-US" dirty="0">
                <a:effectLst/>
                <a:latin typeface="+mj-lt"/>
                <a:ea typeface="Times New Roman" panose="02020603050405020304" pitchFamily="18" charset="0"/>
              </a:rPr>
              <a:t> </a:t>
            </a:r>
            <a:r>
              <a:rPr lang="en-US" dirty="0" err="1">
                <a:effectLst/>
                <a:latin typeface="+mj-lt"/>
                <a:ea typeface="Times New Roman" panose="02020603050405020304" pitchFamily="18" charset="0"/>
              </a:rPr>
              <a:t>interaksi</a:t>
            </a:r>
            <a:endParaRPr lang="en-US" dirty="0">
              <a:latin typeface="+mj-lt"/>
              <a:ea typeface="Times New Roman" panose="02020603050405020304" pitchFamily="18" charset="0"/>
              <a:cs typeface="Times New Roman" panose="02020603050405020304" pitchFamily="18" charset="0"/>
            </a:endParaRPr>
          </a:p>
          <a:p>
            <a:pPr marL="400050" indent="-285750" algn="justLow">
              <a:lnSpc>
                <a:spcPct val="150000"/>
              </a:lnSpc>
              <a:spcAft>
                <a:spcPts val="1000"/>
              </a:spcAft>
              <a:buFont typeface="Arial" panose="020B0604020202020204" pitchFamily="34" charset="0"/>
              <a:buChar char="•"/>
            </a:pPr>
            <a:r>
              <a:rPr lang="en-US" dirty="0" err="1">
                <a:effectLst/>
                <a:latin typeface="+mj-lt"/>
                <a:ea typeface="Times New Roman" panose="02020603050405020304" pitchFamily="18" charset="0"/>
              </a:rPr>
              <a:t>Prinsip</a:t>
            </a:r>
            <a:r>
              <a:rPr lang="en-US" dirty="0">
                <a:effectLst/>
                <a:latin typeface="+mj-lt"/>
                <a:ea typeface="Times New Roman" panose="02020603050405020304" pitchFamily="18" charset="0"/>
              </a:rPr>
              <a:t> </a:t>
            </a:r>
            <a:r>
              <a:rPr lang="en-US" dirty="0" err="1">
                <a:effectLst/>
                <a:latin typeface="+mj-lt"/>
                <a:ea typeface="Times New Roman" panose="02020603050405020304" pitchFamily="18" charset="0"/>
              </a:rPr>
              <a:t>Bertanya</a:t>
            </a:r>
            <a:endParaRPr lang="en-US" dirty="0">
              <a:latin typeface="+mj-lt"/>
              <a:ea typeface="Times New Roman" panose="02020603050405020304" pitchFamily="18" charset="0"/>
              <a:cs typeface="Times New Roman" panose="02020603050405020304" pitchFamily="18" charset="0"/>
            </a:endParaRPr>
          </a:p>
          <a:p>
            <a:pPr marL="400050" indent="-285750" algn="justLow">
              <a:lnSpc>
                <a:spcPct val="150000"/>
              </a:lnSpc>
              <a:spcAft>
                <a:spcPts val="1000"/>
              </a:spcAft>
              <a:buFont typeface="Arial" panose="020B0604020202020204" pitchFamily="34" charset="0"/>
              <a:buChar char="•"/>
            </a:pPr>
            <a:r>
              <a:rPr lang="en-US" dirty="0" err="1">
                <a:effectLst/>
                <a:latin typeface="+mj-lt"/>
                <a:ea typeface="Times New Roman" panose="02020603050405020304" pitchFamily="18" charset="0"/>
              </a:rPr>
              <a:t>Prinsip</a:t>
            </a:r>
            <a:r>
              <a:rPr lang="en-US" dirty="0">
                <a:effectLst/>
                <a:latin typeface="+mj-lt"/>
                <a:ea typeface="Times New Roman" panose="02020603050405020304" pitchFamily="18" charset="0"/>
              </a:rPr>
              <a:t> </a:t>
            </a:r>
            <a:r>
              <a:rPr lang="en-US" dirty="0" err="1">
                <a:effectLst/>
                <a:latin typeface="+mj-lt"/>
                <a:ea typeface="Times New Roman" panose="02020603050405020304" pitchFamily="18" charset="0"/>
              </a:rPr>
              <a:t>Belajar</a:t>
            </a:r>
            <a:r>
              <a:rPr lang="en-US" dirty="0">
                <a:effectLst/>
                <a:latin typeface="+mj-lt"/>
                <a:ea typeface="Times New Roman" panose="02020603050405020304" pitchFamily="18" charset="0"/>
              </a:rPr>
              <a:t> </a:t>
            </a:r>
            <a:r>
              <a:rPr lang="en-US" dirty="0" err="1">
                <a:effectLst/>
                <a:latin typeface="+mj-lt"/>
                <a:ea typeface="Times New Roman" panose="02020603050405020304" pitchFamily="18" charset="0"/>
              </a:rPr>
              <a:t>untuk</a:t>
            </a:r>
            <a:r>
              <a:rPr lang="en-US" dirty="0">
                <a:effectLst/>
                <a:latin typeface="+mj-lt"/>
                <a:ea typeface="Times New Roman" panose="02020603050405020304" pitchFamily="18" charset="0"/>
              </a:rPr>
              <a:t> </a:t>
            </a:r>
            <a:r>
              <a:rPr lang="en-US" dirty="0" err="1">
                <a:effectLst/>
                <a:latin typeface="+mj-lt"/>
                <a:ea typeface="Times New Roman" panose="02020603050405020304" pitchFamily="18" charset="0"/>
              </a:rPr>
              <a:t>Berpikir</a:t>
            </a:r>
            <a:endParaRPr lang="en-US" dirty="0">
              <a:latin typeface="+mj-lt"/>
              <a:ea typeface="Times New Roman" panose="02020603050405020304" pitchFamily="18" charset="0"/>
              <a:cs typeface="Times New Roman" panose="02020603050405020304" pitchFamily="18" charset="0"/>
            </a:endParaRPr>
          </a:p>
          <a:p>
            <a:pPr marL="400050" indent="-285750" algn="justLow">
              <a:lnSpc>
                <a:spcPct val="150000"/>
              </a:lnSpc>
              <a:spcAft>
                <a:spcPts val="1000"/>
              </a:spcAft>
              <a:buFont typeface="Arial" panose="020B0604020202020204" pitchFamily="34" charset="0"/>
              <a:buChar char="•"/>
            </a:pPr>
            <a:r>
              <a:rPr lang="en-US" dirty="0" err="1">
                <a:effectLst/>
                <a:latin typeface="+mj-lt"/>
                <a:ea typeface="Times New Roman" panose="02020603050405020304" pitchFamily="18" charset="0"/>
              </a:rPr>
              <a:t>Prinsip</a:t>
            </a:r>
            <a:r>
              <a:rPr lang="en-US" dirty="0">
                <a:effectLst/>
                <a:latin typeface="+mj-lt"/>
                <a:ea typeface="Times New Roman" panose="02020603050405020304" pitchFamily="18" charset="0"/>
              </a:rPr>
              <a:t> </a:t>
            </a:r>
            <a:r>
              <a:rPr lang="en-US" dirty="0" err="1">
                <a:effectLst/>
                <a:latin typeface="+mj-lt"/>
                <a:ea typeface="Times New Roman" panose="02020603050405020304" pitchFamily="18" charset="0"/>
              </a:rPr>
              <a:t>keterbukaan</a:t>
            </a:r>
            <a:endParaRPr lang="en-ID" dirty="0">
              <a:effectLst/>
              <a:latin typeface="+mj-lt"/>
              <a:ea typeface="Calibri" panose="020F0502020204030204" pitchFamily="34" charset="0"/>
              <a:cs typeface="Times New Roman" panose="02020603050405020304" pitchFamily="18" charset="0"/>
            </a:endParaRPr>
          </a:p>
        </p:txBody>
      </p:sp>
      <p:sp>
        <p:nvSpPr>
          <p:cNvPr id="1204" name="Google Shape;1204;p8"/>
          <p:cNvSpPr/>
          <p:nvPr/>
        </p:nvSpPr>
        <p:spPr>
          <a:xfrm rot="333202">
            <a:off x="798830" y="256002"/>
            <a:ext cx="401310" cy="366647"/>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05" name="Google Shape;1205;p8"/>
          <p:cNvGrpSpPr/>
          <p:nvPr/>
        </p:nvGrpSpPr>
        <p:grpSpPr>
          <a:xfrm rot="-302834">
            <a:off x="874900" y="4420630"/>
            <a:ext cx="470554" cy="601222"/>
            <a:chOff x="4257150" y="439500"/>
            <a:chExt cx="496378" cy="634217"/>
          </a:xfrm>
        </p:grpSpPr>
        <p:sp>
          <p:nvSpPr>
            <p:cNvPr id="1206" name="Google Shape;1206;p8"/>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8"/>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8"/>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p8"/>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8"/>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8"/>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p8"/>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83982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6"/>
        <p:cNvGrpSpPr/>
        <p:nvPr/>
      </p:nvGrpSpPr>
      <p:grpSpPr>
        <a:xfrm>
          <a:off x="0" y="0"/>
          <a:ext cx="0" cy="0"/>
          <a:chOff x="0" y="0"/>
          <a:chExt cx="0" cy="0"/>
        </a:xfrm>
      </p:grpSpPr>
      <p:grpSp>
        <p:nvGrpSpPr>
          <p:cNvPr id="1337" name="Google Shape;1337;p10"/>
          <p:cNvGrpSpPr/>
          <p:nvPr/>
        </p:nvGrpSpPr>
        <p:grpSpPr>
          <a:xfrm>
            <a:off x="1966944" y="49159"/>
            <a:ext cx="5930106" cy="1251497"/>
            <a:chOff x="1966944" y="49159"/>
            <a:chExt cx="5930106" cy="1251497"/>
          </a:xfrm>
        </p:grpSpPr>
        <p:sp>
          <p:nvSpPr>
            <p:cNvPr id="1338" name="Google Shape;1338;p10"/>
            <p:cNvSpPr/>
            <p:nvPr/>
          </p:nvSpPr>
          <p:spPr>
            <a:xfrm>
              <a:off x="2255338" y="374887"/>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5"/>
            </a:solidFill>
            <a:ln>
              <a:noFill/>
            </a:ln>
            <a:effectLst>
              <a:outerShdw blurRad="28575" dist="19050" dir="1932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1"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339" name="Google Shape;1339;p10"/>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4901"/>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1"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1340" name="Google Shape;1340;p10"/>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4901"/>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1"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grpSp>
      <p:sp>
        <p:nvSpPr>
          <p:cNvPr id="1341" name="Google Shape;1341;p10"/>
          <p:cNvSpPr txBox="1">
            <a:spLocks noGrp="1"/>
          </p:cNvSpPr>
          <p:nvPr>
            <p:ph type="title"/>
          </p:nvPr>
        </p:nvSpPr>
        <p:spPr>
          <a:xfrm>
            <a:off x="1435800" y="345229"/>
            <a:ext cx="69924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000" b="1" dirty="0">
                <a:latin typeface="Times New Roman" panose="02020603050405020304" pitchFamily="18" charset="0"/>
                <a:cs typeface="Times New Roman" panose="02020603050405020304" pitchFamily="18" charset="0"/>
              </a:rPr>
              <a:t>LANGKAH-LANGKAH</a:t>
            </a:r>
            <a:endParaRPr sz="2000" b="1" dirty="0">
              <a:latin typeface="Times New Roman" panose="02020603050405020304" pitchFamily="18" charset="0"/>
              <a:cs typeface="Times New Roman" panose="02020603050405020304" pitchFamily="18" charset="0"/>
            </a:endParaRPr>
          </a:p>
        </p:txBody>
      </p:sp>
      <p:sp>
        <p:nvSpPr>
          <p:cNvPr id="1409" name="Google Shape;1409;p10"/>
          <p:cNvSpPr txBox="1">
            <a:spLocks noGrp="1"/>
          </p:cNvSpPr>
          <p:nvPr>
            <p:ph type="subTitle" idx="1"/>
          </p:nvPr>
        </p:nvSpPr>
        <p:spPr>
          <a:xfrm flipH="1">
            <a:off x="1581104" y="3914525"/>
            <a:ext cx="2114100" cy="588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1600" b="1" dirty="0">
                <a:latin typeface="Times New Roman" panose="02020603050405020304" pitchFamily="18" charset="0"/>
                <a:cs typeface="Times New Roman" panose="02020603050405020304" pitchFamily="18" charset="0"/>
              </a:rPr>
              <a:t>4. MENGUMPULKAN DATA</a:t>
            </a:r>
            <a:endParaRPr sz="1600" b="1" dirty="0">
              <a:latin typeface="Times New Roman" panose="02020603050405020304" pitchFamily="18" charset="0"/>
              <a:cs typeface="Times New Roman" panose="02020603050405020304" pitchFamily="18" charset="0"/>
            </a:endParaRPr>
          </a:p>
        </p:txBody>
      </p:sp>
      <p:sp>
        <p:nvSpPr>
          <p:cNvPr id="1410" name="Google Shape;1410;p10"/>
          <p:cNvSpPr txBox="1">
            <a:spLocks noGrp="1"/>
          </p:cNvSpPr>
          <p:nvPr>
            <p:ph type="subTitle" idx="2"/>
          </p:nvPr>
        </p:nvSpPr>
        <p:spPr>
          <a:xfrm flipH="1">
            <a:off x="1435800" y="2198577"/>
            <a:ext cx="2114100" cy="435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 sz="1600" b="1" dirty="0">
                <a:latin typeface="Times New Roman" panose="02020603050405020304" pitchFamily="18" charset="0"/>
                <a:cs typeface="Times New Roman" panose="02020603050405020304" pitchFamily="18" charset="0"/>
              </a:rPr>
              <a:t>1. ORIENTASI</a:t>
            </a:r>
            <a:endParaRPr sz="1600" b="1" dirty="0">
              <a:latin typeface="Times New Roman" panose="02020603050405020304" pitchFamily="18" charset="0"/>
              <a:cs typeface="Times New Roman" panose="02020603050405020304" pitchFamily="18" charset="0"/>
            </a:endParaRPr>
          </a:p>
        </p:txBody>
      </p:sp>
      <p:sp>
        <p:nvSpPr>
          <p:cNvPr id="1411" name="Google Shape;1411;p10"/>
          <p:cNvSpPr txBox="1">
            <a:spLocks noGrp="1"/>
          </p:cNvSpPr>
          <p:nvPr>
            <p:ph type="subTitle" idx="3"/>
          </p:nvPr>
        </p:nvSpPr>
        <p:spPr>
          <a:xfrm flipH="1">
            <a:off x="3874988" y="3090975"/>
            <a:ext cx="2114100" cy="588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1600" b="1" dirty="0">
                <a:latin typeface="Times New Roman" panose="02020603050405020304" pitchFamily="18" charset="0"/>
                <a:cs typeface="Times New Roman" panose="02020603050405020304" pitchFamily="18" charset="0"/>
              </a:rPr>
              <a:t>5. MENGUJI HIPOTESIS</a:t>
            </a:r>
            <a:endParaRPr sz="1600" b="1" dirty="0">
              <a:latin typeface="Times New Roman" panose="02020603050405020304" pitchFamily="18" charset="0"/>
              <a:cs typeface="Times New Roman" panose="02020603050405020304" pitchFamily="18" charset="0"/>
            </a:endParaRPr>
          </a:p>
        </p:txBody>
      </p:sp>
      <p:sp>
        <p:nvSpPr>
          <p:cNvPr id="1412" name="Google Shape;1412;p10"/>
          <p:cNvSpPr txBox="1">
            <a:spLocks noGrp="1"/>
          </p:cNvSpPr>
          <p:nvPr>
            <p:ph type="subTitle" idx="4"/>
          </p:nvPr>
        </p:nvSpPr>
        <p:spPr>
          <a:xfrm flipH="1">
            <a:off x="3874950" y="1717500"/>
            <a:ext cx="2114100" cy="435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 sz="1600" b="1" dirty="0">
                <a:latin typeface="Times New Roman" panose="02020603050405020304" pitchFamily="18" charset="0"/>
                <a:cs typeface="Times New Roman" panose="02020603050405020304" pitchFamily="18" charset="0"/>
              </a:rPr>
              <a:t>2. MERUMUSKAN MASALAH</a:t>
            </a:r>
            <a:endParaRPr sz="1600" b="1" dirty="0">
              <a:latin typeface="Times New Roman" panose="02020603050405020304" pitchFamily="18" charset="0"/>
              <a:cs typeface="Times New Roman" panose="02020603050405020304" pitchFamily="18" charset="0"/>
            </a:endParaRPr>
          </a:p>
        </p:txBody>
      </p:sp>
      <p:sp>
        <p:nvSpPr>
          <p:cNvPr id="1413" name="Google Shape;1413;p10"/>
          <p:cNvSpPr txBox="1">
            <a:spLocks noGrp="1"/>
          </p:cNvSpPr>
          <p:nvPr>
            <p:ph type="subTitle" idx="5"/>
          </p:nvPr>
        </p:nvSpPr>
        <p:spPr>
          <a:xfrm flipH="1">
            <a:off x="6168801" y="3905000"/>
            <a:ext cx="2114100" cy="588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 sz="1600" b="1" dirty="0">
                <a:latin typeface="Times New Roman" panose="02020603050405020304" pitchFamily="18" charset="0"/>
                <a:cs typeface="Times New Roman" panose="02020603050405020304" pitchFamily="18" charset="0"/>
              </a:rPr>
              <a:t>6. MERUMUSKAN KESIMPULAN</a:t>
            </a:r>
            <a:endParaRPr sz="1600" b="1" dirty="0">
              <a:latin typeface="Times New Roman" panose="02020603050405020304" pitchFamily="18" charset="0"/>
              <a:cs typeface="Times New Roman" panose="02020603050405020304" pitchFamily="18" charset="0"/>
            </a:endParaRPr>
          </a:p>
        </p:txBody>
      </p:sp>
      <p:sp>
        <p:nvSpPr>
          <p:cNvPr id="1414" name="Google Shape;1414;p10"/>
          <p:cNvSpPr txBox="1">
            <a:spLocks noGrp="1"/>
          </p:cNvSpPr>
          <p:nvPr>
            <p:ph type="subTitle" idx="6"/>
          </p:nvPr>
        </p:nvSpPr>
        <p:spPr>
          <a:xfrm flipH="1">
            <a:off x="6651150" y="2234829"/>
            <a:ext cx="2114100" cy="435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2400"/>
              <a:buNone/>
            </a:pPr>
            <a:r>
              <a:rPr lang="en" sz="1600" b="1" dirty="0">
                <a:latin typeface="Times New Roman" panose="02020603050405020304" pitchFamily="18" charset="0"/>
                <a:cs typeface="Times New Roman" panose="02020603050405020304" pitchFamily="18" charset="0"/>
              </a:rPr>
              <a:t>3.  MENGAJUKAN HIPOTESIS</a:t>
            </a:r>
            <a:endParaRPr sz="1600" b="1" dirty="0">
              <a:latin typeface="Times New Roman" panose="02020603050405020304" pitchFamily="18" charset="0"/>
              <a:cs typeface="Times New Roman" panose="02020603050405020304" pitchFamily="18" charset="0"/>
            </a:endParaRPr>
          </a:p>
        </p:txBody>
      </p:sp>
      <p:sp>
        <p:nvSpPr>
          <p:cNvPr id="80" name="Google Shape;686;p5">
            <a:extLst>
              <a:ext uri="{FF2B5EF4-FFF2-40B4-BE49-F238E27FC236}">
                <a16:creationId xmlns:a16="http://schemas.microsoft.com/office/drawing/2014/main" id="{2336B905-8B09-456E-B940-4C6AD00A96E4}"/>
              </a:ext>
            </a:extLst>
          </p:cNvPr>
          <p:cNvSpPr/>
          <p:nvPr/>
        </p:nvSpPr>
        <p:spPr>
          <a:xfrm rot="584684">
            <a:off x="1682682" y="1940990"/>
            <a:ext cx="391911" cy="351118"/>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1"/>
          </a:solidFill>
          <a:ln w="28575" cap="flat" cmpd="sng">
            <a:solidFill>
              <a:srgbClr val="FFFFFF"/>
            </a:solidFill>
            <a:prstDash val="solid"/>
            <a:round/>
            <a:headEnd type="none" w="sm" len="sm"/>
            <a:tailEnd type="none" w="sm" len="sm"/>
          </a:ln>
          <a:effectLst>
            <a:outerShdw blurRad="28575" dist="9525" dir="1938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1"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81" name="Google Shape;686;p5">
            <a:extLst>
              <a:ext uri="{FF2B5EF4-FFF2-40B4-BE49-F238E27FC236}">
                <a16:creationId xmlns:a16="http://schemas.microsoft.com/office/drawing/2014/main" id="{C9CAC2E0-6C5F-413C-8BBE-526B7805F232}"/>
              </a:ext>
            </a:extLst>
          </p:cNvPr>
          <p:cNvSpPr/>
          <p:nvPr/>
        </p:nvSpPr>
        <p:spPr>
          <a:xfrm rot="584684">
            <a:off x="4067918" y="3000169"/>
            <a:ext cx="391911" cy="351118"/>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1"/>
          </a:solidFill>
          <a:ln w="28575" cap="flat" cmpd="sng">
            <a:solidFill>
              <a:srgbClr val="FFFFFF"/>
            </a:solidFill>
            <a:prstDash val="solid"/>
            <a:round/>
            <a:headEnd type="none" w="sm" len="sm"/>
            <a:tailEnd type="none" w="sm" len="sm"/>
          </a:ln>
          <a:effectLst>
            <a:outerShdw blurRad="28575" dist="9525" dir="1938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1"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82" name="Google Shape;686;p5">
            <a:extLst>
              <a:ext uri="{FF2B5EF4-FFF2-40B4-BE49-F238E27FC236}">
                <a16:creationId xmlns:a16="http://schemas.microsoft.com/office/drawing/2014/main" id="{E4C34D1B-AC3F-4006-A238-599AD50AF913}"/>
              </a:ext>
            </a:extLst>
          </p:cNvPr>
          <p:cNvSpPr/>
          <p:nvPr/>
        </p:nvSpPr>
        <p:spPr>
          <a:xfrm rot="584684">
            <a:off x="1477341" y="3786423"/>
            <a:ext cx="391911" cy="351118"/>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1"/>
          </a:solidFill>
          <a:ln w="28575" cap="flat" cmpd="sng">
            <a:solidFill>
              <a:srgbClr val="FFFFFF"/>
            </a:solidFill>
            <a:prstDash val="solid"/>
            <a:round/>
            <a:headEnd type="none" w="sm" len="sm"/>
            <a:tailEnd type="none" w="sm" len="sm"/>
          </a:ln>
          <a:effectLst>
            <a:outerShdw blurRad="28575" dist="9525" dir="1938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1"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83" name="Google Shape;686;p5">
            <a:extLst>
              <a:ext uri="{FF2B5EF4-FFF2-40B4-BE49-F238E27FC236}">
                <a16:creationId xmlns:a16="http://schemas.microsoft.com/office/drawing/2014/main" id="{161F2878-C56A-4C59-9ACB-31F4CA578CD5}"/>
              </a:ext>
            </a:extLst>
          </p:cNvPr>
          <p:cNvSpPr/>
          <p:nvPr/>
        </p:nvSpPr>
        <p:spPr>
          <a:xfrm rot="584684">
            <a:off x="6671425" y="1676543"/>
            <a:ext cx="391911" cy="351118"/>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1"/>
          </a:solidFill>
          <a:ln w="28575" cap="flat" cmpd="sng">
            <a:solidFill>
              <a:srgbClr val="FFFFFF"/>
            </a:solidFill>
            <a:prstDash val="solid"/>
            <a:round/>
            <a:headEnd type="none" w="sm" len="sm"/>
            <a:tailEnd type="none" w="sm" len="sm"/>
          </a:ln>
          <a:effectLst>
            <a:outerShdw blurRad="28575" dist="9525" dir="1938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1"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84" name="Google Shape;686;p5">
            <a:extLst>
              <a:ext uri="{FF2B5EF4-FFF2-40B4-BE49-F238E27FC236}">
                <a16:creationId xmlns:a16="http://schemas.microsoft.com/office/drawing/2014/main" id="{E718830C-16FA-4BC4-84FF-C49660C7E384}"/>
              </a:ext>
            </a:extLst>
          </p:cNvPr>
          <p:cNvSpPr/>
          <p:nvPr/>
        </p:nvSpPr>
        <p:spPr>
          <a:xfrm rot="584684">
            <a:off x="3929969" y="1149604"/>
            <a:ext cx="391911" cy="351118"/>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1"/>
          </a:solidFill>
          <a:ln w="28575" cap="flat" cmpd="sng">
            <a:solidFill>
              <a:srgbClr val="FFFFFF"/>
            </a:solidFill>
            <a:prstDash val="solid"/>
            <a:round/>
            <a:headEnd type="none" w="sm" len="sm"/>
            <a:tailEnd type="none" w="sm" len="sm"/>
          </a:ln>
          <a:effectLst>
            <a:outerShdw blurRad="28575" dist="9525" dir="1938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1"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
        <p:nvSpPr>
          <p:cNvPr id="85" name="Google Shape;686;p5">
            <a:extLst>
              <a:ext uri="{FF2B5EF4-FFF2-40B4-BE49-F238E27FC236}">
                <a16:creationId xmlns:a16="http://schemas.microsoft.com/office/drawing/2014/main" id="{30BD2D6C-31BF-4D91-B6C1-7698C892048A}"/>
              </a:ext>
            </a:extLst>
          </p:cNvPr>
          <p:cNvSpPr/>
          <p:nvPr/>
        </p:nvSpPr>
        <p:spPr>
          <a:xfrm rot="584684">
            <a:off x="6167809" y="3785093"/>
            <a:ext cx="391911" cy="351118"/>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1"/>
          </a:solidFill>
          <a:ln w="28575" cap="flat" cmpd="sng">
            <a:solidFill>
              <a:srgbClr val="FFFFFF"/>
            </a:solidFill>
            <a:prstDash val="solid"/>
            <a:round/>
            <a:headEnd type="none" w="sm" len="sm"/>
            <a:tailEnd type="none" w="sm" len="sm"/>
          </a:ln>
          <a:effectLst>
            <a:outerShdw blurRad="28575" dist="9525" dir="1938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600" b="1" i="0" u="none" strike="noStrike" cap="none">
              <a:solidFill>
                <a:srgbClr val="000000"/>
              </a:solidFill>
              <a:latin typeface="Times New Roman" panose="02020603050405020304" pitchFamily="18" charset="0"/>
              <a:cs typeface="Times New Roman" panose="02020603050405020304" pitchFamily="18" charset="0"/>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9"/>
        <p:cNvGrpSpPr/>
        <p:nvPr/>
      </p:nvGrpSpPr>
      <p:grpSpPr>
        <a:xfrm>
          <a:off x="0" y="0"/>
          <a:ext cx="0" cy="0"/>
          <a:chOff x="0" y="0"/>
          <a:chExt cx="0" cy="0"/>
        </a:xfrm>
      </p:grpSpPr>
      <p:sp>
        <p:nvSpPr>
          <p:cNvPr id="680" name="Google Shape;680;p5"/>
          <p:cNvSpPr/>
          <p:nvPr/>
        </p:nvSpPr>
        <p:spPr>
          <a:xfrm>
            <a:off x="2212740" y="119348"/>
            <a:ext cx="5438514" cy="625071"/>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2"/>
          </a:solidFill>
          <a:ln>
            <a:noFill/>
          </a:ln>
          <a:effectLst>
            <a:outerShdw blurRad="28575" dist="19050" dir="1932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5"/>
          <p:cNvSpPr/>
          <p:nvPr/>
        </p:nvSpPr>
        <p:spPr>
          <a:xfrm rot="7791998">
            <a:off x="7058505" y="716709"/>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4901"/>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5"/>
          <p:cNvSpPr/>
          <p:nvPr/>
        </p:nvSpPr>
        <p:spPr>
          <a:xfrm rot="7791998">
            <a:off x="1923405" y="333984"/>
            <a:ext cx="882084" cy="299122"/>
          </a:xfrm>
          <a:custGeom>
            <a:avLst/>
            <a:gdLst/>
            <a:ahLst/>
            <a:cxnLst/>
            <a:rect l="l" t="t" r="r" b="b"/>
            <a:pathLst>
              <a:path w="9177" h="3112" extrusionOk="0">
                <a:moveTo>
                  <a:pt x="9011" y="1"/>
                </a:moveTo>
                <a:lnTo>
                  <a:pt x="1" y="655"/>
                </a:lnTo>
                <a:lnTo>
                  <a:pt x="1" y="682"/>
                </a:lnTo>
                <a:lnTo>
                  <a:pt x="34" y="728"/>
                </a:lnTo>
                <a:lnTo>
                  <a:pt x="7" y="741"/>
                </a:lnTo>
                <a:lnTo>
                  <a:pt x="7" y="758"/>
                </a:lnTo>
                <a:lnTo>
                  <a:pt x="106" y="821"/>
                </a:lnTo>
                <a:lnTo>
                  <a:pt x="14" y="827"/>
                </a:lnTo>
                <a:lnTo>
                  <a:pt x="109" y="867"/>
                </a:lnTo>
                <a:lnTo>
                  <a:pt x="57" y="897"/>
                </a:lnTo>
                <a:lnTo>
                  <a:pt x="117" y="940"/>
                </a:lnTo>
                <a:lnTo>
                  <a:pt x="63" y="986"/>
                </a:lnTo>
                <a:lnTo>
                  <a:pt x="120" y="1022"/>
                </a:lnTo>
                <a:cubicBezTo>
                  <a:pt x="120" y="1022"/>
                  <a:pt x="60" y="1042"/>
                  <a:pt x="67" y="1055"/>
                </a:cubicBezTo>
                <a:cubicBezTo>
                  <a:pt x="77" y="1068"/>
                  <a:pt x="126" y="1112"/>
                  <a:pt x="126" y="1112"/>
                </a:cubicBezTo>
                <a:lnTo>
                  <a:pt x="86" y="1128"/>
                </a:lnTo>
                <a:lnTo>
                  <a:pt x="109" y="1181"/>
                </a:lnTo>
                <a:lnTo>
                  <a:pt x="100" y="1227"/>
                </a:lnTo>
                <a:lnTo>
                  <a:pt x="126" y="1297"/>
                </a:lnTo>
                <a:lnTo>
                  <a:pt x="113" y="1419"/>
                </a:lnTo>
                <a:lnTo>
                  <a:pt x="159" y="1541"/>
                </a:lnTo>
                <a:lnTo>
                  <a:pt x="143" y="1660"/>
                </a:lnTo>
                <a:lnTo>
                  <a:pt x="176" y="1782"/>
                </a:lnTo>
                <a:lnTo>
                  <a:pt x="140" y="2014"/>
                </a:lnTo>
                <a:lnTo>
                  <a:pt x="209" y="2246"/>
                </a:lnTo>
                <a:lnTo>
                  <a:pt x="179" y="2394"/>
                </a:lnTo>
                <a:lnTo>
                  <a:pt x="216" y="2563"/>
                </a:lnTo>
                <a:lnTo>
                  <a:pt x="216" y="2705"/>
                </a:lnTo>
                <a:lnTo>
                  <a:pt x="248" y="2788"/>
                </a:lnTo>
                <a:cubicBezTo>
                  <a:pt x="248" y="2788"/>
                  <a:pt x="202" y="2805"/>
                  <a:pt x="216" y="2814"/>
                </a:cubicBezTo>
                <a:cubicBezTo>
                  <a:pt x="225" y="2824"/>
                  <a:pt x="265" y="2861"/>
                  <a:pt x="255" y="2874"/>
                </a:cubicBezTo>
                <a:cubicBezTo>
                  <a:pt x="248" y="2890"/>
                  <a:pt x="213" y="3026"/>
                  <a:pt x="213" y="3026"/>
                </a:cubicBezTo>
                <a:lnTo>
                  <a:pt x="272" y="3052"/>
                </a:lnTo>
                <a:lnTo>
                  <a:pt x="228" y="3076"/>
                </a:lnTo>
                <a:lnTo>
                  <a:pt x="239" y="3112"/>
                </a:lnTo>
                <a:lnTo>
                  <a:pt x="9177" y="2461"/>
                </a:lnTo>
                <a:lnTo>
                  <a:pt x="9038" y="2368"/>
                </a:lnTo>
                <a:lnTo>
                  <a:pt x="9094" y="2252"/>
                </a:lnTo>
                <a:lnTo>
                  <a:pt x="8958" y="2143"/>
                </a:lnTo>
                <a:lnTo>
                  <a:pt x="9097" y="2044"/>
                </a:lnTo>
                <a:lnTo>
                  <a:pt x="8946" y="1935"/>
                </a:lnTo>
                <a:cubicBezTo>
                  <a:pt x="8946" y="1935"/>
                  <a:pt x="9081" y="1782"/>
                  <a:pt x="9101" y="1759"/>
                </a:cubicBezTo>
                <a:cubicBezTo>
                  <a:pt x="9124" y="1736"/>
                  <a:pt x="8992" y="1620"/>
                  <a:pt x="8992" y="1620"/>
                </a:cubicBezTo>
                <a:lnTo>
                  <a:pt x="9081" y="1532"/>
                </a:lnTo>
                <a:lnTo>
                  <a:pt x="8935" y="1290"/>
                </a:lnTo>
                <a:lnTo>
                  <a:pt x="9097" y="1164"/>
                </a:lnTo>
                <a:lnTo>
                  <a:pt x="9061" y="691"/>
                </a:lnTo>
                <a:lnTo>
                  <a:pt x="8879" y="513"/>
                </a:lnTo>
                <a:lnTo>
                  <a:pt x="9038" y="341"/>
                </a:lnTo>
                <a:lnTo>
                  <a:pt x="9028" y="228"/>
                </a:lnTo>
                <a:lnTo>
                  <a:pt x="8859" y="242"/>
                </a:lnTo>
                <a:lnTo>
                  <a:pt x="8859" y="242"/>
                </a:lnTo>
                <a:lnTo>
                  <a:pt x="9011" y="1"/>
                </a:lnTo>
                <a:close/>
              </a:path>
            </a:pathLst>
          </a:custGeom>
          <a:solidFill>
            <a:schemeClr val="dk1">
              <a:alpha val="14901"/>
            </a:schemeClr>
          </a:solidFill>
          <a:ln>
            <a:noFill/>
          </a:ln>
          <a:effectLst>
            <a:outerShdw blurRad="28575" dist="19050" dir="19200000" algn="bl" rotWithShape="0">
              <a:srgbClr val="000000">
                <a:alpha val="2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5"/>
          <p:cNvSpPr txBox="1">
            <a:spLocks noGrp="1"/>
          </p:cNvSpPr>
          <p:nvPr>
            <p:ph type="title"/>
          </p:nvPr>
        </p:nvSpPr>
        <p:spPr>
          <a:xfrm>
            <a:off x="1385400" y="56857"/>
            <a:ext cx="6992400" cy="69766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2000" dirty="0" err="1">
                <a:solidFill>
                  <a:schemeClr val="bg1"/>
                </a:solidFill>
                <a:effectLst/>
                <a:latin typeface="+mj-lt"/>
                <a:ea typeface="Calibri" panose="020F0502020204030204" pitchFamily="34" charset="0"/>
                <a:cs typeface="Times New Roman" panose="02020603050405020304" pitchFamily="18" charset="0"/>
              </a:rPr>
              <a:t>Aplikasi</a:t>
            </a:r>
            <a:r>
              <a:rPr lang="en-US" sz="2000" dirty="0">
                <a:solidFill>
                  <a:schemeClr val="bg1"/>
                </a:solidFill>
                <a:effectLst/>
                <a:latin typeface="+mj-lt"/>
                <a:ea typeface="Calibri" panose="020F0502020204030204" pitchFamily="34" charset="0"/>
                <a:cs typeface="Times New Roman" panose="02020603050405020304" pitchFamily="18" charset="0"/>
              </a:rPr>
              <a:t> Model </a:t>
            </a:r>
            <a:r>
              <a:rPr lang="en-US" sz="2000" dirty="0" err="1">
                <a:solidFill>
                  <a:schemeClr val="bg1"/>
                </a:solidFill>
                <a:latin typeface="+mj-lt"/>
                <a:ea typeface="Calibri" panose="020F0502020204030204" pitchFamily="34" charset="0"/>
                <a:cs typeface="Times New Roman" panose="02020603050405020304" pitchFamily="18" charset="0"/>
              </a:rPr>
              <a:t>I</a:t>
            </a:r>
            <a:r>
              <a:rPr lang="en-US" sz="2000" dirty="0" err="1">
                <a:solidFill>
                  <a:schemeClr val="bg1"/>
                </a:solidFill>
                <a:effectLst/>
                <a:latin typeface="+mj-lt"/>
                <a:ea typeface="Calibri" panose="020F0502020204030204" pitchFamily="34" charset="0"/>
                <a:cs typeface="Times New Roman" panose="02020603050405020304" pitchFamily="18" charset="0"/>
              </a:rPr>
              <a:t>nkuiri</a:t>
            </a:r>
            <a:r>
              <a:rPr lang="en-US" sz="2000" dirty="0">
                <a:solidFill>
                  <a:schemeClr val="bg1"/>
                </a:solidFill>
                <a:effectLst/>
                <a:latin typeface="+mj-lt"/>
                <a:ea typeface="Calibri" panose="020F0502020204030204" pitchFamily="34" charset="0"/>
                <a:cs typeface="Times New Roman" panose="02020603050405020304" pitchFamily="18" charset="0"/>
              </a:rPr>
              <a:t> </a:t>
            </a:r>
            <a:r>
              <a:rPr lang="en-US" sz="2000" dirty="0" err="1">
                <a:solidFill>
                  <a:schemeClr val="bg1"/>
                </a:solidFill>
                <a:effectLst/>
                <a:latin typeface="+mj-lt"/>
                <a:ea typeface="Calibri" panose="020F0502020204030204" pitchFamily="34" charset="0"/>
                <a:cs typeface="Times New Roman" panose="02020603050405020304" pitchFamily="18" charset="0"/>
              </a:rPr>
              <a:t>dalam</a:t>
            </a:r>
            <a:r>
              <a:rPr lang="en-US" sz="2000" dirty="0">
                <a:solidFill>
                  <a:schemeClr val="bg1"/>
                </a:solidFill>
                <a:effectLst/>
                <a:latin typeface="+mj-lt"/>
                <a:ea typeface="Calibri" panose="020F0502020204030204" pitchFamily="34" charset="0"/>
                <a:cs typeface="Times New Roman" panose="02020603050405020304" pitchFamily="18" charset="0"/>
              </a:rPr>
              <a:t> </a:t>
            </a:r>
            <a:br>
              <a:rPr lang="en-US" sz="2000" dirty="0">
                <a:solidFill>
                  <a:schemeClr val="bg1"/>
                </a:solidFill>
                <a:effectLst/>
                <a:latin typeface="+mj-lt"/>
                <a:ea typeface="Calibri" panose="020F0502020204030204" pitchFamily="34" charset="0"/>
                <a:cs typeface="Times New Roman" panose="02020603050405020304" pitchFamily="18" charset="0"/>
              </a:rPr>
            </a:br>
            <a:r>
              <a:rPr lang="en-US" sz="2000" dirty="0" err="1">
                <a:solidFill>
                  <a:schemeClr val="bg1"/>
                </a:solidFill>
                <a:latin typeface="+mj-lt"/>
                <a:ea typeface="Calibri" panose="020F0502020204030204" pitchFamily="34" charset="0"/>
                <a:cs typeface="Times New Roman" panose="02020603050405020304" pitchFamily="18" charset="0"/>
              </a:rPr>
              <a:t>P</a:t>
            </a:r>
            <a:r>
              <a:rPr lang="en-US" sz="2000" dirty="0" err="1">
                <a:solidFill>
                  <a:schemeClr val="bg1"/>
                </a:solidFill>
                <a:effectLst/>
                <a:latin typeface="+mj-lt"/>
                <a:ea typeface="Calibri" panose="020F0502020204030204" pitchFamily="34" charset="0"/>
                <a:cs typeface="Times New Roman" panose="02020603050405020304" pitchFamily="18" charset="0"/>
              </a:rPr>
              <a:t>embelajaran</a:t>
            </a:r>
            <a:r>
              <a:rPr lang="en-US" sz="2000" dirty="0">
                <a:solidFill>
                  <a:schemeClr val="bg1"/>
                </a:solidFill>
                <a:effectLst/>
                <a:latin typeface="+mj-lt"/>
                <a:ea typeface="Calibri" panose="020F0502020204030204" pitchFamily="34" charset="0"/>
                <a:cs typeface="Times New Roman" panose="02020603050405020304" pitchFamily="18" charset="0"/>
              </a:rPr>
              <a:t> </a:t>
            </a:r>
            <a:r>
              <a:rPr lang="en-US" sz="2000" dirty="0" err="1">
                <a:solidFill>
                  <a:schemeClr val="bg1"/>
                </a:solidFill>
                <a:latin typeface="+mj-lt"/>
                <a:ea typeface="Calibri" panose="020F0502020204030204" pitchFamily="34" charset="0"/>
                <a:cs typeface="Times New Roman" panose="02020603050405020304" pitchFamily="18" charset="0"/>
              </a:rPr>
              <a:t>B</a:t>
            </a:r>
            <a:r>
              <a:rPr lang="en-US" sz="2000" dirty="0" err="1">
                <a:solidFill>
                  <a:schemeClr val="bg1"/>
                </a:solidFill>
                <a:effectLst/>
                <a:latin typeface="+mj-lt"/>
                <a:ea typeface="Calibri" panose="020F0502020204030204" pitchFamily="34" charset="0"/>
                <a:cs typeface="Times New Roman" panose="02020603050405020304" pitchFamily="18" charset="0"/>
              </a:rPr>
              <a:t>iologi</a:t>
            </a:r>
            <a:endParaRPr sz="2000" dirty="0">
              <a:solidFill>
                <a:schemeClr val="bg1"/>
              </a:solidFill>
              <a:latin typeface="+mj-lt"/>
            </a:endParaRPr>
          </a:p>
        </p:txBody>
      </p:sp>
      <p:sp>
        <p:nvSpPr>
          <p:cNvPr id="684" name="Google Shape;684;p5"/>
          <p:cNvSpPr txBox="1">
            <a:spLocks noGrp="1"/>
          </p:cNvSpPr>
          <p:nvPr>
            <p:ph type="subTitle" idx="1"/>
          </p:nvPr>
        </p:nvSpPr>
        <p:spPr>
          <a:xfrm rot="611">
            <a:off x="1035194" y="915456"/>
            <a:ext cx="7663819" cy="4124918"/>
          </a:xfrm>
          <a:prstGeom prst="rect">
            <a:avLst/>
          </a:prstGeom>
          <a:noFill/>
          <a:ln>
            <a:noFill/>
          </a:ln>
        </p:spPr>
        <p:txBody>
          <a:bodyPr spcFirstLastPara="1" wrap="square" lIns="91425" tIns="91425" rIns="91425" bIns="91425" anchor="ctr" anchorCtr="0">
            <a:noAutofit/>
          </a:bodyPr>
          <a:lstStyle/>
          <a:p>
            <a:pPr marL="0" indent="0" algn="l">
              <a:lnSpc>
                <a:spcPct val="107000"/>
              </a:lnSpc>
              <a:spcAft>
                <a:spcPts val="800"/>
              </a:spcAft>
              <a:buNone/>
            </a:pPr>
            <a:r>
              <a:rPr lang="en-US" sz="1400" dirty="0" err="1">
                <a:effectLst/>
                <a:latin typeface="+mj-lt"/>
                <a:ea typeface="Calibri" panose="020F0502020204030204" pitchFamily="34" charset="0"/>
                <a:cs typeface="Times New Roman" panose="02020603050405020304" pitchFamily="18" charset="0"/>
              </a:rPr>
              <a:t>Contoh</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penerapan</a:t>
            </a:r>
            <a:r>
              <a:rPr lang="en-US" sz="1400" dirty="0">
                <a:effectLst/>
                <a:latin typeface="+mj-lt"/>
                <a:ea typeface="Calibri" panose="020F0502020204030204" pitchFamily="34" charset="0"/>
                <a:cs typeface="Times New Roman" panose="02020603050405020304" pitchFamily="18" charset="0"/>
              </a:rPr>
              <a:t> model </a:t>
            </a:r>
            <a:r>
              <a:rPr lang="en-US" sz="1400" dirty="0" err="1">
                <a:effectLst/>
                <a:latin typeface="+mj-lt"/>
                <a:ea typeface="Calibri" panose="020F0502020204030204" pitchFamily="34" charset="0"/>
                <a:cs typeface="Times New Roman" panose="02020603050405020304" pitchFamily="18" charset="0"/>
              </a:rPr>
              <a:t>inkuiri</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terhadap</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materi</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pertumbuhan</a:t>
            </a:r>
            <a:r>
              <a:rPr lang="en-US" sz="1400" dirty="0">
                <a:effectLst/>
                <a:latin typeface="+mj-lt"/>
                <a:ea typeface="Calibri" panose="020F0502020204030204" pitchFamily="34" charset="0"/>
                <a:cs typeface="Times New Roman" panose="02020603050405020304" pitchFamily="18" charset="0"/>
              </a:rPr>
              <a:t> dan </a:t>
            </a:r>
            <a:r>
              <a:rPr lang="en-US" sz="1400" dirty="0" err="1">
                <a:effectLst/>
                <a:latin typeface="+mj-lt"/>
                <a:ea typeface="Calibri" panose="020F0502020204030204" pitchFamily="34" charset="0"/>
                <a:cs typeface="Times New Roman" panose="02020603050405020304" pitchFamily="18" charset="0"/>
              </a:rPr>
              <a:t>perkembangan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tumbuhan</a:t>
            </a:r>
            <a:r>
              <a:rPr lang="en-US" sz="1400" dirty="0">
                <a:effectLst/>
                <a:latin typeface="+mj-lt"/>
                <a:ea typeface="Calibri" panose="020F0502020204030204" pitchFamily="34" charset="0"/>
                <a:cs typeface="Times New Roman" panose="02020603050405020304" pitchFamily="18" charset="0"/>
              </a:rPr>
              <a:t>: </a:t>
            </a:r>
          </a:p>
          <a:p>
            <a:pPr marL="0" lvl="0" indent="0" algn="l">
              <a:lnSpc>
                <a:spcPct val="107000"/>
              </a:lnSpc>
              <a:spcAft>
                <a:spcPts val="800"/>
              </a:spcAft>
              <a:buNone/>
            </a:pPr>
            <a:r>
              <a:rPr lang="en-US" sz="1400" dirty="0">
                <a:effectLst/>
                <a:latin typeface="+mj-lt"/>
                <a:ea typeface="Calibri" panose="020F0502020204030204" pitchFamily="34" charset="0"/>
                <a:cs typeface="Times New Roman" panose="02020603050405020304" pitchFamily="18" charset="0"/>
              </a:rPr>
              <a:t>1. </a:t>
            </a:r>
            <a:r>
              <a:rPr lang="en-US" sz="1400" dirty="0" err="1">
                <a:effectLst/>
                <a:latin typeface="+mj-lt"/>
                <a:ea typeface="Calibri" panose="020F0502020204030204" pitchFamily="34" charset="0"/>
                <a:cs typeface="Times New Roman" panose="02020603050405020304" pitchFamily="18" charset="0"/>
              </a:rPr>
              <a:t>Orientasi</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Terhadap</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Masalah</a:t>
            </a:r>
            <a:endParaRPr lang="en-ID" sz="1400" dirty="0">
              <a:latin typeface="+mj-lt"/>
              <a:ea typeface="Calibri" panose="020F0502020204030204" pitchFamily="34" charset="0"/>
              <a:cs typeface="Times New Roman" panose="02020603050405020304" pitchFamily="18" charset="0"/>
            </a:endParaRPr>
          </a:p>
          <a:p>
            <a:pPr marL="0" lvl="0" indent="0" algn="l">
              <a:lnSpc>
                <a:spcPct val="107000"/>
              </a:lnSpc>
              <a:spcAft>
                <a:spcPts val="800"/>
              </a:spcAft>
              <a:buNone/>
            </a:pPr>
            <a:r>
              <a:rPr lang="en-US" sz="1400" dirty="0">
                <a:effectLst/>
                <a:latin typeface="+mj-lt"/>
                <a:ea typeface="Calibri" panose="020F0502020204030204" pitchFamily="34" charset="0"/>
                <a:cs typeface="Times New Roman" panose="02020603050405020304" pitchFamily="18" charset="0"/>
              </a:rPr>
              <a:t>Guru </a:t>
            </a:r>
            <a:r>
              <a:rPr lang="en-US" sz="1400" dirty="0" err="1">
                <a:effectLst/>
                <a:latin typeface="+mj-lt"/>
                <a:ea typeface="Calibri" panose="020F0502020204030204" pitchFamily="34" charset="0"/>
                <a:cs typeface="Times New Roman" panose="02020603050405020304" pitchFamily="18" charset="0"/>
              </a:rPr>
              <a:t>memberikan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motivasi</a:t>
            </a:r>
            <a:r>
              <a:rPr lang="en-US" sz="1400" dirty="0">
                <a:effectLst/>
                <a:latin typeface="+mj-lt"/>
                <a:ea typeface="Calibri" panose="020F0502020204030204" pitchFamily="34" charset="0"/>
                <a:cs typeface="Times New Roman" panose="02020603050405020304" pitchFamily="18" charset="0"/>
              </a:rPr>
              <a:t> pada </a:t>
            </a:r>
            <a:r>
              <a:rPr lang="en-US" sz="1400" dirty="0" err="1">
                <a:effectLst/>
                <a:latin typeface="+mj-lt"/>
                <a:ea typeface="Calibri" panose="020F0502020204030204" pitchFamily="34" charset="0"/>
                <a:cs typeface="Times New Roman" panose="02020603050405020304" pitchFamily="18" charset="0"/>
              </a:rPr>
              <a:t>siswa</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dengan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memulai</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diskusi</a:t>
            </a:r>
            <a:r>
              <a:rPr lang="en-US" sz="1400" dirty="0">
                <a:effectLst/>
                <a:latin typeface="+mj-lt"/>
                <a:ea typeface="Calibri" panose="020F0502020204030204" pitchFamily="34" charset="0"/>
                <a:cs typeface="Times New Roman" panose="02020603050405020304" pitchFamily="18" charset="0"/>
              </a:rPr>
              <a:t> dan </a:t>
            </a:r>
            <a:r>
              <a:rPr lang="en-US" sz="1400" dirty="0" err="1">
                <a:effectLst/>
                <a:latin typeface="+mj-lt"/>
                <a:ea typeface="Calibri" panose="020F0502020204030204" pitchFamily="34" charset="0"/>
                <a:cs typeface="Times New Roman" panose="02020603050405020304" pitchFamily="18" charset="0"/>
              </a:rPr>
              <a:t>menanyakan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kepada</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siswa</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Pernahkah</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kamu</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memperhatikan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tinggi</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badanmu</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Coba</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kamu</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bandingkan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tinggi</a:t>
            </a:r>
            <a:r>
              <a:rPr lang="en-US" sz="1400" dirty="0">
                <a:effectLst/>
                <a:latin typeface="+mj-lt"/>
                <a:ea typeface="Calibri" panose="020F0502020204030204" pitchFamily="34" charset="0"/>
                <a:cs typeface="Times New Roman" panose="02020603050405020304" pitchFamily="18" charset="0"/>
              </a:rPr>
              <a:t> badan mu </a:t>
            </a:r>
            <a:r>
              <a:rPr lang="en-US" sz="1400" dirty="0" err="1">
                <a:effectLst/>
                <a:latin typeface="+mj-lt"/>
                <a:ea typeface="Calibri" panose="020F0502020204030204" pitchFamily="34" charset="0"/>
                <a:cs typeface="Times New Roman" panose="02020603050405020304" pitchFamily="18" charset="0"/>
              </a:rPr>
              <a:t>sewaktu</a:t>
            </a:r>
            <a:r>
              <a:rPr lang="en-US" sz="1400" dirty="0">
                <a:effectLst/>
                <a:latin typeface="+mj-lt"/>
                <a:ea typeface="Calibri" panose="020F0502020204030204" pitchFamily="34" charset="0"/>
                <a:cs typeface="Times New Roman" panose="02020603050405020304" pitchFamily="18" charset="0"/>
              </a:rPr>
              <a:t> di SMP </a:t>
            </a:r>
            <a:r>
              <a:rPr lang="en-US" sz="1400" dirty="0" err="1">
                <a:effectLst/>
                <a:latin typeface="+mj-lt"/>
                <a:ea typeface="Calibri" panose="020F0502020204030204" pitchFamily="34" charset="0"/>
                <a:cs typeface="Times New Roman" panose="02020603050405020304" pitchFamily="18" charset="0"/>
              </a:rPr>
              <a:t>dengan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sekarang</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bagaimana</a:t>
            </a:r>
            <a:r>
              <a:rPr lang="en-US" sz="1400" dirty="0">
                <a:effectLst/>
                <a:latin typeface="+mj-lt"/>
                <a:ea typeface="Calibri" panose="020F0502020204030204" pitchFamily="34" charset="0"/>
                <a:cs typeface="Times New Roman" panose="02020603050405020304" pitchFamily="18" charset="0"/>
              </a:rPr>
              <a:t> proses </a:t>
            </a:r>
            <a:r>
              <a:rPr lang="en-US" sz="1400" dirty="0" err="1">
                <a:effectLst/>
                <a:latin typeface="+mj-lt"/>
                <a:ea typeface="Calibri" panose="020F0502020204030204" pitchFamily="34" charset="0"/>
                <a:cs typeface="Times New Roman" panose="02020603050405020304" pitchFamily="18" charset="0"/>
              </a:rPr>
              <a:t>pertumbuhan</a:t>
            </a:r>
            <a:r>
              <a:rPr lang="en-US" sz="1400" dirty="0">
                <a:effectLst/>
                <a:latin typeface="+mj-lt"/>
                <a:ea typeface="Calibri" panose="020F0502020204030204" pitchFamily="34" charset="0"/>
                <a:cs typeface="Times New Roman" panose="02020603050405020304" pitchFamily="18" charset="0"/>
              </a:rPr>
              <a:t> dan </a:t>
            </a:r>
            <a:r>
              <a:rPr lang="en-US" sz="1400" dirty="0" err="1">
                <a:effectLst/>
                <a:latin typeface="+mj-lt"/>
                <a:ea typeface="Calibri" panose="020F0502020204030204" pitchFamily="34" charset="0"/>
                <a:cs typeface="Times New Roman" panose="02020603050405020304" pitchFamily="18" charset="0"/>
              </a:rPr>
              <a:t>perkembangan</a:t>
            </a:r>
            <a:r>
              <a:rPr lang="en-US" sz="1400" dirty="0">
                <a:effectLst/>
                <a:latin typeface="+mj-lt"/>
                <a:ea typeface="Calibri" panose="020F0502020204030204" pitchFamily="34" charset="0"/>
                <a:cs typeface="Times New Roman" panose="02020603050405020304" pitchFamily="18" charset="0"/>
              </a:rPr>
              <a:t>, dan </a:t>
            </a:r>
            <a:r>
              <a:rPr lang="en-US" sz="1400" dirty="0" err="1">
                <a:effectLst/>
                <a:latin typeface="+mj-lt"/>
                <a:ea typeface="Calibri" panose="020F0502020204030204" pitchFamily="34" charset="0"/>
                <a:cs typeface="Times New Roman" panose="02020603050405020304" pitchFamily="18" charset="0"/>
              </a:rPr>
              <a:t>faktor-faktor</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apa</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saja</a:t>
            </a:r>
            <a:r>
              <a:rPr lang="en-US" sz="1400" dirty="0">
                <a:effectLst/>
                <a:latin typeface="+mj-lt"/>
                <a:ea typeface="Calibri" panose="020F0502020204030204" pitchFamily="34" charset="0"/>
                <a:cs typeface="Times New Roman" panose="02020603050405020304" pitchFamily="18" charset="0"/>
              </a:rPr>
              <a:t> yang </a:t>
            </a:r>
            <a:r>
              <a:rPr lang="en-US" sz="1400" dirty="0" err="1">
                <a:effectLst/>
                <a:latin typeface="+mj-lt"/>
                <a:ea typeface="Calibri" panose="020F0502020204030204" pitchFamily="34" charset="0"/>
                <a:cs typeface="Times New Roman" panose="02020603050405020304" pitchFamily="18" charset="0"/>
              </a:rPr>
              <a:t>mempengaruhinya</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Sesudah</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itu</a:t>
            </a:r>
            <a:r>
              <a:rPr lang="en-US" sz="1400" dirty="0">
                <a:effectLst/>
                <a:latin typeface="+mj-lt"/>
                <a:ea typeface="Calibri" panose="020F0502020204030204" pitchFamily="34" charset="0"/>
                <a:cs typeface="Times New Roman" panose="02020603050405020304" pitchFamily="18" charset="0"/>
              </a:rPr>
              <a:t> kalian </a:t>
            </a:r>
            <a:r>
              <a:rPr lang="en-US" sz="1400" dirty="0" err="1">
                <a:effectLst/>
                <a:latin typeface="+mj-lt"/>
                <a:ea typeface="Calibri" panose="020F0502020204030204" pitchFamily="34" charset="0"/>
                <a:cs typeface="Times New Roman" panose="02020603050405020304" pitchFamily="18" charset="0"/>
              </a:rPr>
              <a:t>kaitkan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dengan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pertumbuhan</a:t>
            </a:r>
            <a:r>
              <a:rPr lang="en-US" sz="1400" dirty="0">
                <a:effectLst/>
                <a:latin typeface="+mj-lt"/>
                <a:ea typeface="Calibri" panose="020F0502020204030204" pitchFamily="34" charset="0"/>
                <a:cs typeface="Times New Roman" panose="02020603050405020304" pitchFamily="18" charset="0"/>
              </a:rPr>
              <a:t> dan </a:t>
            </a:r>
            <a:r>
              <a:rPr lang="en-US" sz="1400" dirty="0" err="1">
                <a:effectLst/>
                <a:latin typeface="+mj-lt"/>
                <a:ea typeface="Calibri" panose="020F0502020204030204" pitchFamily="34" charset="0"/>
                <a:cs typeface="Times New Roman" panose="02020603050405020304" pitchFamily="18" charset="0"/>
              </a:rPr>
              <a:t>perkembangan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tumbuhan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bagiamana</a:t>
            </a:r>
            <a:r>
              <a:rPr lang="en-US" sz="1400" dirty="0">
                <a:effectLst/>
                <a:latin typeface="+mj-lt"/>
                <a:ea typeface="Calibri" panose="020F0502020204030204" pitchFamily="34" charset="0"/>
                <a:cs typeface="Times New Roman" panose="02020603050405020304" pitchFamily="18" charset="0"/>
              </a:rPr>
              <a:t> proses </a:t>
            </a:r>
            <a:r>
              <a:rPr lang="en-US" sz="1400" dirty="0" err="1">
                <a:effectLst/>
                <a:latin typeface="+mj-lt"/>
                <a:ea typeface="Calibri" panose="020F0502020204030204" pitchFamily="34" charset="0"/>
                <a:cs typeface="Times New Roman" panose="02020603050405020304" pitchFamily="18" charset="0"/>
              </a:rPr>
              <a:t>pertumbuhan</a:t>
            </a:r>
            <a:r>
              <a:rPr lang="en-US" sz="1400" dirty="0">
                <a:effectLst/>
                <a:latin typeface="+mj-lt"/>
                <a:ea typeface="Calibri" panose="020F0502020204030204" pitchFamily="34" charset="0"/>
                <a:cs typeface="Times New Roman" panose="02020603050405020304" pitchFamily="18" charset="0"/>
              </a:rPr>
              <a:t> dan </a:t>
            </a:r>
            <a:r>
              <a:rPr lang="en-US" sz="1400" dirty="0" err="1">
                <a:effectLst/>
                <a:latin typeface="+mj-lt"/>
                <a:ea typeface="Calibri" panose="020F0502020204030204" pitchFamily="34" charset="0"/>
                <a:cs typeface="Times New Roman" panose="02020603050405020304" pitchFamily="18" charset="0"/>
              </a:rPr>
              <a:t>perkembangannya</a:t>
            </a:r>
            <a:r>
              <a:rPr lang="en-US" sz="1400" dirty="0">
                <a:effectLst/>
                <a:latin typeface="+mj-lt"/>
                <a:ea typeface="Calibri" panose="020F0502020204030204" pitchFamily="34" charset="0"/>
                <a:cs typeface="Times New Roman" panose="02020603050405020304" pitchFamily="18" charset="0"/>
              </a:rPr>
              <a:t> dan factor </a:t>
            </a:r>
            <a:r>
              <a:rPr lang="en-US" sz="1400" dirty="0" err="1">
                <a:effectLst/>
                <a:latin typeface="+mj-lt"/>
                <a:ea typeface="Calibri" panose="020F0502020204030204" pitchFamily="34" charset="0"/>
                <a:cs typeface="Times New Roman" panose="02020603050405020304" pitchFamily="18" charset="0"/>
              </a:rPr>
              <a:t>apa</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saja</a:t>
            </a:r>
            <a:r>
              <a:rPr lang="en-US" sz="1400" dirty="0">
                <a:effectLst/>
                <a:latin typeface="+mj-lt"/>
                <a:ea typeface="Calibri" panose="020F0502020204030204" pitchFamily="34" charset="0"/>
                <a:cs typeface="Times New Roman" panose="02020603050405020304" pitchFamily="18" charset="0"/>
              </a:rPr>
              <a:t> yang </a:t>
            </a:r>
            <a:r>
              <a:rPr lang="en-US" sz="1400" dirty="0" err="1">
                <a:effectLst/>
                <a:latin typeface="+mj-lt"/>
                <a:ea typeface="Calibri" panose="020F0502020204030204" pitchFamily="34" charset="0"/>
                <a:cs typeface="Times New Roman" panose="02020603050405020304" pitchFamily="18" charset="0"/>
              </a:rPr>
              <a:t>mempengaruhinya</a:t>
            </a:r>
            <a:r>
              <a:rPr lang="en-US" sz="1400" dirty="0">
                <a:effectLst/>
                <a:latin typeface="+mj-lt"/>
                <a:ea typeface="Calibri" panose="020F0502020204030204" pitchFamily="34" charset="0"/>
                <a:cs typeface="Times New Roman" panose="02020603050405020304" pitchFamily="18" charset="0"/>
              </a:rPr>
              <a:t>?”.</a:t>
            </a:r>
            <a:endParaRPr lang="en-ID" sz="1400" dirty="0">
              <a:latin typeface="+mj-lt"/>
              <a:ea typeface="Calibri" panose="020F0502020204030204" pitchFamily="34" charset="0"/>
              <a:cs typeface="Times New Roman" panose="02020603050405020304" pitchFamily="18" charset="0"/>
            </a:endParaRPr>
          </a:p>
          <a:p>
            <a:pPr marL="0" lvl="0" indent="0" algn="l">
              <a:lnSpc>
                <a:spcPct val="107000"/>
              </a:lnSpc>
              <a:spcAft>
                <a:spcPts val="800"/>
              </a:spcAft>
              <a:buNone/>
            </a:pPr>
            <a:r>
              <a:rPr lang="en-ID" sz="1400" dirty="0">
                <a:effectLst/>
                <a:latin typeface="+mj-lt"/>
                <a:ea typeface="Calibri" panose="020F0502020204030204" pitchFamily="34" charset="0"/>
                <a:cs typeface="Times New Roman" panose="02020603050405020304" pitchFamily="18" charset="0"/>
              </a:rPr>
              <a:t>2. </a:t>
            </a:r>
            <a:r>
              <a:rPr lang="en-US" sz="1400" dirty="0" err="1">
                <a:effectLst/>
                <a:latin typeface="+mj-lt"/>
                <a:ea typeface="Calibri" panose="020F0502020204030204" pitchFamily="34" charset="0"/>
                <a:cs typeface="Times New Roman" panose="02020603050405020304" pitchFamily="18" charset="0"/>
              </a:rPr>
              <a:t>Merumuskan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MasalahGuru</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Mengorganisasikan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siswa</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dalam</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kelompok-kelompok</a:t>
            </a:r>
            <a:r>
              <a:rPr lang="en-US" sz="1400" dirty="0">
                <a:effectLst/>
                <a:latin typeface="+mj-lt"/>
                <a:ea typeface="Calibri" panose="020F0502020204030204" pitchFamily="34" charset="0"/>
                <a:cs typeface="Times New Roman" panose="02020603050405020304" pitchFamily="18" charset="0"/>
              </a:rPr>
              <a:t>, </a:t>
            </a:r>
            <a:r>
              <a:rPr lang="id-ID" sz="1400" dirty="0">
                <a:effectLst/>
                <a:latin typeface="+mj-lt"/>
                <a:ea typeface="Calibri" panose="020F0502020204030204" pitchFamily="34" charset="0"/>
                <a:cs typeface="Times New Roman" panose="02020603050405020304" pitchFamily="18" charset="0"/>
              </a:rPr>
              <a:t>setiap kelompok </a:t>
            </a:r>
            <a:r>
              <a:rPr lang="en-US" sz="1400" dirty="0" err="1">
                <a:effectLst/>
                <a:latin typeface="+mj-lt"/>
                <a:ea typeface="Calibri" panose="020F0502020204030204" pitchFamily="34" charset="0"/>
                <a:cs typeface="Times New Roman" panose="02020603050405020304" pitchFamily="18" charset="0"/>
              </a:rPr>
              <a:t>terdiri</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dari</a:t>
            </a:r>
            <a:r>
              <a:rPr lang="en-US" sz="1400" dirty="0">
                <a:effectLst/>
                <a:latin typeface="+mj-lt"/>
                <a:ea typeface="Calibri" panose="020F0502020204030204" pitchFamily="34" charset="0"/>
                <a:cs typeface="Times New Roman" panose="02020603050405020304" pitchFamily="18" charset="0"/>
              </a:rPr>
              <a:t> 4 – 5 </a:t>
            </a:r>
            <a:r>
              <a:rPr lang="en-US" sz="1400" dirty="0" err="1">
                <a:effectLst/>
                <a:latin typeface="+mj-lt"/>
                <a:ea typeface="Calibri" panose="020F0502020204030204" pitchFamily="34" charset="0"/>
                <a:cs typeface="Times New Roman" panose="02020603050405020304" pitchFamily="18" charset="0"/>
              </a:rPr>
              <a:t>siswa</a:t>
            </a:r>
            <a:r>
              <a:rPr lang="en-US" sz="1400" dirty="0">
                <a:effectLst/>
                <a:latin typeface="+mj-lt"/>
                <a:ea typeface="Calibri" panose="020F0502020204030204" pitchFamily="34" charset="0"/>
                <a:cs typeface="Times New Roman" panose="02020603050405020304" pitchFamily="18" charset="0"/>
              </a:rPr>
              <a:t>.</a:t>
            </a:r>
            <a:r>
              <a:rPr lang="id-ID" sz="1400" dirty="0">
                <a:effectLst/>
                <a:latin typeface="+mj-lt"/>
                <a:ea typeface="Calibri" panose="020F0502020204030204" pitchFamily="34" charset="0"/>
                <a:cs typeface="Times New Roman" panose="02020603050405020304" pitchFamily="18" charset="0"/>
              </a:rPr>
              <a:t> Selanjutnya membagikan LKS</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tentang</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pertumbuhan</a:t>
            </a:r>
            <a:r>
              <a:rPr lang="en-US" sz="1400" dirty="0">
                <a:effectLst/>
                <a:latin typeface="+mj-lt"/>
                <a:ea typeface="Calibri" panose="020F0502020204030204" pitchFamily="34" charset="0"/>
                <a:cs typeface="Times New Roman" panose="02020603050405020304" pitchFamily="18" charset="0"/>
              </a:rPr>
              <a:t> dan </a:t>
            </a:r>
            <a:r>
              <a:rPr lang="en-US" sz="1400" dirty="0" err="1">
                <a:effectLst/>
                <a:latin typeface="+mj-lt"/>
                <a:ea typeface="Calibri" panose="020F0502020204030204" pitchFamily="34" charset="0"/>
                <a:cs typeface="Times New Roman" panose="02020603050405020304" pitchFamily="18" charset="0"/>
              </a:rPr>
              <a:t>perkembangan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tumbuhan</a:t>
            </a:r>
            <a:r>
              <a:rPr lang="id-ID" sz="1400" dirty="0">
                <a:effectLst/>
                <a:latin typeface="+mj-lt"/>
                <a:ea typeface="Calibri" panose="020F0502020204030204" pitchFamily="34" charset="0"/>
                <a:cs typeface="Times New Roman" panose="02020603050405020304" pitchFamily="18" charset="0"/>
              </a:rPr>
              <a:t>  kepada tiap kelompok.</a:t>
            </a:r>
            <a:r>
              <a:rPr lang="en-US" sz="1400" dirty="0" err="1">
                <a:effectLst/>
                <a:latin typeface="+mj-lt"/>
                <a:ea typeface="Calibri" panose="020F0502020204030204" pitchFamily="34" charset="0"/>
                <a:cs typeface="Times New Roman" panose="02020603050405020304" pitchFamily="18" charset="0"/>
              </a:rPr>
              <a:t>Siswa</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harus</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membuat</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hipotesis</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dari</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permasalahan</a:t>
            </a:r>
            <a:r>
              <a:rPr lang="en-US" sz="1400" dirty="0">
                <a:effectLst/>
                <a:latin typeface="+mj-lt"/>
                <a:ea typeface="Calibri" panose="020F0502020204030204" pitchFamily="34" charset="0"/>
                <a:cs typeface="Times New Roman" panose="02020603050405020304" pitchFamily="18" charset="0"/>
              </a:rPr>
              <a:t> yang </a:t>
            </a:r>
            <a:r>
              <a:rPr lang="en-US" sz="1400" dirty="0" err="1">
                <a:effectLst/>
                <a:latin typeface="+mj-lt"/>
                <a:ea typeface="Calibri" panose="020F0502020204030204" pitchFamily="34" charset="0"/>
                <a:cs typeface="Times New Roman" panose="02020603050405020304" pitchFamily="18" charset="0"/>
              </a:rPr>
              <a:t>akan</a:t>
            </a:r>
            <a:r>
              <a:rPr lang="en-US" sz="1400" dirty="0">
                <a:effectLst/>
                <a:latin typeface="+mj-lt"/>
                <a:ea typeface="Calibri" panose="020F0502020204030204" pitchFamily="34" charset="0"/>
                <a:cs typeface="Times New Roman" panose="02020603050405020304" pitchFamily="18" charset="0"/>
              </a:rPr>
              <a:t> </a:t>
            </a:r>
            <a:r>
              <a:rPr lang="en-US" sz="1400" dirty="0" err="1">
                <a:effectLst/>
                <a:latin typeface="+mj-lt"/>
                <a:ea typeface="Calibri" panose="020F0502020204030204" pitchFamily="34" charset="0"/>
                <a:cs typeface="Times New Roman" panose="02020603050405020304" pitchFamily="18" charset="0"/>
              </a:rPr>
              <a:t>diamati</a:t>
            </a:r>
            <a:r>
              <a:rPr lang="en-US" dirty="0">
                <a:effectLst/>
                <a:latin typeface="Times New Roman" panose="02020603050405020304" pitchFamily="18" charset="0"/>
                <a:ea typeface="Calibri" panose="020F0502020204030204" pitchFamily="34" charset="0"/>
                <a:cs typeface="Times New Roman" panose="02020603050405020304" pitchFamily="18" charset="0"/>
              </a:rPr>
              <a:t>.</a:t>
            </a:r>
            <a:endParaRPr lang="en-ID"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l">
              <a:spcAft>
                <a:spcPts val="1000"/>
              </a:spcAft>
            </a:pPr>
            <a:endParaRPr lang="en-ID"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86" name="Google Shape;686;p5"/>
          <p:cNvSpPr/>
          <p:nvPr/>
        </p:nvSpPr>
        <p:spPr>
          <a:xfrm rot="584684">
            <a:off x="715312" y="21255"/>
            <a:ext cx="752894" cy="687892"/>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1"/>
          </a:solidFill>
          <a:ln w="28575" cap="flat" cmpd="sng">
            <a:solidFill>
              <a:srgbClr val="FFFFFF"/>
            </a:solidFill>
            <a:prstDash val="solid"/>
            <a:round/>
            <a:headEnd type="none" w="sm" len="sm"/>
            <a:tailEnd type="none" w="sm" len="sm"/>
          </a:ln>
          <a:effectLst>
            <a:outerShdw blurRad="28575" dist="9525" dir="1938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5" name="Google Shape;695;p5"/>
          <p:cNvGrpSpPr/>
          <p:nvPr/>
        </p:nvGrpSpPr>
        <p:grpSpPr>
          <a:xfrm rot="2411096">
            <a:off x="-1873422" y="2001595"/>
            <a:ext cx="1320810" cy="265361"/>
            <a:chOff x="5889124" y="4026299"/>
            <a:chExt cx="1800075" cy="249075"/>
          </a:xfrm>
        </p:grpSpPr>
        <p:sp>
          <p:nvSpPr>
            <p:cNvPr id="696" name="Google Shape;696;p5"/>
            <p:cNvSpPr/>
            <p:nvPr/>
          </p:nvSpPr>
          <p:spPr>
            <a:xfrm rot="10800000">
              <a:off x="5889124" y="4026299"/>
              <a:ext cx="1800075" cy="249075"/>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4"/>
            </a:solidFill>
            <a:ln>
              <a:noFill/>
            </a:ln>
            <a:effectLst>
              <a:outerShdw blurRad="28575" dist="19050" dir="1932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7" name="Google Shape;697;p5"/>
            <p:cNvGrpSpPr/>
            <p:nvPr/>
          </p:nvGrpSpPr>
          <p:grpSpPr>
            <a:xfrm rot="-5400000">
              <a:off x="6116695" y="4027378"/>
              <a:ext cx="57254" cy="137072"/>
              <a:chOff x="3197462" y="129838"/>
              <a:chExt cx="465478" cy="1040001"/>
            </a:xfrm>
          </p:grpSpPr>
          <p:sp>
            <p:nvSpPr>
              <p:cNvPr id="698" name="Google Shape;698;p5"/>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5"/>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5"/>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5"/>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5"/>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5"/>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04" name="Google Shape;704;p5"/>
            <p:cNvGrpSpPr/>
            <p:nvPr/>
          </p:nvGrpSpPr>
          <p:grpSpPr>
            <a:xfrm rot="-5400000">
              <a:off x="6393433" y="4027378"/>
              <a:ext cx="57254" cy="137072"/>
              <a:chOff x="3197462" y="129838"/>
              <a:chExt cx="465478" cy="1040001"/>
            </a:xfrm>
          </p:grpSpPr>
          <p:sp>
            <p:nvSpPr>
              <p:cNvPr id="705" name="Google Shape;705;p5"/>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5"/>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5"/>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5"/>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5"/>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5"/>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1" name="Google Shape;711;p5"/>
            <p:cNvGrpSpPr/>
            <p:nvPr/>
          </p:nvGrpSpPr>
          <p:grpSpPr>
            <a:xfrm rot="-5400000">
              <a:off x="6670171" y="4027378"/>
              <a:ext cx="57254" cy="137072"/>
              <a:chOff x="3197462" y="129838"/>
              <a:chExt cx="465478" cy="1040001"/>
            </a:xfrm>
          </p:grpSpPr>
          <p:sp>
            <p:nvSpPr>
              <p:cNvPr id="712" name="Google Shape;712;p5"/>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5"/>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5"/>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5"/>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5"/>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5"/>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8" name="Google Shape;718;p5"/>
            <p:cNvGrpSpPr/>
            <p:nvPr/>
          </p:nvGrpSpPr>
          <p:grpSpPr>
            <a:xfrm rot="-5400000">
              <a:off x="6946909" y="4027378"/>
              <a:ext cx="57254" cy="137072"/>
              <a:chOff x="3197462" y="129838"/>
              <a:chExt cx="465478" cy="1040001"/>
            </a:xfrm>
          </p:grpSpPr>
          <p:sp>
            <p:nvSpPr>
              <p:cNvPr id="719" name="Google Shape;719;p5"/>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5"/>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5"/>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5"/>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5"/>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5"/>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25" name="Google Shape;725;p5"/>
            <p:cNvGrpSpPr/>
            <p:nvPr/>
          </p:nvGrpSpPr>
          <p:grpSpPr>
            <a:xfrm rot="-5400000">
              <a:off x="7223647" y="4027378"/>
              <a:ext cx="57254" cy="137072"/>
              <a:chOff x="3197462" y="129838"/>
              <a:chExt cx="465478" cy="1040001"/>
            </a:xfrm>
          </p:grpSpPr>
          <p:sp>
            <p:nvSpPr>
              <p:cNvPr id="726" name="Google Shape;726;p5"/>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5"/>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5"/>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5"/>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5"/>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5"/>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32" name="Google Shape;732;p5"/>
            <p:cNvGrpSpPr/>
            <p:nvPr/>
          </p:nvGrpSpPr>
          <p:grpSpPr>
            <a:xfrm rot="-5400000">
              <a:off x="7500384" y="4027378"/>
              <a:ext cx="57254" cy="137072"/>
              <a:chOff x="3197462" y="129838"/>
              <a:chExt cx="465478" cy="1040001"/>
            </a:xfrm>
          </p:grpSpPr>
          <p:sp>
            <p:nvSpPr>
              <p:cNvPr id="733" name="Google Shape;733;p5"/>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5"/>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5"/>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5"/>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5"/>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5"/>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39" name="Google Shape;739;p5"/>
            <p:cNvGrpSpPr/>
            <p:nvPr/>
          </p:nvGrpSpPr>
          <p:grpSpPr>
            <a:xfrm rot="-5400000">
              <a:off x="6269480" y="4131553"/>
              <a:ext cx="57254" cy="137072"/>
              <a:chOff x="3197462" y="129838"/>
              <a:chExt cx="465478" cy="1040001"/>
            </a:xfrm>
          </p:grpSpPr>
          <p:sp>
            <p:nvSpPr>
              <p:cNvPr id="740" name="Google Shape;740;p5"/>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5"/>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5"/>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5"/>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5"/>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5"/>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46" name="Google Shape;746;p5"/>
            <p:cNvGrpSpPr/>
            <p:nvPr/>
          </p:nvGrpSpPr>
          <p:grpSpPr>
            <a:xfrm rot="-5400000">
              <a:off x="6546218" y="4131553"/>
              <a:ext cx="57254" cy="137072"/>
              <a:chOff x="3197462" y="129838"/>
              <a:chExt cx="465478" cy="1040001"/>
            </a:xfrm>
          </p:grpSpPr>
          <p:sp>
            <p:nvSpPr>
              <p:cNvPr id="747" name="Google Shape;747;p5"/>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5"/>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5"/>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5"/>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5"/>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5"/>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53" name="Google Shape;753;p5"/>
            <p:cNvGrpSpPr/>
            <p:nvPr/>
          </p:nvGrpSpPr>
          <p:grpSpPr>
            <a:xfrm rot="-5400000">
              <a:off x="6822956" y="4131553"/>
              <a:ext cx="57254" cy="137072"/>
              <a:chOff x="3197462" y="129838"/>
              <a:chExt cx="465478" cy="1040001"/>
            </a:xfrm>
          </p:grpSpPr>
          <p:sp>
            <p:nvSpPr>
              <p:cNvPr id="754" name="Google Shape;754;p5"/>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5"/>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5"/>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5"/>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5"/>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5"/>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60" name="Google Shape;760;p5"/>
            <p:cNvGrpSpPr/>
            <p:nvPr/>
          </p:nvGrpSpPr>
          <p:grpSpPr>
            <a:xfrm rot="-5400000">
              <a:off x="7099693" y="4131553"/>
              <a:ext cx="57254" cy="137072"/>
              <a:chOff x="3197462" y="129838"/>
              <a:chExt cx="465478" cy="1040001"/>
            </a:xfrm>
          </p:grpSpPr>
          <p:sp>
            <p:nvSpPr>
              <p:cNvPr id="761" name="Google Shape;761;p5"/>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5"/>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5"/>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5"/>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5"/>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5"/>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67" name="Google Shape;767;p5"/>
            <p:cNvGrpSpPr/>
            <p:nvPr/>
          </p:nvGrpSpPr>
          <p:grpSpPr>
            <a:xfrm rot="-5400000">
              <a:off x="7376431" y="4131553"/>
              <a:ext cx="57254" cy="137072"/>
              <a:chOff x="3197462" y="129838"/>
              <a:chExt cx="465478" cy="1040001"/>
            </a:xfrm>
          </p:grpSpPr>
          <p:sp>
            <p:nvSpPr>
              <p:cNvPr id="768" name="Google Shape;768;p5"/>
              <p:cNvSpPr/>
              <p:nvPr/>
            </p:nvSpPr>
            <p:spPr>
              <a:xfrm rot="-5400000">
                <a:off x="3168755" y="864893"/>
                <a:ext cx="522889" cy="87004"/>
              </a:xfrm>
              <a:custGeom>
                <a:avLst/>
                <a:gdLst/>
                <a:ahLst/>
                <a:cxnLst/>
                <a:rect l="l" t="t" r="r" b="b"/>
                <a:pathLst>
                  <a:path w="2987" h="497" extrusionOk="0">
                    <a:moveTo>
                      <a:pt x="249" y="0"/>
                    </a:moveTo>
                    <a:cubicBezTo>
                      <a:pt x="110" y="0"/>
                      <a:pt x="1" y="110"/>
                      <a:pt x="1" y="249"/>
                    </a:cubicBezTo>
                    <a:cubicBezTo>
                      <a:pt x="1" y="387"/>
                      <a:pt x="110" y="496"/>
                      <a:pt x="249" y="496"/>
                    </a:cubicBezTo>
                    <a:lnTo>
                      <a:pt x="2739" y="496"/>
                    </a:lnTo>
                    <a:cubicBezTo>
                      <a:pt x="2874" y="496"/>
                      <a:pt x="2987" y="387"/>
                      <a:pt x="2987" y="249"/>
                    </a:cubicBezTo>
                    <a:cubicBezTo>
                      <a:pt x="2987" y="110"/>
                      <a:pt x="2874" y="0"/>
                      <a:pt x="27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5"/>
              <p:cNvSpPr/>
              <p:nvPr/>
            </p:nvSpPr>
            <p:spPr>
              <a:xfrm rot="-5400000">
                <a:off x="3046830" y="280470"/>
                <a:ext cx="766741" cy="465478"/>
              </a:xfrm>
              <a:custGeom>
                <a:avLst/>
                <a:gdLst/>
                <a:ahLst/>
                <a:cxnLst/>
                <a:rect l="l" t="t" r="r" b="b"/>
                <a:pathLst>
                  <a:path w="4380" h="2659" extrusionOk="0">
                    <a:moveTo>
                      <a:pt x="755" y="0"/>
                    </a:moveTo>
                    <a:cubicBezTo>
                      <a:pt x="341" y="0"/>
                      <a:pt x="1" y="338"/>
                      <a:pt x="1" y="754"/>
                    </a:cubicBezTo>
                    <a:lnTo>
                      <a:pt x="1" y="1905"/>
                    </a:lnTo>
                    <a:cubicBezTo>
                      <a:pt x="1" y="2322"/>
                      <a:pt x="341" y="2659"/>
                      <a:pt x="755" y="2659"/>
                    </a:cubicBezTo>
                    <a:lnTo>
                      <a:pt x="3050" y="2659"/>
                    </a:lnTo>
                    <a:cubicBezTo>
                      <a:pt x="3784" y="2659"/>
                      <a:pt x="4379" y="2064"/>
                      <a:pt x="4379" y="1330"/>
                    </a:cubicBezTo>
                    <a:cubicBezTo>
                      <a:pt x="4379" y="596"/>
                      <a:pt x="3784" y="0"/>
                      <a:pt x="30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5"/>
              <p:cNvSpPr/>
              <p:nvPr/>
            </p:nvSpPr>
            <p:spPr>
              <a:xfrm rot="-5400000">
                <a:off x="3079301" y="514959"/>
                <a:ext cx="481226" cy="112912"/>
              </a:xfrm>
              <a:custGeom>
                <a:avLst/>
                <a:gdLst/>
                <a:ahLst/>
                <a:cxnLst/>
                <a:rect l="l" t="t" r="r" b="b"/>
                <a:pathLst>
                  <a:path w="2749" h="645" extrusionOk="0">
                    <a:moveTo>
                      <a:pt x="322" y="0"/>
                    </a:moveTo>
                    <a:cubicBezTo>
                      <a:pt x="146" y="0"/>
                      <a:pt x="0" y="146"/>
                      <a:pt x="0" y="324"/>
                    </a:cubicBezTo>
                    <a:cubicBezTo>
                      <a:pt x="0" y="503"/>
                      <a:pt x="146" y="645"/>
                      <a:pt x="322" y="645"/>
                    </a:cubicBezTo>
                    <a:lnTo>
                      <a:pt x="2428" y="645"/>
                    </a:lnTo>
                    <a:cubicBezTo>
                      <a:pt x="2606" y="645"/>
                      <a:pt x="2748" y="503"/>
                      <a:pt x="2748" y="324"/>
                    </a:cubicBezTo>
                    <a:cubicBezTo>
                      <a:pt x="2748" y="146"/>
                      <a:pt x="2606" y="0"/>
                      <a:pt x="2428"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5"/>
              <p:cNvSpPr/>
              <p:nvPr/>
            </p:nvSpPr>
            <p:spPr>
              <a:xfrm rot="-5400000">
                <a:off x="3299434" y="515221"/>
                <a:ext cx="481226" cy="112387"/>
              </a:xfrm>
              <a:custGeom>
                <a:avLst/>
                <a:gdLst/>
                <a:ahLst/>
                <a:cxnLst/>
                <a:rect l="l" t="t" r="r" b="b"/>
                <a:pathLst>
                  <a:path w="2749" h="642" extrusionOk="0">
                    <a:moveTo>
                      <a:pt x="322" y="1"/>
                    </a:moveTo>
                    <a:cubicBezTo>
                      <a:pt x="146" y="1"/>
                      <a:pt x="0" y="143"/>
                      <a:pt x="0" y="321"/>
                    </a:cubicBezTo>
                    <a:cubicBezTo>
                      <a:pt x="0" y="500"/>
                      <a:pt x="146" y="642"/>
                      <a:pt x="322" y="642"/>
                    </a:cubicBezTo>
                    <a:lnTo>
                      <a:pt x="2428" y="642"/>
                    </a:lnTo>
                    <a:cubicBezTo>
                      <a:pt x="2606" y="642"/>
                      <a:pt x="2748" y="500"/>
                      <a:pt x="2748" y="321"/>
                    </a:cubicBezTo>
                    <a:cubicBezTo>
                      <a:pt x="2748" y="143"/>
                      <a:pt x="2606" y="1"/>
                      <a:pt x="2428" y="1"/>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5"/>
              <p:cNvSpPr/>
              <p:nvPr/>
            </p:nvSpPr>
            <p:spPr>
              <a:xfrm rot="-5400000">
                <a:off x="3239740" y="151981"/>
                <a:ext cx="297594" cy="318430"/>
              </a:xfrm>
              <a:custGeom>
                <a:avLst/>
                <a:gdLst/>
                <a:ahLst/>
                <a:cxnLst/>
                <a:rect l="l" t="t" r="r" b="b"/>
                <a:pathLst>
                  <a:path w="1700" h="1819" extrusionOk="0">
                    <a:moveTo>
                      <a:pt x="410" y="0"/>
                    </a:moveTo>
                    <a:cubicBezTo>
                      <a:pt x="202" y="0"/>
                      <a:pt x="23" y="33"/>
                      <a:pt x="7" y="109"/>
                    </a:cubicBezTo>
                    <a:cubicBezTo>
                      <a:pt x="0" y="139"/>
                      <a:pt x="0" y="168"/>
                      <a:pt x="7" y="195"/>
                    </a:cubicBezTo>
                    <a:lnTo>
                      <a:pt x="417" y="195"/>
                    </a:lnTo>
                    <a:cubicBezTo>
                      <a:pt x="595" y="195"/>
                      <a:pt x="737" y="341"/>
                      <a:pt x="737" y="519"/>
                    </a:cubicBezTo>
                    <a:cubicBezTo>
                      <a:pt x="737" y="582"/>
                      <a:pt x="721" y="641"/>
                      <a:pt x="687" y="691"/>
                    </a:cubicBezTo>
                    <a:cubicBezTo>
                      <a:pt x="794" y="754"/>
                      <a:pt x="883" y="820"/>
                      <a:pt x="939" y="899"/>
                    </a:cubicBezTo>
                    <a:cubicBezTo>
                      <a:pt x="1118" y="1163"/>
                      <a:pt x="1207" y="1818"/>
                      <a:pt x="1376" y="1818"/>
                    </a:cubicBezTo>
                    <a:cubicBezTo>
                      <a:pt x="1409" y="1818"/>
                      <a:pt x="1445" y="1795"/>
                      <a:pt x="1485" y="1739"/>
                    </a:cubicBezTo>
                    <a:cubicBezTo>
                      <a:pt x="1699" y="1448"/>
                      <a:pt x="1690" y="456"/>
                      <a:pt x="1072" y="109"/>
                    </a:cubicBezTo>
                    <a:cubicBezTo>
                      <a:pt x="956" y="46"/>
                      <a:pt x="661" y="0"/>
                      <a:pt x="410"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5"/>
              <p:cNvSpPr/>
              <p:nvPr/>
            </p:nvSpPr>
            <p:spPr>
              <a:xfrm rot="-5400000">
                <a:off x="3242890" y="351371"/>
                <a:ext cx="128140" cy="87004"/>
              </a:xfrm>
              <a:custGeom>
                <a:avLst/>
                <a:gdLst/>
                <a:ahLst/>
                <a:cxnLst/>
                <a:rect l="l" t="t" r="r" b="b"/>
                <a:pathLst>
                  <a:path w="732" h="497" extrusionOk="0">
                    <a:moveTo>
                      <a:pt x="1" y="0"/>
                    </a:moveTo>
                    <a:cubicBezTo>
                      <a:pt x="37" y="222"/>
                      <a:pt x="408" y="341"/>
                      <a:pt x="681" y="496"/>
                    </a:cubicBezTo>
                    <a:cubicBezTo>
                      <a:pt x="715" y="446"/>
                      <a:pt x="731" y="387"/>
                      <a:pt x="731" y="324"/>
                    </a:cubicBezTo>
                    <a:cubicBezTo>
                      <a:pt x="731" y="146"/>
                      <a:pt x="589" y="0"/>
                      <a:pt x="411"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774" name="Google Shape;774;p5"/>
          <p:cNvGrpSpPr/>
          <p:nvPr/>
        </p:nvGrpSpPr>
        <p:grpSpPr>
          <a:xfrm rot="7839130">
            <a:off x="-400438" y="1180809"/>
            <a:ext cx="1190532" cy="210639"/>
            <a:chOff x="1777900" y="2356875"/>
            <a:chExt cx="5003236" cy="814081"/>
          </a:xfrm>
        </p:grpSpPr>
        <p:sp>
          <p:nvSpPr>
            <p:cNvPr id="775" name="Google Shape;775;p5"/>
            <p:cNvSpPr/>
            <p:nvPr/>
          </p:nvSpPr>
          <p:spPr>
            <a:xfrm>
              <a:off x="1777900" y="2356875"/>
              <a:ext cx="5003236" cy="814081"/>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dk2"/>
            </a:solidFill>
            <a:ln>
              <a:noFill/>
            </a:ln>
            <a:effectLst>
              <a:outerShdw blurRad="28575" dist="19050" dir="19200000" algn="bl" rotWithShape="0">
                <a:srgbClr val="000000">
                  <a:alpha val="2078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5"/>
            <p:cNvSpPr/>
            <p:nvPr/>
          </p:nvSpPr>
          <p:spPr>
            <a:xfrm>
              <a:off x="2238992" y="2497306"/>
              <a:ext cx="1159001" cy="540133"/>
            </a:xfrm>
            <a:custGeom>
              <a:avLst/>
              <a:gdLst/>
              <a:ahLst/>
              <a:cxnLst/>
              <a:rect l="l" t="t" r="r" b="b"/>
              <a:pathLst>
                <a:path w="8212" h="3827" extrusionOk="0">
                  <a:moveTo>
                    <a:pt x="1" y="1"/>
                  </a:moveTo>
                  <a:cubicBezTo>
                    <a:pt x="1" y="110"/>
                    <a:pt x="1" y="219"/>
                    <a:pt x="10" y="332"/>
                  </a:cubicBezTo>
                  <a:cubicBezTo>
                    <a:pt x="158" y="2319"/>
                    <a:pt x="1933" y="3826"/>
                    <a:pt x="4048" y="3826"/>
                  </a:cubicBezTo>
                  <a:cubicBezTo>
                    <a:pt x="4161" y="3826"/>
                    <a:pt x="4274" y="3822"/>
                    <a:pt x="4389" y="3813"/>
                  </a:cubicBezTo>
                  <a:cubicBezTo>
                    <a:pt x="6532" y="3655"/>
                    <a:pt x="8178" y="2002"/>
                    <a:pt x="8212" y="47"/>
                  </a:cubicBezTo>
                  <a:lnTo>
                    <a:pt x="1" y="1"/>
                  </a:lnTo>
                  <a:close/>
                </a:path>
              </a:pathLst>
            </a:custGeom>
            <a:solidFill>
              <a:srgbClr val="8DB1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5"/>
            <p:cNvSpPr/>
            <p:nvPr/>
          </p:nvSpPr>
          <p:spPr>
            <a:xfrm>
              <a:off x="2315487" y="2497870"/>
              <a:ext cx="1004176" cy="457850"/>
            </a:xfrm>
            <a:custGeom>
              <a:avLst/>
              <a:gdLst/>
              <a:ahLst/>
              <a:cxnLst/>
              <a:rect l="l" t="t" r="r" b="b"/>
              <a:pathLst>
                <a:path w="7115" h="3244" extrusionOk="0">
                  <a:moveTo>
                    <a:pt x="1" y="0"/>
                  </a:moveTo>
                  <a:lnTo>
                    <a:pt x="1" y="0"/>
                  </a:lnTo>
                  <a:cubicBezTo>
                    <a:pt x="255" y="1863"/>
                    <a:pt x="1660" y="3243"/>
                    <a:pt x="3519" y="3243"/>
                  </a:cubicBezTo>
                  <a:cubicBezTo>
                    <a:pt x="3620" y="3243"/>
                    <a:pt x="3723" y="3239"/>
                    <a:pt x="3827" y="3231"/>
                  </a:cubicBezTo>
                  <a:cubicBezTo>
                    <a:pt x="5616" y="3086"/>
                    <a:pt x="6823" y="1729"/>
                    <a:pt x="7114" y="40"/>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5"/>
            <p:cNvSpPr/>
            <p:nvPr/>
          </p:nvSpPr>
          <p:spPr>
            <a:xfrm>
              <a:off x="3829172" y="2497447"/>
              <a:ext cx="1158859" cy="539992"/>
            </a:xfrm>
            <a:custGeom>
              <a:avLst/>
              <a:gdLst/>
              <a:ahLst/>
              <a:cxnLst/>
              <a:rect l="l" t="t" r="r" b="b"/>
              <a:pathLst>
                <a:path w="8211" h="3826" extrusionOk="0">
                  <a:moveTo>
                    <a:pt x="4154" y="1"/>
                  </a:moveTo>
                  <a:cubicBezTo>
                    <a:pt x="4043" y="1"/>
                    <a:pt x="3932" y="5"/>
                    <a:pt x="3819" y="13"/>
                  </a:cubicBezTo>
                  <a:cubicBezTo>
                    <a:pt x="1676" y="175"/>
                    <a:pt x="33" y="1828"/>
                    <a:pt x="0" y="3783"/>
                  </a:cubicBezTo>
                  <a:lnTo>
                    <a:pt x="8210" y="3826"/>
                  </a:lnTo>
                  <a:cubicBezTo>
                    <a:pt x="8210" y="3716"/>
                    <a:pt x="8207" y="3608"/>
                    <a:pt x="8201" y="3498"/>
                  </a:cubicBezTo>
                  <a:cubicBezTo>
                    <a:pt x="8053" y="1509"/>
                    <a:pt x="6274" y="1"/>
                    <a:pt x="4154" y="1"/>
                  </a:cubicBezTo>
                  <a:close/>
                </a:path>
              </a:pathLst>
            </a:custGeom>
            <a:solidFill>
              <a:srgbClr val="8DB1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5"/>
            <p:cNvSpPr/>
            <p:nvPr/>
          </p:nvSpPr>
          <p:spPr>
            <a:xfrm>
              <a:off x="3907503" y="2579588"/>
              <a:ext cx="1004034" cy="457427"/>
            </a:xfrm>
            <a:custGeom>
              <a:avLst/>
              <a:gdLst/>
              <a:ahLst/>
              <a:cxnLst/>
              <a:rect l="l" t="t" r="r" b="b"/>
              <a:pathLst>
                <a:path w="7114" h="3241" extrusionOk="0">
                  <a:moveTo>
                    <a:pt x="3593" y="1"/>
                  </a:moveTo>
                  <a:cubicBezTo>
                    <a:pt x="3492" y="1"/>
                    <a:pt x="3388" y="5"/>
                    <a:pt x="3284" y="13"/>
                  </a:cubicBezTo>
                  <a:cubicBezTo>
                    <a:pt x="1498" y="158"/>
                    <a:pt x="291" y="1511"/>
                    <a:pt x="1" y="3204"/>
                  </a:cubicBezTo>
                  <a:lnTo>
                    <a:pt x="7113" y="3241"/>
                  </a:lnTo>
                  <a:cubicBezTo>
                    <a:pt x="6859" y="1378"/>
                    <a:pt x="5455" y="1"/>
                    <a:pt x="359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5"/>
            <p:cNvSpPr/>
            <p:nvPr/>
          </p:nvSpPr>
          <p:spPr>
            <a:xfrm>
              <a:off x="5418647" y="2497306"/>
              <a:ext cx="1159001" cy="540133"/>
            </a:xfrm>
            <a:custGeom>
              <a:avLst/>
              <a:gdLst/>
              <a:ahLst/>
              <a:cxnLst/>
              <a:rect l="l" t="t" r="r" b="b"/>
              <a:pathLst>
                <a:path w="8212" h="3827" extrusionOk="0">
                  <a:moveTo>
                    <a:pt x="4" y="1"/>
                  </a:moveTo>
                  <a:lnTo>
                    <a:pt x="4" y="1"/>
                  </a:lnTo>
                  <a:cubicBezTo>
                    <a:pt x="0" y="110"/>
                    <a:pt x="4" y="219"/>
                    <a:pt x="11" y="332"/>
                  </a:cubicBezTo>
                  <a:cubicBezTo>
                    <a:pt x="161" y="2319"/>
                    <a:pt x="1937" y="3826"/>
                    <a:pt x="4052" y="3826"/>
                  </a:cubicBezTo>
                  <a:cubicBezTo>
                    <a:pt x="4164" y="3826"/>
                    <a:pt x="4278" y="3822"/>
                    <a:pt x="4392" y="3813"/>
                  </a:cubicBezTo>
                  <a:cubicBezTo>
                    <a:pt x="6535" y="3655"/>
                    <a:pt x="8178" y="2002"/>
                    <a:pt x="8211" y="47"/>
                  </a:cubicBezTo>
                  <a:lnTo>
                    <a:pt x="4" y="1"/>
                  </a:lnTo>
                  <a:close/>
                </a:path>
              </a:pathLst>
            </a:custGeom>
            <a:solidFill>
              <a:srgbClr val="8DB1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5"/>
            <p:cNvSpPr/>
            <p:nvPr/>
          </p:nvSpPr>
          <p:spPr>
            <a:xfrm>
              <a:off x="5495284" y="2497870"/>
              <a:ext cx="1003893" cy="457850"/>
            </a:xfrm>
            <a:custGeom>
              <a:avLst/>
              <a:gdLst/>
              <a:ahLst/>
              <a:cxnLst/>
              <a:rect l="l" t="t" r="r" b="b"/>
              <a:pathLst>
                <a:path w="7113" h="3244" extrusionOk="0">
                  <a:moveTo>
                    <a:pt x="0" y="0"/>
                  </a:moveTo>
                  <a:lnTo>
                    <a:pt x="0" y="0"/>
                  </a:lnTo>
                  <a:cubicBezTo>
                    <a:pt x="254" y="1863"/>
                    <a:pt x="1658" y="3243"/>
                    <a:pt x="3520" y="3243"/>
                  </a:cubicBezTo>
                  <a:cubicBezTo>
                    <a:pt x="3622" y="3243"/>
                    <a:pt x="3725" y="3239"/>
                    <a:pt x="3829" y="3231"/>
                  </a:cubicBezTo>
                  <a:cubicBezTo>
                    <a:pt x="5618" y="3086"/>
                    <a:pt x="6825" y="1729"/>
                    <a:pt x="7113" y="4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5"/>
            <p:cNvSpPr/>
            <p:nvPr/>
          </p:nvSpPr>
          <p:spPr>
            <a:xfrm>
              <a:off x="2734238" y="2798491"/>
              <a:ext cx="163575" cy="125471"/>
            </a:xfrm>
            <a:custGeom>
              <a:avLst/>
              <a:gdLst/>
              <a:ahLst/>
              <a:cxnLst/>
              <a:rect l="l" t="t" r="r" b="b"/>
              <a:pathLst>
                <a:path w="1159" h="889" extrusionOk="0">
                  <a:moveTo>
                    <a:pt x="585" y="0"/>
                  </a:moveTo>
                  <a:cubicBezTo>
                    <a:pt x="585" y="0"/>
                    <a:pt x="1" y="886"/>
                    <a:pt x="579" y="889"/>
                  </a:cubicBezTo>
                  <a:cubicBezTo>
                    <a:pt x="580" y="889"/>
                    <a:pt x="582" y="889"/>
                    <a:pt x="583" y="889"/>
                  </a:cubicBezTo>
                  <a:cubicBezTo>
                    <a:pt x="1158" y="889"/>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5"/>
            <p:cNvSpPr/>
            <p:nvPr/>
          </p:nvSpPr>
          <p:spPr>
            <a:xfrm>
              <a:off x="2936345" y="2651850"/>
              <a:ext cx="163999" cy="125612"/>
            </a:xfrm>
            <a:custGeom>
              <a:avLst/>
              <a:gdLst/>
              <a:ahLst/>
              <a:cxnLst/>
              <a:rect l="l" t="t" r="r" b="b"/>
              <a:pathLst>
                <a:path w="1162" h="890" extrusionOk="0">
                  <a:moveTo>
                    <a:pt x="588" y="0"/>
                  </a:moveTo>
                  <a:cubicBezTo>
                    <a:pt x="588" y="0"/>
                    <a:pt x="0" y="887"/>
                    <a:pt x="582" y="890"/>
                  </a:cubicBezTo>
                  <a:cubicBezTo>
                    <a:pt x="583" y="890"/>
                    <a:pt x="584" y="890"/>
                    <a:pt x="585" y="890"/>
                  </a:cubicBezTo>
                  <a:cubicBezTo>
                    <a:pt x="1162" y="890"/>
                    <a:pt x="588" y="0"/>
                    <a:pt x="5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5"/>
            <p:cNvSpPr/>
            <p:nvPr/>
          </p:nvSpPr>
          <p:spPr>
            <a:xfrm>
              <a:off x="2556407" y="2650015"/>
              <a:ext cx="163575" cy="125612"/>
            </a:xfrm>
            <a:custGeom>
              <a:avLst/>
              <a:gdLst/>
              <a:ahLst/>
              <a:cxnLst/>
              <a:rect l="l" t="t" r="r" b="b"/>
              <a:pathLst>
                <a:path w="1159" h="890" extrusionOk="0">
                  <a:moveTo>
                    <a:pt x="586" y="1"/>
                  </a:moveTo>
                  <a:cubicBezTo>
                    <a:pt x="586" y="1"/>
                    <a:pt x="0" y="886"/>
                    <a:pt x="582" y="889"/>
                  </a:cubicBezTo>
                  <a:cubicBezTo>
                    <a:pt x="583" y="889"/>
                    <a:pt x="585" y="889"/>
                    <a:pt x="586" y="889"/>
                  </a:cubicBezTo>
                  <a:cubicBezTo>
                    <a:pt x="1159"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5"/>
            <p:cNvSpPr/>
            <p:nvPr/>
          </p:nvSpPr>
          <p:spPr>
            <a:xfrm>
              <a:off x="2386055" y="2522993"/>
              <a:ext cx="163717" cy="126177"/>
            </a:xfrm>
            <a:custGeom>
              <a:avLst/>
              <a:gdLst/>
              <a:ahLst/>
              <a:cxnLst/>
              <a:rect l="l" t="t" r="r" b="b"/>
              <a:pathLst>
                <a:path w="1160" h="894" extrusionOk="0">
                  <a:moveTo>
                    <a:pt x="586" y="1"/>
                  </a:moveTo>
                  <a:lnTo>
                    <a:pt x="586" y="1"/>
                  </a:lnTo>
                  <a:cubicBezTo>
                    <a:pt x="586" y="1"/>
                    <a:pt x="0" y="890"/>
                    <a:pt x="583" y="893"/>
                  </a:cubicBezTo>
                  <a:cubicBezTo>
                    <a:pt x="584" y="893"/>
                    <a:pt x="585" y="893"/>
                    <a:pt x="586" y="893"/>
                  </a:cubicBezTo>
                  <a:cubicBezTo>
                    <a:pt x="1159" y="893"/>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5"/>
            <p:cNvSpPr/>
            <p:nvPr/>
          </p:nvSpPr>
          <p:spPr>
            <a:xfrm>
              <a:off x="2735650" y="2524969"/>
              <a:ext cx="163575" cy="126036"/>
            </a:xfrm>
            <a:custGeom>
              <a:avLst/>
              <a:gdLst/>
              <a:ahLst/>
              <a:cxnLst/>
              <a:rect l="l" t="t" r="r" b="b"/>
              <a:pathLst>
                <a:path w="1159" h="893" extrusionOk="0">
                  <a:moveTo>
                    <a:pt x="586" y="0"/>
                  </a:moveTo>
                  <a:lnTo>
                    <a:pt x="586" y="0"/>
                  </a:lnTo>
                  <a:cubicBezTo>
                    <a:pt x="586" y="0"/>
                    <a:pt x="0" y="890"/>
                    <a:pt x="582" y="893"/>
                  </a:cubicBezTo>
                  <a:cubicBezTo>
                    <a:pt x="583" y="893"/>
                    <a:pt x="584" y="893"/>
                    <a:pt x="585" y="893"/>
                  </a:cubicBezTo>
                  <a:cubicBezTo>
                    <a:pt x="1159" y="893"/>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5"/>
            <p:cNvSpPr/>
            <p:nvPr/>
          </p:nvSpPr>
          <p:spPr>
            <a:xfrm>
              <a:off x="3094841" y="2527227"/>
              <a:ext cx="163717" cy="125754"/>
            </a:xfrm>
            <a:custGeom>
              <a:avLst/>
              <a:gdLst/>
              <a:ahLst/>
              <a:cxnLst/>
              <a:rect l="l" t="t" r="r" b="b"/>
              <a:pathLst>
                <a:path w="1160" h="891" extrusionOk="0">
                  <a:moveTo>
                    <a:pt x="587" y="1"/>
                  </a:moveTo>
                  <a:cubicBezTo>
                    <a:pt x="587" y="1"/>
                    <a:pt x="1" y="886"/>
                    <a:pt x="580" y="890"/>
                  </a:cubicBezTo>
                  <a:cubicBezTo>
                    <a:pt x="581" y="890"/>
                    <a:pt x="582" y="890"/>
                    <a:pt x="583" y="890"/>
                  </a:cubicBezTo>
                  <a:cubicBezTo>
                    <a:pt x="1160" y="890"/>
                    <a:pt x="587" y="1"/>
                    <a:pt x="5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5"/>
            <p:cNvSpPr/>
            <p:nvPr/>
          </p:nvSpPr>
          <p:spPr>
            <a:xfrm>
              <a:off x="2481605" y="2541199"/>
              <a:ext cx="315719" cy="231607"/>
            </a:xfrm>
            <a:custGeom>
              <a:avLst/>
              <a:gdLst/>
              <a:ahLst/>
              <a:cxnLst/>
              <a:rect l="l" t="t" r="r" b="b"/>
              <a:pathLst>
                <a:path w="2237" h="1641" extrusionOk="0">
                  <a:moveTo>
                    <a:pt x="1119" y="1"/>
                  </a:moveTo>
                  <a:cubicBezTo>
                    <a:pt x="660" y="1"/>
                    <a:pt x="219" y="57"/>
                    <a:pt x="60" y="157"/>
                  </a:cubicBezTo>
                  <a:cubicBezTo>
                    <a:pt x="167" y="391"/>
                    <a:pt x="249" y="695"/>
                    <a:pt x="1" y="755"/>
                  </a:cubicBezTo>
                  <a:cubicBezTo>
                    <a:pt x="91" y="1102"/>
                    <a:pt x="283" y="1486"/>
                    <a:pt x="402" y="1572"/>
                  </a:cubicBezTo>
                  <a:cubicBezTo>
                    <a:pt x="471" y="1618"/>
                    <a:pt x="527" y="1641"/>
                    <a:pt x="576" y="1641"/>
                  </a:cubicBezTo>
                  <a:cubicBezTo>
                    <a:pt x="699" y="1641"/>
                    <a:pt x="775" y="1509"/>
                    <a:pt x="861" y="1353"/>
                  </a:cubicBezTo>
                  <a:cubicBezTo>
                    <a:pt x="901" y="1095"/>
                    <a:pt x="1116" y="772"/>
                    <a:pt x="1116" y="772"/>
                  </a:cubicBezTo>
                  <a:cubicBezTo>
                    <a:pt x="1116" y="772"/>
                    <a:pt x="1159" y="837"/>
                    <a:pt x="1211" y="933"/>
                  </a:cubicBezTo>
                  <a:cubicBezTo>
                    <a:pt x="1255" y="910"/>
                    <a:pt x="1304" y="891"/>
                    <a:pt x="1360" y="880"/>
                  </a:cubicBezTo>
                  <a:cubicBezTo>
                    <a:pt x="1608" y="834"/>
                    <a:pt x="1916" y="738"/>
                    <a:pt x="2134" y="622"/>
                  </a:cubicBezTo>
                  <a:cubicBezTo>
                    <a:pt x="2101" y="494"/>
                    <a:pt x="2163" y="311"/>
                    <a:pt x="2237" y="160"/>
                  </a:cubicBezTo>
                  <a:cubicBezTo>
                    <a:pt x="1992" y="50"/>
                    <a:pt x="1548" y="1"/>
                    <a:pt x="1119"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5"/>
            <p:cNvSpPr/>
            <p:nvPr/>
          </p:nvSpPr>
          <p:spPr>
            <a:xfrm>
              <a:off x="2603123" y="2650015"/>
              <a:ext cx="49538" cy="82283"/>
            </a:xfrm>
            <a:custGeom>
              <a:avLst/>
              <a:gdLst/>
              <a:ahLst/>
              <a:cxnLst/>
              <a:rect l="l" t="t" r="r" b="b"/>
              <a:pathLst>
                <a:path w="351" h="583" extrusionOk="0">
                  <a:moveTo>
                    <a:pt x="255" y="1"/>
                  </a:moveTo>
                  <a:cubicBezTo>
                    <a:pt x="255" y="1"/>
                    <a:pt x="40" y="324"/>
                    <a:pt x="0" y="582"/>
                  </a:cubicBezTo>
                  <a:cubicBezTo>
                    <a:pt x="86" y="430"/>
                    <a:pt x="185" y="251"/>
                    <a:pt x="350" y="162"/>
                  </a:cubicBezTo>
                  <a:cubicBezTo>
                    <a:pt x="298" y="66"/>
                    <a:pt x="255" y="1"/>
                    <a:pt x="2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5"/>
            <p:cNvSpPr/>
            <p:nvPr/>
          </p:nvSpPr>
          <p:spPr>
            <a:xfrm>
              <a:off x="2471443" y="2563216"/>
              <a:ext cx="45445" cy="84541"/>
            </a:xfrm>
            <a:custGeom>
              <a:avLst/>
              <a:gdLst/>
              <a:ahLst/>
              <a:cxnLst/>
              <a:rect l="l" t="t" r="r" b="b"/>
              <a:pathLst>
                <a:path w="322" h="599" extrusionOk="0">
                  <a:moveTo>
                    <a:pt x="132" y="1"/>
                  </a:moveTo>
                  <a:lnTo>
                    <a:pt x="132" y="1"/>
                  </a:lnTo>
                  <a:cubicBezTo>
                    <a:pt x="129" y="4"/>
                    <a:pt x="126" y="7"/>
                    <a:pt x="123" y="7"/>
                  </a:cubicBezTo>
                  <a:cubicBezTo>
                    <a:pt x="1" y="96"/>
                    <a:pt x="7" y="338"/>
                    <a:pt x="73" y="599"/>
                  </a:cubicBezTo>
                  <a:cubicBezTo>
                    <a:pt x="321" y="539"/>
                    <a:pt x="239" y="235"/>
                    <a:pt x="1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5"/>
            <p:cNvSpPr/>
            <p:nvPr/>
          </p:nvSpPr>
          <p:spPr>
            <a:xfrm>
              <a:off x="2777990" y="2563640"/>
              <a:ext cx="60829" cy="65488"/>
            </a:xfrm>
            <a:custGeom>
              <a:avLst/>
              <a:gdLst/>
              <a:ahLst/>
              <a:cxnLst/>
              <a:rect l="l" t="t" r="r" b="b"/>
              <a:pathLst>
                <a:path w="431" h="464" extrusionOk="0">
                  <a:moveTo>
                    <a:pt x="137" y="1"/>
                  </a:moveTo>
                  <a:cubicBezTo>
                    <a:pt x="63" y="152"/>
                    <a:pt x="1" y="335"/>
                    <a:pt x="34" y="463"/>
                  </a:cubicBezTo>
                  <a:cubicBezTo>
                    <a:pt x="298" y="321"/>
                    <a:pt x="431" y="152"/>
                    <a:pt x="170" y="17"/>
                  </a:cubicBezTo>
                  <a:cubicBezTo>
                    <a:pt x="160" y="10"/>
                    <a:pt x="147" y="4"/>
                    <a:pt x="1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5"/>
            <p:cNvSpPr/>
            <p:nvPr/>
          </p:nvSpPr>
          <p:spPr>
            <a:xfrm>
              <a:off x="4328794" y="2611203"/>
              <a:ext cx="164140" cy="125754"/>
            </a:xfrm>
            <a:custGeom>
              <a:avLst/>
              <a:gdLst/>
              <a:ahLst/>
              <a:cxnLst/>
              <a:rect l="l" t="t" r="r" b="b"/>
              <a:pathLst>
                <a:path w="1163" h="891" extrusionOk="0">
                  <a:moveTo>
                    <a:pt x="577" y="1"/>
                  </a:moveTo>
                  <a:cubicBezTo>
                    <a:pt x="0" y="1"/>
                    <a:pt x="573" y="891"/>
                    <a:pt x="573" y="891"/>
                  </a:cubicBezTo>
                  <a:cubicBezTo>
                    <a:pt x="573" y="891"/>
                    <a:pt x="1162" y="4"/>
                    <a:pt x="580" y="1"/>
                  </a:cubicBezTo>
                  <a:cubicBezTo>
                    <a:pt x="579" y="1"/>
                    <a:pt x="578" y="1"/>
                    <a:pt x="5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5"/>
            <p:cNvSpPr/>
            <p:nvPr/>
          </p:nvSpPr>
          <p:spPr>
            <a:xfrm>
              <a:off x="4126687" y="2757844"/>
              <a:ext cx="163575" cy="125612"/>
            </a:xfrm>
            <a:custGeom>
              <a:avLst/>
              <a:gdLst/>
              <a:ahLst/>
              <a:cxnLst/>
              <a:rect l="l" t="t" r="r" b="b"/>
              <a:pathLst>
                <a:path w="1159" h="890" extrusionOk="0">
                  <a:moveTo>
                    <a:pt x="577" y="0"/>
                  </a:moveTo>
                  <a:cubicBezTo>
                    <a:pt x="0" y="0"/>
                    <a:pt x="574" y="890"/>
                    <a:pt x="574" y="890"/>
                  </a:cubicBezTo>
                  <a:cubicBezTo>
                    <a:pt x="574" y="890"/>
                    <a:pt x="1159" y="0"/>
                    <a:pt x="580" y="0"/>
                  </a:cubicBezTo>
                  <a:cubicBezTo>
                    <a:pt x="579" y="0"/>
                    <a:pt x="578" y="0"/>
                    <a:pt x="5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5"/>
            <p:cNvSpPr/>
            <p:nvPr/>
          </p:nvSpPr>
          <p:spPr>
            <a:xfrm>
              <a:off x="4506484" y="2759678"/>
              <a:ext cx="163717" cy="125754"/>
            </a:xfrm>
            <a:custGeom>
              <a:avLst/>
              <a:gdLst/>
              <a:ahLst/>
              <a:cxnLst/>
              <a:rect l="l" t="t" r="r" b="b"/>
              <a:pathLst>
                <a:path w="1160" h="891" extrusionOk="0">
                  <a:moveTo>
                    <a:pt x="578" y="1"/>
                  </a:moveTo>
                  <a:cubicBezTo>
                    <a:pt x="1" y="1"/>
                    <a:pt x="574" y="890"/>
                    <a:pt x="574" y="890"/>
                  </a:cubicBezTo>
                  <a:cubicBezTo>
                    <a:pt x="574" y="890"/>
                    <a:pt x="1160" y="4"/>
                    <a:pt x="581" y="1"/>
                  </a:cubicBezTo>
                  <a:cubicBezTo>
                    <a:pt x="580" y="1"/>
                    <a:pt x="579" y="1"/>
                    <a:pt x="5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5"/>
            <p:cNvSpPr/>
            <p:nvPr/>
          </p:nvSpPr>
          <p:spPr>
            <a:xfrm>
              <a:off x="4677259" y="2886137"/>
              <a:ext cx="163717" cy="125754"/>
            </a:xfrm>
            <a:custGeom>
              <a:avLst/>
              <a:gdLst/>
              <a:ahLst/>
              <a:cxnLst/>
              <a:rect l="l" t="t" r="r" b="b"/>
              <a:pathLst>
                <a:path w="1160" h="891" extrusionOk="0">
                  <a:moveTo>
                    <a:pt x="575" y="1"/>
                  </a:moveTo>
                  <a:cubicBezTo>
                    <a:pt x="1" y="1"/>
                    <a:pt x="574" y="890"/>
                    <a:pt x="574" y="890"/>
                  </a:cubicBezTo>
                  <a:cubicBezTo>
                    <a:pt x="574" y="890"/>
                    <a:pt x="1160" y="4"/>
                    <a:pt x="578" y="1"/>
                  </a:cubicBezTo>
                  <a:cubicBezTo>
                    <a:pt x="577" y="1"/>
                    <a:pt x="576" y="1"/>
                    <a:pt x="5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5"/>
            <p:cNvSpPr/>
            <p:nvPr/>
          </p:nvSpPr>
          <p:spPr>
            <a:xfrm>
              <a:off x="4327242" y="2884302"/>
              <a:ext cx="163717" cy="125612"/>
            </a:xfrm>
            <a:custGeom>
              <a:avLst/>
              <a:gdLst/>
              <a:ahLst/>
              <a:cxnLst/>
              <a:rect l="l" t="t" r="r" b="b"/>
              <a:pathLst>
                <a:path w="1160" h="890" extrusionOk="0">
                  <a:moveTo>
                    <a:pt x="578" y="0"/>
                  </a:moveTo>
                  <a:cubicBezTo>
                    <a:pt x="1" y="0"/>
                    <a:pt x="574" y="890"/>
                    <a:pt x="574" y="890"/>
                  </a:cubicBezTo>
                  <a:cubicBezTo>
                    <a:pt x="574" y="890"/>
                    <a:pt x="1160" y="3"/>
                    <a:pt x="581" y="0"/>
                  </a:cubicBezTo>
                  <a:cubicBezTo>
                    <a:pt x="580" y="0"/>
                    <a:pt x="579" y="0"/>
                    <a:pt x="5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5"/>
            <p:cNvSpPr/>
            <p:nvPr/>
          </p:nvSpPr>
          <p:spPr>
            <a:xfrm>
              <a:off x="3968474" y="2882467"/>
              <a:ext cx="163717" cy="125612"/>
            </a:xfrm>
            <a:custGeom>
              <a:avLst/>
              <a:gdLst/>
              <a:ahLst/>
              <a:cxnLst/>
              <a:rect l="l" t="t" r="r" b="b"/>
              <a:pathLst>
                <a:path w="1160" h="890" extrusionOk="0">
                  <a:moveTo>
                    <a:pt x="573" y="0"/>
                  </a:moveTo>
                  <a:cubicBezTo>
                    <a:pt x="1" y="0"/>
                    <a:pt x="573" y="889"/>
                    <a:pt x="573" y="889"/>
                  </a:cubicBezTo>
                  <a:cubicBezTo>
                    <a:pt x="573" y="889"/>
                    <a:pt x="1159" y="4"/>
                    <a:pt x="577" y="0"/>
                  </a:cubicBezTo>
                  <a:cubicBezTo>
                    <a:pt x="575" y="0"/>
                    <a:pt x="574" y="0"/>
                    <a:pt x="57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5"/>
            <p:cNvSpPr/>
            <p:nvPr/>
          </p:nvSpPr>
          <p:spPr>
            <a:xfrm>
              <a:off x="4429706" y="2762501"/>
              <a:ext cx="315154" cy="231465"/>
            </a:xfrm>
            <a:custGeom>
              <a:avLst/>
              <a:gdLst/>
              <a:ahLst/>
              <a:cxnLst/>
              <a:rect l="l" t="t" r="r" b="b"/>
              <a:pathLst>
                <a:path w="2233" h="1640" extrusionOk="0">
                  <a:moveTo>
                    <a:pt x="1661" y="0"/>
                  </a:moveTo>
                  <a:cubicBezTo>
                    <a:pt x="1539" y="0"/>
                    <a:pt x="1462" y="132"/>
                    <a:pt x="1373" y="288"/>
                  </a:cubicBezTo>
                  <a:cubicBezTo>
                    <a:pt x="1333" y="542"/>
                    <a:pt x="1118" y="870"/>
                    <a:pt x="1118" y="870"/>
                  </a:cubicBezTo>
                  <a:cubicBezTo>
                    <a:pt x="1118" y="870"/>
                    <a:pt x="1075" y="804"/>
                    <a:pt x="1026" y="707"/>
                  </a:cubicBezTo>
                  <a:cubicBezTo>
                    <a:pt x="979" y="731"/>
                    <a:pt x="930" y="751"/>
                    <a:pt x="877" y="761"/>
                  </a:cubicBezTo>
                  <a:cubicBezTo>
                    <a:pt x="626" y="804"/>
                    <a:pt x="321" y="903"/>
                    <a:pt x="103" y="1019"/>
                  </a:cubicBezTo>
                  <a:cubicBezTo>
                    <a:pt x="136" y="1144"/>
                    <a:pt x="70" y="1330"/>
                    <a:pt x="0" y="1481"/>
                  </a:cubicBezTo>
                  <a:cubicBezTo>
                    <a:pt x="242" y="1591"/>
                    <a:pt x="689" y="1640"/>
                    <a:pt x="1115" y="1640"/>
                  </a:cubicBezTo>
                  <a:cubicBezTo>
                    <a:pt x="1574" y="1640"/>
                    <a:pt x="2018" y="1584"/>
                    <a:pt x="2177" y="1481"/>
                  </a:cubicBezTo>
                  <a:cubicBezTo>
                    <a:pt x="2070" y="1250"/>
                    <a:pt x="1988" y="946"/>
                    <a:pt x="2233" y="886"/>
                  </a:cubicBezTo>
                  <a:cubicBezTo>
                    <a:pt x="2146" y="536"/>
                    <a:pt x="1951" y="156"/>
                    <a:pt x="1836" y="69"/>
                  </a:cubicBezTo>
                  <a:cubicBezTo>
                    <a:pt x="1766" y="20"/>
                    <a:pt x="1710" y="0"/>
                    <a:pt x="1661" y="0"/>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5"/>
            <p:cNvSpPr/>
            <p:nvPr/>
          </p:nvSpPr>
          <p:spPr>
            <a:xfrm>
              <a:off x="4574371" y="2803007"/>
              <a:ext cx="49115" cy="82424"/>
            </a:xfrm>
            <a:custGeom>
              <a:avLst/>
              <a:gdLst/>
              <a:ahLst/>
              <a:cxnLst/>
              <a:rect l="l" t="t" r="r" b="b"/>
              <a:pathLst>
                <a:path w="348" h="584" extrusionOk="0">
                  <a:moveTo>
                    <a:pt x="348" y="1"/>
                  </a:moveTo>
                  <a:lnTo>
                    <a:pt x="348" y="1"/>
                  </a:lnTo>
                  <a:cubicBezTo>
                    <a:pt x="262" y="153"/>
                    <a:pt x="166" y="328"/>
                    <a:pt x="1" y="420"/>
                  </a:cubicBezTo>
                  <a:cubicBezTo>
                    <a:pt x="50" y="517"/>
                    <a:pt x="93" y="583"/>
                    <a:pt x="93" y="583"/>
                  </a:cubicBezTo>
                  <a:cubicBezTo>
                    <a:pt x="93" y="583"/>
                    <a:pt x="308" y="255"/>
                    <a:pt x="3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5"/>
            <p:cNvSpPr/>
            <p:nvPr/>
          </p:nvSpPr>
          <p:spPr>
            <a:xfrm>
              <a:off x="4710144" y="2887548"/>
              <a:ext cx="45445" cy="84118"/>
            </a:xfrm>
            <a:custGeom>
              <a:avLst/>
              <a:gdLst/>
              <a:ahLst/>
              <a:cxnLst/>
              <a:rect l="l" t="t" r="r" b="b"/>
              <a:pathLst>
                <a:path w="322" h="596" extrusionOk="0">
                  <a:moveTo>
                    <a:pt x="246" y="0"/>
                  </a:moveTo>
                  <a:lnTo>
                    <a:pt x="246" y="0"/>
                  </a:lnTo>
                  <a:cubicBezTo>
                    <a:pt x="1" y="60"/>
                    <a:pt x="83" y="364"/>
                    <a:pt x="190" y="595"/>
                  </a:cubicBezTo>
                  <a:cubicBezTo>
                    <a:pt x="193" y="595"/>
                    <a:pt x="196" y="592"/>
                    <a:pt x="196" y="589"/>
                  </a:cubicBezTo>
                  <a:cubicBezTo>
                    <a:pt x="321" y="503"/>
                    <a:pt x="312" y="262"/>
                    <a:pt x="2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5"/>
            <p:cNvSpPr/>
            <p:nvPr/>
          </p:nvSpPr>
          <p:spPr>
            <a:xfrm>
              <a:off x="4387648" y="2906178"/>
              <a:ext cx="61394" cy="65488"/>
            </a:xfrm>
            <a:custGeom>
              <a:avLst/>
              <a:gdLst/>
              <a:ahLst/>
              <a:cxnLst/>
              <a:rect l="l" t="t" r="r" b="b"/>
              <a:pathLst>
                <a:path w="435" h="464" extrusionOk="0">
                  <a:moveTo>
                    <a:pt x="401" y="1"/>
                  </a:moveTo>
                  <a:lnTo>
                    <a:pt x="401" y="1"/>
                  </a:lnTo>
                  <a:cubicBezTo>
                    <a:pt x="137" y="143"/>
                    <a:pt x="1" y="312"/>
                    <a:pt x="262" y="447"/>
                  </a:cubicBezTo>
                  <a:cubicBezTo>
                    <a:pt x="275" y="454"/>
                    <a:pt x="285" y="457"/>
                    <a:pt x="298" y="463"/>
                  </a:cubicBezTo>
                  <a:cubicBezTo>
                    <a:pt x="368" y="312"/>
                    <a:pt x="434" y="126"/>
                    <a:pt x="4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5"/>
            <p:cNvSpPr/>
            <p:nvPr/>
          </p:nvSpPr>
          <p:spPr>
            <a:xfrm>
              <a:off x="5914317" y="2798491"/>
              <a:ext cx="163575" cy="125471"/>
            </a:xfrm>
            <a:custGeom>
              <a:avLst/>
              <a:gdLst/>
              <a:ahLst/>
              <a:cxnLst/>
              <a:rect l="l" t="t" r="r" b="b"/>
              <a:pathLst>
                <a:path w="1159" h="889" extrusionOk="0">
                  <a:moveTo>
                    <a:pt x="586" y="0"/>
                  </a:moveTo>
                  <a:lnTo>
                    <a:pt x="586" y="0"/>
                  </a:lnTo>
                  <a:cubicBezTo>
                    <a:pt x="586" y="0"/>
                    <a:pt x="0" y="886"/>
                    <a:pt x="579" y="889"/>
                  </a:cubicBezTo>
                  <a:cubicBezTo>
                    <a:pt x="580" y="889"/>
                    <a:pt x="581" y="889"/>
                    <a:pt x="582" y="889"/>
                  </a:cubicBezTo>
                  <a:cubicBezTo>
                    <a:pt x="1159" y="889"/>
                    <a:pt x="586" y="0"/>
                    <a:pt x="5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5"/>
            <p:cNvSpPr/>
            <p:nvPr/>
          </p:nvSpPr>
          <p:spPr>
            <a:xfrm>
              <a:off x="6116283" y="2651850"/>
              <a:ext cx="163717" cy="125612"/>
            </a:xfrm>
            <a:custGeom>
              <a:avLst/>
              <a:gdLst/>
              <a:ahLst/>
              <a:cxnLst/>
              <a:rect l="l" t="t" r="r" b="b"/>
              <a:pathLst>
                <a:path w="1160" h="890" extrusionOk="0">
                  <a:moveTo>
                    <a:pt x="586" y="0"/>
                  </a:moveTo>
                  <a:cubicBezTo>
                    <a:pt x="586" y="0"/>
                    <a:pt x="1" y="887"/>
                    <a:pt x="583" y="890"/>
                  </a:cubicBezTo>
                  <a:cubicBezTo>
                    <a:pt x="584" y="890"/>
                    <a:pt x="585" y="890"/>
                    <a:pt x="586" y="890"/>
                  </a:cubicBezTo>
                  <a:cubicBezTo>
                    <a:pt x="1160" y="890"/>
                    <a:pt x="587" y="0"/>
                    <a:pt x="5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5"/>
            <p:cNvSpPr/>
            <p:nvPr/>
          </p:nvSpPr>
          <p:spPr>
            <a:xfrm>
              <a:off x="5736486" y="2650015"/>
              <a:ext cx="163575" cy="125612"/>
            </a:xfrm>
            <a:custGeom>
              <a:avLst/>
              <a:gdLst/>
              <a:ahLst/>
              <a:cxnLst/>
              <a:rect l="l" t="t" r="r" b="b"/>
              <a:pathLst>
                <a:path w="1159" h="890" extrusionOk="0">
                  <a:moveTo>
                    <a:pt x="586" y="1"/>
                  </a:moveTo>
                  <a:cubicBezTo>
                    <a:pt x="586" y="1"/>
                    <a:pt x="1" y="886"/>
                    <a:pt x="582" y="889"/>
                  </a:cubicBezTo>
                  <a:cubicBezTo>
                    <a:pt x="584" y="889"/>
                    <a:pt x="585" y="889"/>
                    <a:pt x="586" y="889"/>
                  </a:cubicBezTo>
                  <a:cubicBezTo>
                    <a:pt x="1158" y="889"/>
                    <a:pt x="586" y="1"/>
                    <a:pt x="58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5"/>
            <p:cNvSpPr/>
            <p:nvPr/>
          </p:nvSpPr>
          <p:spPr>
            <a:xfrm>
              <a:off x="5566134" y="2522993"/>
              <a:ext cx="163575" cy="126177"/>
            </a:xfrm>
            <a:custGeom>
              <a:avLst/>
              <a:gdLst/>
              <a:ahLst/>
              <a:cxnLst/>
              <a:rect l="l" t="t" r="r" b="b"/>
              <a:pathLst>
                <a:path w="1159" h="894" extrusionOk="0">
                  <a:moveTo>
                    <a:pt x="585" y="1"/>
                  </a:moveTo>
                  <a:cubicBezTo>
                    <a:pt x="585" y="1"/>
                    <a:pt x="1" y="890"/>
                    <a:pt x="579" y="893"/>
                  </a:cubicBezTo>
                  <a:cubicBezTo>
                    <a:pt x="580" y="893"/>
                    <a:pt x="581" y="893"/>
                    <a:pt x="582" y="893"/>
                  </a:cubicBezTo>
                  <a:cubicBezTo>
                    <a:pt x="1159" y="893"/>
                    <a:pt x="586" y="1"/>
                    <a:pt x="5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5"/>
            <p:cNvSpPr/>
            <p:nvPr/>
          </p:nvSpPr>
          <p:spPr>
            <a:xfrm>
              <a:off x="5915728" y="2524969"/>
              <a:ext cx="163575" cy="126036"/>
            </a:xfrm>
            <a:custGeom>
              <a:avLst/>
              <a:gdLst/>
              <a:ahLst/>
              <a:cxnLst/>
              <a:rect l="l" t="t" r="r" b="b"/>
              <a:pathLst>
                <a:path w="1159" h="893" extrusionOk="0">
                  <a:moveTo>
                    <a:pt x="585" y="0"/>
                  </a:moveTo>
                  <a:cubicBezTo>
                    <a:pt x="585" y="0"/>
                    <a:pt x="0" y="890"/>
                    <a:pt x="579" y="893"/>
                  </a:cubicBezTo>
                  <a:cubicBezTo>
                    <a:pt x="580" y="893"/>
                    <a:pt x="581" y="893"/>
                    <a:pt x="582" y="893"/>
                  </a:cubicBezTo>
                  <a:cubicBezTo>
                    <a:pt x="1159" y="893"/>
                    <a:pt x="585" y="0"/>
                    <a:pt x="5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5"/>
            <p:cNvSpPr/>
            <p:nvPr/>
          </p:nvSpPr>
          <p:spPr>
            <a:xfrm>
              <a:off x="6274638" y="2527227"/>
              <a:ext cx="164140" cy="125754"/>
            </a:xfrm>
            <a:custGeom>
              <a:avLst/>
              <a:gdLst/>
              <a:ahLst/>
              <a:cxnLst/>
              <a:rect l="l" t="t" r="r" b="b"/>
              <a:pathLst>
                <a:path w="1163" h="891" extrusionOk="0">
                  <a:moveTo>
                    <a:pt x="589" y="1"/>
                  </a:moveTo>
                  <a:lnTo>
                    <a:pt x="589" y="1"/>
                  </a:lnTo>
                  <a:cubicBezTo>
                    <a:pt x="589" y="1"/>
                    <a:pt x="0" y="886"/>
                    <a:pt x="582" y="890"/>
                  </a:cubicBezTo>
                  <a:cubicBezTo>
                    <a:pt x="583" y="890"/>
                    <a:pt x="584" y="890"/>
                    <a:pt x="585" y="890"/>
                  </a:cubicBezTo>
                  <a:cubicBezTo>
                    <a:pt x="1162" y="890"/>
                    <a:pt x="589" y="1"/>
                    <a:pt x="5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5"/>
            <p:cNvSpPr/>
            <p:nvPr/>
          </p:nvSpPr>
          <p:spPr>
            <a:xfrm>
              <a:off x="5661825" y="2541199"/>
              <a:ext cx="315154" cy="231607"/>
            </a:xfrm>
            <a:custGeom>
              <a:avLst/>
              <a:gdLst/>
              <a:ahLst/>
              <a:cxnLst/>
              <a:rect l="l" t="t" r="r" b="b"/>
              <a:pathLst>
                <a:path w="2233" h="1641" extrusionOk="0">
                  <a:moveTo>
                    <a:pt x="1118" y="1"/>
                  </a:moveTo>
                  <a:cubicBezTo>
                    <a:pt x="658" y="1"/>
                    <a:pt x="215" y="57"/>
                    <a:pt x="60" y="157"/>
                  </a:cubicBezTo>
                  <a:cubicBezTo>
                    <a:pt x="165" y="391"/>
                    <a:pt x="245" y="695"/>
                    <a:pt x="0" y="755"/>
                  </a:cubicBezTo>
                  <a:cubicBezTo>
                    <a:pt x="90" y="1102"/>
                    <a:pt x="281" y="1486"/>
                    <a:pt x="400" y="1572"/>
                  </a:cubicBezTo>
                  <a:cubicBezTo>
                    <a:pt x="467" y="1618"/>
                    <a:pt x="522" y="1641"/>
                    <a:pt x="572" y="1641"/>
                  </a:cubicBezTo>
                  <a:cubicBezTo>
                    <a:pt x="698" y="1641"/>
                    <a:pt x="774" y="1509"/>
                    <a:pt x="860" y="1353"/>
                  </a:cubicBezTo>
                  <a:cubicBezTo>
                    <a:pt x="899" y="1095"/>
                    <a:pt x="1115" y="772"/>
                    <a:pt x="1115" y="772"/>
                  </a:cubicBezTo>
                  <a:cubicBezTo>
                    <a:pt x="1115" y="772"/>
                    <a:pt x="1157" y="837"/>
                    <a:pt x="1207" y="933"/>
                  </a:cubicBezTo>
                  <a:cubicBezTo>
                    <a:pt x="1253" y="910"/>
                    <a:pt x="1303" y="891"/>
                    <a:pt x="1360" y="880"/>
                  </a:cubicBezTo>
                  <a:cubicBezTo>
                    <a:pt x="1607" y="834"/>
                    <a:pt x="1911" y="738"/>
                    <a:pt x="2130" y="622"/>
                  </a:cubicBezTo>
                  <a:cubicBezTo>
                    <a:pt x="2100" y="494"/>
                    <a:pt x="2163" y="311"/>
                    <a:pt x="2233" y="160"/>
                  </a:cubicBezTo>
                  <a:cubicBezTo>
                    <a:pt x="1991" y="50"/>
                    <a:pt x="1548" y="1"/>
                    <a:pt x="1118" y="1"/>
                  </a:cubicBezTo>
                  <a:close/>
                </a:path>
              </a:pathLst>
            </a:custGeom>
            <a:solidFill>
              <a:schemeClr val="dk1">
                <a:alpha val="1490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5"/>
            <p:cNvSpPr/>
            <p:nvPr/>
          </p:nvSpPr>
          <p:spPr>
            <a:xfrm>
              <a:off x="5783060" y="2650015"/>
              <a:ext cx="49256" cy="82283"/>
            </a:xfrm>
            <a:custGeom>
              <a:avLst/>
              <a:gdLst/>
              <a:ahLst/>
              <a:cxnLst/>
              <a:rect l="l" t="t" r="r" b="b"/>
              <a:pathLst>
                <a:path w="349" h="583" extrusionOk="0">
                  <a:moveTo>
                    <a:pt x="256" y="1"/>
                  </a:moveTo>
                  <a:cubicBezTo>
                    <a:pt x="256" y="1"/>
                    <a:pt x="40" y="324"/>
                    <a:pt x="1" y="582"/>
                  </a:cubicBezTo>
                  <a:cubicBezTo>
                    <a:pt x="87" y="430"/>
                    <a:pt x="183" y="251"/>
                    <a:pt x="348" y="162"/>
                  </a:cubicBezTo>
                  <a:cubicBezTo>
                    <a:pt x="298" y="66"/>
                    <a:pt x="256" y="1"/>
                    <a:pt x="2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5"/>
            <p:cNvSpPr/>
            <p:nvPr/>
          </p:nvSpPr>
          <p:spPr>
            <a:xfrm>
              <a:off x="5651098" y="2563216"/>
              <a:ext cx="45304" cy="84541"/>
            </a:xfrm>
            <a:custGeom>
              <a:avLst/>
              <a:gdLst/>
              <a:ahLst/>
              <a:cxnLst/>
              <a:rect l="l" t="t" r="r" b="b"/>
              <a:pathLst>
                <a:path w="321" h="599" extrusionOk="0">
                  <a:moveTo>
                    <a:pt x="136" y="1"/>
                  </a:moveTo>
                  <a:lnTo>
                    <a:pt x="136" y="1"/>
                  </a:lnTo>
                  <a:cubicBezTo>
                    <a:pt x="133" y="4"/>
                    <a:pt x="129" y="7"/>
                    <a:pt x="126" y="7"/>
                  </a:cubicBezTo>
                  <a:cubicBezTo>
                    <a:pt x="0" y="96"/>
                    <a:pt x="10" y="338"/>
                    <a:pt x="76" y="599"/>
                  </a:cubicBezTo>
                  <a:cubicBezTo>
                    <a:pt x="321" y="539"/>
                    <a:pt x="241" y="235"/>
                    <a:pt x="13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5"/>
            <p:cNvSpPr/>
            <p:nvPr/>
          </p:nvSpPr>
          <p:spPr>
            <a:xfrm>
              <a:off x="5958210" y="2563640"/>
              <a:ext cx="60829" cy="65488"/>
            </a:xfrm>
            <a:custGeom>
              <a:avLst/>
              <a:gdLst/>
              <a:ahLst/>
              <a:cxnLst/>
              <a:rect l="l" t="t" r="r" b="b"/>
              <a:pathLst>
                <a:path w="431" h="464" extrusionOk="0">
                  <a:moveTo>
                    <a:pt x="133" y="1"/>
                  </a:moveTo>
                  <a:cubicBezTo>
                    <a:pt x="63" y="152"/>
                    <a:pt x="0" y="335"/>
                    <a:pt x="30" y="463"/>
                  </a:cubicBezTo>
                  <a:cubicBezTo>
                    <a:pt x="295" y="321"/>
                    <a:pt x="430" y="152"/>
                    <a:pt x="168" y="17"/>
                  </a:cubicBezTo>
                  <a:cubicBezTo>
                    <a:pt x="156" y="10"/>
                    <a:pt x="145" y="4"/>
                    <a:pt x="13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082654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ED8C65-9004-4FF1-BDB2-CADFEE8DAF50}"/>
              </a:ext>
            </a:extLst>
          </p:cNvPr>
          <p:cNvSpPr>
            <a:spLocks noGrp="1"/>
          </p:cNvSpPr>
          <p:nvPr>
            <p:ph type="body" idx="1"/>
          </p:nvPr>
        </p:nvSpPr>
        <p:spPr>
          <a:xfrm>
            <a:off x="1435800" y="574157"/>
            <a:ext cx="6992400" cy="3646969"/>
          </a:xfrm>
        </p:spPr>
        <p:txBody>
          <a:bodyPr/>
          <a:lstStyle/>
          <a:p>
            <a:pPr marL="0" lvl="0" indent="0" algn="just">
              <a:lnSpc>
                <a:spcPct val="107000"/>
              </a:lnSpc>
              <a:spcAft>
                <a:spcPts val="800"/>
              </a:spcAft>
              <a:buNone/>
            </a:pPr>
            <a:r>
              <a:rPr lang="en-US" sz="1600" dirty="0">
                <a:solidFill>
                  <a:schemeClr val="tx1"/>
                </a:solidFill>
                <a:effectLst/>
                <a:latin typeface="+mj-lt"/>
                <a:ea typeface="Calibri" panose="020F0502020204030204" pitchFamily="34" charset="0"/>
                <a:cs typeface="Times New Roman" panose="02020603050405020304" pitchFamily="18" charset="0"/>
              </a:rPr>
              <a:t>3. </a:t>
            </a:r>
            <a:r>
              <a:rPr lang="en-US" sz="1600" dirty="0" err="1">
                <a:solidFill>
                  <a:schemeClr val="tx1"/>
                </a:solidFill>
                <a:effectLst/>
                <a:latin typeface="+mj-lt"/>
                <a:ea typeface="Calibri" panose="020F0502020204030204" pitchFamily="34" charset="0"/>
                <a:cs typeface="Times New Roman" panose="02020603050405020304" pitchFamily="18" charset="0"/>
              </a:rPr>
              <a:t>Mengajukan</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Hipotesis</a:t>
            </a:r>
            <a:endParaRPr lang="en-ID" sz="1600" dirty="0">
              <a:solidFill>
                <a:schemeClr val="tx1"/>
              </a:solidFill>
              <a:effectLst/>
              <a:latin typeface="+mj-lt"/>
              <a:ea typeface="Calibri" panose="020F0502020204030204" pitchFamily="34" charset="0"/>
              <a:cs typeface="Times New Roman" panose="02020603050405020304" pitchFamily="18" charset="0"/>
            </a:endParaRPr>
          </a:p>
          <a:p>
            <a:pPr marL="152400" indent="0" algn="just">
              <a:lnSpc>
                <a:spcPct val="115000"/>
              </a:lnSpc>
              <a:buNone/>
            </a:pPr>
            <a:r>
              <a:rPr lang="en-US" sz="1600" dirty="0">
                <a:solidFill>
                  <a:schemeClr val="tx1"/>
                </a:solidFill>
                <a:effectLst/>
                <a:latin typeface="+mj-lt"/>
                <a:ea typeface="Calibri" panose="020F0502020204030204" pitchFamily="34" charset="0"/>
                <a:cs typeface="Times New Roman" panose="02020603050405020304" pitchFamily="18" charset="0"/>
              </a:rPr>
              <a:t>Guru </a:t>
            </a:r>
            <a:r>
              <a:rPr lang="en-US" sz="1600" dirty="0" err="1">
                <a:solidFill>
                  <a:schemeClr val="tx1"/>
                </a:solidFill>
                <a:effectLst/>
                <a:latin typeface="+mj-lt"/>
                <a:ea typeface="Calibri" panose="020F0502020204030204" pitchFamily="34" charset="0"/>
                <a:cs typeface="Times New Roman" panose="02020603050405020304" pitchFamily="18" charset="0"/>
              </a:rPr>
              <a:t>membimbing</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siswa</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untuk</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membuat</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hipotesis</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dari</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permasalahan</a:t>
            </a:r>
            <a:r>
              <a:rPr lang="en-US" sz="1600" dirty="0">
                <a:solidFill>
                  <a:schemeClr val="tx1"/>
                </a:solidFill>
                <a:effectLst/>
                <a:latin typeface="+mj-lt"/>
                <a:ea typeface="Calibri" panose="020F0502020204030204" pitchFamily="34" charset="0"/>
                <a:cs typeface="Times New Roman" panose="02020603050405020304" pitchFamily="18" charset="0"/>
              </a:rPr>
              <a:t> yang </a:t>
            </a:r>
            <a:r>
              <a:rPr lang="en-US" sz="1600" dirty="0" err="1">
                <a:solidFill>
                  <a:schemeClr val="tx1"/>
                </a:solidFill>
                <a:effectLst/>
                <a:latin typeface="+mj-lt"/>
                <a:ea typeface="Calibri" panose="020F0502020204030204" pitchFamily="34" charset="0"/>
                <a:cs typeface="Times New Roman" panose="02020603050405020304" pitchFamily="18" charset="0"/>
              </a:rPr>
              <a:t>diberikan</a:t>
            </a:r>
            <a:r>
              <a:rPr lang="en-US" sz="1600" dirty="0">
                <a:solidFill>
                  <a:schemeClr val="tx1"/>
                </a:solidFill>
                <a:effectLst/>
                <a:latin typeface="+mj-lt"/>
                <a:ea typeface="Calibri" panose="020F0502020204030204" pitchFamily="34" charset="0"/>
                <a:cs typeface="Times New Roman" panose="02020603050405020304" pitchFamily="18" charset="0"/>
              </a:rPr>
              <a:t> di LKS </a:t>
            </a:r>
            <a:r>
              <a:rPr lang="en-US" sz="1600" dirty="0" err="1">
                <a:solidFill>
                  <a:schemeClr val="tx1"/>
                </a:solidFill>
                <a:effectLst/>
                <a:latin typeface="+mj-lt"/>
                <a:ea typeface="Calibri" panose="020F0502020204030204" pitchFamily="34" charset="0"/>
                <a:cs typeface="Times New Roman" panose="02020603050405020304" pitchFamily="18" charset="0"/>
              </a:rPr>
              <a:t>tersebut</a:t>
            </a:r>
            <a:r>
              <a:rPr lang="en-US" sz="1600" dirty="0">
                <a:solidFill>
                  <a:schemeClr val="tx1"/>
                </a:solidFill>
                <a:effectLst/>
                <a:latin typeface="+mj-lt"/>
                <a:ea typeface="Calibri" panose="020F0502020204030204" pitchFamily="34" charset="0"/>
                <a:cs typeface="Times New Roman" panose="02020603050405020304" pitchFamily="18" charset="0"/>
              </a:rPr>
              <a:t> dan </a:t>
            </a:r>
            <a:r>
              <a:rPr lang="en-US" sz="1600" dirty="0" err="1">
                <a:solidFill>
                  <a:schemeClr val="tx1"/>
                </a:solidFill>
                <a:effectLst/>
                <a:latin typeface="+mj-lt"/>
                <a:ea typeface="Calibri" panose="020F0502020204030204" pitchFamily="34" charset="0"/>
                <a:cs typeface="Times New Roman" panose="02020603050405020304" pitchFamily="18" charset="0"/>
              </a:rPr>
              <a:t>membimbing</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kelompok</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mempersiapkan</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alat</a:t>
            </a:r>
            <a:r>
              <a:rPr lang="en-US" sz="1600" dirty="0">
                <a:solidFill>
                  <a:schemeClr val="tx1"/>
                </a:solidFill>
                <a:effectLst/>
                <a:latin typeface="+mj-lt"/>
                <a:ea typeface="Calibri" panose="020F0502020204030204" pitchFamily="34" charset="0"/>
                <a:cs typeface="Times New Roman" panose="02020603050405020304" pitchFamily="18" charset="0"/>
              </a:rPr>
              <a:t> dan </a:t>
            </a:r>
            <a:r>
              <a:rPr lang="en-US" sz="1600" dirty="0" err="1">
                <a:solidFill>
                  <a:schemeClr val="tx1"/>
                </a:solidFill>
                <a:effectLst/>
                <a:latin typeface="+mj-lt"/>
                <a:ea typeface="Calibri" panose="020F0502020204030204" pitchFamily="34" charset="0"/>
                <a:cs typeface="Times New Roman" panose="02020603050405020304" pitchFamily="18" charset="0"/>
              </a:rPr>
              <a:t>bahan</a:t>
            </a:r>
            <a:r>
              <a:rPr lang="en-US" sz="1600" dirty="0">
                <a:solidFill>
                  <a:schemeClr val="tx1"/>
                </a:solidFill>
                <a:effectLst/>
                <a:latin typeface="+mj-lt"/>
                <a:ea typeface="Calibri" panose="020F0502020204030204" pitchFamily="34" charset="0"/>
                <a:cs typeface="Times New Roman" panose="02020603050405020304" pitchFamily="18" charset="0"/>
              </a:rPr>
              <a:t> yang </a:t>
            </a:r>
            <a:r>
              <a:rPr lang="en-US" sz="1600" dirty="0" err="1">
                <a:solidFill>
                  <a:schemeClr val="tx1"/>
                </a:solidFill>
                <a:effectLst/>
                <a:latin typeface="+mj-lt"/>
                <a:ea typeface="Calibri" panose="020F0502020204030204" pitchFamily="34" charset="0"/>
                <a:cs typeface="Times New Roman" panose="02020603050405020304" pitchFamily="18" charset="0"/>
              </a:rPr>
              <a:t>diperlukan</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dalam</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melaksanakan</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eksperimen</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sesuai</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prosedur</a:t>
            </a:r>
            <a:r>
              <a:rPr lang="en-US" sz="1600" dirty="0">
                <a:solidFill>
                  <a:schemeClr val="tx1"/>
                </a:solidFill>
                <a:effectLst/>
                <a:latin typeface="+mj-lt"/>
                <a:ea typeface="Calibri" panose="020F0502020204030204" pitchFamily="34" charset="0"/>
                <a:cs typeface="Times New Roman" panose="02020603050405020304" pitchFamily="18" charset="0"/>
              </a:rPr>
              <a:t> yang </a:t>
            </a:r>
            <a:r>
              <a:rPr lang="en-US" sz="1600" dirty="0" err="1">
                <a:solidFill>
                  <a:schemeClr val="tx1"/>
                </a:solidFill>
                <a:effectLst/>
                <a:latin typeface="+mj-lt"/>
                <a:ea typeface="Calibri" panose="020F0502020204030204" pitchFamily="34" charset="0"/>
                <a:cs typeface="Times New Roman" panose="02020603050405020304" pitchFamily="18" charset="0"/>
              </a:rPr>
              <a:t>tertulis</a:t>
            </a:r>
            <a:r>
              <a:rPr lang="en-US" sz="1600" dirty="0">
                <a:solidFill>
                  <a:schemeClr val="tx1"/>
                </a:solidFill>
                <a:effectLst/>
                <a:latin typeface="+mj-lt"/>
                <a:ea typeface="Calibri" panose="020F0502020204030204" pitchFamily="34" charset="0"/>
                <a:cs typeface="Times New Roman" panose="02020603050405020304" pitchFamily="18" charset="0"/>
              </a:rPr>
              <a:t> di LKS dan </a:t>
            </a:r>
            <a:r>
              <a:rPr lang="en-US" sz="1600" dirty="0" err="1">
                <a:solidFill>
                  <a:schemeClr val="tx1"/>
                </a:solidFill>
                <a:effectLst/>
                <a:latin typeface="+mj-lt"/>
                <a:ea typeface="Calibri" panose="020F0502020204030204" pitchFamily="34" charset="0"/>
                <a:cs typeface="Times New Roman" panose="02020603050405020304" pitchFamily="18" charset="0"/>
              </a:rPr>
              <a:t>membimbing</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siswa</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melakukan</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pengisian</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terhadap</a:t>
            </a:r>
            <a:r>
              <a:rPr lang="en-US" sz="1600" dirty="0">
                <a:solidFill>
                  <a:schemeClr val="tx1"/>
                </a:solidFill>
                <a:effectLst/>
                <a:latin typeface="+mj-lt"/>
                <a:ea typeface="Calibri" panose="020F0502020204030204" pitchFamily="34" charset="0"/>
                <a:cs typeface="Times New Roman" panose="02020603050405020304" pitchFamily="18" charset="0"/>
              </a:rPr>
              <a:t> table </a:t>
            </a:r>
            <a:r>
              <a:rPr lang="en-US" sz="1600" dirty="0" err="1">
                <a:solidFill>
                  <a:schemeClr val="tx1"/>
                </a:solidFill>
                <a:effectLst/>
                <a:latin typeface="+mj-lt"/>
                <a:ea typeface="Calibri" panose="020F0502020204030204" pitchFamily="34" charset="0"/>
                <a:cs typeface="Times New Roman" panose="02020603050405020304" pitchFamily="18" charset="0"/>
              </a:rPr>
              <a:t>pengamatan</a:t>
            </a:r>
            <a:r>
              <a:rPr lang="en-US" sz="1600" dirty="0">
                <a:solidFill>
                  <a:schemeClr val="tx1"/>
                </a:solidFill>
                <a:effectLst/>
                <a:latin typeface="+mj-lt"/>
                <a:ea typeface="Calibri" panose="020F0502020204030204" pitchFamily="34" charset="0"/>
                <a:cs typeface="Times New Roman" panose="02020603050405020304" pitchFamily="18" charset="0"/>
              </a:rPr>
              <a:t>.</a:t>
            </a:r>
          </a:p>
          <a:p>
            <a:pPr marL="152400" indent="0" algn="just">
              <a:lnSpc>
                <a:spcPct val="115000"/>
              </a:lnSpc>
              <a:buNone/>
            </a:pPr>
            <a:endParaRPr lang="en-ID" sz="1600" dirty="0">
              <a:solidFill>
                <a:schemeClr val="tx1"/>
              </a:solidFill>
              <a:effectLst/>
              <a:latin typeface="+mj-lt"/>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en-US" sz="1600" dirty="0">
                <a:solidFill>
                  <a:schemeClr val="tx1"/>
                </a:solidFill>
                <a:effectLst/>
                <a:latin typeface="+mj-lt"/>
                <a:ea typeface="Calibri" panose="020F0502020204030204" pitchFamily="34" charset="0"/>
                <a:cs typeface="Times New Roman" panose="02020603050405020304" pitchFamily="18" charset="0"/>
              </a:rPr>
              <a:t>4. </a:t>
            </a:r>
            <a:r>
              <a:rPr lang="en-US" sz="1600" dirty="0" err="1">
                <a:solidFill>
                  <a:schemeClr val="tx1"/>
                </a:solidFill>
                <a:effectLst/>
                <a:latin typeface="+mj-lt"/>
                <a:ea typeface="Calibri" panose="020F0502020204030204" pitchFamily="34" charset="0"/>
                <a:cs typeface="Times New Roman" panose="02020603050405020304" pitchFamily="18" charset="0"/>
              </a:rPr>
              <a:t>Mengumpulkan</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Informasi</a:t>
            </a:r>
            <a:r>
              <a:rPr lang="en-US" sz="1600" dirty="0">
                <a:solidFill>
                  <a:schemeClr val="tx1"/>
                </a:solidFill>
                <a:effectLst/>
                <a:latin typeface="+mj-lt"/>
                <a:ea typeface="Calibri" panose="020F0502020204030204" pitchFamily="34" charset="0"/>
                <a:cs typeface="Times New Roman" panose="02020603050405020304" pitchFamily="18" charset="0"/>
              </a:rPr>
              <a:t> (data)</a:t>
            </a:r>
            <a:endParaRPr lang="en-ID" sz="1600" dirty="0">
              <a:solidFill>
                <a:schemeClr val="tx1"/>
              </a:solidFill>
              <a:effectLst/>
              <a:latin typeface="+mj-lt"/>
              <a:ea typeface="Calibri" panose="020F0502020204030204" pitchFamily="34" charset="0"/>
              <a:cs typeface="Times New Roman" panose="02020603050405020304" pitchFamily="18" charset="0"/>
            </a:endParaRPr>
          </a:p>
          <a:p>
            <a:pPr marL="152400" indent="0" algn="just">
              <a:lnSpc>
                <a:spcPct val="115000"/>
              </a:lnSpc>
              <a:spcAft>
                <a:spcPts val="1000"/>
              </a:spcAft>
              <a:buNone/>
            </a:pPr>
            <a:r>
              <a:rPr lang="en-US" sz="1600" dirty="0" err="1">
                <a:solidFill>
                  <a:schemeClr val="tx1"/>
                </a:solidFill>
                <a:effectLst/>
                <a:latin typeface="+mj-lt"/>
                <a:ea typeface="Calibri" panose="020F0502020204030204" pitchFamily="34" charset="0"/>
                <a:cs typeface="Times New Roman" panose="02020603050405020304" pitchFamily="18" charset="0"/>
              </a:rPr>
              <a:t>Siswa</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melakukan</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praktikum</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mengamati</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pertumbuhan</a:t>
            </a:r>
            <a:r>
              <a:rPr lang="en-US" sz="1600" dirty="0">
                <a:solidFill>
                  <a:schemeClr val="tx1"/>
                </a:solidFill>
                <a:effectLst/>
                <a:latin typeface="+mj-lt"/>
                <a:ea typeface="Calibri" panose="020F0502020204030204" pitchFamily="34" charset="0"/>
                <a:cs typeface="Times New Roman" panose="02020603050405020304" pitchFamily="18" charset="0"/>
              </a:rPr>
              <a:t> dan </a:t>
            </a:r>
            <a:r>
              <a:rPr lang="en-US" sz="1600" dirty="0" err="1">
                <a:solidFill>
                  <a:schemeClr val="tx1"/>
                </a:solidFill>
                <a:effectLst/>
                <a:latin typeface="+mj-lt"/>
                <a:ea typeface="Calibri" panose="020F0502020204030204" pitchFamily="34" charset="0"/>
                <a:cs typeface="Times New Roman" panose="02020603050405020304" pitchFamily="18" charset="0"/>
              </a:rPr>
              <a:t>perkembangan</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kacang</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kedelai</a:t>
            </a:r>
            <a:r>
              <a:rPr lang="en-US" sz="1600" dirty="0">
                <a:solidFill>
                  <a:schemeClr val="tx1"/>
                </a:solidFill>
                <a:effectLst/>
                <a:latin typeface="+mj-lt"/>
                <a:ea typeface="Calibri" panose="020F0502020204030204" pitchFamily="34" charset="0"/>
                <a:cs typeface="Times New Roman" panose="02020603050405020304" pitchFamily="18" charset="0"/>
              </a:rPr>
              <a:t> dan </a:t>
            </a:r>
            <a:r>
              <a:rPr lang="en-US" sz="1600" dirty="0" err="1">
                <a:solidFill>
                  <a:schemeClr val="tx1"/>
                </a:solidFill>
                <a:effectLst/>
                <a:latin typeface="+mj-lt"/>
                <a:ea typeface="Calibri" panose="020F0502020204030204" pitchFamily="34" charset="0"/>
                <a:cs typeface="Times New Roman" panose="02020603050405020304" pitchFamily="18" charset="0"/>
              </a:rPr>
              <a:t>mengumpulkan</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informasi</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terhadap</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apa</a:t>
            </a:r>
            <a:r>
              <a:rPr lang="en-US" sz="1600" dirty="0">
                <a:solidFill>
                  <a:schemeClr val="tx1"/>
                </a:solidFill>
                <a:effectLst/>
                <a:latin typeface="+mj-lt"/>
                <a:ea typeface="Calibri" panose="020F0502020204030204" pitchFamily="34" charset="0"/>
                <a:cs typeface="Times New Roman" panose="02020603050405020304" pitchFamily="18" charset="0"/>
              </a:rPr>
              <a:t> yang </a:t>
            </a:r>
            <a:r>
              <a:rPr lang="en-US" sz="1600" dirty="0" err="1">
                <a:solidFill>
                  <a:schemeClr val="tx1"/>
                </a:solidFill>
                <a:effectLst/>
                <a:latin typeface="+mj-lt"/>
                <a:ea typeface="Calibri" panose="020F0502020204030204" pitchFamily="34" charset="0"/>
                <a:cs typeface="Times New Roman" panose="02020603050405020304" pitchFamily="18" charset="0"/>
              </a:rPr>
              <a:t>mereka</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temukan</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dari</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praktikum</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err="1">
                <a:solidFill>
                  <a:schemeClr val="tx1"/>
                </a:solidFill>
                <a:effectLst/>
                <a:latin typeface="+mj-lt"/>
                <a:ea typeface="Calibri" panose="020F0502020204030204" pitchFamily="34" charset="0"/>
                <a:cs typeface="Times New Roman" panose="02020603050405020304" pitchFamily="18" charset="0"/>
              </a:rPr>
              <a:t>tersebut</a:t>
            </a:r>
            <a:r>
              <a:rPr lang="en-US" sz="1600" dirty="0">
                <a:solidFill>
                  <a:schemeClr val="tx1"/>
                </a:solidFill>
                <a:effectLst/>
                <a:latin typeface="+mj-lt"/>
                <a:ea typeface="Calibri" panose="020F0502020204030204" pitchFamily="34" charset="0"/>
                <a:cs typeface="Times New Roman" panose="02020603050405020304" pitchFamily="18" charset="0"/>
              </a:rPr>
              <a:t>.</a:t>
            </a:r>
            <a:endParaRPr lang="en-ID" sz="1600" dirty="0">
              <a:solidFill>
                <a:schemeClr val="tx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9196050"/>
      </p:ext>
    </p:extLst>
  </p:cSld>
  <p:clrMapOvr>
    <a:masterClrMapping/>
  </p:clrMapOvr>
</p:sld>
</file>

<file path=ppt/theme/theme1.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806</Words>
  <Application>Microsoft Office PowerPoint</Application>
  <PresentationFormat>On-screen Show (16:9)</PresentationFormat>
  <Paragraphs>62</Paragraphs>
  <Slides>15</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Abel</vt:lpstr>
      <vt:lpstr>Calibri</vt:lpstr>
      <vt:lpstr>Arial</vt:lpstr>
      <vt:lpstr>Times New Roman</vt:lpstr>
      <vt:lpstr>Roboto Condensed</vt:lpstr>
      <vt:lpstr>Odibee Sans</vt:lpstr>
      <vt:lpstr>Bellota Text</vt:lpstr>
      <vt:lpstr>Modern Love</vt:lpstr>
      <vt:lpstr>Didact Gothic</vt:lpstr>
      <vt:lpstr>Dominique</vt:lpstr>
      <vt:lpstr>End of the School Year by Slidesgo</vt:lpstr>
      <vt:lpstr>Nabila Herlinawati                 1913024004 Fajriani Nur Matin                1913024006 Rifki Muhaimin Saputra       1913024044  Dosen Pengampu Rini Rita T. Marpaung   ,S.Pd.,M.Pd </vt:lpstr>
      <vt:lpstr>METODE PEMBELAJARAN INKUIRI </vt:lpstr>
      <vt:lpstr>Pengertian Model Pembelajaran Inkuiri</vt:lpstr>
      <vt:lpstr>TUJUAN </vt:lpstr>
      <vt:lpstr>CIRI-CIRI</vt:lpstr>
      <vt:lpstr>Prinsip Model Pembelajaran Inkuiri</vt:lpstr>
      <vt:lpstr>LANGKAH-LANGKAH</vt:lpstr>
      <vt:lpstr>Aplikasi Model Inkuiri dalam  Pembelajaran Biologi</vt:lpstr>
      <vt:lpstr>PowerPoint Presentation</vt:lpstr>
      <vt:lpstr>PowerPoint Presentation</vt:lpstr>
      <vt:lpstr>Permasalahan dalam Pelaksanaan KBM</vt:lpstr>
      <vt:lpstr>Pemecahan Masalah Kendala dalam  Strategi Pembelajaran Inkuiri</vt:lpstr>
      <vt:lpstr>Metode yang Digunakan   Strategi Pembelajaran Inkuiri</vt:lpstr>
      <vt:lpstr>KELEBIHAN DAN KEKURANGAN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Nabila Herlinawati                 1913024004 Fajriani Nur Matin               1913024006 Rifki Muhaimin Saputra       1913024044  Dosen Pengampu Rini Rita T. Marpaung   ,S.Pd.,M.Pd</dc:title>
  <dc:creator>Lenovo</dc:creator>
  <cp:lastModifiedBy>Lenovo</cp:lastModifiedBy>
  <cp:revision>12</cp:revision>
  <dcterms:modified xsi:type="dcterms:W3CDTF">2020-12-16T14:14:15Z</dcterms:modified>
</cp:coreProperties>
</file>