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2" r:id="rId1"/>
  </p:sldMasterIdLst>
  <p:notesMasterIdLst>
    <p:notesMasterId r:id="rId17"/>
  </p:notesMasterIdLst>
  <p:sldIdLst>
    <p:sldId id="256" r:id="rId2"/>
    <p:sldId id="304" r:id="rId3"/>
    <p:sldId id="257" r:id="rId4"/>
    <p:sldId id="305" r:id="rId5"/>
    <p:sldId id="307" r:id="rId6"/>
    <p:sldId id="308" r:id="rId7"/>
    <p:sldId id="309" r:id="rId8"/>
    <p:sldId id="264" r:id="rId9"/>
    <p:sldId id="310" r:id="rId10"/>
    <p:sldId id="260" r:id="rId11"/>
    <p:sldId id="311" r:id="rId12"/>
    <p:sldId id="312" r:id="rId13"/>
    <p:sldId id="313" r:id="rId14"/>
    <p:sldId id="314" r:id="rId15"/>
    <p:sldId id="283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F44B57-006A-42A1-9777-4C944031BDE7}">
  <a:tblStyle styleId="{17F44B57-006A-42A1-9777-4C944031BDE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48" y="-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6" name="Google Shape;2666;g82406fbf1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7" name="Google Shape;2667;g82406fbf1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" name="Google Shape;2672;g8b16c45367_0_2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3" name="Google Shape;2673;g8b16c45367_0_2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81318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6" name="Google Shape;2786;g94fd1b79d2_1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7" name="Google Shape;2787;g94fd1b79d2_1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7" name="Google Shape;2707;g8b16c45367_0_4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8" name="Google Shape;2708;g8b16c45367_0_4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Google Shape;3222;g8c4f2be616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3" name="Google Shape;3223;g8c4f2be616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720000" y="1337425"/>
            <a:ext cx="7704000" cy="14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rompt"/>
              <a:buNone/>
              <a:defRPr sz="42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rompt"/>
              <a:buNone/>
              <a:defRPr sz="42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rompt"/>
              <a:buNone/>
              <a:defRPr sz="42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rompt"/>
              <a:buNone/>
              <a:defRPr sz="42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rompt"/>
              <a:buNone/>
              <a:defRPr sz="42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rompt"/>
              <a:buNone/>
              <a:defRPr sz="42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rompt"/>
              <a:buNone/>
              <a:defRPr sz="42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rompt"/>
              <a:buNone/>
              <a:defRPr sz="42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rompt"/>
              <a:buNone/>
              <a:defRPr sz="42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9925" y="3369175"/>
            <a:ext cx="7704000" cy="4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anum Gothic"/>
              <a:buNone/>
              <a:defRPr sz="160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anum Gothic"/>
              <a:buNone/>
              <a:defRPr sz="160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anum Gothic"/>
              <a:buNone/>
              <a:defRPr sz="160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anum Gothic"/>
              <a:buNone/>
              <a:defRPr sz="160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anum Gothic"/>
              <a:buNone/>
              <a:defRPr sz="160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anum Gothic"/>
              <a:buNone/>
              <a:defRPr sz="160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anum Gothic"/>
              <a:buNone/>
              <a:defRPr sz="160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anum Gothic"/>
              <a:buNone/>
              <a:defRPr sz="160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anum Gothic"/>
              <a:buNone/>
              <a:defRPr sz="160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469311" y="-5274"/>
            <a:ext cx="891300" cy="891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760000" y="1717350"/>
            <a:ext cx="411900" cy="2013600"/>
          </a:xfrm>
          <a:prstGeom prst="rect">
            <a:avLst/>
          </a:prstGeom>
          <a:solidFill>
            <a:srgbClr val="FF80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1597717" y="-126386"/>
            <a:ext cx="610500" cy="610500"/>
          </a:xfrm>
          <a:prstGeom prst="ellipse">
            <a:avLst/>
          </a:prstGeom>
          <a:solidFill>
            <a:srgbClr val="FECA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176525" y="292875"/>
            <a:ext cx="479700" cy="2041500"/>
          </a:xfrm>
          <a:prstGeom prst="rect">
            <a:avLst/>
          </a:prstGeom>
          <a:solidFill>
            <a:srgbClr val="FF80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>
            <a:off x="7836251" y="130001"/>
            <a:ext cx="1178063" cy="506262"/>
            <a:chOff x="2763825" y="835375"/>
            <a:chExt cx="1423125" cy="611575"/>
          </a:xfrm>
        </p:grpSpPr>
        <p:sp>
          <p:nvSpPr>
            <p:cNvPr id="16" name="Google Shape;16;p2"/>
            <p:cNvSpPr/>
            <p:nvPr/>
          </p:nvSpPr>
          <p:spPr>
            <a:xfrm>
              <a:off x="276382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13837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95110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32565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51292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88747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70020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07475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276382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13837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95110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32565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51292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88747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70020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407475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76382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13837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95110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32565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51292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88747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70020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07475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276382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13837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951100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3325650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51292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88747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3700200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4074750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48;p2"/>
          <p:cNvSpPr/>
          <p:nvPr/>
        </p:nvSpPr>
        <p:spPr>
          <a:xfrm>
            <a:off x="7734554" y="4526217"/>
            <a:ext cx="1457100" cy="14571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FF9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2"/>
          <p:cNvGrpSpPr/>
          <p:nvPr/>
        </p:nvGrpSpPr>
        <p:grpSpPr>
          <a:xfrm>
            <a:off x="8186462" y="4259748"/>
            <a:ext cx="552801" cy="506672"/>
            <a:chOff x="3887475" y="1172450"/>
            <a:chExt cx="299475" cy="274500"/>
          </a:xfrm>
        </p:grpSpPr>
        <p:sp>
          <p:nvSpPr>
            <p:cNvPr id="50" name="Google Shape;50;p2"/>
            <p:cNvSpPr/>
            <p:nvPr/>
          </p:nvSpPr>
          <p:spPr>
            <a:xfrm>
              <a:off x="3887475" y="1172450"/>
              <a:ext cx="112200" cy="112200"/>
            </a:xfrm>
            <a:prstGeom prst="ellipse">
              <a:avLst/>
            </a:prstGeom>
            <a:solidFill>
              <a:srgbClr val="FEC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4074750" y="1172450"/>
              <a:ext cx="112200" cy="112200"/>
            </a:xfrm>
            <a:prstGeom prst="ellipse">
              <a:avLst/>
            </a:prstGeom>
            <a:solidFill>
              <a:srgbClr val="FEC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887475" y="1334750"/>
              <a:ext cx="112200" cy="112200"/>
            </a:xfrm>
            <a:prstGeom prst="ellipse">
              <a:avLst/>
            </a:prstGeom>
            <a:solidFill>
              <a:srgbClr val="FEC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074750" y="1334750"/>
              <a:ext cx="112200" cy="112200"/>
            </a:xfrm>
            <a:prstGeom prst="ellipse">
              <a:avLst/>
            </a:prstGeom>
            <a:solidFill>
              <a:srgbClr val="FEC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" name="Google Shape;54;p2"/>
          <p:cNvSpPr/>
          <p:nvPr/>
        </p:nvSpPr>
        <p:spPr>
          <a:xfrm>
            <a:off x="240306" y="368526"/>
            <a:ext cx="479700" cy="20415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5" name="Google Shape;55;p2"/>
          <p:cNvGrpSpPr/>
          <p:nvPr/>
        </p:nvGrpSpPr>
        <p:grpSpPr>
          <a:xfrm>
            <a:off x="80813" y="86073"/>
            <a:ext cx="823524" cy="746550"/>
            <a:chOff x="2763825" y="835375"/>
            <a:chExt cx="674025" cy="611575"/>
          </a:xfrm>
        </p:grpSpPr>
        <p:sp>
          <p:nvSpPr>
            <p:cNvPr id="56" name="Google Shape;56;p2"/>
            <p:cNvSpPr/>
            <p:nvPr/>
          </p:nvSpPr>
          <p:spPr>
            <a:xfrm>
              <a:off x="276382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313837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295110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332565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276382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313837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295110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276382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295110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276382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2"/>
          <p:cNvSpPr/>
          <p:nvPr/>
        </p:nvSpPr>
        <p:spPr>
          <a:xfrm>
            <a:off x="7656350" y="4456239"/>
            <a:ext cx="1457100" cy="14571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2"/>
          <p:cNvSpPr/>
          <p:nvPr/>
        </p:nvSpPr>
        <p:spPr>
          <a:xfrm>
            <a:off x="2494850" y="4730167"/>
            <a:ext cx="2620500" cy="782700"/>
          </a:xfrm>
          <a:prstGeom prst="rect">
            <a:avLst/>
          </a:prstGeom>
          <a:solidFill>
            <a:srgbClr val="FECA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"/>
          <p:cNvSpPr/>
          <p:nvPr/>
        </p:nvSpPr>
        <p:spPr>
          <a:xfrm>
            <a:off x="2634574" y="4669974"/>
            <a:ext cx="2620500" cy="78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" name="Google Shape;69;p2"/>
          <p:cNvGrpSpPr/>
          <p:nvPr/>
        </p:nvGrpSpPr>
        <p:grpSpPr>
          <a:xfrm rot="-5400000">
            <a:off x="5410675" y="4045071"/>
            <a:ext cx="444837" cy="2032184"/>
            <a:chOff x="6848475" y="1952750"/>
            <a:chExt cx="731400" cy="2104800"/>
          </a:xfrm>
        </p:grpSpPr>
        <p:sp>
          <p:nvSpPr>
            <p:cNvPr id="70" name="Google Shape;70;p2"/>
            <p:cNvSpPr/>
            <p:nvPr/>
          </p:nvSpPr>
          <p:spPr>
            <a:xfrm>
              <a:off x="684847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010400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717232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334250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749617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" name="Google Shape;75;p2"/>
          <p:cNvGrpSpPr/>
          <p:nvPr/>
        </p:nvGrpSpPr>
        <p:grpSpPr>
          <a:xfrm rot="-5400000">
            <a:off x="4367006" y="-596334"/>
            <a:ext cx="432070" cy="2088271"/>
            <a:chOff x="6142475" y="2187300"/>
            <a:chExt cx="101375" cy="489825"/>
          </a:xfrm>
        </p:grpSpPr>
        <p:sp>
          <p:nvSpPr>
            <p:cNvPr id="76" name="Google Shape;76;p2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6142475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6142475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6142475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6188200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6188200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6188200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6233925" y="2667200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6233925" y="26141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6233925" y="256082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7" y="389"/>
                  </a:cubicBezTo>
                  <a:cubicBezTo>
                    <a:pt x="303" y="389"/>
                    <a:pt x="397" y="295"/>
                    <a:pt x="397" y="180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" name="Google Shape;106;p2"/>
          <p:cNvSpPr/>
          <p:nvPr/>
        </p:nvSpPr>
        <p:spPr>
          <a:xfrm>
            <a:off x="1640893" y="-70814"/>
            <a:ext cx="610500" cy="610500"/>
          </a:xfrm>
          <a:prstGeom prst="ellipse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"/>
          <p:cNvSpPr/>
          <p:nvPr/>
        </p:nvSpPr>
        <p:spPr>
          <a:xfrm>
            <a:off x="1230991" y="4612417"/>
            <a:ext cx="632100" cy="632100"/>
          </a:xfrm>
          <a:prstGeom prst="ellipse">
            <a:avLst/>
          </a:prstGeom>
          <a:solidFill>
            <a:srgbClr val="FF80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1275717" y="4669983"/>
            <a:ext cx="632100" cy="632100"/>
          </a:xfrm>
          <a:prstGeom prst="ellipse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09" name="Google Shape;109;p2"/>
          <p:cNvCxnSpPr/>
          <p:nvPr/>
        </p:nvCxnSpPr>
        <p:spPr>
          <a:xfrm>
            <a:off x="1365630" y="4122476"/>
            <a:ext cx="0" cy="638700"/>
          </a:xfrm>
          <a:prstGeom prst="straightConnector1">
            <a:avLst/>
          </a:prstGeom>
          <a:noFill/>
          <a:ln w="28575" cap="flat" cmpd="sng">
            <a:solidFill>
              <a:srgbClr val="FECA7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0" name="Google Shape;110;p2"/>
          <p:cNvCxnSpPr/>
          <p:nvPr/>
        </p:nvCxnSpPr>
        <p:spPr>
          <a:xfrm>
            <a:off x="1591820" y="4386646"/>
            <a:ext cx="0" cy="543900"/>
          </a:xfrm>
          <a:prstGeom prst="straightConnector1">
            <a:avLst/>
          </a:prstGeom>
          <a:noFill/>
          <a:ln w="28575" cap="flat" cmpd="sng">
            <a:solidFill>
              <a:srgbClr val="FECA7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" name="Google Shape;111;p2"/>
          <p:cNvCxnSpPr/>
          <p:nvPr/>
        </p:nvCxnSpPr>
        <p:spPr>
          <a:xfrm>
            <a:off x="1836994" y="4297935"/>
            <a:ext cx="0" cy="543900"/>
          </a:xfrm>
          <a:prstGeom prst="straightConnector1">
            <a:avLst/>
          </a:prstGeom>
          <a:noFill/>
          <a:ln w="28575" cap="flat" cmpd="sng">
            <a:solidFill>
              <a:srgbClr val="FECA7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2" name="Google Shape;112;p2"/>
          <p:cNvSpPr/>
          <p:nvPr/>
        </p:nvSpPr>
        <p:spPr>
          <a:xfrm rot="10800000" flipH="1">
            <a:off x="-228599" y="2828808"/>
            <a:ext cx="1028700" cy="1027500"/>
          </a:xfrm>
          <a:prstGeom prst="mathMultiply">
            <a:avLst>
              <a:gd name="adj1" fmla="val 23520"/>
            </a:avLst>
          </a:prstGeom>
          <a:solidFill>
            <a:srgbClr val="6BD9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"/>
          <p:cNvSpPr/>
          <p:nvPr/>
        </p:nvSpPr>
        <p:spPr>
          <a:xfrm rot="10800000" flipH="1">
            <a:off x="-127225" y="2828808"/>
            <a:ext cx="1028700" cy="1027500"/>
          </a:xfrm>
          <a:prstGeom prst="mathMultiply">
            <a:avLst>
              <a:gd name="adj1" fmla="val 2352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4" name="Google Shape;114;p2"/>
          <p:cNvGrpSpPr/>
          <p:nvPr/>
        </p:nvGrpSpPr>
        <p:grpSpPr>
          <a:xfrm rot="10800000">
            <a:off x="8487772" y="2032797"/>
            <a:ext cx="425674" cy="1382718"/>
            <a:chOff x="6142475" y="2187300"/>
            <a:chExt cx="101375" cy="329250"/>
          </a:xfrm>
        </p:grpSpPr>
        <p:sp>
          <p:nvSpPr>
            <p:cNvPr id="115" name="Google Shape;115;p2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" name="Google Shape;136;p2"/>
          <p:cNvGrpSpPr/>
          <p:nvPr/>
        </p:nvGrpSpPr>
        <p:grpSpPr>
          <a:xfrm>
            <a:off x="8435392" y="690789"/>
            <a:ext cx="557958" cy="506262"/>
            <a:chOff x="3512925" y="835375"/>
            <a:chExt cx="674025" cy="611575"/>
          </a:xfrm>
        </p:grpSpPr>
        <p:sp>
          <p:nvSpPr>
            <p:cNvPr id="137" name="Google Shape;137;p2"/>
            <p:cNvSpPr/>
            <p:nvPr/>
          </p:nvSpPr>
          <p:spPr>
            <a:xfrm>
              <a:off x="351292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388747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370020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407475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351292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388747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370020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407475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351292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388747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370020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407475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351292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388747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3700200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4074750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53" name="Google Shape;153;p2"/>
          <p:cNvCxnSpPr/>
          <p:nvPr/>
        </p:nvCxnSpPr>
        <p:spPr>
          <a:xfrm>
            <a:off x="2499048" y="111255"/>
            <a:ext cx="0" cy="8196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4" name="Google Shape;154;p2"/>
          <p:cNvCxnSpPr/>
          <p:nvPr/>
        </p:nvCxnSpPr>
        <p:spPr>
          <a:xfrm>
            <a:off x="2384593" y="-203150"/>
            <a:ext cx="0" cy="8196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5" name="Google Shape;155;p2"/>
          <p:cNvCxnSpPr/>
          <p:nvPr/>
        </p:nvCxnSpPr>
        <p:spPr>
          <a:xfrm>
            <a:off x="2518325" y="-43975"/>
            <a:ext cx="0" cy="8196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56" name="Google Shape;156;p2"/>
          <p:cNvGrpSpPr/>
          <p:nvPr/>
        </p:nvGrpSpPr>
        <p:grpSpPr>
          <a:xfrm rot="-5400000">
            <a:off x="6513279" y="-42704"/>
            <a:ext cx="433530" cy="980593"/>
            <a:chOff x="6142475" y="2187300"/>
            <a:chExt cx="101375" cy="222700"/>
          </a:xfrm>
        </p:grpSpPr>
        <p:sp>
          <p:nvSpPr>
            <p:cNvPr id="157" name="Google Shape;157;p2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" name="Google Shape;172;p2"/>
          <p:cNvGrpSpPr/>
          <p:nvPr/>
        </p:nvGrpSpPr>
        <p:grpSpPr>
          <a:xfrm>
            <a:off x="89529" y="4065558"/>
            <a:ext cx="433530" cy="980593"/>
            <a:chOff x="6142475" y="2187300"/>
            <a:chExt cx="101375" cy="222700"/>
          </a:xfrm>
        </p:grpSpPr>
        <p:sp>
          <p:nvSpPr>
            <p:cNvPr id="173" name="Google Shape;173;p2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9pPr>
          </a:lstStyle>
          <a:p>
            <a:endParaRPr/>
          </a:p>
        </p:txBody>
      </p:sp>
      <p:sp>
        <p:nvSpPr>
          <p:cNvPr id="369" name="Google Shape;369;p4"/>
          <p:cNvSpPr txBox="1">
            <a:spLocks noGrp="1"/>
          </p:cNvSpPr>
          <p:nvPr>
            <p:ph type="subTitle" idx="1"/>
          </p:nvPr>
        </p:nvSpPr>
        <p:spPr>
          <a:xfrm>
            <a:off x="720000" y="1155325"/>
            <a:ext cx="7704000" cy="32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 sz="1200">
                <a:latin typeface="Nanum Gothic"/>
                <a:ea typeface="Nanum Gothic"/>
                <a:cs typeface="Nanum Gothic"/>
                <a:sym typeface="Nanum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endParaRPr/>
          </a:p>
        </p:txBody>
      </p:sp>
      <p:sp>
        <p:nvSpPr>
          <p:cNvPr id="370" name="Google Shape;370;p4"/>
          <p:cNvSpPr/>
          <p:nvPr/>
        </p:nvSpPr>
        <p:spPr>
          <a:xfrm>
            <a:off x="8732100" y="0"/>
            <a:ext cx="411900" cy="2013600"/>
          </a:xfrm>
          <a:prstGeom prst="rect">
            <a:avLst/>
          </a:prstGeom>
          <a:solidFill>
            <a:srgbClr val="FF80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4"/>
          <p:cNvGrpSpPr/>
          <p:nvPr/>
        </p:nvGrpSpPr>
        <p:grpSpPr>
          <a:xfrm rot="10800000">
            <a:off x="8459872" y="315447"/>
            <a:ext cx="425674" cy="1382718"/>
            <a:chOff x="6142475" y="2187300"/>
            <a:chExt cx="101375" cy="329250"/>
          </a:xfrm>
        </p:grpSpPr>
        <p:sp>
          <p:nvSpPr>
            <p:cNvPr id="372" name="Google Shape;372;p4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4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4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4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4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4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4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4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4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4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4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4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4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4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4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4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4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4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4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4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4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3" name="Google Shape;393;p4"/>
          <p:cNvSpPr/>
          <p:nvPr/>
        </p:nvSpPr>
        <p:spPr>
          <a:xfrm>
            <a:off x="-1" y="0"/>
            <a:ext cx="4658700" cy="327600"/>
          </a:xfrm>
          <a:prstGeom prst="rect">
            <a:avLst/>
          </a:prstGeom>
          <a:solidFill>
            <a:srgbClr val="FECA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4" name="Google Shape;394;p4"/>
          <p:cNvGrpSpPr/>
          <p:nvPr/>
        </p:nvGrpSpPr>
        <p:grpSpPr>
          <a:xfrm rot="-5400000">
            <a:off x="5486476" y="-1642745"/>
            <a:ext cx="186214" cy="3613100"/>
            <a:chOff x="6848475" y="1952750"/>
            <a:chExt cx="731400" cy="2104800"/>
          </a:xfrm>
        </p:grpSpPr>
        <p:sp>
          <p:nvSpPr>
            <p:cNvPr id="395" name="Google Shape;395;p4"/>
            <p:cNvSpPr/>
            <p:nvPr/>
          </p:nvSpPr>
          <p:spPr>
            <a:xfrm>
              <a:off x="684847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4"/>
            <p:cNvSpPr/>
            <p:nvPr/>
          </p:nvSpPr>
          <p:spPr>
            <a:xfrm>
              <a:off x="7010400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4"/>
            <p:cNvSpPr/>
            <p:nvPr/>
          </p:nvSpPr>
          <p:spPr>
            <a:xfrm>
              <a:off x="717232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4"/>
            <p:cNvSpPr/>
            <p:nvPr/>
          </p:nvSpPr>
          <p:spPr>
            <a:xfrm>
              <a:off x="7334250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4"/>
            <p:cNvSpPr/>
            <p:nvPr/>
          </p:nvSpPr>
          <p:spPr>
            <a:xfrm>
              <a:off x="749617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0" name="Google Shape;400;p4"/>
          <p:cNvSpPr/>
          <p:nvPr/>
        </p:nvSpPr>
        <p:spPr>
          <a:xfrm rot="5400000">
            <a:off x="8449200" y="4441675"/>
            <a:ext cx="690900" cy="712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4"/>
          <p:cNvSpPr/>
          <p:nvPr/>
        </p:nvSpPr>
        <p:spPr>
          <a:xfrm>
            <a:off x="0" y="1382127"/>
            <a:ext cx="185400" cy="3602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4"/>
          <p:cNvSpPr/>
          <p:nvPr/>
        </p:nvSpPr>
        <p:spPr>
          <a:xfrm>
            <a:off x="-297458" y="4195089"/>
            <a:ext cx="610500" cy="610500"/>
          </a:xfrm>
          <a:prstGeom prst="ellipse">
            <a:avLst/>
          </a:prstGeom>
          <a:solidFill>
            <a:srgbClr val="FECA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4"/>
          <p:cNvSpPr/>
          <p:nvPr/>
        </p:nvSpPr>
        <p:spPr>
          <a:xfrm>
            <a:off x="-254282" y="4250661"/>
            <a:ext cx="610500" cy="610500"/>
          </a:xfrm>
          <a:prstGeom prst="ellipse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4" name="Google Shape;404;p4"/>
          <p:cNvGrpSpPr/>
          <p:nvPr/>
        </p:nvGrpSpPr>
        <p:grpSpPr>
          <a:xfrm rot="10800000">
            <a:off x="8581822" y="3220772"/>
            <a:ext cx="425674" cy="1382718"/>
            <a:chOff x="6142475" y="2187300"/>
            <a:chExt cx="101375" cy="329250"/>
          </a:xfrm>
        </p:grpSpPr>
        <p:sp>
          <p:nvSpPr>
            <p:cNvPr id="405" name="Google Shape;405;p4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4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4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4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4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4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4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4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4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4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4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4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4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4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4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4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4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4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4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4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4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91" name="Google Shape;591;p7"/>
          <p:cNvSpPr txBox="1">
            <a:spLocks noGrp="1"/>
          </p:cNvSpPr>
          <p:nvPr>
            <p:ph type="subTitle" idx="1"/>
          </p:nvPr>
        </p:nvSpPr>
        <p:spPr>
          <a:xfrm>
            <a:off x="2270700" y="1529725"/>
            <a:ext cx="4602600" cy="45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rompt"/>
              <a:buNone/>
              <a:defRPr sz="2400" b="1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rompt"/>
              <a:buNone/>
              <a:defRPr sz="24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rompt"/>
              <a:buNone/>
              <a:defRPr sz="24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rompt"/>
              <a:buNone/>
              <a:defRPr sz="24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rompt"/>
              <a:buNone/>
              <a:defRPr sz="24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rompt"/>
              <a:buNone/>
              <a:defRPr sz="24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rompt"/>
              <a:buNone/>
              <a:defRPr sz="24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rompt"/>
              <a:buNone/>
              <a:defRPr sz="24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rompt"/>
              <a:buNone/>
              <a:defRPr sz="2400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9pPr>
          </a:lstStyle>
          <a:p>
            <a:endParaRPr/>
          </a:p>
        </p:txBody>
      </p:sp>
      <p:sp>
        <p:nvSpPr>
          <p:cNvPr id="592" name="Google Shape;592;p7"/>
          <p:cNvSpPr txBox="1">
            <a:spLocks noGrp="1"/>
          </p:cNvSpPr>
          <p:nvPr>
            <p:ph type="subTitle" idx="2"/>
          </p:nvPr>
        </p:nvSpPr>
        <p:spPr>
          <a:xfrm>
            <a:off x="2270700" y="1990775"/>
            <a:ext cx="4602600" cy="16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endParaRPr/>
          </a:p>
        </p:txBody>
      </p:sp>
      <p:sp>
        <p:nvSpPr>
          <p:cNvPr id="593" name="Google Shape;593;p7"/>
          <p:cNvSpPr/>
          <p:nvPr/>
        </p:nvSpPr>
        <p:spPr>
          <a:xfrm rot="10800000">
            <a:off x="6893" y="3129779"/>
            <a:ext cx="411900" cy="2013600"/>
          </a:xfrm>
          <a:prstGeom prst="rect">
            <a:avLst/>
          </a:prstGeom>
          <a:solidFill>
            <a:srgbClr val="FF80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4" name="Google Shape;594;p7"/>
          <p:cNvSpPr/>
          <p:nvPr/>
        </p:nvSpPr>
        <p:spPr>
          <a:xfrm rot="10800000">
            <a:off x="4492200" y="4569474"/>
            <a:ext cx="4658700" cy="573900"/>
          </a:xfrm>
          <a:prstGeom prst="rect">
            <a:avLst/>
          </a:prstGeom>
          <a:solidFill>
            <a:srgbClr val="FECA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95" name="Google Shape;595;p7"/>
          <p:cNvGrpSpPr/>
          <p:nvPr/>
        </p:nvGrpSpPr>
        <p:grpSpPr>
          <a:xfrm rot="5400000">
            <a:off x="3408177" y="3050350"/>
            <a:ext cx="326278" cy="3613100"/>
            <a:chOff x="6848475" y="1952750"/>
            <a:chExt cx="731400" cy="2104800"/>
          </a:xfrm>
        </p:grpSpPr>
        <p:sp>
          <p:nvSpPr>
            <p:cNvPr id="596" name="Google Shape;596;p7"/>
            <p:cNvSpPr/>
            <p:nvPr/>
          </p:nvSpPr>
          <p:spPr>
            <a:xfrm>
              <a:off x="684847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7"/>
            <p:cNvSpPr/>
            <p:nvPr/>
          </p:nvSpPr>
          <p:spPr>
            <a:xfrm>
              <a:off x="7010400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7"/>
            <p:cNvSpPr/>
            <p:nvPr/>
          </p:nvSpPr>
          <p:spPr>
            <a:xfrm>
              <a:off x="717232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7"/>
            <p:cNvSpPr/>
            <p:nvPr/>
          </p:nvSpPr>
          <p:spPr>
            <a:xfrm>
              <a:off x="7334250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7"/>
            <p:cNvSpPr/>
            <p:nvPr/>
          </p:nvSpPr>
          <p:spPr>
            <a:xfrm>
              <a:off x="749617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1" name="Google Shape;601;p7"/>
          <p:cNvSpPr/>
          <p:nvPr/>
        </p:nvSpPr>
        <p:spPr>
          <a:xfrm rot="10800000">
            <a:off x="6978" y="77"/>
            <a:ext cx="928800" cy="9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2" name="Google Shape;602;p7"/>
          <p:cNvGrpSpPr/>
          <p:nvPr/>
        </p:nvGrpSpPr>
        <p:grpSpPr>
          <a:xfrm rot="5400000">
            <a:off x="1634194" y="-624796"/>
            <a:ext cx="450348" cy="2176684"/>
            <a:chOff x="6142475" y="2187300"/>
            <a:chExt cx="101375" cy="489825"/>
          </a:xfrm>
        </p:grpSpPr>
        <p:sp>
          <p:nvSpPr>
            <p:cNvPr id="603" name="Google Shape;603;p7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7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7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7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7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7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7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7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7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7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7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7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7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7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7"/>
            <p:cNvSpPr/>
            <p:nvPr/>
          </p:nvSpPr>
          <p:spPr>
            <a:xfrm>
              <a:off x="6142475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7"/>
            <p:cNvSpPr/>
            <p:nvPr/>
          </p:nvSpPr>
          <p:spPr>
            <a:xfrm>
              <a:off x="6142475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7"/>
            <p:cNvSpPr/>
            <p:nvPr/>
          </p:nvSpPr>
          <p:spPr>
            <a:xfrm>
              <a:off x="6142475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7"/>
            <p:cNvSpPr/>
            <p:nvPr/>
          </p:nvSpPr>
          <p:spPr>
            <a:xfrm>
              <a:off x="6188200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7"/>
            <p:cNvSpPr/>
            <p:nvPr/>
          </p:nvSpPr>
          <p:spPr>
            <a:xfrm>
              <a:off x="6188200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7"/>
            <p:cNvSpPr/>
            <p:nvPr/>
          </p:nvSpPr>
          <p:spPr>
            <a:xfrm>
              <a:off x="6188200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7"/>
            <p:cNvSpPr/>
            <p:nvPr/>
          </p:nvSpPr>
          <p:spPr>
            <a:xfrm>
              <a:off x="6233925" y="2667200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7"/>
            <p:cNvSpPr/>
            <p:nvPr/>
          </p:nvSpPr>
          <p:spPr>
            <a:xfrm>
              <a:off x="6233925" y="26141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7"/>
            <p:cNvSpPr/>
            <p:nvPr/>
          </p:nvSpPr>
          <p:spPr>
            <a:xfrm>
              <a:off x="6233925" y="256082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7" y="389"/>
                  </a:cubicBezTo>
                  <a:cubicBezTo>
                    <a:pt x="303" y="389"/>
                    <a:pt x="397" y="295"/>
                    <a:pt x="397" y="180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7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7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7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7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7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7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7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3" name="Google Shape;633;p7"/>
          <p:cNvSpPr/>
          <p:nvPr/>
        </p:nvSpPr>
        <p:spPr>
          <a:xfrm rot="10800000">
            <a:off x="8750400" y="0"/>
            <a:ext cx="393600" cy="4161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7"/>
          <p:cNvSpPr/>
          <p:nvPr/>
        </p:nvSpPr>
        <p:spPr>
          <a:xfrm rot="10800000">
            <a:off x="7837902" y="-400883"/>
            <a:ext cx="1013700" cy="1013400"/>
          </a:xfrm>
          <a:prstGeom prst="ellipse">
            <a:avLst/>
          </a:prstGeom>
          <a:solidFill>
            <a:srgbClr val="FECA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7"/>
          <p:cNvSpPr/>
          <p:nvPr/>
        </p:nvSpPr>
        <p:spPr>
          <a:xfrm rot="10800000">
            <a:off x="7766220" y="-493142"/>
            <a:ext cx="1013700" cy="1013400"/>
          </a:xfrm>
          <a:prstGeom prst="ellipse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36" name="Google Shape;636;p7"/>
          <p:cNvCxnSpPr/>
          <p:nvPr/>
        </p:nvCxnSpPr>
        <p:spPr>
          <a:xfrm rot="10800000">
            <a:off x="7102206" y="-763235"/>
            <a:ext cx="0" cy="13608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7" name="Google Shape;637;p7"/>
          <p:cNvCxnSpPr/>
          <p:nvPr/>
        </p:nvCxnSpPr>
        <p:spPr>
          <a:xfrm rot="10800000">
            <a:off x="7545247" y="-620784"/>
            <a:ext cx="0" cy="13608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8" name="Google Shape;638;p7"/>
          <p:cNvSpPr/>
          <p:nvPr/>
        </p:nvSpPr>
        <p:spPr>
          <a:xfrm rot="10800000" flipH="1">
            <a:off x="-369825" y="1494652"/>
            <a:ext cx="1107000" cy="1105800"/>
          </a:xfrm>
          <a:prstGeom prst="mathMultiply">
            <a:avLst>
              <a:gd name="adj1" fmla="val 23520"/>
            </a:avLst>
          </a:prstGeom>
          <a:solidFill>
            <a:srgbClr val="6BD9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7"/>
          <p:cNvSpPr/>
          <p:nvPr/>
        </p:nvSpPr>
        <p:spPr>
          <a:xfrm rot="10800000" flipH="1">
            <a:off x="-260726" y="1494652"/>
            <a:ext cx="1107000" cy="1105800"/>
          </a:xfrm>
          <a:prstGeom prst="mathMultiply">
            <a:avLst>
              <a:gd name="adj1" fmla="val 2352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7"/>
          <p:cNvSpPr/>
          <p:nvPr/>
        </p:nvSpPr>
        <p:spPr>
          <a:xfrm rot="10800000">
            <a:off x="3842575" y="-918698"/>
            <a:ext cx="1457100" cy="14571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1" name="Google Shape;641;p7"/>
          <p:cNvSpPr/>
          <p:nvPr/>
        </p:nvSpPr>
        <p:spPr>
          <a:xfrm rot="10800000">
            <a:off x="3920779" y="-848721"/>
            <a:ext cx="1457100" cy="14571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2" name="Google Shape;642;p7"/>
          <p:cNvGrpSpPr/>
          <p:nvPr/>
        </p:nvGrpSpPr>
        <p:grpSpPr>
          <a:xfrm rot="10800000">
            <a:off x="322394" y="2745754"/>
            <a:ext cx="450348" cy="2176684"/>
            <a:chOff x="6142475" y="2187300"/>
            <a:chExt cx="101375" cy="489825"/>
          </a:xfrm>
        </p:grpSpPr>
        <p:sp>
          <p:nvSpPr>
            <p:cNvPr id="643" name="Google Shape;643;p7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7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7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7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7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7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7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7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7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7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7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7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7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7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7"/>
            <p:cNvSpPr/>
            <p:nvPr/>
          </p:nvSpPr>
          <p:spPr>
            <a:xfrm>
              <a:off x="6142475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7"/>
            <p:cNvSpPr/>
            <p:nvPr/>
          </p:nvSpPr>
          <p:spPr>
            <a:xfrm>
              <a:off x="6142475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7"/>
            <p:cNvSpPr/>
            <p:nvPr/>
          </p:nvSpPr>
          <p:spPr>
            <a:xfrm>
              <a:off x="6142475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7"/>
            <p:cNvSpPr/>
            <p:nvPr/>
          </p:nvSpPr>
          <p:spPr>
            <a:xfrm>
              <a:off x="6188200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7"/>
            <p:cNvSpPr/>
            <p:nvPr/>
          </p:nvSpPr>
          <p:spPr>
            <a:xfrm>
              <a:off x="6188200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7"/>
            <p:cNvSpPr/>
            <p:nvPr/>
          </p:nvSpPr>
          <p:spPr>
            <a:xfrm>
              <a:off x="6188200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7"/>
            <p:cNvSpPr/>
            <p:nvPr/>
          </p:nvSpPr>
          <p:spPr>
            <a:xfrm>
              <a:off x="6233925" y="2667200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7"/>
            <p:cNvSpPr/>
            <p:nvPr/>
          </p:nvSpPr>
          <p:spPr>
            <a:xfrm>
              <a:off x="6233925" y="26141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7"/>
            <p:cNvSpPr/>
            <p:nvPr/>
          </p:nvSpPr>
          <p:spPr>
            <a:xfrm>
              <a:off x="6233925" y="256082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7" y="389"/>
                  </a:cubicBezTo>
                  <a:cubicBezTo>
                    <a:pt x="303" y="389"/>
                    <a:pt x="397" y="295"/>
                    <a:pt x="397" y="180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7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7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7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7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7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7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7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10"/>
          <p:cNvSpPr txBox="1">
            <a:spLocks noGrp="1"/>
          </p:cNvSpPr>
          <p:nvPr>
            <p:ph type="body" idx="1"/>
          </p:nvPr>
        </p:nvSpPr>
        <p:spPr>
          <a:xfrm>
            <a:off x="1572600" y="226920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chivo Black"/>
              <a:buNone/>
              <a:defRPr sz="24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</a:lstStyle>
          <a:p>
            <a:endParaRPr/>
          </a:p>
        </p:txBody>
      </p:sp>
      <p:sp>
        <p:nvSpPr>
          <p:cNvPr id="809" name="Google Shape;809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10" name="Google Shape;810;p10"/>
          <p:cNvSpPr txBox="1">
            <a:spLocks noGrp="1"/>
          </p:cNvSpPr>
          <p:nvPr>
            <p:ph type="sldNum" idx="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11" name="Google Shape;811;p10"/>
          <p:cNvSpPr/>
          <p:nvPr/>
        </p:nvSpPr>
        <p:spPr>
          <a:xfrm>
            <a:off x="8743282" y="-232898"/>
            <a:ext cx="411900" cy="2013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2" name="Google Shape;812;p10"/>
          <p:cNvSpPr/>
          <p:nvPr/>
        </p:nvSpPr>
        <p:spPr>
          <a:xfrm>
            <a:off x="11175" y="-232898"/>
            <a:ext cx="4658700" cy="425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13" name="Google Shape;813;p10"/>
          <p:cNvGrpSpPr/>
          <p:nvPr/>
        </p:nvGrpSpPr>
        <p:grpSpPr>
          <a:xfrm rot="-5400000">
            <a:off x="5469749" y="-1827088"/>
            <a:ext cx="242020" cy="3613100"/>
            <a:chOff x="6848475" y="1952750"/>
            <a:chExt cx="731400" cy="2104800"/>
          </a:xfrm>
        </p:grpSpPr>
        <p:sp>
          <p:nvSpPr>
            <p:cNvPr id="814" name="Google Shape;814;p10"/>
            <p:cNvSpPr/>
            <p:nvPr/>
          </p:nvSpPr>
          <p:spPr>
            <a:xfrm>
              <a:off x="6848475" y="1952750"/>
              <a:ext cx="83700" cy="2104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10"/>
            <p:cNvSpPr/>
            <p:nvPr/>
          </p:nvSpPr>
          <p:spPr>
            <a:xfrm>
              <a:off x="7010400" y="1952750"/>
              <a:ext cx="83700" cy="2104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10"/>
            <p:cNvSpPr/>
            <p:nvPr/>
          </p:nvSpPr>
          <p:spPr>
            <a:xfrm>
              <a:off x="7172325" y="1952750"/>
              <a:ext cx="83700" cy="2104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10"/>
            <p:cNvSpPr/>
            <p:nvPr/>
          </p:nvSpPr>
          <p:spPr>
            <a:xfrm>
              <a:off x="7334250" y="1952750"/>
              <a:ext cx="83700" cy="2104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10"/>
            <p:cNvSpPr/>
            <p:nvPr/>
          </p:nvSpPr>
          <p:spPr>
            <a:xfrm>
              <a:off x="7496175" y="1952750"/>
              <a:ext cx="83700" cy="2104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9" name="Google Shape;819;p10"/>
          <p:cNvSpPr/>
          <p:nvPr/>
        </p:nvSpPr>
        <p:spPr>
          <a:xfrm>
            <a:off x="8378700" y="4438801"/>
            <a:ext cx="776400" cy="70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0" name="Google Shape;820;p10"/>
          <p:cNvGrpSpPr/>
          <p:nvPr/>
        </p:nvGrpSpPr>
        <p:grpSpPr>
          <a:xfrm rot="-5400000">
            <a:off x="7077533" y="3968192"/>
            <a:ext cx="450348" cy="2176684"/>
            <a:chOff x="6142475" y="2187300"/>
            <a:chExt cx="101375" cy="489825"/>
          </a:xfrm>
        </p:grpSpPr>
        <p:sp>
          <p:nvSpPr>
            <p:cNvPr id="821" name="Google Shape;821;p10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10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10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10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10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10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10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10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10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10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10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10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10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10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10"/>
            <p:cNvSpPr/>
            <p:nvPr/>
          </p:nvSpPr>
          <p:spPr>
            <a:xfrm>
              <a:off x="6142475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10"/>
            <p:cNvSpPr/>
            <p:nvPr/>
          </p:nvSpPr>
          <p:spPr>
            <a:xfrm>
              <a:off x="6142475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10"/>
            <p:cNvSpPr/>
            <p:nvPr/>
          </p:nvSpPr>
          <p:spPr>
            <a:xfrm>
              <a:off x="6142475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10"/>
            <p:cNvSpPr/>
            <p:nvPr/>
          </p:nvSpPr>
          <p:spPr>
            <a:xfrm>
              <a:off x="6188200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10"/>
            <p:cNvSpPr/>
            <p:nvPr/>
          </p:nvSpPr>
          <p:spPr>
            <a:xfrm>
              <a:off x="6188200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10"/>
            <p:cNvSpPr/>
            <p:nvPr/>
          </p:nvSpPr>
          <p:spPr>
            <a:xfrm>
              <a:off x="6188200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10"/>
            <p:cNvSpPr/>
            <p:nvPr/>
          </p:nvSpPr>
          <p:spPr>
            <a:xfrm>
              <a:off x="6233925" y="2667200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10"/>
            <p:cNvSpPr/>
            <p:nvPr/>
          </p:nvSpPr>
          <p:spPr>
            <a:xfrm>
              <a:off x="6233925" y="26141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10"/>
            <p:cNvSpPr/>
            <p:nvPr/>
          </p:nvSpPr>
          <p:spPr>
            <a:xfrm>
              <a:off x="6233925" y="256082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7" y="389"/>
                  </a:cubicBezTo>
                  <a:cubicBezTo>
                    <a:pt x="303" y="389"/>
                    <a:pt x="397" y="295"/>
                    <a:pt x="397" y="180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10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10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10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10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10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10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10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1" name="Google Shape;851;p10"/>
          <p:cNvSpPr/>
          <p:nvPr/>
        </p:nvSpPr>
        <p:spPr>
          <a:xfrm>
            <a:off x="-30975" y="540000"/>
            <a:ext cx="241800" cy="4370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10"/>
          <p:cNvSpPr/>
          <p:nvPr/>
        </p:nvSpPr>
        <p:spPr>
          <a:xfrm flipH="1">
            <a:off x="8424900" y="3300629"/>
            <a:ext cx="1107000" cy="1105800"/>
          </a:xfrm>
          <a:prstGeom prst="mathMultiply">
            <a:avLst>
              <a:gd name="adj1" fmla="val 23520"/>
            </a:avLst>
          </a:prstGeom>
          <a:solidFill>
            <a:srgbClr val="6BD9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10"/>
          <p:cNvSpPr/>
          <p:nvPr/>
        </p:nvSpPr>
        <p:spPr>
          <a:xfrm flipH="1">
            <a:off x="8315801" y="3300629"/>
            <a:ext cx="1107000" cy="1105800"/>
          </a:xfrm>
          <a:prstGeom prst="mathMultiply">
            <a:avLst>
              <a:gd name="adj1" fmla="val 2352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10"/>
          <p:cNvSpPr/>
          <p:nvPr/>
        </p:nvSpPr>
        <p:spPr>
          <a:xfrm>
            <a:off x="3862400" y="4829279"/>
            <a:ext cx="1457100" cy="14571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Google Shape;855;p10"/>
          <p:cNvSpPr/>
          <p:nvPr/>
        </p:nvSpPr>
        <p:spPr>
          <a:xfrm>
            <a:off x="3784196" y="4759302"/>
            <a:ext cx="1457100" cy="14571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6" name="Google Shape;856;p10"/>
          <p:cNvGrpSpPr/>
          <p:nvPr/>
        </p:nvGrpSpPr>
        <p:grpSpPr>
          <a:xfrm>
            <a:off x="8389333" y="-11958"/>
            <a:ext cx="450348" cy="2176684"/>
            <a:chOff x="6142475" y="2187300"/>
            <a:chExt cx="101375" cy="489825"/>
          </a:xfrm>
        </p:grpSpPr>
        <p:sp>
          <p:nvSpPr>
            <p:cNvPr id="857" name="Google Shape;857;p10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10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10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10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10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10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10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10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10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10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10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10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10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10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10"/>
            <p:cNvSpPr/>
            <p:nvPr/>
          </p:nvSpPr>
          <p:spPr>
            <a:xfrm>
              <a:off x="6142475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10"/>
            <p:cNvSpPr/>
            <p:nvPr/>
          </p:nvSpPr>
          <p:spPr>
            <a:xfrm>
              <a:off x="6142475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10"/>
            <p:cNvSpPr/>
            <p:nvPr/>
          </p:nvSpPr>
          <p:spPr>
            <a:xfrm>
              <a:off x="6142475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10"/>
            <p:cNvSpPr/>
            <p:nvPr/>
          </p:nvSpPr>
          <p:spPr>
            <a:xfrm>
              <a:off x="6188200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10"/>
            <p:cNvSpPr/>
            <p:nvPr/>
          </p:nvSpPr>
          <p:spPr>
            <a:xfrm>
              <a:off x="6188200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10"/>
            <p:cNvSpPr/>
            <p:nvPr/>
          </p:nvSpPr>
          <p:spPr>
            <a:xfrm>
              <a:off x="6188200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10"/>
            <p:cNvSpPr/>
            <p:nvPr/>
          </p:nvSpPr>
          <p:spPr>
            <a:xfrm>
              <a:off x="6233925" y="2667200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10"/>
            <p:cNvSpPr/>
            <p:nvPr/>
          </p:nvSpPr>
          <p:spPr>
            <a:xfrm>
              <a:off x="6233925" y="26141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10"/>
            <p:cNvSpPr/>
            <p:nvPr/>
          </p:nvSpPr>
          <p:spPr>
            <a:xfrm>
              <a:off x="6233925" y="256082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7" y="389"/>
                  </a:cubicBezTo>
                  <a:cubicBezTo>
                    <a:pt x="303" y="389"/>
                    <a:pt x="397" y="295"/>
                    <a:pt x="397" y="180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10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10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10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10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10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10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10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7" name="Google Shape;887;p10"/>
          <p:cNvSpPr/>
          <p:nvPr/>
        </p:nvSpPr>
        <p:spPr>
          <a:xfrm>
            <a:off x="719949" y="4910475"/>
            <a:ext cx="2847000" cy="249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88" name="Google Shape;888;p10"/>
          <p:cNvGrpSpPr/>
          <p:nvPr/>
        </p:nvGrpSpPr>
        <p:grpSpPr>
          <a:xfrm rot="-5400000">
            <a:off x="478518" y="4280776"/>
            <a:ext cx="425674" cy="1382718"/>
            <a:chOff x="6142475" y="2187300"/>
            <a:chExt cx="101375" cy="329250"/>
          </a:xfrm>
        </p:grpSpPr>
        <p:sp>
          <p:nvSpPr>
            <p:cNvPr id="889" name="Google Shape;889;p10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10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10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10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10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10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10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10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10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10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10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10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10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10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10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10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10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10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10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10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10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ullet list">
  <p:cSld name="CUSTOM_22"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Google Shape;974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699200" cy="6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2400"/>
              <a:buFont typeface="Prompt"/>
              <a:buNone/>
              <a:defRPr sz="2400" b="1">
                <a:latin typeface="Prompt"/>
                <a:ea typeface="Prompt"/>
                <a:cs typeface="Prompt"/>
                <a:sym typeface="Prompt"/>
              </a:defRPr>
            </a:lvl9pPr>
          </a:lstStyle>
          <a:p>
            <a:endParaRPr/>
          </a:p>
        </p:txBody>
      </p:sp>
      <p:sp>
        <p:nvSpPr>
          <p:cNvPr id="975" name="Google Shape;975;p13"/>
          <p:cNvSpPr txBox="1">
            <a:spLocks noGrp="1"/>
          </p:cNvSpPr>
          <p:nvPr>
            <p:ph type="body" idx="1"/>
          </p:nvPr>
        </p:nvSpPr>
        <p:spPr>
          <a:xfrm>
            <a:off x="2092800" y="1613800"/>
            <a:ext cx="4958400" cy="22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anum Gothic"/>
              <a:buChar char="●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Font typeface="Nanum Gothic"/>
              <a:buChar char="○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Font typeface="Nanum Gothic"/>
              <a:buChar char="■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Nanum Gothic"/>
              <a:buChar char="●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Nanum Gothic"/>
              <a:buChar char="○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Nanum Gothic"/>
              <a:buChar char="■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Nanum Gothic"/>
              <a:buChar char="●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Nanum Gothic"/>
              <a:buChar char="○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Nanum Gothic"/>
              <a:buChar char="■"/>
              <a:defRPr sz="1400"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endParaRPr/>
          </a:p>
        </p:txBody>
      </p:sp>
      <p:sp>
        <p:nvSpPr>
          <p:cNvPr id="976" name="Google Shape;976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77" name="Google Shape;977;p13"/>
          <p:cNvSpPr txBox="1">
            <a:spLocks noGrp="1"/>
          </p:cNvSpPr>
          <p:nvPr>
            <p:ph type="sldNum" idx="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78" name="Google Shape;978;p13"/>
          <p:cNvSpPr/>
          <p:nvPr/>
        </p:nvSpPr>
        <p:spPr>
          <a:xfrm>
            <a:off x="8743282" y="-232898"/>
            <a:ext cx="411900" cy="2013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" name="Google Shape;979;p13"/>
          <p:cNvSpPr/>
          <p:nvPr/>
        </p:nvSpPr>
        <p:spPr>
          <a:xfrm>
            <a:off x="11175" y="-232898"/>
            <a:ext cx="4658700" cy="425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0" name="Google Shape;980;p13"/>
          <p:cNvGrpSpPr/>
          <p:nvPr/>
        </p:nvGrpSpPr>
        <p:grpSpPr>
          <a:xfrm rot="-5400000">
            <a:off x="5469749" y="-1827088"/>
            <a:ext cx="242020" cy="3613100"/>
            <a:chOff x="6848475" y="1952750"/>
            <a:chExt cx="731400" cy="2104800"/>
          </a:xfrm>
        </p:grpSpPr>
        <p:sp>
          <p:nvSpPr>
            <p:cNvPr id="981" name="Google Shape;981;p13"/>
            <p:cNvSpPr/>
            <p:nvPr/>
          </p:nvSpPr>
          <p:spPr>
            <a:xfrm>
              <a:off x="6848475" y="1952750"/>
              <a:ext cx="83700" cy="2104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13"/>
            <p:cNvSpPr/>
            <p:nvPr/>
          </p:nvSpPr>
          <p:spPr>
            <a:xfrm>
              <a:off x="7010400" y="1952750"/>
              <a:ext cx="83700" cy="2104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13"/>
            <p:cNvSpPr/>
            <p:nvPr/>
          </p:nvSpPr>
          <p:spPr>
            <a:xfrm>
              <a:off x="7172325" y="1952750"/>
              <a:ext cx="83700" cy="2104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13"/>
            <p:cNvSpPr/>
            <p:nvPr/>
          </p:nvSpPr>
          <p:spPr>
            <a:xfrm>
              <a:off x="7334250" y="1952750"/>
              <a:ext cx="83700" cy="2104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13"/>
            <p:cNvSpPr/>
            <p:nvPr/>
          </p:nvSpPr>
          <p:spPr>
            <a:xfrm>
              <a:off x="7496175" y="1952750"/>
              <a:ext cx="83700" cy="2104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6" name="Google Shape;986;p13"/>
          <p:cNvSpPr/>
          <p:nvPr/>
        </p:nvSpPr>
        <p:spPr>
          <a:xfrm>
            <a:off x="8378700" y="4438801"/>
            <a:ext cx="776400" cy="70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7" name="Google Shape;987;p13"/>
          <p:cNvGrpSpPr/>
          <p:nvPr/>
        </p:nvGrpSpPr>
        <p:grpSpPr>
          <a:xfrm rot="-5400000">
            <a:off x="7077533" y="3968192"/>
            <a:ext cx="450348" cy="2176684"/>
            <a:chOff x="6142475" y="2187300"/>
            <a:chExt cx="101375" cy="489825"/>
          </a:xfrm>
        </p:grpSpPr>
        <p:sp>
          <p:nvSpPr>
            <p:cNvPr id="988" name="Google Shape;988;p13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13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13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13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13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13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13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13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13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13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13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13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13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13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13"/>
            <p:cNvSpPr/>
            <p:nvPr/>
          </p:nvSpPr>
          <p:spPr>
            <a:xfrm>
              <a:off x="6142475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13"/>
            <p:cNvSpPr/>
            <p:nvPr/>
          </p:nvSpPr>
          <p:spPr>
            <a:xfrm>
              <a:off x="6142475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13"/>
            <p:cNvSpPr/>
            <p:nvPr/>
          </p:nvSpPr>
          <p:spPr>
            <a:xfrm>
              <a:off x="6142475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13"/>
            <p:cNvSpPr/>
            <p:nvPr/>
          </p:nvSpPr>
          <p:spPr>
            <a:xfrm>
              <a:off x="6188200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13"/>
            <p:cNvSpPr/>
            <p:nvPr/>
          </p:nvSpPr>
          <p:spPr>
            <a:xfrm>
              <a:off x="6188200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13"/>
            <p:cNvSpPr/>
            <p:nvPr/>
          </p:nvSpPr>
          <p:spPr>
            <a:xfrm>
              <a:off x="6188200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13"/>
            <p:cNvSpPr/>
            <p:nvPr/>
          </p:nvSpPr>
          <p:spPr>
            <a:xfrm>
              <a:off x="6233925" y="2667200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13"/>
            <p:cNvSpPr/>
            <p:nvPr/>
          </p:nvSpPr>
          <p:spPr>
            <a:xfrm>
              <a:off x="6233925" y="26141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13"/>
            <p:cNvSpPr/>
            <p:nvPr/>
          </p:nvSpPr>
          <p:spPr>
            <a:xfrm>
              <a:off x="6233925" y="256082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7" y="389"/>
                  </a:cubicBezTo>
                  <a:cubicBezTo>
                    <a:pt x="303" y="389"/>
                    <a:pt x="397" y="295"/>
                    <a:pt x="397" y="180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13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13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13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13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13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13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13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8" name="Google Shape;1018;p13"/>
          <p:cNvSpPr/>
          <p:nvPr/>
        </p:nvSpPr>
        <p:spPr>
          <a:xfrm>
            <a:off x="-30975" y="540000"/>
            <a:ext cx="241800" cy="4370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9" name="Google Shape;1019;p13"/>
          <p:cNvSpPr/>
          <p:nvPr/>
        </p:nvSpPr>
        <p:spPr>
          <a:xfrm flipH="1">
            <a:off x="8424900" y="3300629"/>
            <a:ext cx="1107000" cy="1105800"/>
          </a:xfrm>
          <a:prstGeom prst="mathMultiply">
            <a:avLst>
              <a:gd name="adj1" fmla="val 23520"/>
            </a:avLst>
          </a:prstGeom>
          <a:solidFill>
            <a:srgbClr val="6BD9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0" name="Google Shape;1020;p13"/>
          <p:cNvSpPr/>
          <p:nvPr/>
        </p:nvSpPr>
        <p:spPr>
          <a:xfrm flipH="1">
            <a:off x="8315801" y="3300629"/>
            <a:ext cx="1107000" cy="1105800"/>
          </a:xfrm>
          <a:prstGeom prst="mathMultiply">
            <a:avLst>
              <a:gd name="adj1" fmla="val 2352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1" name="Google Shape;1021;p13"/>
          <p:cNvSpPr/>
          <p:nvPr/>
        </p:nvSpPr>
        <p:spPr>
          <a:xfrm>
            <a:off x="3862400" y="4829279"/>
            <a:ext cx="1457100" cy="14571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2" name="Google Shape;1022;p13"/>
          <p:cNvSpPr/>
          <p:nvPr/>
        </p:nvSpPr>
        <p:spPr>
          <a:xfrm>
            <a:off x="3784196" y="4759302"/>
            <a:ext cx="1457100" cy="14571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3" name="Google Shape;1023;p13"/>
          <p:cNvGrpSpPr/>
          <p:nvPr/>
        </p:nvGrpSpPr>
        <p:grpSpPr>
          <a:xfrm>
            <a:off x="8389333" y="-11958"/>
            <a:ext cx="450348" cy="2176684"/>
            <a:chOff x="6142475" y="2187300"/>
            <a:chExt cx="101375" cy="489825"/>
          </a:xfrm>
        </p:grpSpPr>
        <p:sp>
          <p:nvSpPr>
            <p:cNvPr id="1024" name="Google Shape;1024;p13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13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13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13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13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13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13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13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13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13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13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13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13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13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13"/>
            <p:cNvSpPr/>
            <p:nvPr/>
          </p:nvSpPr>
          <p:spPr>
            <a:xfrm>
              <a:off x="6142475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13"/>
            <p:cNvSpPr/>
            <p:nvPr/>
          </p:nvSpPr>
          <p:spPr>
            <a:xfrm>
              <a:off x="6142475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13"/>
            <p:cNvSpPr/>
            <p:nvPr/>
          </p:nvSpPr>
          <p:spPr>
            <a:xfrm>
              <a:off x="6142475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13"/>
            <p:cNvSpPr/>
            <p:nvPr/>
          </p:nvSpPr>
          <p:spPr>
            <a:xfrm>
              <a:off x="6188200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13"/>
            <p:cNvSpPr/>
            <p:nvPr/>
          </p:nvSpPr>
          <p:spPr>
            <a:xfrm>
              <a:off x="6188200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13"/>
            <p:cNvSpPr/>
            <p:nvPr/>
          </p:nvSpPr>
          <p:spPr>
            <a:xfrm>
              <a:off x="6188200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13"/>
            <p:cNvSpPr/>
            <p:nvPr/>
          </p:nvSpPr>
          <p:spPr>
            <a:xfrm>
              <a:off x="6233925" y="2667200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13"/>
            <p:cNvSpPr/>
            <p:nvPr/>
          </p:nvSpPr>
          <p:spPr>
            <a:xfrm>
              <a:off x="6233925" y="26141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13"/>
            <p:cNvSpPr/>
            <p:nvPr/>
          </p:nvSpPr>
          <p:spPr>
            <a:xfrm>
              <a:off x="6233925" y="256082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7" y="389"/>
                  </a:cubicBezTo>
                  <a:cubicBezTo>
                    <a:pt x="303" y="389"/>
                    <a:pt x="397" y="295"/>
                    <a:pt x="397" y="180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13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13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13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13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13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13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13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4" name="Google Shape;1054;p13"/>
          <p:cNvSpPr/>
          <p:nvPr/>
        </p:nvSpPr>
        <p:spPr>
          <a:xfrm>
            <a:off x="719949" y="4910475"/>
            <a:ext cx="2847000" cy="249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5" name="Google Shape;1055;p13"/>
          <p:cNvGrpSpPr/>
          <p:nvPr/>
        </p:nvGrpSpPr>
        <p:grpSpPr>
          <a:xfrm rot="-5400000">
            <a:off x="478518" y="4280776"/>
            <a:ext cx="425674" cy="1382718"/>
            <a:chOff x="6142475" y="2187300"/>
            <a:chExt cx="101375" cy="329250"/>
          </a:xfrm>
        </p:grpSpPr>
        <p:sp>
          <p:nvSpPr>
            <p:cNvPr id="1056" name="Google Shape;1056;p13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13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13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13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13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13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13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13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13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13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13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13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13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13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13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13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13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13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13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13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13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ound">
  <p:cSld name="CUSTOM_12">
    <p:spTree>
      <p:nvGrpSpPr>
        <p:cNvPr id="1" name="Shape 1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8" name="Google Shape;1908;p25"/>
          <p:cNvSpPr/>
          <p:nvPr/>
        </p:nvSpPr>
        <p:spPr>
          <a:xfrm>
            <a:off x="8762100" y="537275"/>
            <a:ext cx="380400" cy="2525100"/>
          </a:xfrm>
          <a:prstGeom prst="rect">
            <a:avLst/>
          </a:prstGeom>
          <a:solidFill>
            <a:srgbClr val="FF80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09" name="Google Shape;1909;p25"/>
          <p:cNvGrpSpPr/>
          <p:nvPr/>
        </p:nvGrpSpPr>
        <p:grpSpPr>
          <a:xfrm rot="10800000">
            <a:off x="8534747" y="-151365"/>
            <a:ext cx="425674" cy="1382718"/>
            <a:chOff x="6142475" y="2187300"/>
            <a:chExt cx="101375" cy="329250"/>
          </a:xfrm>
        </p:grpSpPr>
        <p:sp>
          <p:nvSpPr>
            <p:cNvPr id="1910" name="Google Shape;1910;p25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25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25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25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25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25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25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25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25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25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25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25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25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25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25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25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25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25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25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25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25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31" name="Google Shape;1931;p25"/>
          <p:cNvSpPr/>
          <p:nvPr/>
        </p:nvSpPr>
        <p:spPr>
          <a:xfrm rot="10800000" flipH="1">
            <a:off x="6810199" y="-404000"/>
            <a:ext cx="1142400" cy="1140900"/>
          </a:xfrm>
          <a:prstGeom prst="mathMultiply">
            <a:avLst>
              <a:gd name="adj1" fmla="val 23520"/>
            </a:avLst>
          </a:prstGeom>
          <a:solidFill>
            <a:srgbClr val="6BD9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2" name="Google Shape;1932;p25"/>
          <p:cNvSpPr/>
          <p:nvPr/>
        </p:nvSpPr>
        <p:spPr>
          <a:xfrm rot="10800000" flipH="1">
            <a:off x="6922772" y="-404000"/>
            <a:ext cx="1142400" cy="1140900"/>
          </a:xfrm>
          <a:prstGeom prst="mathMultiply">
            <a:avLst>
              <a:gd name="adj1" fmla="val 2352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3" name="Google Shape;1933;p25"/>
          <p:cNvSpPr/>
          <p:nvPr/>
        </p:nvSpPr>
        <p:spPr>
          <a:xfrm rot="-5400000">
            <a:off x="2912826" y="-2602400"/>
            <a:ext cx="237000" cy="544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34" name="Google Shape;1934;p25"/>
          <p:cNvGrpSpPr/>
          <p:nvPr/>
        </p:nvGrpSpPr>
        <p:grpSpPr>
          <a:xfrm rot="-5400000">
            <a:off x="1198518" y="-473499"/>
            <a:ext cx="425674" cy="1382718"/>
            <a:chOff x="6142475" y="2187300"/>
            <a:chExt cx="101375" cy="329250"/>
          </a:xfrm>
        </p:grpSpPr>
        <p:sp>
          <p:nvSpPr>
            <p:cNvPr id="1935" name="Google Shape;1935;p25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25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25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25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25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25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25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25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25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4" name="Google Shape;1944;p25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25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25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25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25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25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25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25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25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25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25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25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56" name="Google Shape;1956;p25"/>
          <p:cNvSpPr/>
          <p:nvPr/>
        </p:nvSpPr>
        <p:spPr>
          <a:xfrm rot="10800000">
            <a:off x="2237050" y="4717676"/>
            <a:ext cx="4873500" cy="425700"/>
          </a:xfrm>
          <a:prstGeom prst="rect">
            <a:avLst/>
          </a:prstGeom>
          <a:solidFill>
            <a:srgbClr val="FECA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57" name="Google Shape;1957;p25"/>
          <p:cNvGrpSpPr/>
          <p:nvPr/>
        </p:nvGrpSpPr>
        <p:grpSpPr>
          <a:xfrm rot="5400000">
            <a:off x="1536593" y="3424226"/>
            <a:ext cx="241947" cy="3012179"/>
            <a:chOff x="6848475" y="1952750"/>
            <a:chExt cx="731400" cy="2104800"/>
          </a:xfrm>
        </p:grpSpPr>
        <p:sp>
          <p:nvSpPr>
            <p:cNvPr id="1958" name="Google Shape;1958;p25"/>
            <p:cNvSpPr/>
            <p:nvPr/>
          </p:nvSpPr>
          <p:spPr>
            <a:xfrm>
              <a:off x="684847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25"/>
            <p:cNvSpPr/>
            <p:nvPr/>
          </p:nvSpPr>
          <p:spPr>
            <a:xfrm>
              <a:off x="7010400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25"/>
            <p:cNvSpPr/>
            <p:nvPr/>
          </p:nvSpPr>
          <p:spPr>
            <a:xfrm>
              <a:off x="717232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25"/>
            <p:cNvSpPr/>
            <p:nvPr/>
          </p:nvSpPr>
          <p:spPr>
            <a:xfrm>
              <a:off x="7334250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25"/>
            <p:cNvSpPr/>
            <p:nvPr/>
          </p:nvSpPr>
          <p:spPr>
            <a:xfrm>
              <a:off x="749617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63" name="Google Shape;1963;p25"/>
          <p:cNvSpPr/>
          <p:nvPr/>
        </p:nvSpPr>
        <p:spPr>
          <a:xfrm>
            <a:off x="8574951" y="4557851"/>
            <a:ext cx="744000" cy="7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4" name="Google Shape;1964;p25"/>
          <p:cNvSpPr/>
          <p:nvPr/>
        </p:nvSpPr>
        <p:spPr>
          <a:xfrm>
            <a:off x="8627606" y="4625620"/>
            <a:ext cx="744000" cy="744000"/>
          </a:xfrm>
          <a:prstGeom prst="ellipse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5" name="Google Shape;1965;p25"/>
          <p:cNvSpPr/>
          <p:nvPr/>
        </p:nvSpPr>
        <p:spPr>
          <a:xfrm>
            <a:off x="-70075" y="968050"/>
            <a:ext cx="232200" cy="2850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6" name="Google Shape;1966;p25"/>
          <p:cNvSpPr/>
          <p:nvPr/>
        </p:nvSpPr>
        <p:spPr>
          <a:xfrm>
            <a:off x="-70075" y="1040195"/>
            <a:ext cx="316800" cy="28509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67" name="Google Shape;1967;p25"/>
          <p:cNvGrpSpPr/>
          <p:nvPr/>
        </p:nvGrpSpPr>
        <p:grpSpPr>
          <a:xfrm rot="-5400000">
            <a:off x="7229980" y="4238501"/>
            <a:ext cx="425674" cy="1382718"/>
            <a:chOff x="6142475" y="2187300"/>
            <a:chExt cx="101375" cy="329250"/>
          </a:xfrm>
        </p:grpSpPr>
        <p:sp>
          <p:nvSpPr>
            <p:cNvPr id="1968" name="Google Shape;1968;p25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25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25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25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25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25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25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25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25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25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25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25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25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25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25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25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25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25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25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25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25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6">
    <p:spTree>
      <p:nvGrpSpPr>
        <p:cNvPr id="1" name="Shape 2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2" name="Google Shape;2482;p34"/>
          <p:cNvSpPr txBox="1">
            <a:spLocks noGrp="1"/>
          </p:cNvSpPr>
          <p:nvPr>
            <p:ph type="title"/>
          </p:nvPr>
        </p:nvSpPr>
        <p:spPr>
          <a:xfrm>
            <a:off x="2235213" y="847250"/>
            <a:ext cx="4700100" cy="85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Font typeface="Prompt"/>
              <a:buNone/>
              <a:defRPr sz="4500" b="1">
                <a:latin typeface="Prompt"/>
                <a:ea typeface="Prompt"/>
                <a:cs typeface="Prompt"/>
                <a:sym typeface="Prom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Font typeface="Prompt"/>
              <a:buNone/>
              <a:defRPr sz="4500" b="1">
                <a:latin typeface="Prompt"/>
                <a:ea typeface="Prompt"/>
                <a:cs typeface="Prompt"/>
                <a:sym typeface="Promp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Font typeface="Prompt"/>
              <a:buNone/>
              <a:defRPr sz="4500" b="1">
                <a:latin typeface="Prompt"/>
                <a:ea typeface="Prompt"/>
                <a:cs typeface="Prompt"/>
                <a:sym typeface="Promp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Font typeface="Prompt"/>
              <a:buNone/>
              <a:defRPr sz="4500" b="1">
                <a:latin typeface="Prompt"/>
                <a:ea typeface="Prompt"/>
                <a:cs typeface="Prompt"/>
                <a:sym typeface="Promp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Font typeface="Prompt"/>
              <a:buNone/>
              <a:defRPr sz="4500" b="1">
                <a:latin typeface="Prompt"/>
                <a:ea typeface="Prompt"/>
                <a:cs typeface="Prompt"/>
                <a:sym typeface="Promp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Font typeface="Prompt"/>
              <a:buNone/>
              <a:defRPr sz="4500" b="1">
                <a:latin typeface="Prompt"/>
                <a:ea typeface="Prompt"/>
                <a:cs typeface="Prompt"/>
                <a:sym typeface="Promp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Font typeface="Prompt"/>
              <a:buNone/>
              <a:defRPr sz="4500" b="1">
                <a:latin typeface="Prompt"/>
                <a:ea typeface="Prompt"/>
                <a:cs typeface="Prompt"/>
                <a:sym typeface="Promp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Font typeface="Prompt"/>
              <a:buNone/>
              <a:defRPr sz="4500" b="1">
                <a:latin typeface="Prompt"/>
                <a:ea typeface="Prompt"/>
                <a:cs typeface="Prompt"/>
                <a:sym typeface="Promp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Font typeface="Prompt"/>
              <a:buNone/>
              <a:defRPr sz="4500" b="1">
                <a:latin typeface="Prompt"/>
                <a:ea typeface="Prompt"/>
                <a:cs typeface="Prompt"/>
                <a:sym typeface="Prompt"/>
              </a:defRPr>
            </a:lvl9pPr>
          </a:lstStyle>
          <a:p>
            <a:endParaRPr/>
          </a:p>
        </p:txBody>
      </p:sp>
      <p:sp>
        <p:nvSpPr>
          <p:cNvPr id="2483" name="Google Shape;2483;p34"/>
          <p:cNvSpPr txBox="1">
            <a:spLocks noGrp="1"/>
          </p:cNvSpPr>
          <p:nvPr>
            <p:ph type="subTitle" idx="1"/>
          </p:nvPr>
        </p:nvSpPr>
        <p:spPr>
          <a:xfrm>
            <a:off x="2224675" y="1889631"/>
            <a:ext cx="4700100" cy="95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 sz="140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anum Gothic"/>
              <a:buNone/>
              <a:defRPr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endParaRPr/>
          </a:p>
        </p:txBody>
      </p:sp>
      <p:sp>
        <p:nvSpPr>
          <p:cNvPr id="2484" name="Google Shape;2484;p34"/>
          <p:cNvSpPr/>
          <p:nvPr/>
        </p:nvSpPr>
        <p:spPr>
          <a:xfrm>
            <a:off x="5469311" y="1961"/>
            <a:ext cx="891300" cy="891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5" name="Google Shape;2485;p34"/>
          <p:cNvSpPr/>
          <p:nvPr/>
        </p:nvSpPr>
        <p:spPr>
          <a:xfrm>
            <a:off x="8760000" y="1717350"/>
            <a:ext cx="411900" cy="2013600"/>
          </a:xfrm>
          <a:prstGeom prst="rect">
            <a:avLst/>
          </a:prstGeom>
          <a:solidFill>
            <a:srgbClr val="FF80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6" name="Google Shape;2486;p34"/>
          <p:cNvSpPr/>
          <p:nvPr/>
        </p:nvSpPr>
        <p:spPr>
          <a:xfrm>
            <a:off x="1597717" y="-126386"/>
            <a:ext cx="610500" cy="610500"/>
          </a:xfrm>
          <a:prstGeom prst="ellipse">
            <a:avLst/>
          </a:prstGeom>
          <a:solidFill>
            <a:srgbClr val="FECA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7" name="Google Shape;2487;p34"/>
          <p:cNvSpPr/>
          <p:nvPr/>
        </p:nvSpPr>
        <p:spPr>
          <a:xfrm>
            <a:off x="176525" y="292875"/>
            <a:ext cx="479700" cy="2041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88" name="Google Shape;2488;p34"/>
          <p:cNvGrpSpPr/>
          <p:nvPr/>
        </p:nvGrpSpPr>
        <p:grpSpPr>
          <a:xfrm>
            <a:off x="7836251" y="130001"/>
            <a:ext cx="1178063" cy="506262"/>
            <a:chOff x="2763825" y="835375"/>
            <a:chExt cx="1423125" cy="611575"/>
          </a:xfrm>
        </p:grpSpPr>
        <p:sp>
          <p:nvSpPr>
            <p:cNvPr id="2489" name="Google Shape;2489;p34"/>
            <p:cNvSpPr/>
            <p:nvPr/>
          </p:nvSpPr>
          <p:spPr>
            <a:xfrm>
              <a:off x="276382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34"/>
            <p:cNvSpPr/>
            <p:nvPr/>
          </p:nvSpPr>
          <p:spPr>
            <a:xfrm>
              <a:off x="313837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34"/>
            <p:cNvSpPr/>
            <p:nvPr/>
          </p:nvSpPr>
          <p:spPr>
            <a:xfrm>
              <a:off x="295110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34"/>
            <p:cNvSpPr/>
            <p:nvPr/>
          </p:nvSpPr>
          <p:spPr>
            <a:xfrm>
              <a:off x="332565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34"/>
            <p:cNvSpPr/>
            <p:nvPr/>
          </p:nvSpPr>
          <p:spPr>
            <a:xfrm>
              <a:off x="351292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34"/>
            <p:cNvSpPr/>
            <p:nvPr/>
          </p:nvSpPr>
          <p:spPr>
            <a:xfrm>
              <a:off x="388747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5" name="Google Shape;2495;p34"/>
            <p:cNvSpPr/>
            <p:nvPr/>
          </p:nvSpPr>
          <p:spPr>
            <a:xfrm>
              <a:off x="370020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34"/>
            <p:cNvSpPr/>
            <p:nvPr/>
          </p:nvSpPr>
          <p:spPr>
            <a:xfrm>
              <a:off x="407475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34"/>
            <p:cNvSpPr/>
            <p:nvPr/>
          </p:nvSpPr>
          <p:spPr>
            <a:xfrm>
              <a:off x="276382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34"/>
            <p:cNvSpPr/>
            <p:nvPr/>
          </p:nvSpPr>
          <p:spPr>
            <a:xfrm>
              <a:off x="313837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34"/>
            <p:cNvSpPr/>
            <p:nvPr/>
          </p:nvSpPr>
          <p:spPr>
            <a:xfrm>
              <a:off x="295110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34"/>
            <p:cNvSpPr/>
            <p:nvPr/>
          </p:nvSpPr>
          <p:spPr>
            <a:xfrm>
              <a:off x="332565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34"/>
            <p:cNvSpPr/>
            <p:nvPr/>
          </p:nvSpPr>
          <p:spPr>
            <a:xfrm>
              <a:off x="351292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34"/>
            <p:cNvSpPr/>
            <p:nvPr/>
          </p:nvSpPr>
          <p:spPr>
            <a:xfrm>
              <a:off x="388747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34"/>
            <p:cNvSpPr/>
            <p:nvPr/>
          </p:nvSpPr>
          <p:spPr>
            <a:xfrm>
              <a:off x="370020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34"/>
            <p:cNvSpPr/>
            <p:nvPr/>
          </p:nvSpPr>
          <p:spPr>
            <a:xfrm>
              <a:off x="407475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34"/>
            <p:cNvSpPr/>
            <p:nvPr/>
          </p:nvSpPr>
          <p:spPr>
            <a:xfrm>
              <a:off x="276382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34"/>
            <p:cNvSpPr/>
            <p:nvPr/>
          </p:nvSpPr>
          <p:spPr>
            <a:xfrm>
              <a:off x="313837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34"/>
            <p:cNvSpPr/>
            <p:nvPr/>
          </p:nvSpPr>
          <p:spPr>
            <a:xfrm>
              <a:off x="295110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34"/>
            <p:cNvSpPr/>
            <p:nvPr/>
          </p:nvSpPr>
          <p:spPr>
            <a:xfrm>
              <a:off x="332565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34"/>
            <p:cNvSpPr/>
            <p:nvPr/>
          </p:nvSpPr>
          <p:spPr>
            <a:xfrm>
              <a:off x="351292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34"/>
            <p:cNvSpPr/>
            <p:nvPr/>
          </p:nvSpPr>
          <p:spPr>
            <a:xfrm>
              <a:off x="388747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34"/>
            <p:cNvSpPr/>
            <p:nvPr/>
          </p:nvSpPr>
          <p:spPr>
            <a:xfrm>
              <a:off x="370020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34"/>
            <p:cNvSpPr/>
            <p:nvPr/>
          </p:nvSpPr>
          <p:spPr>
            <a:xfrm>
              <a:off x="407475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34"/>
            <p:cNvSpPr/>
            <p:nvPr/>
          </p:nvSpPr>
          <p:spPr>
            <a:xfrm>
              <a:off x="276382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34"/>
            <p:cNvSpPr/>
            <p:nvPr/>
          </p:nvSpPr>
          <p:spPr>
            <a:xfrm>
              <a:off x="313837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34"/>
            <p:cNvSpPr/>
            <p:nvPr/>
          </p:nvSpPr>
          <p:spPr>
            <a:xfrm>
              <a:off x="2951100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34"/>
            <p:cNvSpPr/>
            <p:nvPr/>
          </p:nvSpPr>
          <p:spPr>
            <a:xfrm>
              <a:off x="3325650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34"/>
            <p:cNvSpPr/>
            <p:nvPr/>
          </p:nvSpPr>
          <p:spPr>
            <a:xfrm>
              <a:off x="351292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34"/>
            <p:cNvSpPr/>
            <p:nvPr/>
          </p:nvSpPr>
          <p:spPr>
            <a:xfrm>
              <a:off x="388747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34"/>
            <p:cNvSpPr/>
            <p:nvPr/>
          </p:nvSpPr>
          <p:spPr>
            <a:xfrm>
              <a:off x="3700200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34"/>
            <p:cNvSpPr/>
            <p:nvPr/>
          </p:nvSpPr>
          <p:spPr>
            <a:xfrm>
              <a:off x="4074750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21" name="Google Shape;2521;p34"/>
          <p:cNvSpPr/>
          <p:nvPr/>
        </p:nvSpPr>
        <p:spPr>
          <a:xfrm>
            <a:off x="7734554" y="4526217"/>
            <a:ext cx="1457100" cy="14571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FF9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22" name="Google Shape;2522;p34"/>
          <p:cNvGrpSpPr/>
          <p:nvPr/>
        </p:nvGrpSpPr>
        <p:grpSpPr>
          <a:xfrm>
            <a:off x="8186462" y="4259748"/>
            <a:ext cx="552801" cy="506672"/>
            <a:chOff x="3887475" y="1172450"/>
            <a:chExt cx="299475" cy="274500"/>
          </a:xfrm>
        </p:grpSpPr>
        <p:sp>
          <p:nvSpPr>
            <p:cNvPr id="2523" name="Google Shape;2523;p34"/>
            <p:cNvSpPr/>
            <p:nvPr/>
          </p:nvSpPr>
          <p:spPr>
            <a:xfrm>
              <a:off x="3887475" y="1172450"/>
              <a:ext cx="112200" cy="112200"/>
            </a:xfrm>
            <a:prstGeom prst="ellipse">
              <a:avLst/>
            </a:prstGeom>
            <a:solidFill>
              <a:srgbClr val="FEC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34"/>
            <p:cNvSpPr/>
            <p:nvPr/>
          </p:nvSpPr>
          <p:spPr>
            <a:xfrm>
              <a:off x="4074750" y="1172450"/>
              <a:ext cx="112200" cy="112200"/>
            </a:xfrm>
            <a:prstGeom prst="ellipse">
              <a:avLst/>
            </a:prstGeom>
            <a:solidFill>
              <a:srgbClr val="FEC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34"/>
            <p:cNvSpPr/>
            <p:nvPr/>
          </p:nvSpPr>
          <p:spPr>
            <a:xfrm>
              <a:off x="3887475" y="1334750"/>
              <a:ext cx="112200" cy="112200"/>
            </a:xfrm>
            <a:prstGeom prst="ellipse">
              <a:avLst/>
            </a:prstGeom>
            <a:solidFill>
              <a:srgbClr val="FEC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34"/>
            <p:cNvSpPr/>
            <p:nvPr/>
          </p:nvSpPr>
          <p:spPr>
            <a:xfrm>
              <a:off x="4074750" y="1334750"/>
              <a:ext cx="112200" cy="112200"/>
            </a:xfrm>
            <a:prstGeom prst="ellipse">
              <a:avLst/>
            </a:prstGeom>
            <a:solidFill>
              <a:srgbClr val="FEC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27" name="Google Shape;2527;p34"/>
          <p:cNvSpPr/>
          <p:nvPr/>
        </p:nvSpPr>
        <p:spPr>
          <a:xfrm>
            <a:off x="240306" y="368526"/>
            <a:ext cx="479700" cy="20415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28" name="Google Shape;2528;p34"/>
          <p:cNvGrpSpPr/>
          <p:nvPr/>
        </p:nvGrpSpPr>
        <p:grpSpPr>
          <a:xfrm>
            <a:off x="80813" y="86073"/>
            <a:ext cx="823524" cy="746550"/>
            <a:chOff x="2763825" y="835375"/>
            <a:chExt cx="674025" cy="611575"/>
          </a:xfrm>
        </p:grpSpPr>
        <p:sp>
          <p:nvSpPr>
            <p:cNvPr id="2529" name="Google Shape;2529;p34"/>
            <p:cNvSpPr/>
            <p:nvPr/>
          </p:nvSpPr>
          <p:spPr>
            <a:xfrm>
              <a:off x="276382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34"/>
            <p:cNvSpPr/>
            <p:nvPr/>
          </p:nvSpPr>
          <p:spPr>
            <a:xfrm>
              <a:off x="313837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34"/>
            <p:cNvSpPr/>
            <p:nvPr/>
          </p:nvSpPr>
          <p:spPr>
            <a:xfrm>
              <a:off x="295110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34"/>
            <p:cNvSpPr/>
            <p:nvPr/>
          </p:nvSpPr>
          <p:spPr>
            <a:xfrm>
              <a:off x="332565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34"/>
            <p:cNvSpPr/>
            <p:nvPr/>
          </p:nvSpPr>
          <p:spPr>
            <a:xfrm>
              <a:off x="276382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34"/>
            <p:cNvSpPr/>
            <p:nvPr/>
          </p:nvSpPr>
          <p:spPr>
            <a:xfrm>
              <a:off x="313837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34"/>
            <p:cNvSpPr/>
            <p:nvPr/>
          </p:nvSpPr>
          <p:spPr>
            <a:xfrm>
              <a:off x="295110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34"/>
            <p:cNvSpPr/>
            <p:nvPr/>
          </p:nvSpPr>
          <p:spPr>
            <a:xfrm>
              <a:off x="276382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34"/>
            <p:cNvSpPr/>
            <p:nvPr/>
          </p:nvSpPr>
          <p:spPr>
            <a:xfrm>
              <a:off x="295110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34"/>
            <p:cNvSpPr/>
            <p:nvPr/>
          </p:nvSpPr>
          <p:spPr>
            <a:xfrm>
              <a:off x="276382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39" name="Google Shape;2539;p34"/>
          <p:cNvSpPr/>
          <p:nvPr/>
        </p:nvSpPr>
        <p:spPr>
          <a:xfrm>
            <a:off x="7656350" y="4456239"/>
            <a:ext cx="1457100" cy="14571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0" name="Google Shape;2540;p34"/>
          <p:cNvSpPr/>
          <p:nvPr/>
        </p:nvSpPr>
        <p:spPr>
          <a:xfrm>
            <a:off x="2494850" y="4730167"/>
            <a:ext cx="2620500" cy="782700"/>
          </a:xfrm>
          <a:prstGeom prst="rect">
            <a:avLst/>
          </a:prstGeom>
          <a:solidFill>
            <a:srgbClr val="FECA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1" name="Google Shape;2541;p34"/>
          <p:cNvSpPr/>
          <p:nvPr/>
        </p:nvSpPr>
        <p:spPr>
          <a:xfrm>
            <a:off x="2634574" y="4669974"/>
            <a:ext cx="2620500" cy="78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42" name="Google Shape;2542;p34"/>
          <p:cNvGrpSpPr/>
          <p:nvPr/>
        </p:nvGrpSpPr>
        <p:grpSpPr>
          <a:xfrm rot="-5400000">
            <a:off x="5410675" y="4045071"/>
            <a:ext cx="444837" cy="2032184"/>
            <a:chOff x="6848475" y="1952750"/>
            <a:chExt cx="731400" cy="2104800"/>
          </a:xfrm>
        </p:grpSpPr>
        <p:sp>
          <p:nvSpPr>
            <p:cNvPr id="2543" name="Google Shape;2543;p34"/>
            <p:cNvSpPr/>
            <p:nvPr/>
          </p:nvSpPr>
          <p:spPr>
            <a:xfrm>
              <a:off x="684847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34"/>
            <p:cNvSpPr/>
            <p:nvPr/>
          </p:nvSpPr>
          <p:spPr>
            <a:xfrm>
              <a:off x="7010400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34"/>
            <p:cNvSpPr/>
            <p:nvPr/>
          </p:nvSpPr>
          <p:spPr>
            <a:xfrm>
              <a:off x="717232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34"/>
            <p:cNvSpPr/>
            <p:nvPr/>
          </p:nvSpPr>
          <p:spPr>
            <a:xfrm>
              <a:off x="7334250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34"/>
            <p:cNvSpPr/>
            <p:nvPr/>
          </p:nvSpPr>
          <p:spPr>
            <a:xfrm>
              <a:off x="7496175" y="1952750"/>
              <a:ext cx="83700" cy="2104800"/>
            </a:xfrm>
            <a:prstGeom prst="rect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48" name="Google Shape;2548;p34"/>
          <p:cNvGrpSpPr/>
          <p:nvPr/>
        </p:nvGrpSpPr>
        <p:grpSpPr>
          <a:xfrm rot="-5400000">
            <a:off x="4367006" y="-596334"/>
            <a:ext cx="432070" cy="2088271"/>
            <a:chOff x="6142475" y="2187300"/>
            <a:chExt cx="101375" cy="489825"/>
          </a:xfrm>
        </p:grpSpPr>
        <p:sp>
          <p:nvSpPr>
            <p:cNvPr id="2549" name="Google Shape;2549;p34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34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34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34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34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34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34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34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34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34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34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34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34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34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34"/>
            <p:cNvSpPr/>
            <p:nvPr/>
          </p:nvSpPr>
          <p:spPr>
            <a:xfrm>
              <a:off x="6142475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34"/>
            <p:cNvSpPr/>
            <p:nvPr/>
          </p:nvSpPr>
          <p:spPr>
            <a:xfrm>
              <a:off x="6142475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34"/>
            <p:cNvSpPr/>
            <p:nvPr/>
          </p:nvSpPr>
          <p:spPr>
            <a:xfrm>
              <a:off x="6142475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34"/>
            <p:cNvSpPr/>
            <p:nvPr/>
          </p:nvSpPr>
          <p:spPr>
            <a:xfrm>
              <a:off x="6188200" y="2667200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34"/>
            <p:cNvSpPr/>
            <p:nvPr/>
          </p:nvSpPr>
          <p:spPr>
            <a:xfrm>
              <a:off x="6188200" y="26141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34"/>
            <p:cNvSpPr/>
            <p:nvPr/>
          </p:nvSpPr>
          <p:spPr>
            <a:xfrm>
              <a:off x="6188200" y="256082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0" y="389"/>
                  </a:cubicBezTo>
                  <a:cubicBezTo>
                    <a:pt x="303" y="389"/>
                    <a:pt x="390" y="295"/>
                    <a:pt x="390" y="180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34"/>
            <p:cNvSpPr/>
            <p:nvPr/>
          </p:nvSpPr>
          <p:spPr>
            <a:xfrm>
              <a:off x="6233925" y="2667200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34"/>
            <p:cNvSpPr/>
            <p:nvPr/>
          </p:nvSpPr>
          <p:spPr>
            <a:xfrm>
              <a:off x="6233925" y="26141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34"/>
            <p:cNvSpPr/>
            <p:nvPr/>
          </p:nvSpPr>
          <p:spPr>
            <a:xfrm>
              <a:off x="6233925" y="256082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180"/>
                  </a:cubicBezTo>
                  <a:cubicBezTo>
                    <a:pt x="1" y="295"/>
                    <a:pt x="94" y="389"/>
                    <a:pt x="217" y="389"/>
                  </a:cubicBezTo>
                  <a:cubicBezTo>
                    <a:pt x="303" y="389"/>
                    <a:pt x="397" y="295"/>
                    <a:pt x="397" y="180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34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34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34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34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34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34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34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79" name="Google Shape;2579;p34"/>
          <p:cNvSpPr/>
          <p:nvPr/>
        </p:nvSpPr>
        <p:spPr>
          <a:xfrm>
            <a:off x="1640893" y="-70814"/>
            <a:ext cx="610500" cy="610500"/>
          </a:xfrm>
          <a:prstGeom prst="ellipse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0" name="Google Shape;2580;p34"/>
          <p:cNvSpPr/>
          <p:nvPr/>
        </p:nvSpPr>
        <p:spPr>
          <a:xfrm rot="-5400000">
            <a:off x="1393341" y="4723393"/>
            <a:ext cx="632100" cy="632100"/>
          </a:xfrm>
          <a:prstGeom prst="ellipse">
            <a:avLst/>
          </a:prstGeom>
          <a:solidFill>
            <a:srgbClr val="FF80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1" name="Google Shape;2581;p34"/>
          <p:cNvSpPr/>
          <p:nvPr/>
        </p:nvSpPr>
        <p:spPr>
          <a:xfrm rot="-5400000">
            <a:off x="1450907" y="4678667"/>
            <a:ext cx="632100" cy="632100"/>
          </a:xfrm>
          <a:prstGeom prst="ellipse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582" name="Google Shape;2582;p34"/>
          <p:cNvCxnSpPr/>
          <p:nvPr/>
        </p:nvCxnSpPr>
        <p:spPr>
          <a:xfrm rot="10800000">
            <a:off x="1439520" y="4722714"/>
            <a:ext cx="0" cy="543900"/>
          </a:xfrm>
          <a:prstGeom prst="straightConnector1">
            <a:avLst/>
          </a:prstGeom>
          <a:noFill/>
          <a:ln w="28575" cap="flat" cmpd="sng">
            <a:solidFill>
              <a:srgbClr val="FECA7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83" name="Google Shape;2583;p34"/>
          <p:cNvCxnSpPr/>
          <p:nvPr/>
        </p:nvCxnSpPr>
        <p:spPr>
          <a:xfrm rot="10800000">
            <a:off x="1350809" y="4477540"/>
            <a:ext cx="0" cy="543900"/>
          </a:xfrm>
          <a:prstGeom prst="straightConnector1">
            <a:avLst/>
          </a:prstGeom>
          <a:noFill/>
          <a:ln w="28575" cap="flat" cmpd="sng">
            <a:solidFill>
              <a:srgbClr val="FECA7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84" name="Google Shape;2584;p34"/>
          <p:cNvSpPr/>
          <p:nvPr/>
        </p:nvSpPr>
        <p:spPr>
          <a:xfrm rot="10800000" flipH="1">
            <a:off x="-228599" y="2828808"/>
            <a:ext cx="1028700" cy="1027500"/>
          </a:xfrm>
          <a:prstGeom prst="mathMultiply">
            <a:avLst>
              <a:gd name="adj1" fmla="val 23520"/>
            </a:avLst>
          </a:prstGeom>
          <a:solidFill>
            <a:srgbClr val="6BD9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5" name="Google Shape;2585;p34"/>
          <p:cNvSpPr/>
          <p:nvPr/>
        </p:nvSpPr>
        <p:spPr>
          <a:xfrm rot="10800000" flipH="1">
            <a:off x="-127225" y="2828808"/>
            <a:ext cx="1028700" cy="1027500"/>
          </a:xfrm>
          <a:prstGeom prst="mathMultiply">
            <a:avLst>
              <a:gd name="adj1" fmla="val 2352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86" name="Google Shape;2586;p34"/>
          <p:cNvGrpSpPr/>
          <p:nvPr/>
        </p:nvGrpSpPr>
        <p:grpSpPr>
          <a:xfrm rot="10800000">
            <a:off x="8487772" y="2032797"/>
            <a:ext cx="425674" cy="1382718"/>
            <a:chOff x="6142475" y="2187300"/>
            <a:chExt cx="101375" cy="329250"/>
          </a:xfrm>
        </p:grpSpPr>
        <p:sp>
          <p:nvSpPr>
            <p:cNvPr id="2587" name="Google Shape;2587;p34"/>
            <p:cNvSpPr/>
            <p:nvPr/>
          </p:nvSpPr>
          <p:spPr>
            <a:xfrm>
              <a:off x="6142475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34"/>
            <p:cNvSpPr/>
            <p:nvPr/>
          </p:nvSpPr>
          <p:spPr>
            <a:xfrm>
              <a:off x="6142475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34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34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34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34"/>
            <p:cNvSpPr/>
            <p:nvPr/>
          </p:nvSpPr>
          <p:spPr>
            <a:xfrm>
              <a:off x="6188200" y="250752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34"/>
            <p:cNvSpPr/>
            <p:nvPr/>
          </p:nvSpPr>
          <p:spPr>
            <a:xfrm>
              <a:off x="6188200" y="2454250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0" y="361"/>
                  </a:cubicBezTo>
                  <a:cubicBezTo>
                    <a:pt x="303" y="361"/>
                    <a:pt x="390" y="303"/>
                    <a:pt x="390" y="181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34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34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34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34"/>
            <p:cNvSpPr/>
            <p:nvPr/>
          </p:nvSpPr>
          <p:spPr>
            <a:xfrm>
              <a:off x="6233925" y="250752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87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34"/>
            <p:cNvSpPr/>
            <p:nvPr/>
          </p:nvSpPr>
          <p:spPr>
            <a:xfrm>
              <a:off x="6233925" y="2454250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94"/>
                    <a:pt x="1" y="181"/>
                  </a:cubicBezTo>
                  <a:cubicBezTo>
                    <a:pt x="1" y="303"/>
                    <a:pt x="94" y="361"/>
                    <a:pt x="217" y="361"/>
                  </a:cubicBezTo>
                  <a:cubicBezTo>
                    <a:pt x="303" y="361"/>
                    <a:pt x="397" y="303"/>
                    <a:pt x="397" y="181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34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34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34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34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34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34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34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34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34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8" name="Google Shape;2608;p34"/>
          <p:cNvGrpSpPr/>
          <p:nvPr/>
        </p:nvGrpSpPr>
        <p:grpSpPr>
          <a:xfrm>
            <a:off x="8435392" y="690789"/>
            <a:ext cx="557958" cy="506262"/>
            <a:chOff x="3512925" y="835375"/>
            <a:chExt cx="674025" cy="611575"/>
          </a:xfrm>
        </p:grpSpPr>
        <p:sp>
          <p:nvSpPr>
            <p:cNvPr id="2609" name="Google Shape;2609;p34"/>
            <p:cNvSpPr/>
            <p:nvPr/>
          </p:nvSpPr>
          <p:spPr>
            <a:xfrm>
              <a:off x="351292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34"/>
            <p:cNvSpPr/>
            <p:nvPr/>
          </p:nvSpPr>
          <p:spPr>
            <a:xfrm>
              <a:off x="3887475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34"/>
            <p:cNvSpPr/>
            <p:nvPr/>
          </p:nvSpPr>
          <p:spPr>
            <a:xfrm>
              <a:off x="370020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34"/>
            <p:cNvSpPr/>
            <p:nvPr/>
          </p:nvSpPr>
          <p:spPr>
            <a:xfrm>
              <a:off x="4074750" y="8353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34"/>
            <p:cNvSpPr/>
            <p:nvPr/>
          </p:nvSpPr>
          <p:spPr>
            <a:xfrm>
              <a:off x="351292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34"/>
            <p:cNvSpPr/>
            <p:nvPr/>
          </p:nvSpPr>
          <p:spPr>
            <a:xfrm>
              <a:off x="3887475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34"/>
            <p:cNvSpPr/>
            <p:nvPr/>
          </p:nvSpPr>
          <p:spPr>
            <a:xfrm>
              <a:off x="370020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34"/>
            <p:cNvSpPr/>
            <p:nvPr/>
          </p:nvSpPr>
          <p:spPr>
            <a:xfrm>
              <a:off x="4074750" y="997675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34"/>
            <p:cNvSpPr/>
            <p:nvPr/>
          </p:nvSpPr>
          <p:spPr>
            <a:xfrm>
              <a:off x="351292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34"/>
            <p:cNvSpPr/>
            <p:nvPr/>
          </p:nvSpPr>
          <p:spPr>
            <a:xfrm>
              <a:off x="3887475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34"/>
            <p:cNvSpPr/>
            <p:nvPr/>
          </p:nvSpPr>
          <p:spPr>
            <a:xfrm>
              <a:off x="370020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34"/>
            <p:cNvSpPr/>
            <p:nvPr/>
          </p:nvSpPr>
          <p:spPr>
            <a:xfrm>
              <a:off x="4074750" y="11724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34"/>
            <p:cNvSpPr/>
            <p:nvPr/>
          </p:nvSpPr>
          <p:spPr>
            <a:xfrm>
              <a:off x="351292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34"/>
            <p:cNvSpPr/>
            <p:nvPr/>
          </p:nvSpPr>
          <p:spPr>
            <a:xfrm>
              <a:off x="3887475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34"/>
            <p:cNvSpPr/>
            <p:nvPr/>
          </p:nvSpPr>
          <p:spPr>
            <a:xfrm>
              <a:off x="3700200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34"/>
            <p:cNvSpPr/>
            <p:nvPr/>
          </p:nvSpPr>
          <p:spPr>
            <a:xfrm>
              <a:off x="4074750" y="1334750"/>
              <a:ext cx="112200" cy="112200"/>
            </a:xfrm>
            <a:prstGeom prst="ellipse">
              <a:avLst/>
            </a:prstGeom>
            <a:solidFill>
              <a:srgbClr val="6BD9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2625" name="Google Shape;2625;p34"/>
          <p:cNvCxnSpPr/>
          <p:nvPr/>
        </p:nvCxnSpPr>
        <p:spPr>
          <a:xfrm>
            <a:off x="2499048" y="111255"/>
            <a:ext cx="0" cy="8196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26" name="Google Shape;2626;p34"/>
          <p:cNvCxnSpPr/>
          <p:nvPr/>
        </p:nvCxnSpPr>
        <p:spPr>
          <a:xfrm>
            <a:off x="2384593" y="-203150"/>
            <a:ext cx="0" cy="8196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27" name="Google Shape;2627;p34"/>
          <p:cNvCxnSpPr/>
          <p:nvPr/>
        </p:nvCxnSpPr>
        <p:spPr>
          <a:xfrm>
            <a:off x="2518325" y="-43975"/>
            <a:ext cx="0" cy="8196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628" name="Google Shape;2628;p34"/>
          <p:cNvGrpSpPr/>
          <p:nvPr/>
        </p:nvGrpSpPr>
        <p:grpSpPr>
          <a:xfrm rot="-5400000">
            <a:off x="6513279" y="-42704"/>
            <a:ext cx="433530" cy="980593"/>
            <a:chOff x="6142475" y="2187300"/>
            <a:chExt cx="101375" cy="222700"/>
          </a:xfrm>
        </p:grpSpPr>
        <p:sp>
          <p:nvSpPr>
            <p:cNvPr id="2629" name="Google Shape;2629;p34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34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34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34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34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34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34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34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34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34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34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34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34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34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34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44" name="Google Shape;2644;p34"/>
          <p:cNvGrpSpPr/>
          <p:nvPr/>
        </p:nvGrpSpPr>
        <p:grpSpPr>
          <a:xfrm>
            <a:off x="89529" y="4065558"/>
            <a:ext cx="433530" cy="980593"/>
            <a:chOff x="6142475" y="2187300"/>
            <a:chExt cx="101375" cy="222700"/>
          </a:xfrm>
        </p:grpSpPr>
        <p:sp>
          <p:nvSpPr>
            <p:cNvPr id="2645" name="Google Shape;2645;p34"/>
            <p:cNvSpPr/>
            <p:nvPr/>
          </p:nvSpPr>
          <p:spPr>
            <a:xfrm>
              <a:off x="6142475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34"/>
            <p:cNvSpPr/>
            <p:nvPr/>
          </p:nvSpPr>
          <p:spPr>
            <a:xfrm>
              <a:off x="6142475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34"/>
            <p:cNvSpPr/>
            <p:nvPr/>
          </p:nvSpPr>
          <p:spPr>
            <a:xfrm>
              <a:off x="6142475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34"/>
            <p:cNvSpPr/>
            <p:nvPr/>
          </p:nvSpPr>
          <p:spPr>
            <a:xfrm>
              <a:off x="6188200" y="24009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0" y="360"/>
                  </a:cubicBezTo>
                  <a:cubicBezTo>
                    <a:pt x="303" y="360"/>
                    <a:pt x="390" y="274"/>
                    <a:pt x="390" y="180"/>
                  </a:cubicBezTo>
                  <a:cubicBezTo>
                    <a:pt x="390" y="94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34"/>
            <p:cNvSpPr/>
            <p:nvPr/>
          </p:nvSpPr>
          <p:spPr>
            <a:xfrm>
              <a:off x="6188200" y="2347675"/>
              <a:ext cx="9750" cy="9025"/>
            </a:xfrm>
            <a:custGeom>
              <a:avLst/>
              <a:gdLst/>
              <a:ahLst/>
              <a:cxnLst/>
              <a:rect l="l" t="t" r="r" b="b"/>
              <a:pathLst>
                <a:path w="390" h="361" extrusionOk="0">
                  <a:moveTo>
                    <a:pt x="210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0" y="361"/>
                  </a:cubicBezTo>
                  <a:cubicBezTo>
                    <a:pt x="303" y="361"/>
                    <a:pt x="390" y="275"/>
                    <a:pt x="390" y="181"/>
                  </a:cubicBezTo>
                  <a:cubicBezTo>
                    <a:pt x="390" y="66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34"/>
            <p:cNvSpPr/>
            <p:nvPr/>
          </p:nvSpPr>
          <p:spPr>
            <a:xfrm>
              <a:off x="6188200" y="2293675"/>
              <a:ext cx="9750" cy="9925"/>
            </a:xfrm>
            <a:custGeom>
              <a:avLst/>
              <a:gdLst/>
              <a:ahLst/>
              <a:cxnLst/>
              <a:rect l="l" t="t" r="r" b="b"/>
              <a:pathLst>
                <a:path w="390" h="397" extrusionOk="0">
                  <a:moveTo>
                    <a:pt x="210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0" y="397"/>
                  </a:cubicBezTo>
                  <a:cubicBezTo>
                    <a:pt x="303" y="397"/>
                    <a:pt x="390" y="303"/>
                    <a:pt x="390" y="217"/>
                  </a:cubicBezTo>
                  <a:cubicBezTo>
                    <a:pt x="390" y="94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34"/>
            <p:cNvSpPr/>
            <p:nvPr/>
          </p:nvSpPr>
          <p:spPr>
            <a:xfrm>
              <a:off x="6233925" y="24009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0"/>
                  </a:moveTo>
                  <a:cubicBezTo>
                    <a:pt x="94" y="0"/>
                    <a:pt x="1" y="94"/>
                    <a:pt x="1" y="180"/>
                  </a:cubicBezTo>
                  <a:cubicBezTo>
                    <a:pt x="1" y="274"/>
                    <a:pt x="94" y="360"/>
                    <a:pt x="217" y="360"/>
                  </a:cubicBezTo>
                  <a:cubicBezTo>
                    <a:pt x="303" y="360"/>
                    <a:pt x="397" y="274"/>
                    <a:pt x="397" y="180"/>
                  </a:cubicBezTo>
                  <a:cubicBezTo>
                    <a:pt x="397" y="94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34"/>
            <p:cNvSpPr/>
            <p:nvPr/>
          </p:nvSpPr>
          <p:spPr>
            <a:xfrm>
              <a:off x="6233925" y="2347675"/>
              <a:ext cx="9925" cy="9025"/>
            </a:xfrm>
            <a:custGeom>
              <a:avLst/>
              <a:gdLst/>
              <a:ahLst/>
              <a:cxnLst/>
              <a:rect l="l" t="t" r="r" b="b"/>
              <a:pathLst>
                <a:path w="397" h="361" extrusionOk="0">
                  <a:moveTo>
                    <a:pt x="217" y="1"/>
                  </a:moveTo>
                  <a:cubicBezTo>
                    <a:pt x="94" y="1"/>
                    <a:pt x="1" y="66"/>
                    <a:pt x="1" y="181"/>
                  </a:cubicBezTo>
                  <a:cubicBezTo>
                    <a:pt x="1" y="275"/>
                    <a:pt x="94" y="361"/>
                    <a:pt x="217" y="361"/>
                  </a:cubicBezTo>
                  <a:cubicBezTo>
                    <a:pt x="303" y="361"/>
                    <a:pt x="397" y="275"/>
                    <a:pt x="397" y="181"/>
                  </a:cubicBezTo>
                  <a:cubicBezTo>
                    <a:pt x="397" y="66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34"/>
            <p:cNvSpPr/>
            <p:nvPr/>
          </p:nvSpPr>
          <p:spPr>
            <a:xfrm>
              <a:off x="6233925" y="229367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217" y="1"/>
                  </a:moveTo>
                  <a:cubicBezTo>
                    <a:pt x="94" y="1"/>
                    <a:pt x="1" y="94"/>
                    <a:pt x="1" y="217"/>
                  </a:cubicBezTo>
                  <a:cubicBezTo>
                    <a:pt x="1" y="303"/>
                    <a:pt x="94" y="397"/>
                    <a:pt x="217" y="397"/>
                  </a:cubicBezTo>
                  <a:cubicBezTo>
                    <a:pt x="303" y="397"/>
                    <a:pt x="397" y="303"/>
                    <a:pt x="397" y="217"/>
                  </a:cubicBezTo>
                  <a:cubicBezTo>
                    <a:pt x="397" y="94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34"/>
            <p:cNvSpPr/>
            <p:nvPr/>
          </p:nvSpPr>
          <p:spPr>
            <a:xfrm>
              <a:off x="6142475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34"/>
            <p:cNvSpPr/>
            <p:nvPr/>
          </p:nvSpPr>
          <p:spPr>
            <a:xfrm>
              <a:off x="6142475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34"/>
            <p:cNvSpPr/>
            <p:nvPr/>
          </p:nvSpPr>
          <p:spPr>
            <a:xfrm>
              <a:off x="6188200" y="2240575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0" y="390"/>
                  </a:cubicBezTo>
                  <a:cubicBezTo>
                    <a:pt x="303" y="390"/>
                    <a:pt x="390" y="296"/>
                    <a:pt x="390" y="210"/>
                  </a:cubicBezTo>
                  <a:cubicBezTo>
                    <a:pt x="390" y="87"/>
                    <a:pt x="303" y="1"/>
                    <a:pt x="2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34"/>
            <p:cNvSpPr/>
            <p:nvPr/>
          </p:nvSpPr>
          <p:spPr>
            <a:xfrm>
              <a:off x="6188200" y="2187300"/>
              <a:ext cx="9750" cy="9750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210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0" y="389"/>
                  </a:cubicBezTo>
                  <a:cubicBezTo>
                    <a:pt x="303" y="389"/>
                    <a:pt x="390" y="296"/>
                    <a:pt x="390" y="209"/>
                  </a:cubicBezTo>
                  <a:cubicBezTo>
                    <a:pt x="390" y="87"/>
                    <a:pt x="303" y="0"/>
                    <a:pt x="2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34"/>
            <p:cNvSpPr/>
            <p:nvPr/>
          </p:nvSpPr>
          <p:spPr>
            <a:xfrm>
              <a:off x="6233925" y="2240575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1"/>
                  </a:moveTo>
                  <a:cubicBezTo>
                    <a:pt x="94" y="1"/>
                    <a:pt x="1" y="87"/>
                    <a:pt x="1" y="210"/>
                  </a:cubicBezTo>
                  <a:cubicBezTo>
                    <a:pt x="1" y="296"/>
                    <a:pt x="94" y="390"/>
                    <a:pt x="217" y="390"/>
                  </a:cubicBezTo>
                  <a:cubicBezTo>
                    <a:pt x="303" y="390"/>
                    <a:pt x="397" y="296"/>
                    <a:pt x="397" y="210"/>
                  </a:cubicBezTo>
                  <a:cubicBezTo>
                    <a:pt x="397" y="87"/>
                    <a:pt x="303" y="1"/>
                    <a:pt x="2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34"/>
            <p:cNvSpPr/>
            <p:nvPr/>
          </p:nvSpPr>
          <p:spPr>
            <a:xfrm>
              <a:off x="6233925" y="2187300"/>
              <a:ext cx="9925" cy="9750"/>
            </a:xfrm>
            <a:custGeom>
              <a:avLst/>
              <a:gdLst/>
              <a:ahLst/>
              <a:cxnLst/>
              <a:rect l="l" t="t" r="r" b="b"/>
              <a:pathLst>
                <a:path w="397" h="390" extrusionOk="0">
                  <a:moveTo>
                    <a:pt x="217" y="0"/>
                  </a:moveTo>
                  <a:cubicBezTo>
                    <a:pt x="94" y="0"/>
                    <a:pt x="1" y="87"/>
                    <a:pt x="1" y="209"/>
                  </a:cubicBezTo>
                  <a:cubicBezTo>
                    <a:pt x="1" y="296"/>
                    <a:pt x="94" y="389"/>
                    <a:pt x="217" y="389"/>
                  </a:cubicBezTo>
                  <a:cubicBezTo>
                    <a:pt x="303" y="389"/>
                    <a:pt x="397" y="296"/>
                    <a:pt x="397" y="209"/>
                  </a:cubicBezTo>
                  <a:cubicBezTo>
                    <a:pt x="397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60" name="Google Shape;2660;p34"/>
          <p:cNvSpPr txBox="1"/>
          <p:nvPr/>
        </p:nvSpPr>
        <p:spPr>
          <a:xfrm>
            <a:off x="1454784" y="3513513"/>
            <a:ext cx="6268200" cy="5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rPr>
              <a:t>CREDITS: This presentation template was created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Nanum Gothic"/>
                <a:ea typeface="Nanum Gothic"/>
                <a:cs typeface="Nanum Gothic"/>
                <a:sym typeface="Nanum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rPr>
              <a:t>, including icons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Nanum Gothic"/>
                <a:ea typeface="Nanum Gothic"/>
                <a:cs typeface="Nanum Gothic"/>
                <a:sym typeface="Nanum 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rPr>
              <a:t>, and infographics &amp; images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Nanum Gothic"/>
                <a:ea typeface="Nanum Gothic"/>
                <a:cs typeface="Nanum Gothic"/>
                <a:sym typeface="Nanum Gothic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</a:t>
            </a:r>
            <a:r>
              <a:rPr lang="en" sz="1200" b="1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rPr>
              <a:t>k</a:t>
            </a:r>
            <a:endParaRPr sz="1200" b="1">
              <a:solidFill>
                <a:schemeClr val="dk1"/>
              </a:solidFill>
              <a:latin typeface="Nanum Gothic"/>
              <a:ea typeface="Nanum Gothic"/>
              <a:cs typeface="Nanum Gothic"/>
              <a:sym typeface="Nanum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699200" cy="6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308900"/>
            <a:ext cx="7699200" cy="3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6" r:id="rId4"/>
    <p:sldLayoutId id="2147483658" r:id="rId5"/>
    <p:sldLayoutId id="2147483659" r:id="rId6"/>
    <p:sldLayoutId id="2147483671" r:id="rId7"/>
    <p:sldLayoutId id="214748368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9" name="Google Shape;2669;p37"/>
          <p:cNvSpPr txBox="1">
            <a:spLocks noGrp="1"/>
          </p:cNvSpPr>
          <p:nvPr>
            <p:ph type="title"/>
          </p:nvPr>
        </p:nvSpPr>
        <p:spPr>
          <a:xfrm>
            <a:off x="720000" y="1337425"/>
            <a:ext cx="7704000" cy="11517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/>
              <a:t>PANCASILA SEBAGAI DASAR NEGARA</a:t>
            </a:r>
            <a:br>
              <a:rPr lang="en" sz="3200" b="1" dirty="0"/>
            </a:br>
            <a:endParaRPr sz="3200" b="1" dirty="0"/>
          </a:p>
        </p:txBody>
      </p:sp>
      <p:sp>
        <p:nvSpPr>
          <p:cNvPr id="2670" name="Google Shape;2670;p37"/>
          <p:cNvSpPr txBox="1">
            <a:spLocks noGrp="1"/>
          </p:cNvSpPr>
          <p:nvPr>
            <p:ph type="subTitle" idx="1"/>
          </p:nvPr>
        </p:nvSpPr>
        <p:spPr>
          <a:xfrm>
            <a:off x="720000" y="2100741"/>
            <a:ext cx="7704000" cy="17260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1" dirty="0">
                <a:solidFill>
                  <a:schemeClr val="dk1"/>
                </a:solidFill>
              </a:rPr>
              <a:t>Sub 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dirty="0">
                <a:solidFill>
                  <a:schemeClr val="dk1"/>
                </a:solidFill>
              </a:rPr>
              <a:t>Pendidikan Pancasila dan </a:t>
            </a:r>
            <a:r>
              <a:rPr lang="en-US" sz="2000" b="1" dirty="0" err="1"/>
              <a:t>Kewarganegaraan</a:t>
            </a:r>
            <a:endParaRPr lang="en-US" sz="2000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ID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D" dirty="0">
                <a:solidFill>
                  <a:schemeClr val="dk1"/>
                </a:solidFill>
              </a:rPr>
              <a:t>PERTEMUAN 7</a:t>
            </a:r>
            <a:endParaRPr lang="en-US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10" name="Google Shape;2710;p41"/>
          <p:cNvCxnSpPr/>
          <p:nvPr/>
        </p:nvCxnSpPr>
        <p:spPr>
          <a:xfrm rot="10800000">
            <a:off x="7323222" y="-885043"/>
            <a:ext cx="0" cy="13608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11" name="Google Shape;2711;p41"/>
          <p:cNvSpPr txBox="1">
            <a:spLocks noGrp="1"/>
          </p:cNvSpPr>
          <p:nvPr>
            <p:ph type="subTitle" idx="1"/>
          </p:nvPr>
        </p:nvSpPr>
        <p:spPr>
          <a:xfrm>
            <a:off x="2270700" y="929138"/>
            <a:ext cx="4602600" cy="45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ID" sz="2000" i="0" u="none" strike="noStrike" baseline="0" dirty="0">
              <a:latin typeface="TimesNewRomanPSM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000" i="0" u="none" strike="noStrike" baseline="0" dirty="0" err="1">
                <a:latin typeface="TimesNewRomanPSMT"/>
              </a:rPr>
              <a:t>Kedudukan</a:t>
            </a:r>
            <a:r>
              <a:rPr lang="en-ID" sz="2000" i="0" u="none" strike="noStrike" baseline="0" dirty="0">
                <a:latin typeface="TimesNewRomanPSMT"/>
              </a:rPr>
              <a:t> Pancasila </a:t>
            </a:r>
            <a:r>
              <a:rPr lang="en-ID" sz="2000" i="0" u="none" strike="noStrike" baseline="0" dirty="0" err="1">
                <a:latin typeface="TimesNewRomanPSMT"/>
              </a:rPr>
              <a:t>sebagai</a:t>
            </a:r>
            <a:r>
              <a:rPr lang="en-ID" sz="2000" i="0" u="none" strike="noStrike" baseline="0" dirty="0">
                <a:latin typeface="TimesNewRomanPSMT"/>
              </a:rPr>
              <a:t> </a:t>
            </a:r>
            <a:r>
              <a:rPr lang="en-ID" sz="2000" i="0" u="none" strike="noStrike" baseline="0" dirty="0" err="1">
                <a:latin typeface="TimesNewRomanPSMT"/>
              </a:rPr>
              <a:t>dasar</a:t>
            </a:r>
            <a:r>
              <a:rPr lang="en-ID" sz="2000" i="0" u="none" strike="noStrike" baseline="0" dirty="0">
                <a:latin typeface="TimesNewRomanPSMT"/>
              </a:rPr>
              <a:t> negara </a:t>
            </a:r>
            <a:r>
              <a:rPr lang="en-ID" sz="2000" i="0" u="none" strike="noStrike" baseline="0" dirty="0" err="1">
                <a:latin typeface="TimesNewRomanPSMT"/>
              </a:rPr>
              <a:t>dapat</a:t>
            </a:r>
            <a:r>
              <a:rPr lang="en-ID" sz="2000" i="0" u="none" strike="noStrike" baseline="0" dirty="0">
                <a:latin typeface="TimesNewRomanPSMT"/>
              </a:rPr>
              <a:t> </a:t>
            </a:r>
            <a:r>
              <a:rPr lang="en-ID" sz="2000" i="0" u="none" strike="noStrike" baseline="0" dirty="0" err="1">
                <a:latin typeface="TimesNewRomanPSMT"/>
              </a:rPr>
              <a:t>dirinci</a:t>
            </a:r>
            <a:r>
              <a:rPr lang="en-ID" sz="2000" i="0" u="none" strike="noStrike" baseline="0" dirty="0">
                <a:latin typeface="TimesNewRomanPSMT"/>
              </a:rPr>
              <a:t> </a:t>
            </a:r>
            <a:r>
              <a:rPr lang="en-ID" sz="2000" i="0" u="none" strike="noStrike" baseline="0" dirty="0" err="1">
                <a:latin typeface="TimesNewRomanPSMT"/>
              </a:rPr>
              <a:t>sebagai</a:t>
            </a:r>
            <a:r>
              <a:rPr lang="en-ID" sz="2000" i="0" u="none" strike="noStrike" baseline="0" dirty="0">
                <a:latin typeface="TimesNewRomanPSMT"/>
              </a:rPr>
              <a:t> </a:t>
            </a:r>
            <a:r>
              <a:rPr lang="en-ID" sz="2000" i="0" u="none" strike="noStrike" baseline="0" dirty="0" err="1">
                <a:latin typeface="TimesNewRomanPSMT"/>
              </a:rPr>
              <a:t>berikut</a:t>
            </a:r>
            <a:r>
              <a:rPr lang="en-ID" sz="2000" i="0" u="none" strike="noStrike" baseline="0" dirty="0">
                <a:latin typeface="TimesNewRomanPSMT"/>
              </a:rPr>
              <a:t>.</a:t>
            </a:r>
            <a:endParaRPr sz="2800" dirty="0"/>
          </a:p>
        </p:txBody>
      </p:sp>
      <p:sp>
        <p:nvSpPr>
          <p:cNvPr id="2712" name="Google Shape;2712;p41"/>
          <p:cNvSpPr txBox="1">
            <a:spLocks noGrp="1"/>
          </p:cNvSpPr>
          <p:nvPr>
            <p:ph type="subTitle" idx="2"/>
          </p:nvPr>
        </p:nvSpPr>
        <p:spPr>
          <a:xfrm>
            <a:off x="906308" y="1379438"/>
            <a:ext cx="7614602" cy="33301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en-ID" b="0" i="0" u="none" strike="noStrike" baseline="0" dirty="0">
                <a:latin typeface="TimesNewRomanPSMT"/>
              </a:rPr>
              <a:t>Pancasila </a:t>
            </a:r>
            <a:r>
              <a:rPr lang="en-ID" b="0" i="0" u="none" strike="noStrike" baseline="0" dirty="0" err="1">
                <a:latin typeface="TimesNewRomanPSMT"/>
              </a:rPr>
              <a:t>sebagai</a:t>
            </a:r>
            <a:r>
              <a:rPr lang="en-ID" b="0" i="0" u="none" strike="noStrike" baseline="0" dirty="0">
                <a:latin typeface="TimesNewRomanPSMT"/>
              </a:rPr>
              <a:t> </a:t>
            </a:r>
            <a:r>
              <a:rPr lang="en-ID" b="0" i="0" u="none" strike="noStrike" baseline="0" dirty="0" err="1">
                <a:latin typeface="TimesNewRomanPSMT"/>
              </a:rPr>
              <a:t>dasar</a:t>
            </a:r>
            <a:r>
              <a:rPr lang="en-ID" b="0" i="0" u="none" strike="noStrike" baseline="0" dirty="0">
                <a:latin typeface="TimesNewRomanPSMT"/>
              </a:rPr>
              <a:t> negara </a:t>
            </a:r>
            <a:r>
              <a:rPr lang="en-ID" b="0" i="0" u="none" strike="noStrike" baseline="0" dirty="0" err="1">
                <a:latin typeface="TimesNewRomanPSMT"/>
              </a:rPr>
              <a:t>adalah</a:t>
            </a:r>
            <a:r>
              <a:rPr lang="en-ID" b="0" i="0" u="none" strike="noStrike" baseline="0" dirty="0">
                <a:latin typeface="TimesNewRomanPSMT"/>
              </a:rPr>
              <a:t> </a:t>
            </a:r>
            <a:r>
              <a:rPr lang="en-ID" b="0" i="0" u="none" strike="noStrike" baseline="0" dirty="0" err="1">
                <a:latin typeface="TimesNewRomanPSMT"/>
              </a:rPr>
              <a:t>sumber</a:t>
            </a:r>
            <a:r>
              <a:rPr lang="en-ID" b="0" i="0" u="none" strike="noStrike" baseline="0" dirty="0">
                <a:latin typeface="TimesNewRomanPSMT"/>
              </a:rPr>
              <a:t> </a:t>
            </a:r>
            <a:r>
              <a:rPr lang="en-ID" b="0" i="0" u="none" strike="noStrike" baseline="0" dirty="0" err="1">
                <a:latin typeface="TimesNewRomanPSMT"/>
              </a:rPr>
              <a:t>dari</a:t>
            </a:r>
            <a:r>
              <a:rPr lang="en-ID" b="0" i="0" u="none" strike="noStrike" baseline="0" dirty="0">
                <a:latin typeface="TimesNewRomanPSMT"/>
              </a:rPr>
              <a:t> </a:t>
            </a:r>
            <a:r>
              <a:rPr lang="en-ID" b="0" i="0" u="none" strike="noStrike" baseline="0" dirty="0" err="1">
                <a:latin typeface="TimesNewRomanPSMT"/>
              </a:rPr>
              <a:t>segala</a:t>
            </a:r>
            <a:r>
              <a:rPr lang="en-ID" b="0" i="0" u="none" strike="noStrike" baseline="0" dirty="0">
                <a:latin typeface="TimesNewRomanPSMT"/>
              </a:rPr>
              <a:t> </a:t>
            </a:r>
            <a:r>
              <a:rPr lang="en-ID" b="0" i="0" u="none" strike="noStrike" baseline="0" dirty="0" err="1">
                <a:latin typeface="TimesNewRomanPSMT"/>
              </a:rPr>
              <a:t>sumber</a:t>
            </a:r>
            <a:r>
              <a:rPr lang="en-ID" b="0" i="0" u="none" strike="noStrike" baseline="0" dirty="0">
                <a:latin typeface="TimesNewRomanPSMT"/>
              </a:rPr>
              <a:t> </a:t>
            </a:r>
            <a:r>
              <a:rPr lang="en-ID" b="0" i="0" u="none" strike="noStrike" baseline="0" dirty="0" err="1">
                <a:latin typeface="TimesNewRomanPSMT"/>
              </a:rPr>
              <a:t>tertib</a:t>
            </a:r>
            <a:r>
              <a:rPr lang="en-ID" b="0" i="0" u="none" strike="noStrike" baseline="0" dirty="0">
                <a:latin typeface="TimesNewRomanPSMT"/>
              </a:rPr>
              <a:t> </a:t>
            </a:r>
            <a:r>
              <a:rPr lang="en-ID" b="0" i="0" u="none" strike="noStrike" baseline="0" dirty="0" err="1">
                <a:latin typeface="TimesNewRomanPSMT"/>
              </a:rPr>
              <a:t>hukum</a:t>
            </a:r>
            <a:r>
              <a:rPr lang="en-ID" dirty="0">
                <a:latin typeface="TimesNewRomanPSMT"/>
              </a:rPr>
              <a:t> </a:t>
            </a:r>
            <a:r>
              <a:rPr lang="en-ID" b="0" i="0" u="none" strike="noStrike" baseline="0" dirty="0">
                <a:latin typeface="TimesNewRomanPSMT"/>
              </a:rPr>
              <a:t>Indonesia,</a:t>
            </a:r>
          </a:p>
          <a:p>
            <a:pPr algn="just">
              <a:buFont typeface="+mj-lt"/>
              <a:buAutoNum type="arabicPeriod"/>
            </a:pPr>
            <a:r>
              <a:rPr lang="en-ID" sz="1600" b="0" i="0" u="none" strike="noStrike" baseline="0" dirty="0" err="1">
                <a:latin typeface="TimesNewRomanPSMT"/>
              </a:rPr>
              <a:t>Meliputi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suasana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kebatinan</a:t>
            </a:r>
            <a:r>
              <a:rPr lang="en-ID" sz="1600" b="0" i="0" u="none" strike="noStrike" baseline="0" dirty="0">
                <a:latin typeface="TimesNewRomanPSMT"/>
              </a:rPr>
              <a:t> (</a:t>
            </a:r>
            <a:r>
              <a:rPr lang="en-ID" sz="1600" b="0" i="1" u="none" strike="noStrike" baseline="0" dirty="0" err="1">
                <a:latin typeface="TimesNewRomanPS-ItalicMT"/>
              </a:rPr>
              <a:t>Geislichenhintergrund</a:t>
            </a:r>
            <a:r>
              <a:rPr lang="en-ID" sz="1600" b="0" i="0" u="none" strike="noStrike" baseline="0" dirty="0">
                <a:latin typeface="TimesNewRomanPSMT"/>
              </a:rPr>
              <a:t>) </a:t>
            </a:r>
            <a:r>
              <a:rPr lang="en-ID" sz="1600" b="0" i="0" u="none" strike="noStrike" baseline="0" dirty="0" err="1">
                <a:latin typeface="TimesNewRomanPSMT"/>
              </a:rPr>
              <a:t>dari</a:t>
            </a:r>
            <a:r>
              <a:rPr lang="en-ID" sz="1600" b="0" i="0" u="none" strike="noStrike" baseline="0" dirty="0">
                <a:latin typeface="TimesNewRomanPSMT"/>
              </a:rPr>
              <a:t> UUD 1945</a:t>
            </a:r>
            <a:endParaRPr lang="en-ID" sz="1600" dirty="0">
              <a:latin typeface="TimesNewRomanPSMT"/>
            </a:endParaRPr>
          </a:p>
          <a:p>
            <a:pPr algn="just">
              <a:buFont typeface="+mj-lt"/>
              <a:buAutoNum type="arabicPeriod"/>
            </a:pPr>
            <a:r>
              <a:rPr lang="en-ID" sz="1600" b="0" i="0" u="none" strike="noStrike" baseline="0" dirty="0" err="1">
                <a:latin typeface="TimesNewRomanPSMT"/>
              </a:rPr>
              <a:t>Mewujudkan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cita-cita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hukum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bagi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dasar</a:t>
            </a:r>
            <a:r>
              <a:rPr lang="en-ID" sz="1600" b="0" i="0" u="none" strike="noStrike" baseline="0" dirty="0">
                <a:latin typeface="TimesNewRomanPSMT"/>
              </a:rPr>
              <a:t> negara (</a:t>
            </a:r>
            <a:r>
              <a:rPr lang="en-ID" sz="1600" b="0" i="0" u="none" strike="noStrike" baseline="0" dirty="0" err="1">
                <a:latin typeface="TimesNewRomanPSMT"/>
              </a:rPr>
              <a:t>baik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hukum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dasar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tertulis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maupun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tidak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tertulis</a:t>
            </a:r>
            <a:r>
              <a:rPr lang="en-ID" sz="1600" b="0" i="0" u="none" strike="noStrike" baseline="0" dirty="0">
                <a:latin typeface="TimesNewRomanPSMT"/>
              </a:rPr>
              <a:t>)</a:t>
            </a:r>
          </a:p>
          <a:p>
            <a:pPr algn="just">
              <a:buFont typeface="+mj-lt"/>
              <a:buAutoNum type="arabicPeriod"/>
            </a:pPr>
            <a:r>
              <a:rPr lang="en-ID" sz="1600" b="0" i="0" u="none" strike="noStrike" baseline="0" dirty="0" err="1">
                <a:latin typeface="TimesNewRomanPSMT"/>
              </a:rPr>
              <a:t>Mengandung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norma</a:t>
            </a:r>
            <a:r>
              <a:rPr lang="en-ID" sz="1600" b="0" i="0" u="none" strike="noStrike" baseline="0" dirty="0">
                <a:latin typeface="TimesNewRomanPSMT"/>
              </a:rPr>
              <a:t> yang </a:t>
            </a:r>
            <a:r>
              <a:rPr lang="en-ID" sz="1600" b="0" i="0" u="none" strike="noStrike" baseline="0" dirty="0" err="1">
                <a:latin typeface="TimesNewRomanPSMT"/>
              </a:rPr>
              <a:t>mengharuskan</a:t>
            </a:r>
            <a:r>
              <a:rPr lang="en-ID" sz="1600" b="0" i="0" u="none" strike="noStrike" baseline="0" dirty="0">
                <a:latin typeface="TimesNewRomanPSMT"/>
              </a:rPr>
              <a:t> UUD </a:t>
            </a:r>
            <a:r>
              <a:rPr lang="en-ID" sz="1600" b="0" i="0" u="none" strike="noStrike" baseline="0" dirty="0" err="1">
                <a:latin typeface="TimesNewRomanPSMT"/>
              </a:rPr>
              <a:t>mengandung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isi</a:t>
            </a:r>
            <a:r>
              <a:rPr lang="en-ID" sz="1600" b="0" i="0" u="none" strike="noStrike" baseline="0" dirty="0">
                <a:latin typeface="TimesNewRomanPSMT"/>
              </a:rPr>
              <a:t> yang </a:t>
            </a:r>
            <a:r>
              <a:rPr lang="en-ID" sz="1600" dirty="0" err="1">
                <a:latin typeface="TimesNewRomanPSMT"/>
              </a:rPr>
              <a:t>m</a:t>
            </a:r>
            <a:r>
              <a:rPr lang="en-ID" sz="1600" b="0" i="0" u="none" strike="noStrike" baseline="0" dirty="0" err="1">
                <a:latin typeface="TimesNewRomanPSMT"/>
              </a:rPr>
              <a:t>ewajibkan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pemerintah</a:t>
            </a:r>
            <a:r>
              <a:rPr lang="en-ID" sz="1600" b="0" i="0" u="none" strike="noStrike" baseline="0" dirty="0">
                <a:latin typeface="TimesNewRomanPSMT"/>
              </a:rPr>
              <a:t> dan lain-lain </a:t>
            </a:r>
            <a:r>
              <a:rPr lang="en-ID" sz="1600" b="0" i="0" u="none" strike="noStrike" baseline="0" dirty="0" err="1">
                <a:latin typeface="TimesNewRomanPSMT"/>
              </a:rPr>
              <a:t>penyelenggara</a:t>
            </a:r>
            <a:r>
              <a:rPr lang="en-ID" sz="1600" b="0" i="0" u="none" strike="noStrike" baseline="0" dirty="0">
                <a:latin typeface="TimesNewRomanPSMT"/>
              </a:rPr>
              <a:t> negara (</a:t>
            </a:r>
            <a:r>
              <a:rPr lang="en-ID" sz="1600" b="0" i="0" u="none" strike="noStrike" baseline="0" dirty="0" err="1">
                <a:latin typeface="TimesNewRomanPSMT"/>
              </a:rPr>
              <a:t>termasuk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penyelenggara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partai</a:t>
            </a:r>
            <a:r>
              <a:rPr lang="en-ID" sz="1600" b="0" i="0" u="none" strike="noStrike" baseline="0" dirty="0">
                <a:latin typeface="TimesNewRomanPSMT"/>
              </a:rPr>
              <a:t> dan </a:t>
            </a:r>
            <a:r>
              <a:rPr lang="en-ID" sz="1600" b="0" i="0" u="none" strike="noStrike" baseline="0" dirty="0" err="1">
                <a:latin typeface="TimesNewRomanPSMT"/>
              </a:rPr>
              <a:t>golongan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fungsional</a:t>
            </a:r>
            <a:r>
              <a:rPr lang="en-ID" sz="1600" b="0" i="0" u="none" strike="noStrike" baseline="0" dirty="0">
                <a:latin typeface="TimesNewRomanPSMT"/>
              </a:rPr>
              <a:t>) </a:t>
            </a:r>
            <a:r>
              <a:rPr lang="en-ID" sz="1600" b="0" i="0" u="none" strike="noStrike" baseline="0" dirty="0" err="1">
                <a:latin typeface="TimesNewRomanPSMT"/>
              </a:rPr>
              <a:t>memegang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teguh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cita-cita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0" u="none" strike="noStrike" baseline="0" dirty="0">
                <a:latin typeface="TimesNewRomanPSMT"/>
              </a:rPr>
              <a:t>moral </a:t>
            </a:r>
            <a:r>
              <a:rPr lang="en-ID" sz="1600" b="0" i="0" u="none" strike="noStrike" baseline="0" dirty="0" err="1">
                <a:latin typeface="TimesNewRomanPSMT"/>
              </a:rPr>
              <a:t>rakyat</a:t>
            </a:r>
            <a:r>
              <a:rPr lang="en-ID" sz="1600" b="0" i="0" u="none" strike="noStrike" baseline="0" dirty="0">
                <a:latin typeface="TimesNewRomanPSMT"/>
              </a:rPr>
              <a:t> yang </a:t>
            </a:r>
            <a:r>
              <a:rPr lang="en-ID" sz="1600" b="0" i="0" u="none" strike="noStrike" baseline="0" dirty="0" err="1">
                <a:latin typeface="TimesNewRomanPSMT"/>
              </a:rPr>
              <a:t>luhur</a:t>
            </a:r>
            <a:r>
              <a:rPr lang="en-ID" sz="1600" b="0" i="0" u="none" strike="noStrike" baseline="0" dirty="0">
                <a:latin typeface="TimesNewRomanPSMT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ID" sz="1600" b="0" i="0" u="none" strike="noStrike" baseline="0" dirty="0" err="1">
                <a:latin typeface="TimesNewRomanPSMT"/>
              </a:rPr>
              <a:t>Merupakan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sumber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semangat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abadi</a:t>
            </a:r>
            <a:r>
              <a:rPr lang="en-ID" sz="1600" b="0" i="0" u="none" strike="noStrike" baseline="0" dirty="0">
                <a:latin typeface="TimesNewRomanPSMT"/>
              </a:rPr>
              <a:t> UUD 1945 </a:t>
            </a:r>
            <a:r>
              <a:rPr lang="en-ID" sz="1600" b="0" i="0" u="none" strike="noStrike" baseline="0" dirty="0" err="1">
                <a:latin typeface="TimesNewRomanPSMT"/>
              </a:rPr>
              <a:t>bagi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penyelenggaraan</a:t>
            </a:r>
            <a:r>
              <a:rPr lang="en-ID" sz="1600" b="0" i="0" u="none" strike="noStrike" baseline="0" dirty="0">
                <a:latin typeface="TimesNewRomanPSMT"/>
              </a:rPr>
              <a:t> negara, para </a:t>
            </a:r>
            <a:r>
              <a:rPr lang="en-ID" sz="1600" b="0" i="0" u="none" strike="noStrike" baseline="0" dirty="0" err="1">
                <a:latin typeface="TimesNewRomanPSMT"/>
              </a:rPr>
              <a:t>pelaksana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pemerintahan</a:t>
            </a:r>
            <a:r>
              <a:rPr lang="en-ID" sz="1600" b="0" i="0" u="none" strike="noStrike" baseline="0" dirty="0">
                <a:latin typeface="TimesNewRomanPSMT"/>
              </a:rPr>
              <a:t>.</a:t>
            </a:r>
            <a:endParaRPr lang="en-US" sz="1400" dirty="0" err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2A560B21-2A29-43A4-99BE-C590E9568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5963" y="728613"/>
            <a:ext cx="4602600" cy="450300"/>
          </a:xfrm>
        </p:spPr>
        <p:txBody>
          <a:bodyPr/>
          <a:lstStyle/>
          <a:p>
            <a:r>
              <a:rPr lang="en-ID" sz="1800" b="1" i="0" u="none" strike="noStrike" baseline="0" dirty="0">
                <a:latin typeface="TimesNewRomanPS-BoldMT"/>
              </a:rPr>
              <a:t>b. </a:t>
            </a:r>
            <a:r>
              <a:rPr lang="en-ID" sz="1800" b="1" i="0" u="none" strike="noStrike" baseline="0" dirty="0" err="1">
                <a:latin typeface="TimesNewRomanPS-BoldMT"/>
              </a:rPr>
              <a:t>Urgensi</a:t>
            </a:r>
            <a:r>
              <a:rPr lang="en-ID" sz="1800" b="1" i="0" u="none" strike="noStrike" baseline="0" dirty="0">
                <a:latin typeface="TimesNewRomanPS-BoldMT"/>
              </a:rPr>
              <a:t> Pancasila </a:t>
            </a:r>
            <a:r>
              <a:rPr lang="en-ID" sz="1800" b="1" i="0" u="none" strike="noStrike" baseline="0" dirty="0" err="1">
                <a:latin typeface="TimesNewRomanPS-BoldMT"/>
              </a:rPr>
              <a:t>sebagai</a:t>
            </a:r>
            <a:r>
              <a:rPr lang="en-ID" sz="1800" b="1" i="0" u="none" strike="noStrike" baseline="0" dirty="0">
                <a:latin typeface="TimesNewRomanPS-BoldMT"/>
              </a:rPr>
              <a:t> Dasar Negara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3E24C6-AA04-4F3E-84A4-148899625CA7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962951" y="1278542"/>
            <a:ext cx="7533685" cy="3342010"/>
          </a:xfrm>
        </p:spPr>
        <p:txBody>
          <a:bodyPr/>
          <a:lstStyle/>
          <a:p>
            <a:pPr algn="l"/>
            <a:r>
              <a:rPr lang="en-ID" sz="1800" b="0" i="0" u="none" strike="noStrike" baseline="0" dirty="0" err="1">
                <a:latin typeface="TimesNewRomanPSMT"/>
              </a:rPr>
              <a:t>Untuk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memahami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urgensi</a:t>
            </a:r>
            <a:r>
              <a:rPr lang="en-ID" sz="1800" b="0" i="0" u="none" strike="noStrike" baseline="0" dirty="0">
                <a:latin typeface="TimesNewRomanPSMT"/>
              </a:rPr>
              <a:t> Pancasila </a:t>
            </a:r>
            <a:r>
              <a:rPr lang="en-ID" sz="1800" b="0" i="0" u="none" strike="noStrike" baseline="0" dirty="0" err="1">
                <a:latin typeface="TimesNewRomanPSMT"/>
              </a:rPr>
              <a:t>sebagai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dasar</a:t>
            </a:r>
            <a:r>
              <a:rPr lang="en-ID" sz="1800" b="0" i="0" u="none" strike="noStrike" baseline="0" dirty="0">
                <a:latin typeface="TimesNewRomanPSMT"/>
              </a:rPr>
              <a:t> negara, </a:t>
            </a:r>
            <a:r>
              <a:rPr lang="en-ID" sz="1800" b="0" i="0" u="none" strike="noStrike" baseline="0" dirty="0" err="1">
                <a:latin typeface="TimesNewRomanPSMT"/>
              </a:rPr>
              <a:t>dapat</a:t>
            </a:r>
            <a:endParaRPr lang="en-ID" sz="1800" b="0" i="0" u="none" strike="noStrike" baseline="0" dirty="0">
              <a:latin typeface="TimesNewRomanPSMT"/>
            </a:endParaRPr>
          </a:p>
          <a:p>
            <a:pPr marL="177800" indent="0" algn="l"/>
            <a:r>
              <a:rPr lang="en-ID" sz="1800" b="0" i="0" u="none" strike="noStrike" baseline="0" dirty="0" err="1">
                <a:latin typeface="TimesNewRomanPSMT"/>
              </a:rPr>
              <a:t>menggunakan</a:t>
            </a:r>
            <a:r>
              <a:rPr lang="en-ID" sz="1800" b="0" i="0" u="none" strike="noStrike" baseline="0" dirty="0">
                <a:latin typeface="TimesNewRomanPSMT"/>
              </a:rPr>
              <a:t> 2 (</a:t>
            </a:r>
            <a:r>
              <a:rPr lang="en-ID" sz="1800" b="0" i="0" u="none" strike="noStrike" baseline="0" dirty="0" err="1">
                <a:latin typeface="TimesNewRomanPSMT"/>
              </a:rPr>
              <a:t>dua</a:t>
            </a:r>
            <a:r>
              <a:rPr lang="en-ID" sz="1800" b="0" i="0" u="none" strike="noStrike" baseline="0" dirty="0">
                <a:latin typeface="TimesNewRomanPSMT"/>
              </a:rPr>
              <a:t>) </a:t>
            </a:r>
            <a:r>
              <a:rPr lang="en-ID" sz="1800" b="0" i="0" u="none" strike="noStrike" baseline="0" dirty="0" err="1">
                <a:latin typeface="TimesNewRomanPSMT"/>
              </a:rPr>
              <a:t>pendekatan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yaitu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institusional</a:t>
            </a:r>
            <a:r>
              <a:rPr lang="en-ID" sz="1800" b="0" i="0" u="none" strike="noStrike" baseline="0" dirty="0">
                <a:latin typeface="TimesNewRomanPSMT"/>
              </a:rPr>
              <a:t> (</a:t>
            </a:r>
            <a:r>
              <a:rPr lang="en-ID" sz="1800" b="0" i="0" u="none" strike="noStrike" baseline="0" dirty="0" err="1">
                <a:latin typeface="TimesNewRomanPSMT"/>
              </a:rPr>
              <a:t>kelembagaan</a:t>
            </a:r>
            <a:r>
              <a:rPr lang="en-ID" sz="1800" b="0" i="0" u="none" strike="noStrike" baseline="0" dirty="0">
                <a:latin typeface="TimesNewRomanPSMT"/>
              </a:rPr>
              <a:t>) dan </a:t>
            </a:r>
            <a:r>
              <a:rPr lang="en-ID" sz="1800" b="0" i="1" u="none" strike="noStrike" baseline="0" dirty="0">
                <a:latin typeface="TimesNewRomanPS-ItalicMT"/>
              </a:rPr>
              <a:t>human</a:t>
            </a:r>
            <a:r>
              <a:rPr lang="en-ID" i="1" dirty="0">
                <a:latin typeface="TimesNewRomanPS-ItalicMT"/>
              </a:rPr>
              <a:t> </a:t>
            </a:r>
            <a:r>
              <a:rPr lang="en-ID" sz="1800" b="0" i="1" u="none" strike="noStrike" baseline="0" dirty="0" err="1">
                <a:latin typeface="TimesNewRomanPS-ItalicMT"/>
              </a:rPr>
              <a:t>resourses</a:t>
            </a:r>
            <a:r>
              <a:rPr lang="en-ID" sz="1800" b="0" i="1" u="none" strike="noStrike" baseline="0" dirty="0">
                <a:latin typeface="TimesNewRomanPS-ItalicMT"/>
              </a:rPr>
              <a:t> </a:t>
            </a:r>
            <a:r>
              <a:rPr lang="en-ID" sz="1800" b="0" i="0" u="none" strike="noStrike" baseline="0" dirty="0">
                <a:latin typeface="TimesNewRomanPSMT"/>
              </a:rPr>
              <a:t>(personal/</a:t>
            </a:r>
            <a:r>
              <a:rPr lang="en-ID" sz="1800" b="0" i="0" u="none" strike="noStrike" baseline="0" dirty="0" err="1">
                <a:latin typeface="TimesNewRomanPSMT"/>
              </a:rPr>
              <a:t>sumber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daya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manusia</a:t>
            </a:r>
            <a:r>
              <a:rPr lang="en-ID" sz="1800" b="0" i="0" u="none" strike="noStrike" baseline="0" dirty="0">
                <a:latin typeface="TimesNewRomanPSMT"/>
              </a:rPr>
              <a:t>). </a:t>
            </a:r>
          </a:p>
          <a:p>
            <a:pPr marL="177800" indent="0" algn="l"/>
            <a:endParaRPr lang="en-ID" dirty="0">
              <a:latin typeface="TimesNewRomanPSMT"/>
            </a:endParaRPr>
          </a:p>
          <a:p>
            <a:pPr marL="177800" indent="0" algn="l"/>
            <a:r>
              <a:rPr lang="en-ID" sz="1800" b="1" i="0" u="none" strike="noStrike" baseline="0" dirty="0" err="1">
                <a:latin typeface="TimesNewRomanPSMT"/>
              </a:rPr>
              <a:t>Pendekatan</a:t>
            </a:r>
            <a:r>
              <a:rPr lang="en-ID" sz="1800" b="1" i="0" u="none" strike="noStrike" baseline="0" dirty="0">
                <a:latin typeface="TimesNewRomanPSMT"/>
              </a:rPr>
              <a:t> </a:t>
            </a:r>
            <a:r>
              <a:rPr lang="en-ID" sz="1800" b="1" i="0" u="none" strike="noStrike" baseline="0" dirty="0" err="1">
                <a:latin typeface="TimesNewRomanPSMT"/>
              </a:rPr>
              <a:t>institusional</a:t>
            </a:r>
            <a:r>
              <a:rPr lang="en-ID" sz="1800" b="1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yaitu</a:t>
            </a:r>
            <a:r>
              <a:rPr lang="en-ID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membentuk</a:t>
            </a:r>
            <a:r>
              <a:rPr lang="en-ID" sz="1800" b="0" i="0" u="none" strike="noStrike" baseline="0" dirty="0">
                <a:latin typeface="TimesNewRomanPSMT"/>
              </a:rPr>
              <a:t> dan </a:t>
            </a:r>
            <a:r>
              <a:rPr lang="en-ID" sz="1800" b="0" i="0" u="none" strike="noStrike" baseline="0" dirty="0" err="1">
                <a:latin typeface="TimesNewRomanPSMT"/>
              </a:rPr>
              <a:t>menyelenggarakan</a:t>
            </a:r>
            <a:r>
              <a:rPr lang="en-ID" sz="1800" b="0" i="0" u="none" strike="noStrike" baseline="0" dirty="0">
                <a:latin typeface="TimesNewRomanPSMT"/>
              </a:rPr>
              <a:t> negara yang </a:t>
            </a:r>
            <a:r>
              <a:rPr lang="en-ID" sz="1800" b="0" i="0" u="none" strike="noStrike" baseline="0" dirty="0" err="1">
                <a:latin typeface="TimesNewRomanPSMT"/>
              </a:rPr>
              <a:t>bersumber</a:t>
            </a:r>
            <a:r>
              <a:rPr lang="en-ID" sz="1800" b="0" i="0" u="none" strike="noStrike" baseline="0" dirty="0">
                <a:latin typeface="TimesNewRomanPSMT"/>
              </a:rPr>
              <a:t> pada </a:t>
            </a:r>
            <a:r>
              <a:rPr lang="en-ID" sz="1800" b="0" i="0" u="none" strike="noStrike" baseline="0" dirty="0" err="1">
                <a:latin typeface="TimesNewRomanPSMT"/>
              </a:rPr>
              <a:t>nilai-nilai</a:t>
            </a:r>
            <a:r>
              <a:rPr lang="en-ID" sz="1800" b="0" i="0" u="none" strike="noStrike" baseline="0" dirty="0">
                <a:latin typeface="TimesNewRomanPSMT"/>
              </a:rPr>
              <a:t> Pancasila </a:t>
            </a:r>
            <a:r>
              <a:rPr lang="en-ID" sz="1800" b="0" i="0" u="none" strike="noStrike" baseline="0" dirty="0" err="1">
                <a:latin typeface="TimesNewRomanPSMT"/>
              </a:rPr>
              <a:t>sehingga</a:t>
            </a:r>
            <a:r>
              <a:rPr lang="en-ID" sz="1800" b="0" i="0" u="none" strike="noStrike" baseline="0" dirty="0">
                <a:latin typeface="TimesNewRomanPSMT"/>
              </a:rPr>
              <a:t> negara Indonesia </a:t>
            </a:r>
            <a:r>
              <a:rPr lang="en-ID" sz="1800" b="0" i="0" u="none" strike="noStrike" baseline="0" dirty="0" err="1">
                <a:latin typeface="TimesNewRomanPSMT"/>
              </a:rPr>
              <a:t>memenuhi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unsur-unsur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sebagai</a:t>
            </a:r>
            <a:r>
              <a:rPr lang="en-ID" sz="1800" b="0" i="0" u="none" strike="noStrike" baseline="0" dirty="0">
                <a:latin typeface="TimesNewRomanPSMT"/>
              </a:rPr>
              <a:t> negara modern, yang </a:t>
            </a:r>
            <a:r>
              <a:rPr lang="en-ID" sz="1800" b="0" i="0" u="none" strike="noStrike" baseline="0" dirty="0" err="1">
                <a:latin typeface="TimesNewRomanPSMT"/>
              </a:rPr>
              <a:t>menjamin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terwujudnya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tujuan</a:t>
            </a:r>
            <a:r>
              <a:rPr lang="en-ID" sz="1800" b="0" i="0" u="none" strike="noStrike" baseline="0" dirty="0">
                <a:latin typeface="TimesNewRomanPSMT"/>
              </a:rPr>
              <a:t> negara </a:t>
            </a:r>
            <a:r>
              <a:rPr lang="en-ID" sz="1800" b="0" i="0" u="none" strike="noStrike" baseline="0" dirty="0" err="1">
                <a:latin typeface="TimesNewRomanPSMT"/>
              </a:rPr>
              <a:t>atau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terpenuhinya</a:t>
            </a:r>
            <a:r>
              <a:rPr lang="en-ID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kepentingan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nasional</a:t>
            </a:r>
            <a:r>
              <a:rPr lang="en-ID" sz="1800" b="0" i="0" u="none" strike="noStrike" baseline="0" dirty="0">
                <a:latin typeface="TimesNewRomanPSMT"/>
              </a:rPr>
              <a:t> (</a:t>
            </a:r>
            <a:r>
              <a:rPr lang="en-ID" sz="1800" b="0" i="1" u="none" strike="noStrike" baseline="0" dirty="0">
                <a:latin typeface="TimesNewRomanPS-ItalicMT"/>
              </a:rPr>
              <a:t>national interest</a:t>
            </a:r>
            <a:r>
              <a:rPr lang="en-ID" sz="1800" b="0" i="0" u="none" strike="noStrike" baseline="0" dirty="0">
                <a:latin typeface="TimesNewRomanPSMT"/>
              </a:rPr>
              <a:t>), yang </a:t>
            </a:r>
            <a:r>
              <a:rPr lang="en-ID" sz="1800" b="0" i="0" u="none" strike="noStrike" baseline="0" dirty="0" err="1">
                <a:latin typeface="TimesNewRomanPSMT"/>
              </a:rPr>
              <a:t>bermuara</a:t>
            </a:r>
            <a:r>
              <a:rPr lang="en-ID" sz="1800" b="0" i="0" u="none" strike="noStrike" baseline="0" dirty="0">
                <a:latin typeface="TimesNewRomanPSMT"/>
              </a:rPr>
              <a:t> pada </a:t>
            </a:r>
            <a:r>
              <a:rPr lang="en-ID" sz="1800" b="0" i="0" u="none" strike="noStrike" baseline="0" dirty="0" err="1">
                <a:latin typeface="TimesNewRomanPSMT"/>
              </a:rPr>
              <a:t>terwujudnya</a:t>
            </a:r>
            <a:r>
              <a:rPr lang="en-ID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masyarakat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adil</a:t>
            </a:r>
            <a:r>
              <a:rPr lang="en-ID" sz="1800" b="0" i="0" u="none" strike="noStrike" baseline="0" dirty="0">
                <a:latin typeface="TimesNewRomanPSMT"/>
              </a:rPr>
              <a:t> dan </a:t>
            </a:r>
            <a:r>
              <a:rPr lang="en-ID" sz="1800" b="0" i="0" u="none" strike="noStrike" baseline="0" dirty="0" err="1">
                <a:latin typeface="TimesNewRomanPSMT"/>
              </a:rPr>
              <a:t>makmur</a:t>
            </a:r>
            <a:r>
              <a:rPr lang="en-ID" sz="1800" b="0" i="0" u="none" strike="noStrike" baseline="0" dirty="0">
                <a:latin typeface="TimesNewRomanPSMT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67532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6D06BFE-116F-4DC4-BE15-8121FCD81350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1011503" y="1356427"/>
            <a:ext cx="7444673" cy="3787073"/>
          </a:xfrm>
        </p:spPr>
        <p:txBody>
          <a:bodyPr/>
          <a:lstStyle/>
          <a:p>
            <a:pPr algn="just"/>
            <a:r>
              <a:rPr lang="en-ID" sz="2000" b="1" i="1" u="none" strike="noStrike" baseline="0" dirty="0">
                <a:latin typeface="TimesNewRomanPS-ItalicMT"/>
              </a:rPr>
              <a:t>human </a:t>
            </a:r>
            <a:r>
              <a:rPr lang="en-ID" sz="2000" b="1" i="1" u="none" strike="noStrike" baseline="0" dirty="0" err="1">
                <a:latin typeface="TimesNewRomanPS-ItalicMT"/>
              </a:rPr>
              <a:t>resourses</a:t>
            </a:r>
            <a:r>
              <a:rPr lang="en-ID" sz="2000" b="1" i="1" u="none" strike="noStrike" baseline="0" dirty="0">
                <a:latin typeface="TimesNewRomanPS-Italic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terletak</a:t>
            </a:r>
            <a:r>
              <a:rPr lang="en-ID" sz="2000" b="0" i="0" u="none" strike="noStrike" baseline="0" dirty="0">
                <a:latin typeface="TimesNewRomanPSMT"/>
              </a:rPr>
              <a:t> pada </a:t>
            </a:r>
            <a:r>
              <a:rPr lang="en-ID" sz="2000" b="0" i="0" u="none" strike="noStrike" baseline="0" dirty="0" err="1">
                <a:latin typeface="TimesNewRomanPSMT"/>
              </a:rPr>
              <a:t>dua</a:t>
            </a:r>
            <a:r>
              <a:rPr lang="en-ID" sz="200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aspek</a:t>
            </a:r>
            <a:r>
              <a:rPr lang="en-ID" sz="2000" b="0" i="0" u="none" strike="noStrike" baseline="0" dirty="0">
                <a:latin typeface="TimesNewRomanPSMT"/>
              </a:rPr>
              <a:t>, </a:t>
            </a:r>
            <a:r>
              <a:rPr lang="en-ID" sz="2000" b="0" i="0" u="none" strike="noStrike" baseline="0" dirty="0" err="1">
                <a:latin typeface="TimesNewRomanPSMT"/>
              </a:rPr>
              <a:t>yaitu</a:t>
            </a:r>
            <a:r>
              <a:rPr lang="en-ID" sz="2000" b="0" i="0" u="none" strike="noStrike" baseline="0" dirty="0">
                <a:latin typeface="TimesNewRomanPSMT"/>
              </a:rPr>
              <a:t> orang-orang yang </a:t>
            </a:r>
            <a:r>
              <a:rPr lang="en-ID" sz="2000" b="0" i="0" u="none" strike="noStrike" baseline="0" dirty="0" err="1">
                <a:latin typeface="TimesNewRomanPSMT"/>
              </a:rPr>
              <a:t>memegang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jabatan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dalam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pemerintahan</a:t>
            </a:r>
            <a:r>
              <a:rPr lang="en-ID" sz="2000" dirty="0">
                <a:latin typeface="TimesNewRomanPSMT"/>
              </a:rPr>
              <a:t> </a:t>
            </a:r>
            <a:r>
              <a:rPr lang="en-ID" sz="2000" b="0" i="0" u="none" strike="noStrike" baseline="0" dirty="0">
                <a:latin typeface="TimesNewRomanPSMT"/>
              </a:rPr>
              <a:t>(</a:t>
            </a:r>
            <a:r>
              <a:rPr lang="en-ID" sz="2000" b="0" i="0" u="none" strike="noStrike" baseline="0" dirty="0" err="1">
                <a:latin typeface="TimesNewRomanPSMT"/>
              </a:rPr>
              <a:t>aparatur</a:t>
            </a:r>
            <a:r>
              <a:rPr lang="en-ID" sz="2000" dirty="0">
                <a:latin typeface="TimesNewRomanPSMT"/>
              </a:rPr>
              <a:t> </a:t>
            </a:r>
            <a:r>
              <a:rPr lang="en-ID" sz="2000" b="0" i="0" u="none" strike="noStrike" baseline="0" dirty="0">
                <a:latin typeface="TimesNewRomanPSMT"/>
              </a:rPr>
              <a:t>negara) yang </a:t>
            </a:r>
            <a:r>
              <a:rPr lang="en-ID" sz="2000" b="0" i="0" u="none" strike="noStrike" baseline="0" dirty="0" err="1">
                <a:latin typeface="TimesNewRomanPSMT"/>
              </a:rPr>
              <a:t>melaksanakan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nilai-nilai</a:t>
            </a:r>
            <a:r>
              <a:rPr lang="en-ID" sz="2000" b="0" i="0" u="none" strike="noStrike" baseline="0" dirty="0">
                <a:latin typeface="TimesNewRomanPSMT"/>
              </a:rPr>
              <a:t> Pancasila </a:t>
            </a:r>
            <a:r>
              <a:rPr lang="en-ID" sz="2000" b="0" i="0" u="none" strike="noStrike" baseline="0" dirty="0" err="1">
                <a:latin typeface="TimesNewRomanPSMT"/>
              </a:rPr>
              <a:t>secara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murni</a:t>
            </a:r>
            <a:r>
              <a:rPr lang="en-ID" sz="2000" b="0" i="0" u="none" strike="noStrike" baseline="0" dirty="0">
                <a:latin typeface="TimesNewRomanPSMT"/>
              </a:rPr>
              <a:t> dan </a:t>
            </a:r>
            <a:r>
              <a:rPr lang="en-ID" sz="2000" b="0" i="0" u="none" strike="noStrike" baseline="0" dirty="0" err="1">
                <a:latin typeface="TimesNewRomanPSMT"/>
              </a:rPr>
              <a:t>konsekuen</a:t>
            </a:r>
            <a:r>
              <a:rPr lang="en-ID" sz="2000" b="0" i="0" u="none" strike="noStrike" baseline="0" dirty="0">
                <a:latin typeface="TimesNewRomanPSMT"/>
              </a:rPr>
              <a:t> di </a:t>
            </a:r>
            <a:r>
              <a:rPr lang="en-ID" sz="2000" b="0" i="0" u="none" strike="noStrike" baseline="0" dirty="0" err="1">
                <a:latin typeface="TimesNewRomanPSMT"/>
              </a:rPr>
              <a:t>dalam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pemenuhan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tugas</a:t>
            </a:r>
            <a:r>
              <a:rPr lang="en-ID" sz="2000" b="0" i="0" u="none" strike="noStrike" baseline="0" dirty="0">
                <a:latin typeface="TimesNewRomanPSMT"/>
              </a:rPr>
              <a:t> dan </a:t>
            </a:r>
            <a:r>
              <a:rPr lang="en-ID" sz="2000" b="0" i="0" u="none" strike="noStrike" baseline="0" dirty="0" err="1">
                <a:latin typeface="TimesNewRomanPSMT"/>
              </a:rPr>
              <a:t>tanggung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jawabnyasehingga</a:t>
            </a:r>
            <a:r>
              <a:rPr lang="en-ID" sz="2000" b="0" i="0" u="none" strike="noStrike" baseline="0" dirty="0">
                <a:latin typeface="TimesNewRomanPSMT"/>
              </a:rPr>
              <a:t>, </a:t>
            </a:r>
            <a:r>
              <a:rPr lang="en-ID" sz="2000" b="0" i="0" u="none" strike="noStrike" baseline="0" dirty="0" err="1">
                <a:latin typeface="TimesNewRomanPSMT"/>
              </a:rPr>
              <a:t>formulasi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kebijakan</a:t>
            </a:r>
            <a:r>
              <a:rPr lang="en-ID" sz="2000" dirty="0">
                <a:latin typeface="TimesNewRomanPSMT"/>
              </a:rPr>
              <a:t> </a:t>
            </a:r>
            <a:r>
              <a:rPr lang="en-ID" sz="2000" b="0" i="0" u="none" strike="noStrike" baseline="0" dirty="0">
                <a:latin typeface="TimesNewRomanPSMT"/>
              </a:rPr>
              <a:t>negara </a:t>
            </a:r>
            <a:r>
              <a:rPr lang="en-ID" sz="2000" b="0" i="0" u="none" strike="noStrike" baseline="0" dirty="0" err="1">
                <a:latin typeface="TimesNewRomanPSMT"/>
              </a:rPr>
              <a:t>akan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menghasilkan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kebijakan</a:t>
            </a:r>
            <a:r>
              <a:rPr lang="en-ID" sz="2000" b="0" i="0" u="none" strike="noStrike" baseline="0" dirty="0">
                <a:latin typeface="TimesNewRomanPSMT"/>
              </a:rPr>
              <a:t> yang </a:t>
            </a:r>
            <a:r>
              <a:rPr lang="en-ID" sz="2000" b="0" i="0" u="none" strike="noStrike" baseline="0" dirty="0" err="1">
                <a:latin typeface="TimesNewRomanPSMT"/>
              </a:rPr>
              <a:t>mengejawantahkan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kepentingan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rakyat</a:t>
            </a:r>
            <a:r>
              <a:rPr lang="en-ID" sz="2000" b="0" i="0" u="none" strike="noStrike" baseline="0" dirty="0">
                <a:latin typeface="TimesNewRomanPSMT"/>
              </a:rPr>
              <a:t>.</a:t>
            </a:r>
          </a:p>
          <a:p>
            <a:pPr algn="just"/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1567425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ABC9CCD-B02F-4F63-B1DA-A75A47E74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1687" y="461246"/>
            <a:ext cx="4602600" cy="1327093"/>
          </a:xfrm>
        </p:spPr>
        <p:txBody>
          <a:bodyPr/>
          <a:lstStyle/>
          <a:p>
            <a:r>
              <a:rPr lang="en-ID" sz="2000" b="1" i="0" u="none" strike="noStrike" baseline="0" dirty="0">
                <a:latin typeface="TimesNewRomanPS-BoldMT"/>
              </a:rPr>
              <a:t>2. </a:t>
            </a:r>
            <a:r>
              <a:rPr lang="en-ID" sz="2000" b="1" i="0" u="none" strike="noStrike" baseline="0" dirty="0" err="1">
                <a:latin typeface="TimesNewRomanPS-BoldMT"/>
              </a:rPr>
              <a:t>Hubungan</a:t>
            </a:r>
            <a:r>
              <a:rPr lang="en-ID" sz="2000" b="1" i="0" u="none" strike="noStrike" baseline="0" dirty="0">
                <a:latin typeface="TimesNewRomanPS-BoldMT"/>
              </a:rPr>
              <a:t> Pancasila </a:t>
            </a:r>
            <a:r>
              <a:rPr lang="en-ID" sz="2000" b="1" i="0" u="none" strike="noStrike" baseline="0" dirty="0" err="1">
                <a:latin typeface="TimesNewRomanPS-BoldMT"/>
              </a:rPr>
              <a:t>dengan</a:t>
            </a:r>
            <a:r>
              <a:rPr lang="en-ID" sz="2000" b="1" i="0" u="none" strike="noStrike" baseline="0" dirty="0">
                <a:latin typeface="TimesNewRomanPS-BoldMT"/>
              </a:rPr>
              <a:t> </a:t>
            </a:r>
            <a:r>
              <a:rPr lang="en-ID" sz="2000" b="1" i="0" u="none" strike="noStrike" baseline="0" dirty="0" err="1">
                <a:latin typeface="TimesNewRomanPS-BoldMT"/>
              </a:rPr>
              <a:t>Proklamasi</a:t>
            </a:r>
            <a:r>
              <a:rPr lang="en-ID" sz="2000" b="1" i="0" u="none" strike="noStrike" baseline="0" dirty="0">
                <a:latin typeface="TimesNewRomanPS-BoldMT"/>
              </a:rPr>
              <a:t> </a:t>
            </a:r>
            <a:r>
              <a:rPr lang="en-ID" sz="2000" b="1" i="0" u="none" strike="noStrike" baseline="0" dirty="0" err="1">
                <a:latin typeface="TimesNewRomanPS-BoldMT"/>
              </a:rPr>
              <a:t>Kemerdekaan</a:t>
            </a:r>
            <a:r>
              <a:rPr lang="en-ID" sz="2000" b="1" i="0" u="none" strike="noStrike" baseline="0" dirty="0">
                <a:latin typeface="TimesNewRomanPS-BoldMT"/>
              </a:rPr>
              <a:t> RI</a:t>
            </a:r>
          </a:p>
          <a:p>
            <a:endParaRPr lang="en-ID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8D6316-CADB-4CE1-8535-A1D77D964E6E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882032" y="1537486"/>
            <a:ext cx="7897826" cy="2977869"/>
          </a:xfrm>
        </p:spPr>
        <p:txBody>
          <a:bodyPr/>
          <a:lstStyle/>
          <a:p>
            <a:pPr algn="l"/>
            <a:r>
              <a:rPr lang="en-ID" sz="1800" b="0" i="0" u="none" strike="noStrike" baseline="0" dirty="0">
                <a:latin typeface="TimesNewRomanPSMT"/>
              </a:rPr>
              <a:t>Pada </a:t>
            </a:r>
            <a:r>
              <a:rPr lang="en-ID" sz="1800" b="0" i="0" u="none" strike="noStrike" baseline="0" dirty="0" err="1">
                <a:latin typeface="TimesNewRomanPSMT"/>
              </a:rPr>
              <a:t>hakikatnya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proklamasi</a:t>
            </a:r>
            <a:r>
              <a:rPr lang="en-ID" sz="1800" b="0" i="0" u="none" strike="noStrike" baseline="0" dirty="0">
                <a:latin typeface="TimesNewRomanPSMT"/>
              </a:rPr>
              <a:t> 17 </a:t>
            </a:r>
            <a:r>
              <a:rPr lang="en-ID" sz="1800" b="0" i="0" u="none" strike="noStrike" baseline="0" dirty="0" err="1">
                <a:latin typeface="TimesNewRomanPSMT"/>
              </a:rPr>
              <a:t>Agustus</a:t>
            </a:r>
            <a:r>
              <a:rPr lang="en-ID" sz="1800" b="0" i="0" u="none" strike="noStrike" baseline="0" dirty="0">
                <a:latin typeface="TimesNewRomanPSMT"/>
              </a:rPr>
              <a:t> 1945 </a:t>
            </a:r>
            <a:r>
              <a:rPr lang="en-ID" sz="1800" b="0" i="0" u="none" strike="noStrike" baseline="0" dirty="0" err="1">
                <a:latin typeface="TimesNewRomanPSMT"/>
              </a:rPr>
              <a:t>bukanlah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merupakan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tujuan</a:t>
            </a:r>
            <a:endParaRPr lang="en-ID" sz="1800" b="0" i="0" u="none" strike="noStrike" baseline="0" dirty="0">
              <a:latin typeface="TimesNewRomanPSMT"/>
            </a:endParaRPr>
          </a:p>
          <a:p>
            <a:pPr algn="l"/>
            <a:r>
              <a:rPr lang="fi-FI" sz="1800" b="0" i="0" u="none" strike="noStrike" baseline="0" dirty="0">
                <a:latin typeface="TimesNewRomanPSMT"/>
              </a:rPr>
              <a:t>semata-mata, melainkan merupakan suatu sarana, isi, dan arti yang pada pokoknya</a:t>
            </a:r>
          </a:p>
          <a:p>
            <a:pPr algn="l"/>
            <a:r>
              <a:rPr lang="en-ID" sz="1800" b="0" i="0" u="none" strike="noStrike" baseline="0" dirty="0" err="1">
                <a:latin typeface="TimesNewRomanPSMT"/>
              </a:rPr>
              <a:t>memuat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dua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hal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sebagai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berikut</a:t>
            </a:r>
            <a:r>
              <a:rPr lang="en-ID" sz="1800" b="0" i="0" u="none" strike="noStrike" baseline="0" dirty="0">
                <a:latin typeface="TimesNewRomanPSMT"/>
              </a:rPr>
              <a:t>.</a:t>
            </a:r>
          </a:p>
          <a:p>
            <a:pPr algn="l"/>
            <a:endParaRPr lang="en-ID" sz="1800" b="0" i="0" u="none" strike="noStrike" baseline="0" dirty="0">
              <a:latin typeface="TimesNewRomanPSMT"/>
            </a:endParaRPr>
          </a:p>
          <a:p>
            <a:pPr algn="l"/>
            <a:r>
              <a:rPr lang="en-ID" sz="1800" b="0" i="0" u="none" strike="noStrike" baseline="0" dirty="0">
                <a:latin typeface="TimesNewRomanPSMT"/>
              </a:rPr>
              <a:t>a. </a:t>
            </a:r>
            <a:r>
              <a:rPr lang="en-ID" sz="1800" b="0" i="0" u="none" strike="noStrike" baseline="0" dirty="0" err="1">
                <a:latin typeface="TimesNewRomanPSMT"/>
              </a:rPr>
              <a:t>Pernyataan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kemerdekaan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bangsa</a:t>
            </a:r>
            <a:r>
              <a:rPr lang="en-ID" sz="1800" b="0" i="0" u="none" strike="noStrike" baseline="0" dirty="0">
                <a:latin typeface="TimesNewRomanPSMT"/>
              </a:rPr>
              <a:t> Indonesia, </a:t>
            </a:r>
            <a:r>
              <a:rPr lang="en-ID" sz="1800" b="0" i="0" u="none" strike="noStrike" baseline="0" dirty="0" err="1">
                <a:latin typeface="TimesNewRomanPSMT"/>
              </a:rPr>
              <a:t>baik</a:t>
            </a:r>
            <a:r>
              <a:rPr lang="en-ID" sz="1800" b="0" i="0" u="none" strike="noStrike" baseline="0" dirty="0">
                <a:latin typeface="TimesNewRomanPSMT"/>
              </a:rPr>
              <a:t> pada </a:t>
            </a:r>
            <a:r>
              <a:rPr lang="en-ID" sz="1800" b="0" i="0" u="none" strike="noStrike" baseline="0" dirty="0" err="1">
                <a:latin typeface="TimesNewRomanPSMT"/>
              </a:rPr>
              <a:t>dirinya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sendiri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maupun</a:t>
            </a:r>
            <a:endParaRPr lang="en-ID" sz="1800" b="0" i="0" u="none" strike="noStrike" baseline="0" dirty="0">
              <a:latin typeface="TimesNewRomanPSMT"/>
            </a:endParaRPr>
          </a:p>
          <a:p>
            <a:pPr algn="l"/>
            <a:r>
              <a:rPr lang="en-ID" sz="1800" b="0" i="0" u="none" strike="noStrike" baseline="0" dirty="0" err="1">
                <a:latin typeface="TimesNewRomanPSMT"/>
              </a:rPr>
              <a:t>terhadap</a:t>
            </a:r>
            <a:r>
              <a:rPr lang="en-ID" sz="1800" b="0" i="0" u="none" strike="noStrike" baseline="0" dirty="0">
                <a:latin typeface="TimesNewRomanPSMT"/>
              </a:rPr>
              <a:t> dunia </a:t>
            </a:r>
            <a:r>
              <a:rPr lang="en-ID" sz="1800" b="0" i="0" u="none" strike="noStrike" baseline="0" dirty="0" err="1">
                <a:latin typeface="TimesNewRomanPSMT"/>
              </a:rPr>
              <a:t>luar</a:t>
            </a:r>
            <a:r>
              <a:rPr lang="en-ID" sz="1800" b="0" i="0" u="none" strike="noStrike" baseline="0" dirty="0">
                <a:latin typeface="TimesNewRomanPSMT"/>
              </a:rPr>
              <a:t>;</a:t>
            </a:r>
          </a:p>
          <a:p>
            <a:pPr algn="l"/>
            <a:endParaRPr lang="en-ID" dirty="0">
              <a:latin typeface="TimesNewRomanPSMT"/>
            </a:endParaRPr>
          </a:p>
          <a:p>
            <a:pPr algn="l"/>
            <a:r>
              <a:rPr lang="en-ID" sz="1800" b="0" i="0" u="none" strike="noStrike" baseline="0" dirty="0">
                <a:latin typeface="TimesNewRomanPSMT"/>
              </a:rPr>
              <a:t>b. Tindakan-</a:t>
            </a:r>
            <a:r>
              <a:rPr lang="en-ID" sz="1800" b="0" i="0" u="none" strike="noStrike" baseline="0" dirty="0" err="1">
                <a:latin typeface="TimesNewRomanPSMT"/>
              </a:rPr>
              <a:t>tindakan</a:t>
            </a:r>
            <a:r>
              <a:rPr lang="en-ID" sz="1800" b="0" i="0" u="none" strike="noStrike" baseline="0" dirty="0">
                <a:latin typeface="TimesNewRomanPSMT"/>
              </a:rPr>
              <a:t> yang </a:t>
            </a:r>
            <a:r>
              <a:rPr lang="en-ID" sz="1800" b="0" i="0" u="none" strike="noStrike" baseline="0" dirty="0" err="1">
                <a:latin typeface="TimesNewRomanPSMT"/>
              </a:rPr>
              <a:t>segera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harus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diselenggarakan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berhubung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dengan</a:t>
            </a:r>
            <a:endParaRPr lang="en-ID" sz="1800" b="0" i="0" u="none" strike="noStrike" baseline="0" dirty="0">
              <a:latin typeface="TimesNewRomanPSMT"/>
            </a:endParaRPr>
          </a:p>
          <a:p>
            <a:pPr algn="l"/>
            <a:r>
              <a:rPr lang="fi-FI" sz="1800" b="0" i="0" u="none" strike="noStrike" baseline="0" dirty="0">
                <a:latin typeface="TimesNewRomanPSMT"/>
              </a:rPr>
              <a:t>pernyataan kemerdekaan itu (Kaelan, 1993: 62).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399542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10EF27A-9639-47E7-8987-27332D308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2215" y="882362"/>
            <a:ext cx="4602600" cy="450300"/>
          </a:xfrm>
        </p:spPr>
        <p:txBody>
          <a:bodyPr/>
          <a:lstStyle/>
          <a:p>
            <a:r>
              <a:rPr lang="en-ID" sz="1800" b="1" i="0" u="none" strike="noStrike" baseline="0" dirty="0" err="1">
                <a:latin typeface="TimesNewRomanPS-BoldMT"/>
              </a:rPr>
              <a:t>Hubungan</a:t>
            </a:r>
            <a:r>
              <a:rPr lang="en-ID" sz="1800" b="1" i="0" u="none" strike="noStrike" baseline="0" dirty="0">
                <a:latin typeface="TimesNewRomanPS-BoldMT"/>
              </a:rPr>
              <a:t> Pancasila </a:t>
            </a:r>
            <a:r>
              <a:rPr lang="en-ID" sz="1800" b="1" i="0" u="none" strike="noStrike" baseline="0" dirty="0" err="1">
                <a:latin typeface="TimesNewRomanPS-BoldMT"/>
              </a:rPr>
              <a:t>dengan</a:t>
            </a:r>
            <a:r>
              <a:rPr lang="en-ID" sz="1800" b="1" i="0" u="none" strike="noStrike" baseline="0" dirty="0">
                <a:latin typeface="TimesNewRomanPS-BoldMT"/>
              </a:rPr>
              <a:t> </a:t>
            </a:r>
            <a:r>
              <a:rPr lang="en-ID" sz="1800" b="1" i="0" u="none" strike="noStrike" baseline="0" dirty="0" err="1">
                <a:latin typeface="TimesNewRomanPS-BoldMT"/>
              </a:rPr>
              <a:t>Pembukaan</a:t>
            </a:r>
            <a:r>
              <a:rPr lang="en-ID" sz="1800" b="1" i="0" u="none" strike="noStrike" baseline="0" dirty="0">
                <a:latin typeface="TimesNewRomanPS-BoldMT"/>
              </a:rPr>
              <a:t> UUD 1945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4D810-166D-46D0-839C-61F67AC35922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890124" y="1057531"/>
            <a:ext cx="7735986" cy="3490191"/>
          </a:xfrm>
        </p:spPr>
        <p:txBody>
          <a:bodyPr/>
          <a:lstStyle/>
          <a:p>
            <a:pPr algn="just"/>
            <a:endParaRPr lang="en-ID" sz="1600" dirty="0">
              <a:latin typeface="TimesNewRomanPSMT"/>
            </a:endParaRPr>
          </a:p>
          <a:p>
            <a:pPr algn="just">
              <a:buAutoNum type="arabicParenR"/>
            </a:pPr>
            <a:r>
              <a:rPr lang="en-ID" sz="1600" b="0" i="0" u="none" strike="noStrike" baseline="0" dirty="0" err="1">
                <a:latin typeface="TimesNewRomanPSMT"/>
              </a:rPr>
              <a:t>Pembukaan</a:t>
            </a:r>
            <a:r>
              <a:rPr lang="en-ID" sz="1600" b="0" i="0" u="none" strike="noStrike" baseline="0" dirty="0">
                <a:latin typeface="TimesNewRomanPSMT"/>
              </a:rPr>
              <a:t> UUD 1945 </a:t>
            </a:r>
            <a:r>
              <a:rPr lang="en-ID" sz="1600" b="0" i="0" u="none" strike="noStrike" baseline="0" dirty="0" err="1">
                <a:latin typeface="TimesNewRomanPSMT"/>
              </a:rPr>
              <a:t>memenuhi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syarat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unsur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mutlak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sebagai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1" u="none" strike="noStrike" baseline="0" dirty="0" err="1">
                <a:latin typeface="TimesNewRomanPS-ItalicMT"/>
              </a:rPr>
              <a:t>staatsfundamentalnorm</a:t>
            </a:r>
            <a:r>
              <a:rPr lang="en-ID" sz="1600" b="0" i="0" u="none" strike="noStrike" baseline="0" dirty="0">
                <a:latin typeface="TimesNewRomanPSMT"/>
              </a:rPr>
              <a:t>. Oleh </a:t>
            </a:r>
            <a:r>
              <a:rPr lang="en-ID" sz="1600" b="0" i="0" u="none" strike="noStrike" baseline="0" dirty="0" err="1">
                <a:latin typeface="TimesNewRomanPSMT"/>
              </a:rPr>
              <a:t>karena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itu</a:t>
            </a:r>
            <a:r>
              <a:rPr lang="en-ID" sz="1600" b="0" i="0" u="none" strike="noStrike" baseline="0" dirty="0">
                <a:latin typeface="TimesNewRomanPSMT"/>
              </a:rPr>
              <a:t>, </a:t>
            </a:r>
            <a:r>
              <a:rPr lang="en-ID" sz="1600" b="0" i="0" u="none" strike="noStrike" baseline="0" dirty="0" err="1">
                <a:latin typeface="TimesNewRomanPSMT"/>
              </a:rPr>
              <a:t>kedudukan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Pembukaan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merupakan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peraturan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hukum</a:t>
            </a:r>
            <a:r>
              <a:rPr lang="en-ID" sz="1600" b="0" i="0" u="none" strike="noStrike" baseline="0" dirty="0">
                <a:latin typeface="TimesNewRomanPSMT"/>
              </a:rPr>
              <a:t> yang </a:t>
            </a:r>
            <a:r>
              <a:rPr lang="en-ID" sz="1600" b="0" i="0" u="none" strike="noStrike" baseline="0" dirty="0" err="1">
                <a:latin typeface="TimesNewRomanPSMT"/>
              </a:rPr>
              <a:t>tertinggi</a:t>
            </a:r>
            <a:r>
              <a:rPr lang="en-ID" sz="1600" b="0" i="0" u="none" strike="noStrike" baseline="0" dirty="0">
                <a:latin typeface="TimesNewRomanPSMT"/>
              </a:rPr>
              <a:t> di </a:t>
            </a:r>
            <a:r>
              <a:rPr lang="en-ID" sz="1600" b="0" i="0" u="none" strike="noStrike" baseline="0" dirty="0" err="1">
                <a:latin typeface="TimesNewRomanPSMT"/>
              </a:rPr>
              <a:t>atas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Undang-Undang</a:t>
            </a:r>
            <a:r>
              <a:rPr lang="en-ID" sz="1600" b="0" i="0" u="none" strike="noStrike" baseline="0" dirty="0">
                <a:latin typeface="TimesNewRomanPSMT"/>
              </a:rPr>
              <a:t> Dasar. </a:t>
            </a:r>
            <a:r>
              <a:rPr lang="en-ID" sz="1600" b="0" i="0" u="none" strike="noStrike" baseline="0" dirty="0" err="1">
                <a:latin typeface="TimesNewRomanPSMT"/>
              </a:rPr>
              <a:t>Implikasinya</a:t>
            </a:r>
            <a:r>
              <a:rPr lang="en-ID" sz="1600" b="0" i="0" u="none" strike="noStrike" baseline="0" dirty="0">
                <a:latin typeface="TimesNewRomanPSMT"/>
              </a:rPr>
              <a:t>, </a:t>
            </a:r>
            <a:r>
              <a:rPr lang="en-ID" sz="1600" b="0" i="0" u="none" strike="noStrike" baseline="0" dirty="0" err="1">
                <a:latin typeface="TimesNewRomanPSMT"/>
              </a:rPr>
              <a:t>semua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peraturan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perundang-undangan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dimulai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dari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pasal-pasal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dalam</a:t>
            </a:r>
            <a:r>
              <a:rPr lang="en-ID" sz="1600" b="0" i="0" u="none" strike="noStrike" baseline="0" dirty="0">
                <a:latin typeface="TimesNewRomanPSMT"/>
              </a:rPr>
              <a:t> UUD 1945 </a:t>
            </a:r>
            <a:r>
              <a:rPr lang="en-ID" sz="1600" b="0" i="0" u="none" strike="noStrike" baseline="0" dirty="0" err="1">
                <a:latin typeface="TimesNewRomanPSMT"/>
              </a:rPr>
              <a:t>sampai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dengan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Peraturan</a:t>
            </a:r>
            <a:r>
              <a:rPr lang="en-ID" sz="1600" b="0" i="0" u="none" strike="noStrike" baseline="0" dirty="0">
                <a:latin typeface="TimesNewRomanPSMT"/>
              </a:rPr>
              <a:t> Daerah </a:t>
            </a:r>
            <a:r>
              <a:rPr lang="en-ID" sz="1600" b="0" i="0" u="none" strike="noStrike" baseline="0" dirty="0" err="1">
                <a:latin typeface="TimesNewRomanPSMT"/>
              </a:rPr>
              <a:t>harus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sesuai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dengan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Pembukaan</a:t>
            </a:r>
            <a:r>
              <a:rPr lang="en-ID" sz="1600" b="0" i="0" u="none" strike="noStrike" baseline="0" dirty="0">
                <a:latin typeface="TimesNewRomanPSMT"/>
              </a:rPr>
              <a:t> UUD 1945.</a:t>
            </a:r>
          </a:p>
          <a:p>
            <a:pPr marL="114300" indent="0" algn="just"/>
            <a:endParaRPr lang="en-ID" sz="1600" b="0" i="0" u="none" strike="noStrike" baseline="0" dirty="0">
              <a:latin typeface="TimesNewRomanPSMT"/>
            </a:endParaRPr>
          </a:p>
          <a:p>
            <a:pPr marL="444500" indent="-355600" algn="just"/>
            <a:r>
              <a:rPr lang="en-ID" sz="1600" b="0" i="0" u="none" strike="noStrike" baseline="0" dirty="0">
                <a:latin typeface="TimesNewRomanPSMT"/>
              </a:rPr>
              <a:t>2) Pancasila </a:t>
            </a:r>
            <a:r>
              <a:rPr lang="en-ID" sz="1600" b="0" i="0" u="none" strike="noStrike" baseline="0" dirty="0" err="1">
                <a:latin typeface="TimesNewRomanPSMT"/>
              </a:rPr>
              <a:t>merupakan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asas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kerohanian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dari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Pembukaan</a:t>
            </a:r>
            <a:r>
              <a:rPr lang="en-ID" sz="1600" b="0" i="0" u="none" strike="noStrike" baseline="0" dirty="0">
                <a:latin typeface="TimesNewRomanPSMT"/>
              </a:rPr>
              <a:t> UUD1945 </a:t>
            </a:r>
            <a:r>
              <a:rPr lang="en-ID" sz="1600" b="0" i="0" u="none" strike="noStrike" baseline="0" dirty="0" err="1">
                <a:latin typeface="TimesNewRomanPSMT"/>
              </a:rPr>
              <a:t>sebagai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1" u="none" strike="noStrike" baseline="0" dirty="0" err="1">
                <a:latin typeface="TimesNewRomanPS-ItalicMT"/>
              </a:rPr>
              <a:t>staatsfundamentalnorm</a:t>
            </a:r>
            <a:r>
              <a:rPr lang="en-ID" sz="1600" b="0" i="1" u="none" strike="noStrike" baseline="0" dirty="0">
                <a:latin typeface="TimesNewRomanPS-ItalicMT"/>
              </a:rPr>
              <a:t>. </a:t>
            </a:r>
            <a:r>
              <a:rPr lang="en-ID" sz="1600" b="0" i="0" u="none" strike="noStrike" baseline="0" dirty="0" err="1">
                <a:latin typeface="TimesNewRomanPSMT"/>
              </a:rPr>
              <a:t>Secara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ilmiah-akademis</a:t>
            </a:r>
            <a:r>
              <a:rPr lang="en-ID" sz="1600" b="0" i="0" u="none" strike="noStrike" baseline="0" dirty="0">
                <a:latin typeface="TimesNewRomanPSMT"/>
              </a:rPr>
              <a:t>, </a:t>
            </a:r>
            <a:r>
              <a:rPr lang="en-ID" sz="1600" b="0" i="0" u="none" strike="noStrike" baseline="0" dirty="0" err="1">
                <a:latin typeface="TimesNewRomanPSMT"/>
              </a:rPr>
              <a:t>Pembukaan</a:t>
            </a:r>
            <a:r>
              <a:rPr lang="en-ID" sz="1600" b="0" i="0" u="none" strike="noStrike" baseline="0" dirty="0">
                <a:latin typeface="TimesNewRomanPSMT"/>
              </a:rPr>
              <a:t> UUD 1945 </a:t>
            </a:r>
            <a:r>
              <a:rPr lang="en-ID" sz="1600" b="0" i="0" u="none" strike="noStrike" baseline="0" dirty="0" err="1">
                <a:latin typeface="TimesNewRomanPSMT"/>
              </a:rPr>
              <a:t>sebagai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1" u="none" strike="noStrike" baseline="0" dirty="0" err="1">
                <a:latin typeface="TimesNewRomanPS-ItalicMT"/>
              </a:rPr>
              <a:t>staatsfundamentalnorm</a:t>
            </a:r>
            <a:r>
              <a:rPr lang="en-ID" sz="1600" b="0" i="1" u="none" strike="noStrike" baseline="0" dirty="0">
                <a:latin typeface="TimesNewRomanPS-Italic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mempunyai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hakikat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kedudukan</a:t>
            </a:r>
            <a:r>
              <a:rPr lang="en-ID" sz="1600" b="0" i="0" u="none" strike="noStrike" baseline="0" dirty="0">
                <a:latin typeface="TimesNewRomanPSMT"/>
              </a:rPr>
              <a:t> yang </a:t>
            </a:r>
            <a:r>
              <a:rPr lang="en-ID" sz="1600" b="0" i="0" u="none" strike="noStrike" baseline="0" dirty="0" err="1">
                <a:latin typeface="TimesNewRomanPSMT"/>
              </a:rPr>
              <a:t>tetap</a:t>
            </a:r>
            <a:r>
              <a:rPr lang="en-ID" sz="1600" b="0" i="0" u="none" strike="noStrike" baseline="0" dirty="0">
                <a:latin typeface="TimesNewRomanPSMT"/>
              </a:rPr>
              <a:t>, </a:t>
            </a:r>
            <a:r>
              <a:rPr lang="nl-NL" sz="1600" b="0" i="0" u="none" strike="noStrike" baseline="0" dirty="0">
                <a:latin typeface="TimesNewRomanPSMT"/>
              </a:rPr>
              <a:t>kuat, dan tak berubah bagi negara yang dibentuk, dengan perkataan lain, jalan </a:t>
            </a:r>
            <a:r>
              <a:rPr lang="en-ID" sz="1600" b="0" i="0" u="none" strike="noStrike" baseline="0" dirty="0" err="1">
                <a:latin typeface="TimesNewRomanPSMT"/>
              </a:rPr>
              <a:t>hukum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tidak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lagi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dapat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diubah</a:t>
            </a:r>
            <a:r>
              <a:rPr lang="en-ID" sz="1600" b="0" i="0" u="none" strike="noStrike" baseline="0" dirty="0">
                <a:latin typeface="TimesNewRomanPSMT"/>
              </a:rPr>
              <a:t> (</a:t>
            </a:r>
            <a:r>
              <a:rPr lang="en-ID" sz="1600" b="0" i="0" u="none" strike="noStrike" baseline="0" dirty="0" err="1">
                <a:latin typeface="TimesNewRomanPSMT"/>
              </a:rPr>
              <a:t>Notonagoro</a:t>
            </a:r>
            <a:r>
              <a:rPr lang="en-ID" sz="1600" b="0" i="0" u="none" strike="noStrike" baseline="0" dirty="0">
                <a:latin typeface="TimesNewRomanPSMT"/>
              </a:rPr>
              <a:t>, 1982: 25).</a:t>
            </a:r>
            <a:endParaRPr lang="en-ID" sz="1600" dirty="0">
              <a:latin typeface="TimesNewRomanPSMT"/>
            </a:endParaRPr>
          </a:p>
          <a:p>
            <a:pPr marL="177800" indent="0" algn="just"/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1396349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" name="Google Shape;3225;p64"/>
          <p:cNvSpPr/>
          <p:nvPr/>
        </p:nvSpPr>
        <p:spPr>
          <a:xfrm>
            <a:off x="3733172" y="2966824"/>
            <a:ext cx="420300" cy="420300"/>
          </a:xfrm>
          <a:prstGeom prst="ellipse">
            <a:avLst/>
          </a:prstGeom>
          <a:solidFill>
            <a:srgbClr val="FECA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6" name="Google Shape;3226;p64"/>
          <p:cNvSpPr/>
          <p:nvPr/>
        </p:nvSpPr>
        <p:spPr>
          <a:xfrm>
            <a:off x="4375036" y="2966824"/>
            <a:ext cx="420300" cy="4203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7" name="Google Shape;3227;p64"/>
          <p:cNvSpPr/>
          <p:nvPr/>
        </p:nvSpPr>
        <p:spPr>
          <a:xfrm>
            <a:off x="5016901" y="2966824"/>
            <a:ext cx="420300" cy="4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8" name="Google Shape;3228;p64"/>
          <p:cNvSpPr/>
          <p:nvPr/>
        </p:nvSpPr>
        <p:spPr>
          <a:xfrm>
            <a:off x="3701602" y="2966824"/>
            <a:ext cx="420300" cy="420300"/>
          </a:xfrm>
          <a:prstGeom prst="ellipse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9" name="Google Shape;3229;p64"/>
          <p:cNvSpPr/>
          <p:nvPr/>
        </p:nvSpPr>
        <p:spPr>
          <a:xfrm>
            <a:off x="4360171" y="2966824"/>
            <a:ext cx="420300" cy="420300"/>
          </a:xfrm>
          <a:prstGeom prst="ellipse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0" name="Google Shape;3230;p64"/>
          <p:cNvSpPr/>
          <p:nvPr/>
        </p:nvSpPr>
        <p:spPr>
          <a:xfrm>
            <a:off x="5022109" y="2966824"/>
            <a:ext cx="420300" cy="420300"/>
          </a:xfrm>
          <a:prstGeom prst="ellipse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1" name="Google Shape;3231;p64"/>
          <p:cNvSpPr/>
          <p:nvPr/>
        </p:nvSpPr>
        <p:spPr>
          <a:xfrm>
            <a:off x="3853105" y="3056128"/>
            <a:ext cx="119373" cy="241693"/>
          </a:xfrm>
          <a:custGeom>
            <a:avLst/>
            <a:gdLst/>
            <a:ahLst/>
            <a:cxnLst/>
            <a:rect l="l" t="t" r="r" b="b"/>
            <a:pathLst>
              <a:path w="22365" h="45282" extrusionOk="0">
                <a:moveTo>
                  <a:pt x="14909" y="0"/>
                </a:moveTo>
                <a:cubicBezTo>
                  <a:pt x="6944" y="0"/>
                  <a:pt x="4814" y="5879"/>
                  <a:pt x="4814" y="9585"/>
                </a:cubicBezTo>
                <a:lnTo>
                  <a:pt x="4814" y="15463"/>
                </a:lnTo>
                <a:lnTo>
                  <a:pt x="0" y="15463"/>
                </a:lnTo>
                <a:lnTo>
                  <a:pt x="0" y="23429"/>
                </a:lnTo>
                <a:lnTo>
                  <a:pt x="4814" y="23429"/>
                </a:lnTo>
                <a:lnTo>
                  <a:pt x="4814" y="45282"/>
                </a:lnTo>
                <a:lnTo>
                  <a:pt x="14909" y="45282"/>
                </a:lnTo>
                <a:lnTo>
                  <a:pt x="14909" y="23429"/>
                </a:lnTo>
                <a:lnTo>
                  <a:pt x="21299" y="23429"/>
                </a:lnTo>
                <a:lnTo>
                  <a:pt x="22364" y="15463"/>
                </a:lnTo>
                <a:lnTo>
                  <a:pt x="14909" y="15463"/>
                </a:lnTo>
                <a:lnTo>
                  <a:pt x="14909" y="10138"/>
                </a:lnTo>
                <a:cubicBezTo>
                  <a:pt x="14909" y="8520"/>
                  <a:pt x="15974" y="8008"/>
                  <a:pt x="17039" y="8008"/>
                </a:cubicBezTo>
                <a:lnTo>
                  <a:pt x="22364" y="8008"/>
                </a:lnTo>
                <a:lnTo>
                  <a:pt x="2236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2" name="Google Shape;3232;p64"/>
          <p:cNvSpPr/>
          <p:nvPr/>
        </p:nvSpPr>
        <p:spPr>
          <a:xfrm>
            <a:off x="4468726" y="3081705"/>
            <a:ext cx="233062" cy="190538"/>
          </a:xfrm>
          <a:custGeom>
            <a:avLst/>
            <a:gdLst/>
            <a:ahLst/>
            <a:cxnLst/>
            <a:rect l="l" t="t" r="r" b="b"/>
            <a:pathLst>
              <a:path w="43665" h="35698" extrusionOk="0">
                <a:moveTo>
                  <a:pt x="29820" y="1"/>
                </a:moveTo>
                <a:cubicBezTo>
                  <a:pt x="25006" y="1"/>
                  <a:pt x="21300" y="3749"/>
                  <a:pt x="21300" y="9074"/>
                </a:cubicBezTo>
                <a:lnTo>
                  <a:pt x="21300" y="11204"/>
                </a:lnTo>
                <a:cubicBezTo>
                  <a:pt x="13845" y="10650"/>
                  <a:pt x="7456" y="6944"/>
                  <a:pt x="2642" y="1619"/>
                </a:cubicBezTo>
                <a:cubicBezTo>
                  <a:pt x="2131" y="3195"/>
                  <a:pt x="1577" y="4260"/>
                  <a:pt x="1577" y="5879"/>
                </a:cubicBezTo>
                <a:cubicBezTo>
                  <a:pt x="1577" y="9074"/>
                  <a:pt x="3196" y="11715"/>
                  <a:pt x="5837" y="13334"/>
                </a:cubicBezTo>
                <a:cubicBezTo>
                  <a:pt x="4261" y="13334"/>
                  <a:pt x="2642" y="13334"/>
                  <a:pt x="1577" y="12269"/>
                </a:cubicBezTo>
                <a:lnTo>
                  <a:pt x="1577" y="12780"/>
                </a:lnTo>
                <a:cubicBezTo>
                  <a:pt x="1577" y="17040"/>
                  <a:pt x="4772" y="20788"/>
                  <a:pt x="8521" y="21300"/>
                </a:cubicBezTo>
                <a:cubicBezTo>
                  <a:pt x="7967" y="21300"/>
                  <a:pt x="7456" y="21853"/>
                  <a:pt x="6391" y="21853"/>
                </a:cubicBezTo>
                <a:cubicBezTo>
                  <a:pt x="5837" y="21853"/>
                  <a:pt x="5326" y="21853"/>
                  <a:pt x="4772" y="21300"/>
                </a:cubicBezTo>
                <a:lnTo>
                  <a:pt x="4772" y="21300"/>
                </a:lnTo>
                <a:cubicBezTo>
                  <a:pt x="5837" y="25048"/>
                  <a:pt x="9032" y="27689"/>
                  <a:pt x="13292" y="27689"/>
                </a:cubicBezTo>
                <a:cubicBezTo>
                  <a:pt x="10097" y="30373"/>
                  <a:pt x="6391" y="31438"/>
                  <a:pt x="2131" y="31438"/>
                </a:cubicBezTo>
                <a:lnTo>
                  <a:pt x="1" y="31438"/>
                </a:lnTo>
                <a:cubicBezTo>
                  <a:pt x="3707" y="34079"/>
                  <a:pt x="8521" y="35698"/>
                  <a:pt x="13292" y="35698"/>
                </a:cubicBezTo>
                <a:cubicBezTo>
                  <a:pt x="29820" y="35698"/>
                  <a:pt x="38851" y="21853"/>
                  <a:pt x="38851" y="10139"/>
                </a:cubicBezTo>
                <a:lnTo>
                  <a:pt x="38851" y="9074"/>
                </a:lnTo>
                <a:lnTo>
                  <a:pt x="43664" y="4260"/>
                </a:lnTo>
                <a:lnTo>
                  <a:pt x="43664" y="4260"/>
                </a:lnTo>
                <a:cubicBezTo>
                  <a:pt x="42046" y="4814"/>
                  <a:pt x="39916" y="5325"/>
                  <a:pt x="38340" y="5325"/>
                </a:cubicBezTo>
                <a:cubicBezTo>
                  <a:pt x="39916" y="4260"/>
                  <a:pt x="41534" y="2684"/>
                  <a:pt x="42046" y="554"/>
                </a:cubicBezTo>
                <a:lnTo>
                  <a:pt x="42046" y="554"/>
                </a:lnTo>
                <a:cubicBezTo>
                  <a:pt x="40469" y="1619"/>
                  <a:pt x="38340" y="2684"/>
                  <a:pt x="36721" y="2684"/>
                </a:cubicBezTo>
                <a:cubicBezTo>
                  <a:pt x="35145" y="1066"/>
                  <a:pt x="32461" y="1"/>
                  <a:pt x="2982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3" name="Google Shape;3233;p64"/>
          <p:cNvSpPr/>
          <p:nvPr/>
        </p:nvSpPr>
        <p:spPr>
          <a:xfrm>
            <a:off x="5128523" y="3073291"/>
            <a:ext cx="207591" cy="207367"/>
          </a:xfrm>
          <a:custGeom>
            <a:avLst/>
            <a:gdLst/>
            <a:ahLst/>
            <a:cxnLst/>
            <a:rect l="l" t="t" r="r" b="b"/>
            <a:pathLst>
              <a:path w="38893" h="38851" extrusionOk="0">
                <a:moveTo>
                  <a:pt x="4261" y="1"/>
                </a:moveTo>
                <a:cubicBezTo>
                  <a:pt x="2131" y="1"/>
                  <a:pt x="1" y="2131"/>
                  <a:pt x="1" y="4261"/>
                </a:cubicBezTo>
                <a:cubicBezTo>
                  <a:pt x="1" y="6902"/>
                  <a:pt x="2131" y="9032"/>
                  <a:pt x="4261" y="9032"/>
                </a:cubicBezTo>
                <a:cubicBezTo>
                  <a:pt x="6944" y="9032"/>
                  <a:pt x="8520" y="6902"/>
                  <a:pt x="8520" y="4261"/>
                </a:cubicBezTo>
                <a:cubicBezTo>
                  <a:pt x="8520" y="2131"/>
                  <a:pt x="6944" y="1"/>
                  <a:pt x="4261" y="1"/>
                </a:cubicBezTo>
                <a:close/>
                <a:moveTo>
                  <a:pt x="1" y="13291"/>
                </a:moveTo>
                <a:lnTo>
                  <a:pt x="1" y="38850"/>
                </a:lnTo>
                <a:lnTo>
                  <a:pt x="8520" y="38850"/>
                </a:lnTo>
                <a:lnTo>
                  <a:pt x="8520" y="13291"/>
                </a:lnTo>
                <a:close/>
                <a:moveTo>
                  <a:pt x="29308" y="12780"/>
                </a:moveTo>
                <a:cubicBezTo>
                  <a:pt x="25049" y="12780"/>
                  <a:pt x="22919" y="14910"/>
                  <a:pt x="21854" y="16486"/>
                </a:cubicBezTo>
                <a:lnTo>
                  <a:pt x="21854" y="13291"/>
                </a:lnTo>
                <a:lnTo>
                  <a:pt x="13334" y="13291"/>
                </a:lnTo>
                <a:lnTo>
                  <a:pt x="13334" y="38850"/>
                </a:lnTo>
                <a:lnTo>
                  <a:pt x="21854" y="38850"/>
                </a:lnTo>
                <a:lnTo>
                  <a:pt x="21854" y="24495"/>
                </a:lnTo>
                <a:lnTo>
                  <a:pt x="21854" y="22365"/>
                </a:lnTo>
                <a:cubicBezTo>
                  <a:pt x="22365" y="20746"/>
                  <a:pt x="23984" y="19170"/>
                  <a:pt x="26113" y="19170"/>
                </a:cubicBezTo>
                <a:cubicBezTo>
                  <a:pt x="29308" y="19170"/>
                  <a:pt x="30885" y="21811"/>
                  <a:pt x="30885" y="25006"/>
                </a:cubicBezTo>
                <a:lnTo>
                  <a:pt x="30885" y="38850"/>
                </a:lnTo>
                <a:lnTo>
                  <a:pt x="38893" y="38850"/>
                </a:lnTo>
                <a:lnTo>
                  <a:pt x="38893" y="23941"/>
                </a:lnTo>
                <a:cubicBezTo>
                  <a:pt x="38893" y="15975"/>
                  <a:pt x="35144" y="12780"/>
                  <a:pt x="29308" y="1278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4" name="Google Shape;3234;p64"/>
          <p:cNvSpPr txBox="1">
            <a:spLocks noGrp="1"/>
          </p:cNvSpPr>
          <p:nvPr>
            <p:ph type="title"/>
          </p:nvPr>
        </p:nvSpPr>
        <p:spPr>
          <a:xfrm>
            <a:off x="2235213" y="847250"/>
            <a:ext cx="4700100" cy="85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sp>
        <p:nvSpPr>
          <p:cNvPr id="3235" name="Google Shape;3235;p64"/>
          <p:cNvSpPr txBox="1">
            <a:spLocks noGrp="1"/>
          </p:cNvSpPr>
          <p:nvPr>
            <p:ph type="subTitle" idx="1"/>
          </p:nvPr>
        </p:nvSpPr>
        <p:spPr>
          <a:xfrm>
            <a:off x="2224675" y="1889631"/>
            <a:ext cx="4700100" cy="95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Does anyone have any questions?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D" dirty="0"/>
              <a:t>N</a:t>
            </a:r>
            <a:r>
              <a:rPr lang="en" dirty="0"/>
              <a:t>uraini.sam48@gmail.com@gmail.com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3DD9CC-5F99-412E-8B22-DFBA2BF9F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2627" y="655454"/>
            <a:ext cx="7792629" cy="3406747"/>
          </a:xfrm>
        </p:spPr>
        <p:txBody>
          <a:bodyPr/>
          <a:lstStyle/>
          <a:p>
            <a:r>
              <a:rPr lang="id-ID" sz="2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Dinamika dan Tantangan Pancasila sebagai Dasar Negara</a:t>
            </a:r>
            <a:endParaRPr lang="en-ID" sz="28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r>
              <a:rPr lang="en-ID" sz="4400" dirty="0">
                <a:latin typeface="Aharoni" panose="02010803020104030203" pitchFamily="2" charset="-79"/>
                <a:cs typeface="Aharoni" panose="02010803020104030203" pitchFamily="2" charset="-79"/>
              </a:rPr>
              <a:t>&amp;</a:t>
            </a:r>
          </a:p>
          <a:p>
            <a:r>
              <a:rPr lang="id-ID" sz="2800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Esensi dan Urgensi Pancasila sebagai Dasar Negara</a:t>
            </a:r>
            <a:endParaRPr lang="en-US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6783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5" name="Google Shape;2675;p38"/>
          <p:cNvSpPr txBox="1">
            <a:spLocks noGrp="1"/>
          </p:cNvSpPr>
          <p:nvPr>
            <p:ph type="subTitle" idx="1"/>
          </p:nvPr>
        </p:nvSpPr>
        <p:spPr>
          <a:xfrm>
            <a:off x="720000" y="1155325"/>
            <a:ext cx="7704000" cy="32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ID" sz="1400" dirty="0"/>
          </a:p>
          <a:p>
            <a:pPr marL="114300" indent="0" algn="l">
              <a:buNone/>
            </a:pPr>
            <a:r>
              <a:rPr lang="en-ID" sz="1600" b="1" i="0" u="none" strike="noStrike" baseline="0" dirty="0">
                <a:latin typeface="TimesNewRomanPS-BoldMT"/>
              </a:rPr>
              <a:t>1.  </a:t>
            </a:r>
            <a:r>
              <a:rPr lang="en-ID" sz="1600" b="1" i="0" u="none" strike="noStrike" baseline="0" dirty="0" err="1">
                <a:latin typeface="TimesNewRomanPS-BoldMT"/>
              </a:rPr>
              <a:t>Argumen</a:t>
            </a:r>
            <a:r>
              <a:rPr lang="en-ID" sz="1600" b="1" i="0" u="none" strike="noStrike" baseline="0" dirty="0">
                <a:latin typeface="TimesNewRomanPS-BoldMT"/>
              </a:rPr>
              <a:t> </a:t>
            </a:r>
            <a:r>
              <a:rPr lang="en-ID" sz="1600" b="1" i="0" u="none" strike="noStrike" baseline="0" dirty="0" err="1">
                <a:latin typeface="TimesNewRomanPS-BoldMT"/>
              </a:rPr>
              <a:t>tentang</a:t>
            </a:r>
            <a:r>
              <a:rPr lang="en-ID" sz="1600" b="1" i="0" u="none" strike="noStrike" baseline="0" dirty="0">
                <a:latin typeface="TimesNewRomanPS-BoldMT"/>
              </a:rPr>
              <a:t> </a:t>
            </a:r>
            <a:r>
              <a:rPr lang="en-ID" sz="1600" b="1" i="0" u="none" strike="noStrike" baseline="0" dirty="0" err="1">
                <a:latin typeface="TimesNewRomanPS-BoldMT"/>
              </a:rPr>
              <a:t>Dinamika</a:t>
            </a:r>
            <a:r>
              <a:rPr lang="en-ID" sz="1600" b="1" i="0" u="none" strike="noStrike" baseline="0" dirty="0">
                <a:latin typeface="TimesNewRomanPS-BoldMT"/>
              </a:rPr>
              <a:t> Pancasila</a:t>
            </a:r>
          </a:p>
          <a:p>
            <a:pPr marL="114300" indent="0" algn="l">
              <a:buNone/>
            </a:pPr>
            <a:endParaRPr lang="en-ID" sz="1600" b="0" i="0" u="none" strike="noStrike" baseline="0" dirty="0">
              <a:latin typeface="TimesNewRomanPSMT"/>
            </a:endParaRPr>
          </a:p>
          <a:p>
            <a:pPr marL="114300" indent="0" algn="just">
              <a:buNone/>
            </a:pPr>
            <a:r>
              <a:rPr lang="en-ID" sz="1600" b="0" i="0" u="none" strike="noStrike" baseline="0" dirty="0">
                <a:latin typeface="TimesNewRomanPSMT"/>
              </a:rPr>
              <a:t>Pancasila </a:t>
            </a:r>
            <a:r>
              <a:rPr lang="en-ID" sz="1600" b="0" i="0" u="none" strike="noStrike" baseline="0" dirty="0" err="1">
                <a:latin typeface="TimesNewRomanPSMT"/>
              </a:rPr>
              <a:t>sebagai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dasar</a:t>
            </a:r>
            <a:r>
              <a:rPr lang="en-ID" sz="1600" b="0" i="0" u="none" strike="noStrike" baseline="0" dirty="0">
                <a:latin typeface="TimesNewRomanPSMT"/>
              </a:rPr>
              <a:t> negara </a:t>
            </a:r>
            <a:r>
              <a:rPr lang="en-ID" sz="1600" b="0" i="0" u="none" strike="noStrike" baseline="0" dirty="0" err="1">
                <a:latin typeface="TimesNewRomanPSMT"/>
              </a:rPr>
              <a:t>lahir</a:t>
            </a:r>
            <a:r>
              <a:rPr lang="en-ID" sz="1600" b="0" i="0" u="none" strike="noStrike" baseline="0" dirty="0">
                <a:latin typeface="TimesNewRomanPSMT"/>
              </a:rPr>
              <a:t> dan </a:t>
            </a:r>
            <a:r>
              <a:rPr lang="en-ID" sz="1600" b="0" i="0" u="none" strike="noStrike" baseline="0" dirty="0" err="1">
                <a:latin typeface="TimesNewRomanPSMT"/>
              </a:rPr>
              <a:t>berkembang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melalui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suatu</a:t>
            </a:r>
            <a:r>
              <a:rPr lang="en-ID" sz="1600" b="0" i="0" u="none" strike="noStrike" baseline="0" dirty="0">
                <a:latin typeface="TimesNewRomanPSMT"/>
              </a:rPr>
              <a:t> proses yang </a:t>
            </a:r>
            <a:r>
              <a:rPr lang="en-ID" sz="1600" b="0" i="0" u="none" strike="noStrike" baseline="0" dirty="0" err="1">
                <a:latin typeface="TimesNewRomanPSMT"/>
              </a:rPr>
              <a:t>cukup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panjang</a:t>
            </a:r>
            <a:r>
              <a:rPr lang="en-ID" sz="1600" b="0" i="0" u="none" strike="noStrike" baseline="0" dirty="0">
                <a:latin typeface="TimesNewRomanPSMT"/>
              </a:rPr>
              <a:t>. Pada </a:t>
            </a:r>
            <a:r>
              <a:rPr lang="en-ID" sz="1600" b="0" i="0" u="none" strike="noStrike" baseline="0" dirty="0" err="1">
                <a:latin typeface="TimesNewRomanPSMT"/>
              </a:rPr>
              <a:t>mulanya</a:t>
            </a:r>
            <a:r>
              <a:rPr lang="en-ID" sz="1600" b="0" i="0" u="none" strike="noStrike" baseline="0" dirty="0">
                <a:latin typeface="TimesNewRomanPSMT"/>
              </a:rPr>
              <a:t>, </a:t>
            </a:r>
            <a:r>
              <a:rPr lang="en-ID" sz="1600" b="0" i="0" u="none" strike="noStrike" baseline="0" dirty="0" err="1">
                <a:latin typeface="TimesNewRomanPSMT"/>
              </a:rPr>
              <a:t>adat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istiadat</a:t>
            </a:r>
            <a:r>
              <a:rPr lang="en-ID" sz="1600" b="0" i="0" u="none" strike="noStrike" baseline="0" dirty="0">
                <a:latin typeface="TimesNewRomanPSMT"/>
              </a:rPr>
              <a:t> dan agama </a:t>
            </a:r>
            <a:r>
              <a:rPr lang="en-ID" sz="1600" b="0" i="0" u="none" strike="noStrike" baseline="0" dirty="0" err="1">
                <a:latin typeface="TimesNewRomanPSMT"/>
              </a:rPr>
              <a:t>menjadi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kekuatan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0" u="none" strike="noStrike" baseline="0" dirty="0">
                <a:latin typeface="TimesNewRomanPSMT"/>
              </a:rPr>
              <a:t>yang </a:t>
            </a:r>
            <a:r>
              <a:rPr lang="en-ID" sz="1600" b="0" i="0" u="none" strike="noStrike" baseline="0" dirty="0" err="1">
                <a:latin typeface="TimesNewRomanPSMT"/>
              </a:rPr>
              <a:t>membentuk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adanya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pandangan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hidup</a:t>
            </a:r>
            <a:r>
              <a:rPr lang="en-ID" sz="1600" b="0" i="0" u="none" strike="noStrike" baseline="0" dirty="0">
                <a:latin typeface="TimesNewRomanPSMT"/>
              </a:rPr>
              <a:t>. Setelah Soekarno </a:t>
            </a:r>
            <a:r>
              <a:rPr lang="en-ID" sz="1600" b="0" i="0" u="none" strike="noStrike" baseline="0" dirty="0" err="1">
                <a:latin typeface="TimesNewRomanPSMT"/>
              </a:rPr>
              <a:t>menggali</a:t>
            </a:r>
            <a:r>
              <a:rPr lang="en-ID" sz="1600" b="0" i="0" u="none" strike="noStrike" baseline="0" dirty="0">
                <a:latin typeface="TimesNewRomanPSMT"/>
              </a:rPr>
              <a:t> Kembali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nilai-nilai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luhur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budaya</a:t>
            </a:r>
            <a:r>
              <a:rPr lang="en-ID" sz="1600" b="0" i="0" u="none" strike="noStrike" baseline="0" dirty="0">
                <a:latin typeface="TimesNewRomanPSMT"/>
              </a:rPr>
              <a:t> Indonesia, pada 1 </a:t>
            </a:r>
            <a:r>
              <a:rPr lang="en-ID" sz="1600" b="0" i="0" u="none" strike="noStrike" baseline="0" dirty="0" err="1">
                <a:latin typeface="TimesNewRomanPSMT"/>
              </a:rPr>
              <a:t>Juni</a:t>
            </a:r>
            <a:r>
              <a:rPr lang="en-ID" sz="1600" b="0" i="0" u="none" strike="noStrike" baseline="0" dirty="0">
                <a:latin typeface="TimesNewRomanPSMT"/>
              </a:rPr>
              <a:t> 1945 </a:t>
            </a:r>
            <a:r>
              <a:rPr lang="en-ID" sz="1600" b="0" i="0" u="none" strike="noStrike" baseline="0" dirty="0" err="1">
                <a:latin typeface="TimesNewRomanPSMT"/>
              </a:rPr>
              <a:t>barulah</a:t>
            </a:r>
            <a:r>
              <a:rPr lang="en-ID" sz="1600" b="0" i="0" u="none" strike="noStrike" baseline="0" dirty="0">
                <a:latin typeface="TimesNewRomanPSMT"/>
              </a:rPr>
              <a:t> Pancasila </a:t>
            </a:r>
            <a:r>
              <a:rPr lang="en-ID" sz="1600" b="0" i="0" u="none" strike="noStrike" baseline="0" dirty="0" err="1">
                <a:latin typeface="TimesNewRomanPSMT"/>
              </a:rPr>
              <a:t>disuarakan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menjadi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dasar</a:t>
            </a:r>
            <a:r>
              <a:rPr lang="en-ID" sz="1600" b="0" i="0" u="none" strike="noStrike" baseline="0" dirty="0">
                <a:latin typeface="TimesNewRomanPSMT"/>
              </a:rPr>
              <a:t> negara yang </a:t>
            </a:r>
            <a:r>
              <a:rPr lang="en-ID" sz="1600" b="0" i="0" u="none" strike="noStrike" baseline="0" dirty="0" err="1">
                <a:latin typeface="TimesNewRomanPSMT"/>
              </a:rPr>
              <a:t>diresmikan</a:t>
            </a:r>
            <a:r>
              <a:rPr lang="en-ID" sz="1600" b="0" i="0" u="none" strike="noStrike" baseline="0" dirty="0">
                <a:latin typeface="TimesNewRomanPSMT"/>
              </a:rPr>
              <a:t> pada 18 </a:t>
            </a:r>
            <a:r>
              <a:rPr lang="en-ID" sz="1600" b="0" i="0" u="none" strike="noStrike" baseline="0" dirty="0" err="1">
                <a:latin typeface="TimesNewRomanPSMT"/>
              </a:rPr>
              <a:t>Agustus</a:t>
            </a:r>
            <a:r>
              <a:rPr lang="en-ID" sz="1600" b="0" i="0" u="none" strike="noStrike" baseline="0" dirty="0">
                <a:latin typeface="TimesNewRomanPSMT"/>
              </a:rPr>
              <a:t> 1945 </a:t>
            </a:r>
            <a:r>
              <a:rPr lang="en-ID" sz="1600" b="0" i="0" u="none" strike="noStrike" baseline="0" dirty="0" err="1">
                <a:latin typeface="TimesNewRomanPSMT"/>
              </a:rPr>
              <a:t>dengan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sv-SE" sz="1600" b="0" i="0" u="none" strike="noStrike" baseline="0" dirty="0">
                <a:latin typeface="TimesNewRomanPSMT"/>
              </a:rPr>
              <a:t>dimasukkannya sila-sila Pancasila dalam Pembukaan Undang-Undang Dasar </a:t>
            </a:r>
            <a:r>
              <a:rPr lang="en-ID" sz="1600" b="0" i="0" u="none" strike="noStrike" baseline="0" dirty="0">
                <a:latin typeface="TimesNewRomanPSMT"/>
              </a:rPr>
              <a:t>Negara </a:t>
            </a:r>
            <a:r>
              <a:rPr lang="en-ID" sz="1600" b="0" i="0" u="none" strike="noStrike" baseline="0" dirty="0" err="1">
                <a:latin typeface="TimesNewRomanPSMT"/>
              </a:rPr>
              <a:t>Republik</a:t>
            </a:r>
            <a:r>
              <a:rPr lang="en-ID" sz="1600" b="0" i="0" u="none" strike="noStrike" baseline="0" dirty="0">
                <a:latin typeface="TimesNewRomanPSMT"/>
              </a:rPr>
              <a:t> Indonesia </a:t>
            </a:r>
            <a:r>
              <a:rPr lang="en-ID" sz="1600" b="0" i="0" u="none" strike="noStrike" baseline="0" dirty="0" err="1">
                <a:latin typeface="TimesNewRomanPSMT"/>
              </a:rPr>
              <a:t>tahun</a:t>
            </a:r>
            <a:r>
              <a:rPr lang="en-ID" sz="1600" b="0" i="0" u="none" strike="noStrike" baseline="0" dirty="0">
                <a:latin typeface="TimesNewRomanPSMT"/>
              </a:rPr>
              <a:t> 1945. </a:t>
            </a:r>
            <a:r>
              <a:rPr lang="en-ID" sz="1600" b="0" i="0" u="none" strike="noStrike" baseline="0" dirty="0" err="1">
                <a:latin typeface="TimesNewRomanPSMT"/>
              </a:rPr>
              <a:t>Dengan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bersumberkan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budaya</a:t>
            </a:r>
            <a:r>
              <a:rPr lang="en-ID" sz="1600" b="0" i="0" u="none" strike="noStrike" baseline="0" dirty="0">
                <a:latin typeface="TimesNewRomanPSMT"/>
              </a:rPr>
              <a:t>, </a:t>
            </a:r>
            <a:r>
              <a:rPr lang="en-ID" sz="1600" b="0" i="0" u="none" strike="noStrike" baseline="0" dirty="0" err="1">
                <a:latin typeface="TimesNewRomanPSMT"/>
              </a:rPr>
              <a:t>adat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istiadat</a:t>
            </a:r>
            <a:r>
              <a:rPr lang="en-ID" sz="1600" b="0" i="0" u="none" strike="noStrike" baseline="0" dirty="0">
                <a:latin typeface="TimesNewRomanPSMT"/>
              </a:rPr>
              <a:t>, dan agama </a:t>
            </a:r>
            <a:r>
              <a:rPr lang="en-ID" sz="1600" b="0" i="0" u="none" strike="noStrike" baseline="0" dirty="0" err="1">
                <a:latin typeface="TimesNewRomanPSMT"/>
              </a:rPr>
              <a:t>sebagai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tonggaknya</a:t>
            </a:r>
            <a:r>
              <a:rPr lang="en-ID" sz="1600" b="0" i="0" u="none" strike="noStrike" baseline="0" dirty="0">
                <a:latin typeface="TimesNewRomanPSMT"/>
              </a:rPr>
              <a:t>, </a:t>
            </a:r>
            <a:r>
              <a:rPr lang="en-ID" sz="1600" b="0" i="0" u="none" strike="noStrike" baseline="0" dirty="0" err="1">
                <a:latin typeface="TimesNewRomanPSMT"/>
              </a:rPr>
              <a:t>nilai-nilai</a:t>
            </a:r>
            <a:r>
              <a:rPr lang="en-ID" sz="1600" b="0" i="0" u="none" strike="noStrike" baseline="0" dirty="0">
                <a:latin typeface="TimesNewRomanPSMT"/>
              </a:rPr>
              <a:t> Pancasila </a:t>
            </a:r>
            <a:r>
              <a:rPr lang="en-ID" sz="1600" b="0" i="0" u="none" strike="noStrike" baseline="0" dirty="0" err="1">
                <a:latin typeface="TimesNewRomanPSMT"/>
              </a:rPr>
              <a:t>diyakini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kebenarannya</a:t>
            </a:r>
            <a:r>
              <a:rPr lang="en-ID" sz="1600" b="0" i="0" u="none" strike="noStrike" baseline="0" dirty="0">
                <a:latin typeface="TimesNewRomanPSMT"/>
              </a:rPr>
              <a:t> dan </a:t>
            </a:r>
            <a:r>
              <a:rPr lang="en-ID" sz="1600" b="0" i="0" u="none" strike="noStrike" baseline="0" dirty="0" err="1">
                <a:latin typeface="TimesNewRomanPSMT"/>
              </a:rPr>
              <a:t>senantiasa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melekat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dalam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kehidupan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bangsa</a:t>
            </a:r>
            <a:r>
              <a:rPr lang="en-ID" sz="1600" b="0" i="0" u="none" strike="noStrike" baseline="0" dirty="0">
                <a:latin typeface="TimesNewRomanPSMT"/>
              </a:rPr>
              <a:t> dan negara Indonesia</a:t>
            </a:r>
            <a:endParaRPr lang="en-ID" dirty="0"/>
          </a:p>
        </p:txBody>
      </p:sp>
      <p:sp>
        <p:nvSpPr>
          <p:cNvPr id="2676" name="Google Shape;2676;p3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8922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Membangun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Argumen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Dinamika dan Tantangan Pancasila sebagai Dasar Negara</a:t>
            </a:r>
            <a:endParaRPr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9626F51-4FCE-4B81-8539-32CDC11A3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732" y="530856"/>
            <a:ext cx="7704000" cy="4431437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114300" indent="0" algn="just">
              <a:buNone/>
            </a:pPr>
            <a:endParaRPr lang="en-ID" sz="1800" dirty="0">
              <a:latin typeface="TimesNewRomanPSMT"/>
            </a:endParaRPr>
          </a:p>
          <a:p>
            <a:pPr marL="114300" indent="0" algn="just">
              <a:buNone/>
            </a:pPr>
            <a:r>
              <a:rPr lang="en-ID" sz="2000" b="0" i="0" u="none" strike="noStrike" baseline="0" dirty="0">
                <a:latin typeface="TimesNewRomanPSMT"/>
              </a:rPr>
              <a:t>Pada 2004 </a:t>
            </a:r>
            <a:r>
              <a:rPr lang="en-ID" sz="2000" b="0" i="0" u="none" strike="noStrike" baseline="0" dirty="0" err="1">
                <a:latin typeface="TimesNewRomanPSMT"/>
              </a:rPr>
              <a:t>sampai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sekarang</a:t>
            </a:r>
            <a:r>
              <a:rPr lang="en-ID" sz="2000" b="0" i="0" u="none" strike="noStrike" baseline="0" dirty="0">
                <a:latin typeface="TimesNewRomanPSMT"/>
              </a:rPr>
              <a:t>, </a:t>
            </a:r>
            <a:r>
              <a:rPr lang="en-ID" sz="2000" b="0" i="0" u="none" strike="noStrike" baseline="0" dirty="0" err="1">
                <a:latin typeface="TimesNewRomanPSMT"/>
              </a:rPr>
              <a:t>berkembang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gerakan</a:t>
            </a:r>
            <a:r>
              <a:rPr lang="en-ID" sz="2000" b="0" i="0" u="none" strike="noStrike" baseline="0" dirty="0">
                <a:latin typeface="TimesNewRomanPSMT"/>
              </a:rPr>
              <a:t> para </a:t>
            </a:r>
            <a:r>
              <a:rPr lang="en-ID" sz="2000" b="0" i="0" u="none" strike="noStrike" baseline="0" dirty="0" err="1">
                <a:latin typeface="TimesNewRomanPSMT"/>
              </a:rPr>
              <a:t>akademisi</a:t>
            </a:r>
            <a:r>
              <a:rPr lang="en-ID" sz="2000" b="0" i="0" u="none" strike="noStrike" baseline="0" dirty="0">
                <a:latin typeface="TimesNewRomanPSMT"/>
              </a:rPr>
              <a:t> dan </a:t>
            </a:r>
            <a:r>
              <a:rPr lang="en-ID" sz="2000" b="0" i="0" u="none" strike="noStrike" baseline="0" dirty="0" err="1">
                <a:latin typeface="TimesNewRomanPSMT"/>
              </a:rPr>
              <a:t>pemerhati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serta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pencinta</a:t>
            </a:r>
            <a:r>
              <a:rPr lang="en-ID" sz="2000" b="0" i="0" u="none" strike="noStrike" baseline="0" dirty="0">
                <a:latin typeface="TimesNewRomanPSMT"/>
              </a:rPr>
              <a:t> Pancasila yang </a:t>
            </a:r>
            <a:r>
              <a:rPr lang="en-ID" sz="2000" b="0" i="0" u="none" strike="noStrike" baseline="0" dirty="0" err="1">
                <a:latin typeface="TimesNewRomanPSMT"/>
              </a:rPr>
              <a:t>kembali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menyuarakan</a:t>
            </a:r>
            <a:r>
              <a:rPr lang="en-ID" sz="2000" b="0" i="0" u="none" strike="noStrike" baseline="0" dirty="0">
                <a:latin typeface="TimesNewRomanPSMT"/>
              </a:rPr>
              <a:t> Pancasila </a:t>
            </a:r>
            <a:r>
              <a:rPr lang="en-ID" sz="2000" b="0" i="0" u="none" strike="noStrike" baseline="0" dirty="0" err="1">
                <a:latin typeface="TimesNewRomanPSMT"/>
              </a:rPr>
              <a:t>sebagai</a:t>
            </a:r>
            <a:r>
              <a:rPr lang="en-ID" sz="200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dasar</a:t>
            </a:r>
            <a:r>
              <a:rPr lang="en-ID" sz="2000" b="0" i="0" u="none" strike="noStrike" baseline="0" dirty="0">
                <a:latin typeface="TimesNewRomanPSMT"/>
              </a:rPr>
              <a:t> negara </a:t>
            </a:r>
            <a:r>
              <a:rPr lang="en-ID" sz="2000" b="0" i="0" u="none" strike="noStrike" baseline="0" dirty="0" err="1">
                <a:latin typeface="TimesNewRomanPSMT"/>
              </a:rPr>
              <a:t>melalui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berbagai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kegiatan</a:t>
            </a:r>
            <a:r>
              <a:rPr lang="en-ID" sz="2000" b="0" i="0" u="none" strike="noStrike" baseline="0" dirty="0">
                <a:latin typeface="TimesNewRomanPSMT"/>
              </a:rPr>
              <a:t> seminar dan </a:t>
            </a:r>
            <a:r>
              <a:rPr lang="en-ID" sz="2000" b="0" i="0" u="none" strike="noStrike" baseline="0" dirty="0" err="1">
                <a:latin typeface="TimesNewRomanPSMT"/>
              </a:rPr>
              <a:t>kongres</a:t>
            </a:r>
            <a:r>
              <a:rPr lang="en-ID" sz="2000" b="0" i="0" u="none" strike="noStrike" baseline="0" dirty="0">
                <a:latin typeface="TimesNewRomanPSMT"/>
              </a:rPr>
              <a:t>. Hal </a:t>
            </a:r>
            <a:r>
              <a:rPr lang="en-ID" sz="2000" b="0" i="0" u="none" strike="noStrike" baseline="0" dirty="0" err="1">
                <a:latin typeface="TimesNewRomanPSMT"/>
              </a:rPr>
              <a:t>tersebut</a:t>
            </a:r>
            <a:r>
              <a:rPr lang="en-ID" sz="200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ditujukan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untuk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mengembalikan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eksistensi</a:t>
            </a:r>
            <a:r>
              <a:rPr lang="en-ID" sz="2000" b="0" i="0" u="none" strike="noStrike" baseline="0" dirty="0">
                <a:latin typeface="TimesNewRomanPSMT"/>
              </a:rPr>
              <a:t> Pancasila dan </a:t>
            </a:r>
            <a:r>
              <a:rPr lang="en-ID" sz="2000" b="0" i="0" u="none" strike="noStrike" baseline="0" dirty="0" err="1">
                <a:latin typeface="TimesNewRomanPSMT"/>
              </a:rPr>
              <a:t>membudayakan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nilainilai</a:t>
            </a:r>
            <a:r>
              <a:rPr lang="en-ID" sz="2000" dirty="0">
                <a:latin typeface="TimesNewRomanPSMT"/>
              </a:rPr>
              <a:t> </a:t>
            </a:r>
            <a:r>
              <a:rPr lang="en-ID" sz="2000" b="0" i="0" u="none" strike="noStrike" baseline="0" dirty="0">
                <a:latin typeface="TimesNewRomanPSMT"/>
              </a:rPr>
              <a:t>Pancasila </a:t>
            </a:r>
            <a:r>
              <a:rPr lang="en-ID" sz="2000" b="0" i="0" u="none" strike="noStrike" baseline="0" dirty="0" err="1">
                <a:latin typeface="TimesNewRomanPSMT"/>
              </a:rPr>
              <a:t>sebagai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pandangan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hidup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bangsa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serta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menegaskan</a:t>
            </a:r>
            <a:r>
              <a:rPr lang="en-ID" sz="2000" b="0" i="0" u="none" strike="noStrike" baseline="0" dirty="0">
                <a:latin typeface="TimesNewRomanPSMT"/>
              </a:rPr>
              <a:t> Pancasila </a:t>
            </a:r>
            <a:r>
              <a:rPr lang="en-ID" sz="2000" b="0" i="0" u="none" strike="noStrike" baseline="0" dirty="0" err="1">
                <a:latin typeface="TimesNewRomanPSMT"/>
              </a:rPr>
              <a:t>sebagai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dasar</a:t>
            </a:r>
            <a:r>
              <a:rPr lang="en-ID" sz="2000" b="0" i="0" u="none" strike="noStrike" baseline="0" dirty="0">
                <a:latin typeface="TimesNewRomanPSMT"/>
              </a:rPr>
              <a:t> negara </a:t>
            </a:r>
            <a:r>
              <a:rPr lang="en-ID" sz="2000" b="0" i="0" u="none" strike="noStrike" baseline="0" dirty="0" err="1">
                <a:latin typeface="TimesNewRomanPSMT"/>
              </a:rPr>
              <a:t>guna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menjadi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sumber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hukum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dalam</a:t>
            </a:r>
            <a:r>
              <a:rPr lang="en-ID" sz="2000" b="0" i="0" u="none" strike="noStrike" baseline="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penyelenggaraan</a:t>
            </a:r>
            <a:r>
              <a:rPr lang="en-ID" sz="2000" dirty="0">
                <a:latin typeface="TimesNewRomanPSMT"/>
              </a:rPr>
              <a:t> </a:t>
            </a:r>
            <a:r>
              <a:rPr lang="en-ID" sz="2000" b="0" i="0" u="none" strike="noStrike" baseline="0" dirty="0" err="1">
                <a:latin typeface="TimesNewRomanPSMT"/>
              </a:rPr>
              <a:t>pemerintahan</a:t>
            </a:r>
            <a:r>
              <a:rPr lang="en-ID" sz="2000" b="0" i="0" u="none" strike="noStrike" baseline="0" dirty="0">
                <a:latin typeface="TimesNewRomanPSMT"/>
              </a:rPr>
              <a:t> negara.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566DBD-B8C2-4ACD-8D05-CE2851A993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0833" y="3285001"/>
            <a:ext cx="3657600" cy="140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715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5F4F-5F3F-4AEB-AF9C-F1E4DBC2B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1800" b="1" i="0" u="none" strike="noStrike" baseline="0" dirty="0">
                <a:latin typeface="TimesNewRomanPS-BoldMT"/>
              </a:rPr>
              <a:t>2. </a:t>
            </a:r>
            <a:r>
              <a:rPr lang="en-ID" sz="1800" b="1" i="0" u="none" strike="noStrike" baseline="0" dirty="0" err="1">
                <a:latin typeface="TimesNewRomanPS-BoldMT"/>
              </a:rPr>
              <a:t>Argumen</a:t>
            </a:r>
            <a:r>
              <a:rPr lang="en-ID" sz="1800" b="1" i="0" u="none" strike="noStrike" baseline="0" dirty="0">
                <a:latin typeface="TimesNewRomanPS-BoldMT"/>
              </a:rPr>
              <a:t> </a:t>
            </a:r>
            <a:r>
              <a:rPr lang="en-ID" sz="1800" b="1" i="0" u="none" strike="noStrike" baseline="0" dirty="0" err="1">
                <a:latin typeface="TimesNewRomanPS-BoldMT"/>
              </a:rPr>
              <a:t>tentang</a:t>
            </a:r>
            <a:r>
              <a:rPr lang="en-ID" sz="1800" b="1" i="0" u="none" strike="noStrike" baseline="0" dirty="0">
                <a:latin typeface="TimesNewRomanPS-BoldMT"/>
              </a:rPr>
              <a:t> </a:t>
            </a:r>
            <a:r>
              <a:rPr lang="en-ID" sz="1800" b="1" i="0" u="none" strike="noStrike" baseline="0" dirty="0" err="1">
                <a:latin typeface="TimesNewRomanPS-BoldMT"/>
              </a:rPr>
              <a:t>Tantangan</a:t>
            </a:r>
            <a:r>
              <a:rPr lang="en-ID" sz="1800" b="1" i="0" u="none" strike="noStrike" baseline="0" dirty="0">
                <a:latin typeface="TimesNewRomanPS-BoldMT"/>
              </a:rPr>
              <a:t> </a:t>
            </a:r>
            <a:r>
              <a:rPr lang="en-ID" sz="1800" b="1" i="0" u="none" strike="noStrike" baseline="0" dirty="0" err="1">
                <a:latin typeface="TimesNewRomanPS-BoldMT"/>
              </a:rPr>
              <a:t>terhadap</a:t>
            </a:r>
            <a:r>
              <a:rPr lang="en-ID" sz="1800" b="1" i="0" u="none" strike="noStrike" baseline="0" dirty="0">
                <a:latin typeface="TimesNewRomanPS-BoldMT"/>
              </a:rPr>
              <a:t> Pancasila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AD8746-7FC8-4251-8BAE-DB1FB0299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1155325"/>
            <a:ext cx="7704000" cy="3659436"/>
          </a:xfrm>
        </p:spPr>
        <p:txBody>
          <a:bodyPr/>
          <a:lstStyle/>
          <a:p>
            <a:pPr marL="400050" indent="-285750" algn="just">
              <a:buFont typeface="Arial" panose="020B0604020202020204" pitchFamily="34" charset="0"/>
              <a:buChar char="•"/>
            </a:pPr>
            <a:r>
              <a:rPr lang="en-ID" sz="1800" b="0" i="0" u="none" strike="noStrike" baseline="0" dirty="0">
                <a:latin typeface="TimesNewRomanPSMT"/>
              </a:rPr>
              <a:t>Pada era </a:t>
            </a:r>
            <a:r>
              <a:rPr lang="en-ID" sz="1800" b="0" i="0" u="none" strike="noStrike" baseline="0" dirty="0" err="1">
                <a:latin typeface="TimesNewRomanPSMT"/>
              </a:rPr>
              <a:t>globalisasi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dewasa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ini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banyak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hal</a:t>
            </a:r>
            <a:r>
              <a:rPr lang="en-ID" sz="1800" b="0" i="0" u="none" strike="noStrike" baseline="0" dirty="0">
                <a:latin typeface="TimesNewRomanPSMT"/>
              </a:rPr>
              <a:t> yang </a:t>
            </a:r>
            <a:r>
              <a:rPr lang="en-ID" sz="1800" b="0" i="0" u="none" strike="noStrike" baseline="0" dirty="0" err="1">
                <a:latin typeface="TimesNewRomanPSMT"/>
              </a:rPr>
              <a:t>akan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merusak</a:t>
            </a:r>
            <a:r>
              <a:rPr lang="en-ID" sz="1800" b="0" i="0" u="none" strike="noStrike" baseline="0" dirty="0">
                <a:latin typeface="TimesNewRomanPSMT"/>
              </a:rPr>
              <a:t> mental dan </a:t>
            </a:r>
            <a:r>
              <a:rPr lang="en-ID" sz="1800" b="0" i="0" u="none" strike="noStrike" baseline="0" dirty="0" err="1">
                <a:latin typeface="TimesNewRomanPSMT"/>
              </a:rPr>
              <a:t>nilai</a:t>
            </a:r>
            <a:r>
              <a:rPr lang="en-ID" sz="1800" b="0" i="0" u="none" strike="noStrike" baseline="0" dirty="0">
                <a:latin typeface="TimesNewRomanPSMT"/>
              </a:rPr>
              <a:t> moral Pancasila yang </a:t>
            </a:r>
            <a:r>
              <a:rPr lang="en-ID" sz="1800" b="0" i="0" u="none" strike="noStrike" baseline="0" dirty="0" err="1">
                <a:latin typeface="TimesNewRomanPSMT"/>
              </a:rPr>
              <a:t>menjadi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kebanggaan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bangsa</a:t>
            </a:r>
            <a:r>
              <a:rPr lang="en-ID" sz="1800" b="0" i="0" u="none" strike="noStrike" baseline="0" dirty="0">
                <a:latin typeface="TimesNewRomanPSMT"/>
              </a:rPr>
              <a:t> dan negara Indonesia. </a:t>
            </a:r>
            <a:r>
              <a:rPr lang="en-ID" sz="1800" b="0" i="0" u="none" strike="noStrike" baseline="0" dirty="0" err="1">
                <a:latin typeface="TimesNewRomanPSMT"/>
              </a:rPr>
              <a:t>Dengan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demikian</a:t>
            </a:r>
            <a:r>
              <a:rPr lang="en-ID" sz="1800" b="0" i="0" u="none" strike="noStrike" baseline="0" dirty="0">
                <a:latin typeface="TimesNewRomanPSMT"/>
              </a:rPr>
              <a:t>, Indonesia </a:t>
            </a:r>
            <a:r>
              <a:rPr lang="en-ID" sz="1800" b="0" i="0" u="none" strike="noStrike" baseline="0" dirty="0" err="1">
                <a:latin typeface="TimesNewRomanPSMT"/>
              </a:rPr>
              <a:t>perlu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waspada</a:t>
            </a:r>
            <a:r>
              <a:rPr lang="en-ID" sz="1800" b="0" i="0" u="none" strike="noStrike" baseline="0" dirty="0">
                <a:latin typeface="TimesNewRomanPSMT"/>
              </a:rPr>
              <a:t> dan </a:t>
            </a:r>
            <a:r>
              <a:rPr lang="en-ID" sz="1800" b="0" i="0" u="none" strike="noStrike" baseline="0" dirty="0" err="1">
                <a:latin typeface="TimesNewRomanPSMT"/>
              </a:rPr>
              <a:t>berupaya</a:t>
            </a:r>
            <a:r>
              <a:rPr lang="en-ID" sz="1800" b="0" i="0" u="none" strike="noStrike" baseline="0" dirty="0">
                <a:latin typeface="TimesNewRomanPSMT"/>
              </a:rPr>
              <a:t> agar </a:t>
            </a:r>
            <a:r>
              <a:rPr lang="en-ID" sz="1800" b="0" i="0" u="none" strike="noStrike" baseline="0" dirty="0" err="1">
                <a:latin typeface="TimesNewRomanPSMT"/>
              </a:rPr>
              <a:t>ketahanan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mentalideologi</a:t>
            </a:r>
            <a:r>
              <a:rPr lang="en-ID" sz="180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bangsa</a:t>
            </a:r>
            <a:r>
              <a:rPr lang="en-ID" sz="1800" b="0" i="0" u="none" strike="noStrike" baseline="0" dirty="0">
                <a:latin typeface="TimesNewRomanPSMT"/>
              </a:rPr>
              <a:t> Indonesia </a:t>
            </a:r>
            <a:r>
              <a:rPr lang="en-ID" sz="1800" b="0" i="0" u="none" strike="noStrike" baseline="0" dirty="0" err="1">
                <a:latin typeface="TimesNewRomanPSMT"/>
              </a:rPr>
              <a:t>tidak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tergerus</a:t>
            </a:r>
            <a:r>
              <a:rPr lang="en-ID" sz="1800" b="0" i="0" u="none" strike="noStrike" baseline="0" dirty="0">
                <a:latin typeface="TimesNewRomanPSMT"/>
              </a:rPr>
              <a:t>. Pancasila </a:t>
            </a:r>
            <a:r>
              <a:rPr lang="en-ID" sz="1800" b="0" i="0" u="none" strike="noStrike" baseline="0" dirty="0" err="1">
                <a:latin typeface="TimesNewRomanPSMT"/>
              </a:rPr>
              <a:t>harus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senantiasa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menjadi</a:t>
            </a:r>
            <a:r>
              <a:rPr lang="en-ID" sz="180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benteng</a:t>
            </a:r>
            <a:r>
              <a:rPr lang="en-ID" sz="1800" b="0" i="0" u="none" strike="noStrike" baseline="0" dirty="0">
                <a:latin typeface="TimesNewRomanPSMT"/>
              </a:rPr>
              <a:t> moral </a:t>
            </a:r>
            <a:r>
              <a:rPr lang="en-ID" sz="1800" b="0" i="0" u="none" strike="noStrike" baseline="0" dirty="0" err="1">
                <a:latin typeface="TimesNewRomanPSMT"/>
              </a:rPr>
              <a:t>dalam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menjawab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tantangan-tantangan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terhadap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unsur-unsur</a:t>
            </a:r>
            <a:r>
              <a:rPr lang="en-ID" sz="180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kehidupan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bernegara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yaitu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sosial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politik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ekonomi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budaya</a:t>
            </a:r>
            <a:r>
              <a:rPr lang="en-ID" sz="1800" b="0" i="0" u="none" strike="noStrike" baseline="0" dirty="0">
                <a:latin typeface="TimesNewRomanPSMT"/>
              </a:rPr>
              <a:t>, dan agama.</a:t>
            </a:r>
          </a:p>
          <a:p>
            <a:pPr marL="400050" indent="-285750" algn="just">
              <a:buFont typeface="Arial" panose="020B0604020202020204" pitchFamily="34" charset="0"/>
              <a:buChar char="•"/>
            </a:pPr>
            <a:endParaRPr lang="en-ID" sz="1800" dirty="0">
              <a:latin typeface="TimesNewRomanPSMT"/>
            </a:endParaRPr>
          </a:p>
          <a:p>
            <a:pPr marL="400050" indent="-285750" algn="just">
              <a:buFont typeface="Arial" panose="020B0604020202020204" pitchFamily="34" charset="0"/>
              <a:buChar char="•"/>
            </a:pPr>
            <a:r>
              <a:rPr lang="en-ID" sz="1800" b="0" i="0" u="none" strike="noStrike" baseline="0" dirty="0" err="1">
                <a:latin typeface="TimesNewRomanPSMT"/>
              </a:rPr>
              <a:t>Tantangan</a:t>
            </a:r>
            <a:r>
              <a:rPr lang="en-ID" sz="1800" b="0" i="0" u="none" strike="noStrike" baseline="0" dirty="0">
                <a:latin typeface="TimesNewRomanPSMT"/>
              </a:rPr>
              <a:t> yang </a:t>
            </a:r>
            <a:r>
              <a:rPr lang="en-ID" sz="1800" b="0" i="0" u="none" strike="noStrike" baseline="0" dirty="0" err="1">
                <a:latin typeface="TimesNewRomanPSMT"/>
              </a:rPr>
              <a:t>muncul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antara</a:t>
            </a:r>
            <a:r>
              <a:rPr lang="en-ID" sz="1800" b="0" i="0" u="none" strike="noStrike" baseline="0" dirty="0">
                <a:latin typeface="TimesNewRomanPSMT"/>
              </a:rPr>
              <a:t> lain </a:t>
            </a:r>
            <a:r>
              <a:rPr lang="en-ID" sz="1800" b="0" i="0" u="none" strike="noStrike" baseline="0" dirty="0" err="1">
                <a:latin typeface="TimesNewRomanPSMT"/>
              </a:rPr>
              <a:t>berasal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dari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derasnya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arus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paham-paham</a:t>
            </a:r>
            <a:r>
              <a:rPr lang="en-ID" sz="1800" b="0" i="0" u="none" strike="noStrike" baseline="0" dirty="0">
                <a:latin typeface="TimesNewRomanPSMT"/>
              </a:rPr>
              <a:t> yang </a:t>
            </a:r>
            <a:r>
              <a:rPr lang="en-ID" sz="1800" b="0" i="0" u="none" strike="noStrike" baseline="0" dirty="0" err="1">
                <a:latin typeface="TimesNewRomanPSMT"/>
              </a:rPr>
              <a:t>bersandar</a:t>
            </a:r>
            <a:r>
              <a:rPr lang="en-ID" sz="1800" b="0" i="0" u="none" strike="noStrike" baseline="0" dirty="0">
                <a:latin typeface="TimesNewRomanPSMT"/>
              </a:rPr>
              <a:t> pada </a:t>
            </a:r>
            <a:r>
              <a:rPr lang="en-ID" sz="1800" b="0" i="0" u="none" strike="noStrike" baseline="0" dirty="0" err="1">
                <a:latin typeface="TimesNewRomanPSMT"/>
              </a:rPr>
              <a:t>otoritas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materi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seperti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liberalisme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kapitalisme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komunisme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sekularisme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pragmatisme</a:t>
            </a:r>
            <a:r>
              <a:rPr lang="en-ID" sz="1800" b="0" i="0" u="none" strike="noStrike" baseline="0" dirty="0">
                <a:latin typeface="TimesNewRomanPSMT"/>
              </a:rPr>
              <a:t>, dan </a:t>
            </a:r>
            <a:r>
              <a:rPr lang="en-ID" sz="1800" b="0" i="0" u="none" strike="noStrike" baseline="0" dirty="0" err="1">
                <a:latin typeface="TimesNewRomanPSMT"/>
              </a:rPr>
              <a:t>hedonisme</a:t>
            </a:r>
            <a:r>
              <a:rPr lang="en-ID" sz="1800" b="0" i="0" u="none" strike="noStrike" baseline="0" dirty="0">
                <a:latin typeface="TimesNewRomanPSMT"/>
              </a:rPr>
              <a:t>, yang </a:t>
            </a:r>
            <a:r>
              <a:rPr lang="en-ID" sz="1800" b="0" i="0" u="none" strike="noStrike" baseline="0" dirty="0" err="1">
                <a:latin typeface="TimesNewRomanPSMT"/>
              </a:rPr>
              <a:t>menggerus</a:t>
            </a:r>
            <a:r>
              <a:rPr lang="en-ID" sz="180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kepribadian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bangsa</a:t>
            </a:r>
            <a:r>
              <a:rPr lang="en-ID" sz="1800" b="0" i="0" u="none" strike="noStrike" baseline="0" dirty="0">
                <a:latin typeface="TimesNewRomanPSMT"/>
              </a:rPr>
              <a:t> yang </a:t>
            </a:r>
            <a:r>
              <a:rPr lang="en-ID" sz="1800" b="0" i="0" u="none" strike="noStrike" baseline="0" dirty="0" err="1">
                <a:latin typeface="TimesNewRomanPSMT"/>
              </a:rPr>
              <a:t>berkarakter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nilai-nilai</a:t>
            </a:r>
            <a:r>
              <a:rPr lang="en-ID" sz="1800" b="0" i="0" u="none" strike="noStrike" baseline="0" dirty="0">
                <a:latin typeface="TimesNewRomanPSMT"/>
              </a:rPr>
              <a:t> Pancasila.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48086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FEBE4-10B7-4BA1-92B1-17473C736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40000"/>
            <a:ext cx="7704000" cy="779002"/>
          </a:xfrm>
        </p:spPr>
        <p:txBody>
          <a:bodyPr/>
          <a:lstStyle/>
          <a:p>
            <a:pPr algn="l"/>
            <a:r>
              <a:rPr lang="en-US" sz="2000" dirty="0" err="1">
                <a:latin typeface="Aharoni" panose="02010803020104030203" pitchFamily="2" charset="-79"/>
                <a:cs typeface="Aharoni" panose="02010803020104030203" pitchFamily="2" charset="-79"/>
              </a:rPr>
              <a:t>Identifikas</a:t>
            </a:r>
            <a:r>
              <a:rPr lang="en-US" sz="1800" dirty="0" err="1"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ID" sz="2000" i="0" u="none" strike="noStrike" baseline="0" dirty="0" err="1">
                <a:latin typeface="Aharoni" panose="02010803020104030203" pitchFamily="2" charset="-79"/>
                <a:cs typeface="Aharoni" panose="02010803020104030203" pitchFamily="2" charset="-79"/>
              </a:rPr>
              <a:t>terkait</a:t>
            </a:r>
            <a:r>
              <a:rPr lang="en-ID" sz="2000" i="0" u="none" strike="noStrike" baseline="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ID" sz="2000" i="0" u="none" strike="noStrike" baseline="0" dirty="0" err="1">
                <a:latin typeface="Aharoni" panose="02010803020104030203" pitchFamily="2" charset="-79"/>
                <a:cs typeface="Aharoni" panose="02010803020104030203" pitchFamily="2" charset="-79"/>
              </a:rPr>
              <a:t>dengan</a:t>
            </a:r>
            <a:r>
              <a:rPr lang="en-ID" sz="2000" i="0" u="none" strike="noStrike" baseline="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ID" sz="2000" i="0" u="none" strike="noStrike" baseline="0" dirty="0" err="1">
                <a:latin typeface="Aharoni" panose="02010803020104030203" pitchFamily="2" charset="-79"/>
                <a:cs typeface="Aharoni" panose="02010803020104030203" pitchFamily="2" charset="-79"/>
              </a:rPr>
              <a:t>tantangan</a:t>
            </a:r>
            <a:r>
              <a:rPr lang="en-ID" sz="2000" i="0" u="none" strike="noStrike" baseline="0" dirty="0">
                <a:latin typeface="Aharoni" panose="02010803020104030203" pitchFamily="2" charset="-79"/>
                <a:cs typeface="Aharoni" panose="02010803020104030203" pitchFamily="2" charset="-79"/>
              </a:rPr>
              <a:t> yang </a:t>
            </a:r>
            <a:r>
              <a:rPr lang="en-ID" sz="2000" i="0" u="none" strike="noStrike" baseline="0" dirty="0" err="1">
                <a:latin typeface="Aharoni" panose="02010803020104030203" pitchFamily="2" charset="-79"/>
                <a:cs typeface="Aharoni" panose="02010803020104030203" pitchFamily="2" charset="-79"/>
              </a:rPr>
              <a:t>melanda</a:t>
            </a:r>
            <a:br>
              <a:rPr lang="en-ID" sz="2000" i="0" u="none" strike="noStrike" baseline="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ID" sz="2000" i="0" u="none" strike="noStrike" baseline="0" dirty="0" err="1">
                <a:latin typeface="Aharoni" panose="02010803020104030203" pitchFamily="2" charset="-79"/>
                <a:cs typeface="Aharoni" panose="02010803020104030203" pitchFamily="2" charset="-79"/>
              </a:rPr>
              <a:t>bangsa</a:t>
            </a:r>
            <a:r>
              <a:rPr lang="en-ID" sz="2000" i="0" u="none" strike="noStrike" baseline="0" dirty="0">
                <a:latin typeface="Aharoni" panose="02010803020104030203" pitchFamily="2" charset="-79"/>
                <a:cs typeface="Aharoni" panose="02010803020104030203" pitchFamily="2" charset="-79"/>
              </a:rPr>
              <a:t> Indonesia</a:t>
            </a:r>
            <a:endParaRPr lang="en-ID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E45D89-BCBF-4679-BE38-87F01856D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247" y="1319002"/>
            <a:ext cx="7622888" cy="3132123"/>
          </a:xfrm>
        </p:spPr>
        <p:txBody>
          <a:bodyPr/>
          <a:lstStyle/>
          <a:p>
            <a:pPr algn="just">
              <a:buAutoNum type="alphaLcPeriod"/>
            </a:pPr>
            <a:r>
              <a:rPr lang="en-ID" sz="1600" b="1" i="0" u="none" strike="noStrike" baseline="0" dirty="0" err="1">
                <a:latin typeface="TimesNewRomanPSMT"/>
              </a:rPr>
              <a:t>Dilihat</a:t>
            </a:r>
            <a:r>
              <a:rPr lang="en-ID" sz="1600" b="1" i="0" u="none" strike="noStrike" baseline="0" dirty="0">
                <a:latin typeface="TimesNewRomanPSMT"/>
              </a:rPr>
              <a:t> </a:t>
            </a:r>
            <a:r>
              <a:rPr lang="en-ID" sz="1600" b="1" i="0" u="none" strike="noStrike" baseline="0" dirty="0" err="1">
                <a:latin typeface="TimesNewRomanPSMT"/>
              </a:rPr>
              <a:t>dari</a:t>
            </a:r>
            <a:r>
              <a:rPr lang="en-ID" sz="1600" b="1" i="0" u="none" strike="noStrike" baseline="0" dirty="0">
                <a:latin typeface="TimesNewRomanPSMT"/>
              </a:rPr>
              <a:t> </a:t>
            </a:r>
            <a:r>
              <a:rPr lang="en-ID" sz="1600" b="1" i="0" u="none" strike="noStrike" baseline="0" dirty="0" err="1">
                <a:latin typeface="TimesNewRomanPSMT"/>
              </a:rPr>
              <a:t>kehidupan</a:t>
            </a:r>
            <a:r>
              <a:rPr lang="en-ID" sz="1600" b="1" i="0" u="none" strike="noStrike" baseline="0" dirty="0">
                <a:latin typeface="TimesNewRomanPSMT"/>
              </a:rPr>
              <a:t> </a:t>
            </a:r>
            <a:r>
              <a:rPr lang="en-ID" sz="1600" b="1" i="0" u="none" strike="noStrike" baseline="0" dirty="0" err="1">
                <a:latin typeface="TimesNewRomanPSMT"/>
              </a:rPr>
              <a:t>masyarakat</a:t>
            </a:r>
            <a:r>
              <a:rPr lang="en-ID" sz="1600" b="1" i="0" u="none" strike="noStrike" baseline="0" dirty="0">
                <a:latin typeface="TimesNewRomanPSMT"/>
              </a:rPr>
              <a:t>, </a:t>
            </a:r>
          </a:p>
          <a:p>
            <a:pPr marL="114300" indent="0" algn="just">
              <a:buNone/>
            </a:pPr>
            <a:endParaRPr lang="en-ID" sz="1600" b="1" i="0" u="none" strike="noStrike" baseline="0" dirty="0">
              <a:latin typeface="TimesNewRomanPSMT"/>
            </a:endParaRPr>
          </a:p>
          <a:p>
            <a:pPr marL="114300" indent="0" algn="just">
              <a:buNone/>
            </a:pPr>
            <a:r>
              <a:rPr lang="en-ID" sz="1600" b="0" i="0" u="none" strike="noStrike" baseline="0" dirty="0" err="1">
                <a:latin typeface="TimesNewRomanPSMT"/>
              </a:rPr>
              <a:t>terjadi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kegamangan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dalam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kehidupan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bernegara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dalam</a:t>
            </a:r>
            <a:r>
              <a:rPr lang="en-ID" sz="1600" b="0" i="0" u="none" strike="noStrike" baseline="0" dirty="0">
                <a:latin typeface="TimesNewRomanPSMT"/>
              </a:rPr>
              <a:t> era reformasi </a:t>
            </a:r>
            <a:r>
              <a:rPr lang="en-ID" sz="1600" b="0" i="0" u="none" strike="noStrike" baseline="0" dirty="0" err="1">
                <a:latin typeface="TimesNewRomanPSMT"/>
              </a:rPr>
              <a:t>ini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karena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perubahan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sistem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pemerintahan</a:t>
            </a:r>
            <a:r>
              <a:rPr lang="en-ID" sz="1600" b="0" i="0" u="none" strike="noStrike" baseline="0" dirty="0">
                <a:latin typeface="TimesNewRomanPSMT"/>
              </a:rPr>
              <a:t> yang </a:t>
            </a:r>
            <a:r>
              <a:rPr lang="en-ID" sz="1600" b="0" i="0" u="none" strike="noStrike" baseline="0" dirty="0" err="1">
                <a:latin typeface="TimesNewRomanPSMT"/>
              </a:rPr>
              <a:t>begitu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cepat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termasuk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digulirkannya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otonomi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daerah</a:t>
            </a:r>
            <a:r>
              <a:rPr lang="en-ID" sz="1600" b="0" i="0" u="none" strike="noStrike" baseline="0" dirty="0">
                <a:latin typeface="TimesNewRomanPSMT"/>
              </a:rPr>
              <a:t> yang </a:t>
            </a:r>
            <a:r>
              <a:rPr lang="en-ID" sz="1600" b="0" i="0" u="none" strike="noStrike" baseline="0" dirty="0" err="1">
                <a:latin typeface="TimesNewRomanPSMT"/>
              </a:rPr>
              <a:t>seluas-luasnya</a:t>
            </a:r>
            <a:r>
              <a:rPr lang="en-ID" sz="1600" b="0" i="0" u="none" strike="noStrike" baseline="0" dirty="0">
                <a:latin typeface="TimesNewRomanPSMT"/>
              </a:rPr>
              <a:t>, di </a:t>
            </a:r>
            <a:r>
              <a:rPr lang="fi-FI" sz="1600" b="0" i="0" u="none" strike="noStrike" baseline="0" dirty="0">
                <a:latin typeface="TimesNewRomanPSMT"/>
              </a:rPr>
              <a:t>satu pihak, dan di pihak lain, masyarakat merasa bebas tanpa tuntutan nilai </a:t>
            </a:r>
            <a:r>
              <a:rPr lang="en-ID" sz="1600" b="0" i="0" u="none" strike="noStrike" baseline="0" dirty="0">
                <a:latin typeface="TimesNewRomanPSMT"/>
              </a:rPr>
              <a:t>dan </a:t>
            </a:r>
            <a:r>
              <a:rPr lang="en-ID" sz="1600" b="0" i="0" u="none" strike="noStrike" baseline="0" dirty="0" err="1">
                <a:latin typeface="TimesNewRomanPSMT"/>
              </a:rPr>
              <a:t>norma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dalam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kehidupan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bernegara</a:t>
            </a:r>
            <a:r>
              <a:rPr lang="en-ID" sz="1600" b="0" i="0" u="none" strike="noStrike" baseline="0" dirty="0">
                <a:latin typeface="TimesNewRomanPSMT"/>
              </a:rPr>
              <a:t>. </a:t>
            </a:r>
            <a:r>
              <a:rPr lang="en-ID" sz="1600" b="0" i="0" u="none" strike="noStrike" baseline="0" dirty="0" err="1">
                <a:latin typeface="TimesNewRomanPSMT"/>
              </a:rPr>
              <a:t>Akibatnya</a:t>
            </a:r>
            <a:r>
              <a:rPr lang="en-ID" sz="1600" b="0" i="0" u="none" strike="noStrike" baseline="0" dirty="0">
                <a:latin typeface="TimesNewRomanPSMT"/>
              </a:rPr>
              <a:t>, </a:t>
            </a:r>
            <a:r>
              <a:rPr lang="en-ID" sz="1600" b="0" i="0" u="none" strike="noStrike" baseline="0" dirty="0" err="1">
                <a:latin typeface="TimesNewRomanPSMT"/>
              </a:rPr>
              <a:t>sering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ditemukan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perilaku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anarkisme</a:t>
            </a:r>
            <a:r>
              <a:rPr lang="en-ID" sz="1600" b="0" i="0" u="none" strike="noStrike" baseline="0" dirty="0">
                <a:latin typeface="TimesNewRomanPSMT"/>
              </a:rPr>
              <a:t> yang </a:t>
            </a:r>
            <a:r>
              <a:rPr lang="en-ID" sz="1600" b="0" i="0" u="none" strike="noStrike" baseline="0" dirty="0" err="1">
                <a:latin typeface="TimesNewRomanPSMT"/>
              </a:rPr>
              <a:t>dilakukan</a:t>
            </a:r>
            <a:r>
              <a:rPr lang="en-ID" sz="1600" b="0" i="0" u="none" strike="noStrike" baseline="0" dirty="0">
                <a:latin typeface="TimesNewRomanPSMT"/>
              </a:rPr>
              <a:t> oleh </a:t>
            </a:r>
            <a:r>
              <a:rPr lang="en-ID" sz="1600" b="0" i="0" u="none" strike="noStrike" baseline="0" dirty="0" err="1">
                <a:latin typeface="TimesNewRomanPSMT"/>
              </a:rPr>
              <a:t>elemen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masyarakat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terhadap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fasilitas</a:t>
            </a:r>
            <a:r>
              <a:rPr lang="en-ID" sz="1600" b="0" i="0" u="none" strike="noStrike" baseline="0" dirty="0">
                <a:latin typeface="TimesNewRomanPSMT"/>
              </a:rPr>
              <a:t> public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0" u="none" strike="noStrike" baseline="0" dirty="0">
                <a:latin typeface="TimesNewRomanPSMT"/>
              </a:rPr>
              <a:t>dan </a:t>
            </a:r>
            <a:r>
              <a:rPr lang="en-ID" sz="1600" b="0" i="0" u="none" strike="noStrike" baseline="0" dirty="0" err="1">
                <a:latin typeface="TimesNewRomanPSMT"/>
              </a:rPr>
              <a:t>aset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milik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masyarakat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lainnya</a:t>
            </a:r>
            <a:r>
              <a:rPr lang="en-ID" sz="1600" b="0" i="0" u="none" strike="noStrike" baseline="0" dirty="0">
                <a:latin typeface="TimesNewRomanPSMT"/>
              </a:rPr>
              <a:t> yang </a:t>
            </a:r>
            <a:r>
              <a:rPr lang="en-ID" sz="1600" b="0" i="0" u="none" strike="noStrike" baseline="0" dirty="0" err="1">
                <a:latin typeface="TimesNewRomanPSMT"/>
              </a:rPr>
              <a:t>dipandang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tidak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cocok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dengan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paham</a:t>
            </a:r>
            <a:r>
              <a:rPr lang="en-ID" sz="1600" dirty="0">
                <a:latin typeface="TimesNewRomanPSMT"/>
              </a:rPr>
              <a:t> </a:t>
            </a:r>
            <a:r>
              <a:rPr lang="en-ID" sz="1600" b="0" i="0" u="none" strike="noStrike" baseline="0" dirty="0">
                <a:latin typeface="TimesNewRomanPSMT"/>
              </a:rPr>
              <a:t>yang </a:t>
            </a:r>
            <a:r>
              <a:rPr lang="en-ID" sz="1600" b="0" i="0" u="none" strike="noStrike" baseline="0" dirty="0" err="1">
                <a:latin typeface="TimesNewRomanPSMT"/>
              </a:rPr>
              <a:t>dianutnya</a:t>
            </a:r>
            <a:r>
              <a:rPr lang="en-ID" sz="1600" b="0" i="0" u="none" strike="noStrike" baseline="0" dirty="0">
                <a:latin typeface="TimesNewRomanPSMT"/>
              </a:rPr>
              <a:t>. Masyarakat </a:t>
            </a:r>
            <a:r>
              <a:rPr lang="en-ID" sz="1600" b="0" i="0" u="none" strike="noStrike" baseline="0" dirty="0" err="1">
                <a:latin typeface="TimesNewRomanPSMT"/>
              </a:rPr>
              <a:t>menjadi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beringas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karena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1" u="none" strike="noStrike" baseline="0" dirty="0">
                <a:latin typeface="TimesNewRomanPS-ItalicMT"/>
              </a:rPr>
              <a:t>code of conduct </a:t>
            </a:r>
            <a:r>
              <a:rPr lang="en-ID" sz="1600" b="0" i="0" u="none" strike="noStrike" baseline="0" dirty="0">
                <a:latin typeface="TimesNewRomanPSMT"/>
              </a:rPr>
              <a:t>yang </a:t>
            </a:r>
            <a:r>
              <a:rPr lang="it-IT" sz="1600" b="0" i="0" u="none" strike="noStrike" baseline="0" dirty="0">
                <a:latin typeface="TimesNewRomanPSMT"/>
              </a:rPr>
              <a:t>bersumber pada nilai-nilai Pancasila mengalami degradasi. Selain itu, kondisi </a:t>
            </a:r>
            <a:r>
              <a:rPr lang="en-ID" sz="1600" b="0" i="1" u="none" strike="noStrike" baseline="0" dirty="0" err="1">
                <a:latin typeface="TimesNewRomanPS-ItalicMT"/>
              </a:rPr>
              <a:t>euforia</a:t>
            </a:r>
            <a:r>
              <a:rPr lang="en-ID" sz="1600" b="0" i="1" u="none" strike="noStrike" baseline="0" dirty="0">
                <a:latin typeface="TimesNewRomanPS-Italic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politik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tersebut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600" b="0" i="0" u="none" strike="noStrike" baseline="0" dirty="0" err="1">
                <a:latin typeface="TimesNewRomanPSMT"/>
              </a:rPr>
              <a:t>dapat</a:t>
            </a:r>
            <a:r>
              <a:rPr lang="en-ID" sz="16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memperlemah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integrasi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nasional</a:t>
            </a:r>
            <a:r>
              <a:rPr lang="en-ID" sz="1800" b="0" i="0" u="none" strike="noStrike" baseline="0" dirty="0">
                <a:latin typeface="TimesNewRomanPSMT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5744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7F4DAF6-EB94-4297-8BC3-CDBDF8269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1155325"/>
            <a:ext cx="7469140" cy="3594700"/>
          </a:xfrm>
        </p:spPr>
        <p:txBody>
          <a:bodyPr/>
          <a:lstStyle/>
          <a:p>
            <a:pPr marL="114300" indent="0" algn="just">
              <a:buNone/>
            </a:pPr>
            <a:r>
              <a:rPr lang="en-ID" sz="1800" b="1" i="0" u="none" strike="noStrike" baseline="0" dirty="0">
                <a:latin typeface="TimesNewRomanPSMT"/>
              </a:rPr>
              <a:t>b. </a:t>
            </a:r>
            <a:r>
              <a:rPr lang="en-ID" sz="1800" b="1" i="0" u="none" strike="noStrike" baseline="0" dirty="0" err="1">
                <a:latin typeface="TimesNewRomanPSMT"/>
              </a:rPr>
              <a:t>Dalam</a:t>
            </a:r>
            <a:r>
              <a:rPr lang="en-ID" sz="1800" b="1" i="0" u="none" strike="noStrike" baseline="0" dirty="0">
                <a:latin typeface="TimesNewRomanPSMT"/>
              </a:rPr>
              <a:t> </a:t>
            </a:r>
            <a:r>
              <a:rPr lang="en-ID" sz="1800" b="1" i="0" u="none" strike="noStrike" baseline="0" dirty="0" err="1">
                <a:latin typeface="TimesNewRomanPSMT"/>
              </a:rPr>
              <a:t>bidang</a:t>
            </a:r>
            <a:r>
              <a:rPr lang="en-ID" sz="1800" b="1" i="0" u="none" strike="noStrike" baseline="0" dirty="0">
                <a:latin typeface="TimesNewRomanPSMT"/>
              </a:rPr>
              <a:t> </a:t>
            </a:r>
            <a:r>
              <a:rPr lang="en-ID" sz="1800" b="1" i="0" u="none" strike="noStrike" baseline="0" dirty="0" err="1">
                <a:latin typeface="TimesNewRomanPSMT"/>
              </a:rPr>
              <a:t>pemerintahan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</a:p>
          <a:p>
            <a:pPr marL="114300" indent="0" algn="just">
              <a:buNone/>
            </a:pPr>
            <a:endParaRPr lang="en-ID" sz="1800" b="0" i="0" u="none" strike="noStrike" baseline="0" dirty="0">
              <a:latin typeface="TimesNewRomanPSMT"/>
            </a:endParaRPr>
          </a:p>
          <a:p>
            <a:pPr marL="114300" indent="0" algn="just">
              <a:buNone/>
            </a:pPr>
            <a:r>
              <a:rPr lang="en-ID" sz="1800" dirty="0">
                <a:latin typeface="TimesNewRomanPSMT"/>
              </a:rPr>
              <a:t>B</a:t>
            </a:r>
            <a:r>
              <a:rPr lang="en-ID" sz="1800" b="0" i="0" u="none" strike="noStrike" baseline="0" dirty="0">
                <a:latin typeface="TimesNewRomanPSMT"/>
              </a:rPr>
              <a:t>anyak </a:t>
            </a:r>
            <a:r>
              <a:rPr lang="en-ID" sz="1800" b="0" i="0" u="none" strike="noStrike" baseline="0" dirty="0" err="1">
                <a:latin typeface="TimesNewRomanPSMT"/>
              </a:rPr>
              <a:t>muncul</a:t>
            </a:r>
            <a:r>
              <a:rPr lang="en-ID" sz="1800" b="0" i="0" u="none" strike="noStrike" baseline="0" dirty="0">
                <a:latin typeface="TimesNewRomanPSMT"/>
              </a:rPr>
              <a:t> di </a:t>
            </a:r>
            <a:r>
              <a:rPr lang="en-ID" sz="1800" b="0" i="0" u="none" strike="noStrike" baseline="0" dirty="0" err="1">
                <a:latin typeface="TimesNewRomanPSMT"/>
              </a:rPr>
              <a:t>ranah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publik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aparatur</a:t>
            </a:r>
            <a:r>
              <a:rPr lang="en-ID" sz="180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pemerintahan</a:t>
            </a:r>
            <a:r>
              <a:rPr lang="en-ID" sz="1800" b="0" i="0" u="none" strike="noStrike" baseline="0" dirty="0">
                <a:latin typeface="TimesNewRomanPSMT"/>
              </a:rPr>
              <a:t>, </a:t>
            </a:r>
            <a:r>
              <a:rPr lang="en-ID" sz="1800" b="0" i="0" u="none" strike="noStrike" baseline="0" dirty="0" err="1">
                <a:latin typeface="TimesNewRomanPSMT"/>
              </a:rPr>
              <a:t>baik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sipil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maupun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militer</a:t>
            </a:r>
            <a:r>
              <a:rPr lang="en-ID" sz="1800" b="0" i="0" u="none" strike="noStrike" baseline="0" dirty="0">
                <a:latin typeface="TimesNewRomanPSMT"/>
              </a:rPr>
              <a:t> yang </a:t>
            </a:r>
            <a:r>
              <a:rPr lang="en-ID" sz="1800" b="0" i="0" u="none" strike="noStrike" baseline="0" dirty="0" err="1">
                <a:latin typeface="TimesNewRomanPSMT"/>
              </a:rPr>
              <a:t>kurang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mencerminkan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jiwa</a:t>
            </a:r>
            <a:r>
              <a:rPr lang="en-ID" sz="1800" dirty="0">
                <a:latin typeface="TimesNewRomanPSMT"/>
              </a:rPr>
              <a:t> </a:t>
            </a:r>
            <a:r>
              <a:rPr lang="sv-SE" sz="1800" b="0" i="0" u="none" strike="noStrike" baseline="0" dirty="0">
                <a:latin typeface="TimesNewRomanPSMT"/>
              </a:rPr>
              <a:t>kenegarawanan. Terdapat fenomena perilaku aparatur yang </a:t>
            </a:r>
            <a:r>
              <a:rPr lang="sv-SE" sz="1800" b="0" i="1" u="none" strike="noStrike" baseline="0" dirty="0">
                <a:latin typeface="TimesNewRomanPS-ItalicMT"/>
              </a:rPr>
              <a:t>aji mumpung </a:t>
            </a:r>
            <a:r>
              <a:rPr lang="sv-SE" sz="1800" b="0" i="0" u="none" strike="noStrike" baseline="0" dirty="0">
                <a:latin typeface="TimesNewRomanPSMT"/>
              </a:rPr>
              <a:t>atau </a:t>
            </a:r>
            <a:r>
              <a:rPr lang="en-ID" sz="1800" b="0" i="0" u="none" strike="noStrike" baseline="0" dirty="0" err="1">
                <a:latin typeface="TimesNewRomanPSMT"/>
              </a:rPr>
              <a:t>mementingkan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kepentingan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kelompoknya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saja</a:t>
            </a:r>
            <a:r>
              <a:rPr lang="en-ID" sz="1800" b="0" i="0" u="none" strike="noStrike" baseline="0" dirty="0">
                <a:latin typeface="TimesNewRomanPSMT"/>
              </a:rPr>
              <a:t>. Hal </a:t>
            </a:r>
            <a:r>
              <a:rPr lang="en-ID" sz="1800" b="0" i="0" u="none" strike="noStrike" baseline="0" dirty="0" err="1">
                <a:latin typeface="TimesNewRomanPSMT"/>
              </a:rPr>
              <a:t>tersebut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perlu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segera</a:t>
            </a:r>
            <a:r>
              <a:rPr lang="en-ID" sz="180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dicegah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dengan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cara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meningkatkan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efektivitas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penegakan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hukum</a:t>
            </a:r>
            <a:r>
              <a:rPr lang="en-ID" sz="1800" b="0" i="0" u="none" strike="noStrike" baseline="0" dirty="0">
                <a:latin typeface="TimesNewRomanPSMT"/>
              </a:rPr>
              <a:t> dan </a:t>
            </a:r>
            <a:r>
              <a:rPr lang="en-ID" sz="1800" b="0" i="0" u="none" strike="noStrike" baseline="0" dirty="0" err="1">
                <a:latin typeface="TimesNewRomanPSMT"/>
              </a:rPr>
              <a:t>melakukan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upaya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secara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masif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serta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sistematis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dalam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membudayakan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nilainilai</a:t>
            </a:r>
            <a:r>
              <a:rPr lang="en-ID" sz="1800" dirty="0">
                <a:latin typeface="TimesNewRomanPSMT"/>
              </a:rPr>
              <a:t> </a:t>
            </a:r>
            <a:r>
              <a:rPr lang="pt-BR" sz="1800" b="0" i="0" u="none" strike="noStrike" baseline="0" dirty="0">
                <a:latin typeface="TimesNewRomanPSMT"/>
              </a:rPr>
              <a:t>Pancasila bagi para aparatur negara.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69318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9" name="Google Shape;2789;p45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699200" cy="6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000" b="1" i="0" u="none" strike="noStrike" baseline="0" dirty="0" err="1">
                <a:latin typeface="TimesNewRomanPS-BoldMT"/>
              </a:rPr>
              <a:t>Mendeskripsikan</a:t>
            </a:r>
            <a:r>
              <a:rPr lang="en-ID" sz="2000" b="1" i="0" u="none" strike="noStrike" baseline="0" dirty="0">
                <a:latin typeface="TimesNewRomanPS-BoldMT"/>
              </a:rPr>
              <a:t> </a:t>
            </a:r>
            <a:r>
              <a:rPr lang="en-ID" sz="2000" b="1" i="0" u="none" strike="noStrike" baseline="0" dirty="0" err="1">
                <a:latin typeface="TimesNewRomanPS-BoldMT"/>
              </a:rPr>
              <a:t>Esensi</a:t>
            </a:r>
            <a:r>
              <a:rPr lang="en-ID" sz="2000" b="1" i="0" u="none" strike="noStrike" baseline="0" dirty="0">
                <a:latin typeface="TimesNewRomanPS-BoldMT"/>
              </a:rPr>
              <a:t> dan </a:t>
            </a:r>
            <a:r>
              <a:rPr lang="en-ID" sz="2000" b="1" i="0" u="none" strike="noStrike" baseline="0" dirty="0" err="1">
                <a:latin typeface="TimesNewRomanPS-BoldMT"/>
              </a:rPr>
              <a:t>Urgensi</a:t>
            </a:r>
            <a:r>
              <a:rPr lang="en-ID" sz="2000" b="1" i="0" u="none" strike="noStrike" baseline="0" dirty="0">
                <a:latin typeface="TimesNewRomanPS-BoldMT"/>
              </a:rPr>
              <a:t> Pancasila </a:t>
            </a:r>
            <a:br>
              <a:rPr lang="en-ID" sz="2000" b="1" i="0" u="none" strike="noStrike" baseline="0" dirty="0">
                <a:latin typeface="TimesNewRomanPS-BoldMT"/>
              </a:rPr>
            </a:br>
            <a:r>
              <a:rPr lang="en-ID" sz="2000" b="1" i="0" u="none" strike="noStrike" baseline="0" dirty="0" err="1">
                <a:latin typeface="TimesNewRomanPS-BoldMT"/>
              </a:rPr>
              <a:t>sebagai</a:t>
            </a:r>
            <a:r>
              <a:rPr lang="en-ID" sz="2000" b="1" i="0" u="none" strike="noStrike" baseline="0" dirty="0">
                <a:latin typeface="TimesNewRomanPS-BoldMT"/>
              </a:rPr>
              <a:t> Dasar Negara</a:t>
            </a:r>
            <a:endParaRPr sz="2800" dirty="0"/>
          </a:p>
        </p:txBody>
      </p:sp>
      <p:sp>
        <p:nvSpPr>
          <p:cNvPr id="2790" name="Google Shape;2790;p45"/>
          <p:cNvSpPr txBox="1">
            <a:spLocks noGrp="1"/>
          </p:cNvSpPr>
          <p:nvPr>
            <p:ph type="body" idx="1"/>
          </p:nvPr>
        </p:nvSpPr>
        <p:spPr>
          <a:xfrm>
            <a:off x="631179" y="1613799"/>
            <a:ext cx="7460855" cy="27235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82600" lvl="0" indent="-342900" algn="l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-ID" sz="1800" b="1" i="0" u="none" strike="noStrike" baseline="0" dirty="0" err="1">
                <a:latin typeface="TimesNewRomanPS-BoldMT"/>
              </a:rPr>
              <a:t>Esensi</a:t>
            </a:r>
            <a:r>
              <a:rPr lang="en-ID" sz="1800" b="1" i="0" u="none" strike="noStrike" baseline="0" dirty="0">
                <a:latin typeface="TimesNewRomanPS-BoldMT"/>
              </a:rPr>
              <a:t> Pancasila </a:t>
            </a:r>
            <a:r>
              <a:rPr lang="en-ID" sz="1800" b="1" i="0" u="none" strike="noStrike" baseline="0" dirty="0" err="1">
                <a:latin typeface="TimesNewRomanPS-BoldMT"/>
              </a:rPr>
              <a:t>sebagai</a:t>
            </a:r>
            <a:r>
              <a:rPr lang="en-ID" sz="1800" b="1" i="0" u="none" strike="noStrike" baseline="0" dirty="0">
                <a:latin typeface="TimesNewRomanPS-BoldMT"/>
              </a:rPr>
              <a:t> Dasar Negara</a:t>
            </a:r>
          </a:p>
          <a:p>
            <a:pPr algn="l"/>
            <a:r>
              <a:rPr lang="en-ID" sz="1800" b="0" i="0" u="none" strike="noStrike" baseline="0" dirty="0">
                <a:latin typeface="TimesNewRomanPSMT"/>
              </a:rPr>
              <a:t>Mahfud M.D. (2009: 16--17) </a:t>
            </a:r>
            <a:r>
              <a:rPr lang="en-ID" sz="1800" b="0" i="0" u="none" strike="noStrike" baseline="0" dirty="0" err="1">
                <a:latin typeface="TimesNewRomanPSMT"/>
              </a:rPr>
              <a:t>menegaskan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bahwa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penerimaan</a:t>
            </a:r>
            <a:r>
              <a:rPr lang="en-ID" sz="1800" b="0" i="0" u="none" strike="noStrike" baseline="0" dirty="0">
                <a:latin typeface="TimesNewRomanPSMT"/>
              </a:rPr>
              <a:t> Pancasila </a:t>
            </a:r>
            <a:r>
              <a:rPr lang="en-ID" sz="1800" b="0" i="0" u="none" strike="noStrike" baseline="0" dirty="0" err="1">
                <a:latin typeface="TimesNewRomanPSMT"/>
              </a:rPr>
              <a:t>sebagai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dasar</a:t>
            </a:r>
            <a:r>
              <a:rPr lang="en-ID" sz="1800" b="0" i="0" u="none" strike="noStrike" baseline="0" dirty="0">
                <a:latin typeface="TimesNewRomanPSMT"/>
              </a:rPr>
              <a:t> negara </a:t>
            </a:r>
            <a:r>
              <a:rPr lang="en-ID" sz="1800" b="0" i="0" u="none" strike="noStrike" baseline="0" dirty="0" err="1">
                <a:latin typeface="TimesNewRomanPSMT"/>
              </a:rPr>
              <a:t>membawa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konsekuensi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diterima</a:t>
            </a:r>
            <a:r>
              <a:rPr lang="en-ID" sz="1800" b="0" i="0" u="none" strike="noStrike" baseline="0" dirty="0">
                <a:latin typeface="TimesNewRomanPSMT"/>
              </a:rPr>
              <a:t> dan </a:t>
            </a:r>
            <a:r>
              <a:rPr lang="en-ID" sz="1800" b="0" i="0" u="none" strike="noStrike" baseline="0" dirty="0" err="1">
                <a:latin typeface="TimesNewRomanPSMT"/>
              </a:rPr>
              <a:t>berlakunya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kaidahkaidah</a:t>
            </a:r>
            <a:r>
              <a:rPr lang="en-ID" sz="180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penuntun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dalam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pembuatan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kebijakan</a:t>
            </a:r>
            <a:r>
              <a:rPr lang="en-ID" sz="1800" b="0" i="0" u="none" strike="noStrike" baseline="0" dirty="0">
                <a:latin typeface="TimesNewRomanPSMT"/>
              </a:rPr>
              <a:t> negara, </a:t>
            </a:r>
            <a:r>
              <a:rPr lang="en-ID" sz="1800" b="0" i="0" u="none" strike="noStrike" baseline="0" dirty="0" err="1">
                <a:latin typeface="TimesNewRomanPSMT"/>
              </a:rPr>
              <a:t>terutama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dalam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politik</a:t>
            </a:r>
            <a:r>
              <a:rPr lang="en-ID" sz="180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hukum</a:t>
            </a:r>
            <a:r>
              <a:rPr lang="en-ID" sz="1800" b="0" i="0" u="none" strike="noStrike" baseline="0" dirty="0">
                <a:latin typeface="TimesNewRomanPSMT"/>
              </a:rPr>
              <a:t> </a:t>
            </a:r>
            <a:r>
              <a:rPr lang="en-ID" sz="1800" b="0" i="0" u="none" strike="noStrike" baseline="0" dirty="0" err="1">
                <a:latin typeface="TimesNewRomanPSMT"/>
              </a:rPr>
              <a:t>nasional</a:t>
            </a:r>
            <a:r>
              <a:rPr lang="en-ID" sz="1800" b="0" i="0" u="none" strike="noStrike" baseline="0" dirty="0">
                <a:latin typeface="TimesNewRomanPSMT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8F505-4D14-4A52-A726-BEF7FD80C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0719" y="396509"/>
            <a:ext cx="7792630" cy="4580093"/>
          </a:xfrm>
        </p:spPr>
        <p:txBody>
          <a:bodyPr/>
          <a:lstStyle/>
          <a:p>
            <a:pPr marL="139700" indent="0" algn="just">
              <a:buNone/>
            </a:pPr>
            <a:r>
              <a:rPr lang="en-ID" sz="1200" b="1" i="0" u="none" strike="noStrike" baseline="0" dirty="0">
                <a:latin typeface="TimesNewRomanPSMT"/>
              </a:rPr>
              <a:t>Mahfud M.D. </a:t>
            </a:r>
            <a:r>
              <a:rPr lang="en-ID" sz="1200" b="0" i="0" u="none" strike="noStrike" baseline="0" dirty="0" err="1">
                <a:latin typeface="TimesNewRomanPSMT"/>
              </a:rPr>
              <a:t>menyatakan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bahwa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dari</a:t>
            </a:r>
            <a:r>
              <a:rPr lang="en-ID" sz="1200" b="0" i="0" u="none" strike="noStrike" baseline="0" dirty="0">
                <a:latin typeface="TimesNewRomanPSMT"/>
              </a:rPr>
              <a:t> Pancasila </a:t>
            </a:r>
            <a:r>
              <a:rPr lang="en-ID" sz="1200" b="0" i="0" u="none" strike="noStrike" baseline="0" dirty="0" err="1">
                <a:latin typeface="TimesNewRomanPSMT"/>
              </a:rPr>
              <a:t>dasar</a:t>
            </a:r>
            <a:r>
              <a:rPr lang="en-ID" sz="1200" b="0" i="0" u="none" strike="noStrike" baseline="0" dirty="0">
                <a:latin typeface="TimesNewRomanPSMT"/>
              </a:rPr>
              <a:t> negara </a:t>
            </a:r>
            <a:r>
              <a:rPr lang="en-ID" sz="1200" b="0" i="0" u="none" strike="noStrike" baseline="0" dirty="0" err="1">
                <a:latin typeface="TimesNewRomanPSMT"/>
              </a:rPr>
              <a:t>itulah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lahir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sekurang-kurangnya</a:t>
            </a:r>
            <a:r>
              <a:rPr lang="en-ID" sz="1200" b="0" i="0" u="none" strike="noStrike" baseline="0" dirty="0">
                <a:latin typeface="TimesNewRomanPSMT"/>
              </a:rPr>
              <a:t> 4 </a:t>
            </a:r>
            <a:r>
              <a:rPr lang="en-ID" sz="1200" b="0" i="0" u="none" strike="noStrike" baseline="0" dirty="0" err="1">
                <a:latin typeface="TimesNewRomanPSMT"/>
              </a:rPr>
              <a:t>kaidah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penuntun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dalam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pembuatan</a:t>
            </a:r>
            <a:r>
              <a:rPr lang="en-ID" sz="120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politik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hukum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atau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kebijakan</a:t>
            </a:r>
            <a:r>
              <a:rPr lang="en-ID" sz="1200" b="0" i="0" u="none" strike="noStrike" baseline="0" dirty="0">
                <a:latin typeface="TimesNewRomanPSMT"/>
              </a:rPr>
              <a:t> negara </a:t>
            </a:r>
            <a:r>
              <a:rPr lang="en-ID" sz="1200" b="0" i="0" u="none" strike="noStrike" baseline="0" dirty="0" err="1">
                <a:latin typeface="TimesNewRomanPSMT"/>
              </a:rPr>
              <a:t>lainnya</a:t>
            </a:r>
            <a:r>
              <a:rPr lang="en-ID" sz="1200" b="0" i="0" u="none" strike="noStrike" baseline="0" dirty="0">
                <a:latin typeface="TimesNewRomanPSMT"/>
              </a:rPr>
              <a:t>, </a:t>
            </a:r>
            <a:r>
              <a:rPr lang="en-ID" sz="1200" b="0" i="0" u="none" strike="noStrike" baseline="0" dirty="0" err="1">
                <a:latin typeface="TimesNewRomanPSMT"/>
              </a:rPr>
              <a:t>yaitu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sebagai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berikut</a:t>
            </a:r>
            <a:r>
              <a:rPr lang="en-ID" sz="1200" b="0" i="0" u="none" strike="noStrike" baseline="0" dirty="0">
                <a:latin typeface="TimesNewRomanPSMT"/>
              </a:rPr>
              <a:t>.</a:t>
            </a:r>
          </a:p>
          <a:p>
            <a:pPr marL="139700" indent="0" algn="just">
              <a:buNone/>
            </a:pPr>
            <a:endParaRPr lang="en-ID" sz="1200" b="0" i="0" u="none" strike="noStrike" baseline="0" dirty="0">
              <a:latin typeface="TimesNewRomanPSMT"/>
            </a:endParaRPr>
          </a:p>
          <a:p>
            <a:pPr marL="139700" indent="0" algn="just">
              <a:buNone/>
            </a:pPr>
            <a:r>
              <a:rPr lang="en-ID" sz="1200" b="0" i="0" u="none" strike="noStrike" baseline="0" dirty="0">
                <a:latin typeface="TimesNewRomanPSMT"/>
              </a:rPr>
              <a:t>1) </a:t>
            </a:r>
            <a:r>
              <a:rPr lang="en-ID" sz="1200" b="0" i="0" u="none" strike="noStrike" baseline="0" dirty="0" err="1">
                <a:latin typeface="TimesNewRomanPSMT"/>
              </a:rPr>
              <a:t>Kebijakan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umum</a:t>
            </a:r>
            <a:r>
              <a:rPr lang="en-ID" sz="1200" b="0" i="0" u="none" strike="noStrike" baseline="0" dirty="0">
                <a:latin typeface="TimesNewRomanPSMT"/>
              </a:rPr>
              <a:t> dan </a:t>
            </a:r>
            <a:r>
              <a:rPr lang="en-ID" sz="1200" b="0" i="0" u="none" strike="noStrike" baseline="0" dirty="0" err="1">
                <a:latin typeface="TimesNewRomanPSMT"/>
              </a:rPr>
              <a:t>politik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hukum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harus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tetap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menjaga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integrasi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atau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keutuhan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bangsa</a:t>
            </a:r>
            <a:r>
              <a:rPr lang="en-ID" sz="1200" b="0" i="0" u="none" strike="noStrike" baseline="0" dirty="0">
                <a:latin typeface="TimesNewRomanPSMT"/>
              </a:rPr>
              <a:t>, </a:t>
            </a:r>
            <a:r>
              <a:rPr lang="en-ID" sz="1200" b="0" i="0" u="none" strike="noStrike" baseline="0" dirty="0" err="1">
                <a:latin typeface="TimesNewRomanPSMT"/>
              </a:rPr>
              <a:t>baik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secara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ideologi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maupun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secara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teritori</a:t>
            </a:r>
            <a:r>
              <a:rPr lang="en-ID" sz="1200" b="0" i="0" u="none" strike="noStrike" baseline="0" dirty="0">
                <a:latin typeface="TimesNewRomanPSMT"/>
              </a:rPr>
              <a:t>.</a:t>
            </a:r>
          </a:p>
          <a:p>
            <a:pPr marL="139700" indent="0" algn="just">
              <a:buNone/>
            </a:pPr>
            <a:r>
              <a:rPr lang="en-ID" sz="1200" b="0" i="0" u="none" strike="noStrike" baseline="0" dirty="0">
                <a:latin typeface="TimesNewRomanPSMT"/>
              </a:rPr>
              <a:t>2) </a:t>
            </a:r>
            <a:r>
              <a:rPr lang="en-ID" sz="1200" b="0" i="0" u="none" strike="noStrike" baseline="0" dirty="0" err="1">
                <a:latin typeface="TimesNewRomanPSMT"/>
              </a:rPr>
              <a:t>Kebijakan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umum</a:t>
            </a:r>
            <a:r>
              <a:rPr lang="en-ID" sz="1200" b="0" i="0" u="none" strike="noStrike" baseline="0" dirty="0">
                <a:latin typeface="TimesNewRomanPSMT"/>
              </a:rPr>
              <a:t> dan </a:t>
            </a:r>
            <a:r>
              <a:rPr lang="en-ID" sz="1200" b="0" i="0" u="none" strike="noStrike" baseline="0" dirty="0" err="1">
                <a:latin typeface="TimesNewRomanPSMT"/>
              </a:rPr>
              <a:t>politik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hukum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haruslah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didasarkan</a:t>
            </a:r>
            <a:r>
              <a:rPr lang="en-ID" sz="1200" b="0" i="0" u="none" strike="noStrike" baseline="0" dirty="0">
                <a:latin typeface="TimesNewRomanPSMT"/>
              </a:rPr>
              <a:t> pada </a:t>
            </a:r>
            <a:r>
              <a:rPr lang="en-ID" sz="1200" b="0" i="0" u="none" strike="noStrike" baseline="0" dirty="0" err="1">
                <a:latin typeface="TimesNewRomanPSMT"/>
              </a:rPr>
              <a:t>upaya</a:t>
            </a:r>
            <a:r>
              <a:rPr lang="en-ID" sz="120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membangun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demokrasi</a:t>
            </a:r>
            <a:r>
              <a:rPr lang="en-ID" sz="1200" b="0" i="0" u="none" strike="noStrike" baseline="0" dirty="0">
                <a:latin typeface="TimesNewRomanPSMT"/>
              </a:rPr>
              <a:t> (</a:t>
            </a:r>
            <a:r>
              <a:rPr lang="en-ID" sz="1200" b="0" i="0" u="none" strike="noStrike" baseline="0" dirty="0" err="1">
                <a:latin typeface="TimesNewRomanPSMT"/>
              </a:rPr>
              <a:t>kedaulatan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rakyat</a:t>
            </a:r>
            <a:r>
              <a:rPr lang="en-ID" sz="1200" b="0" i="0" u="none" strike="noStrike" baseline="0" dirty="0">
                <a:latin typeface="TimesNewRomanPSMT"/>
              </a:rPr>
              <a:t>) dan </a:t>
            </a:r>
            <a:r>
              <a:rPr lang="en-ID" sz="1200" b="0" i="0" u="none" strike="noStrike" baseline="0" dirty="0" err="1">
                <a:latin typeface="TimesNewRomanPSMT"/>
              </a:rPr>
              <a:t>nomokrasi</a:t>
            </a:r>
            <a:r>
              <a:rPr lang="en-ID" sz="1200" b="0" i="0" u="none" strike="noStrike" baseline="0" dirty="0">
                <a:latin typeface="TimesNewRomanPSMT"/>
              </a:rPr>
              <a:t> (negara </a:t>
            </a:r>
            <a:r>
              <a:rPr lang="en-ID" sz="1200" b="0" i="0" u="none" strike="noStrike" baseline="0" dirty="0" err="1">
                <a:latin typeface="TimesNewRomanPSMT"/>
              </a:rPr>
              <a:t>hukum</a:t>
            </a:r>
            <a:r>
              <a:rPr lang="en-ID" sz="1200" b="0" i="0" u="none" strike="noStrike" baseline="0" dirty="0">
                <a:latin typeface="TimesNewRomanPSMT"/>
              </a:rPr>
              <a:t>) </a:t>
            </a:r>
            <a:r>
              <a:rPr lang="en-ID" sz="1200" b="0" i="0" u="none" strike="noStrike" baseline="0" dirty="0" err="1">
                <a:latin typeface="TimesNewRomanPSMT"/>
              </a:rPr>
              <a:t>sekaligus</a:t>
            </a:r>
            <a:r>
              <a:rPr lang="en-ID" sz="1200" b="0" i="0" u="none" strike="noStrike" baseline="0" dirty="0">
                <a:latin typeface="TimesNewRomanPSMT"/>
              </a:rPr>
              <a:t>.</a:t>
            </a:r>
          </a:p>
          <a:p>
            <a:pPr marL="139700" indent="0" algn="just">
              <a:buNone/>
            </a:pPr>
            <a:r>
              <a:rPr lang="en-ID" sz="1200" b="0" i="0" u="none" strike="noStrike" baseline="0" dirty="0">
                <a:latin typeface="TimesNewRomanPSMT"/>
              </a:rPr>
              <a:t>3) </a:t>
            </a:r>
            <a:r>
              <a:rPr lang="en-ID" sz="1200" b="0" i="0" u="none" strike="noStrike" baseline="0" dirty="0" err="1">
                <a:latin typeface="TimesNewRomanPSMT"/>
              </a:rPr>
              <a:t>Kebijakan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umum</a:t>
            </a:r>
            <a:r>
              <a:rPr lang="en-ID" sz="1200" b="0" i="0" u="none" strike="noStrike" baseline="0" dirty="0">
                <a:latin typeface="TimesNewRomanPSMT"/>
              </a:rPr>
              <a:t> dan </a:t>
            </a:r>
            <a:r>
              <a:rPr lang="en-ID" sz="1200" b="0" i="0" u="none" strike="noStrike" baseline="0" dirty="0" err="1">
                <a:latin typeface="TimesNewRomanPSMT"/>
              </a:rPr>
              <a:t>politik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hukum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haruslah</a:t>
            </a:r>
            <a:r>
              <a:rPr lang="en-ID" sz="1200" b="0" i="0" u="none" strike="noStrike" baseline="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latin typeface="TimesNewRomanPSMT"/>
              </a:rPr>
              <a:t>didasarkan</a:t>
            </a:r>
            <a:r>
              <a:rPr lang="en-ID" sz="1200" b="0" i="0" u="none" strike="noStrike" baseline="0" dirty="0">
                <a:latin typeface="TimesNewRomanPSMT"/>
              </a:rPr>
              <a:t> pada </a:t>
            </a:r>
            <a:r>
              <a:rPr lang="en-ID" sz="1200" b="0" i="0" u="none" strike="noStrike" baseline="0" dirty="0" err="1">
                <a:latin typeface="TimesNewRomanPSMT"/>
              </a:rPr>
              <a:t>upaya</a:t>
            </a:r>
            <a:r>
              <a:rPr lang="en-ID" sz="1200" dirty="0">
                <a:latin typeface="TimesNewRomanPSMT"/>
              </a:rPr>
              <a:t> </a:t>
            </a:r>
            <a:r>
              <a:rPr lang="it-IT" sz="1200" b="0" i="0" u="none" strike="noStrike" baseline="0" dirty="0">
                <a:latin typeface="TimesNewRomanPSMT"/>
              </a:rPr>
              <a:t>membangun keadilan sosial bagi seluruh rakyat Indonesia. Indonesia bukanlah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penganut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liberalisme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melainkan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secara</a:t>
            </a:r>
            <a:r>
              <a:rPr lang="en-ID" sz="120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ideologis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menganut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FF0000"/>
                </a:solidFill>
                <a:latin typeface="TimesNewRomanPSMT"/>
              </a:rPr>
              <a:t>prismatika</a:t>
            </a:r>
            <a:r>
              <a:rPr lang="en-ID" sz="1200" b="0" i="0" u="none" strike="noStrike" baseline="0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antara</a:t>
            </a:r>
            <a:r>
              <a:rPr lang="en-ID" sz="120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individualisme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dan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kolektivisme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dengan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titik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berat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pada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kesejahteraan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umum</a:t>
            </a:r>
            <a:r>
              <a:rPr lang="en-ID" sz="1200" dirty="0">
                <a:latin typeface="TimesNewRomanPSMT"/>
              </a:rPr>
              <a:t> 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dan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keadilan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sosial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pPr marL="139700" indent="0" algn="just">
              <a:buNone/>
            </a:pP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4)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Kebijakan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umum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dan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politik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hukum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haruslah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didasarkan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pada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prinsip</a:t>
            </a:r>
            <a:r>
              <a:rPr lang="en-ID" sz="120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toleransi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beragama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yang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berkeadaban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. Indonesia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bukan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negara agama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sehingga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tidak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boleh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melahirkan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kebijakan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atau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politik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hukum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yang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berdasar</a:t>
            </a:r>
            <a:r>
              <a:rPr lang="en-ID" sz="120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atau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didominasi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oleh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satu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agama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tertentu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atas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nama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apapun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tetapi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Indonesia juga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bukan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negara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sekuler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yang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hampa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agama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sehingga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setiap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kebijakan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atau</a:t>
            </a:r>
            <a:r>
              <a:rPr lang="en-ID" sz="120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politik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hukumnya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haruslah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dijiwai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oleh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ajaran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berbagai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agama yang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bertujuan</a:t>
            </a:r>
            <a:r>
              <a:rPr lang="en-ID" sz="1200" dirty="0"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mulia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bagi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ID" sz="1200" b="0" i="0" u="none" strike="noStrike" baseline="0" dirty="0" err="1">
                <a:solidFill>
                  <a:srgbClr val="000000"/>
                </a:solidFill>
                <a:latin typeface="TimesNewRomanPSMT"/>
              </a:rPr>
              <a:t>kemanusiaan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TimesNewRomanPSMT"/>
              </a:rPr>
              <a:t>.</a:t>
            </a:r>
            <a:endParaRPr lang="en-ID" sz="900" dirty="0"/>
          </a:p>
        </p:txBody>
      </p:sp>
    </p:spTree>
    <p:extLst>
      <p:ext uri="{BB962C8B-B14F-4D97-AF65-F5344CB8AC3E}">
        <p14:creationId xmlns:p14="http://schemas.microsoft.com/office/powerpoint/2010/main" val="3034759077"/>
      </p:ext>
    </p:extLst>
  </p:cSld>
  <p:clrMapOvr>
    <a:masterClrMapping/>
  </p:clrMapOvr>
</p:sld>
</file>

<file path=ppt/theme/theme1.xml><?xml version="1.0" encoding="utf-8"?>
<a:theme xmlns:a="http://schemas.openxmlformats.org/drawingml/2006/main" name="Moona Company Profile by Slidesgo">
  <a:themeElements>
    <a:clrScheme name="Simple Light">
      <a:dk1>
        <a:srgbClr val="000000"/>
      </a:dk1>
      <a:lt1>
        <a:srgbClr val="FFFFFF"/>
      </a:lt1>
      <a:dk2>
        <a:srgbClr val="FF8E7B"/>
      </a:dk2>
      <a:lt2>
        <a:srgbClr val="6BD9BC"/>
      </a:lt2>
      <a:accent1>
        <a:srgbClr val="FF8073"/>
      </a:accent1>
      <a:accent2>
        <a:srgbClr val="6BD9BC"/>
      </a:accent2>
      <a:accent3>
        <a:srgbClr val="FECA77"/>
      </a:accent3>
      <a:accent4>
        <a:srgbClr val="FF9FFF"/>
      </a:accent4>
      <a:accent5>
        <a:srgbClr val="FF8073"/>
      </a:accent5>
      <a:accent6>
        <a:srgbClr val="FECA77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1139</Words>
  <Application>Microsoft Office PowerPoint</Application>
  <PresentationFormat>On-screen Show (16:9)</PresentationFormat>
  <Paragraphs>68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Aharoni</vt:lpstr>
      <vt:lpstr>Archivo Black</vt:lpstr>
      <vt:lpstr>Arial</vt:lpstr>
      <vt:lpstr>Livvic</vt:lpstr>
      <vt:lpstr>Nanum Gothic</vt:lpstr>
      <vt:lpstr>Prompt</vt:lpstr>
      <vt:lpstr>Roboto Condensed Light</vt:lpstr>
      <vt:lpstr>Times New Roman</vt:lpstr>
      <vt:lpstr>TimesNewRomanPS-BoldMT</vt:lpstr>
      <vt:lpstr>TimesNewRomanPS-ItalicMT</vt:lpstr>
      <vt:lpstr>TimesNewRomanPSMT</vt:lpstr>
      <vt:lpstr>Moona Company Profile by Slidesgo</vt:lpstr>
      <vt:lpstr>PANCASILA SEBAGAI DASAR NEGARA </vt:lpstr>
      <vt:lpstr>PowerPoint Presentation</vt:lpstr>
      <vt:lpstr>Membangun Argumen Dinamika dan Tantangan Pancasila sebagai Dasar Negara</vt:lpstr>
      <vt:lpstr>PowerPoint Presentation</vt:lpstr>
      <vt:lpstr>2. Argumen tentang Tantangan terhadap Pancasila</vt:lpstr>
      <vt:lpstr>Identifikasi terkait dengan tantangan yang melanda bangsa Indonesia</vt:lpstr>
      <vt:lpstr>PowerPoint Presentation</vt:lpstr>
      <vt:lpstr>Mendeskripsikan Esensi dan Urgensi Pancasila  sebagai Dasar Negara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PENEGAKAN HUKUM</dc:title>
  <dc:creator>HP</dc:creator>
  <cp:lastModifiedBy>ahmad jubaidi</cp:lastModifiedBy>
  <cp:revision>12</cp:revision>
  <dcterms:modified xsi:type="dcterms:W3CDTF">2021-08-12T14:01:56Z</dcterms:modified>
</cp:coreProperties>
</file>