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2" r:id="rId3"/>
    <p:sldId id="261" r:id="rId4"/>
    <p:sldId id="260" r:id="rId5"/>
    <p:sldId id="259" r:id="rId6"/>
    <p:sldId id="263" r:id="rId7"/>
    <p:sldId id="264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5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A45CB-C057-4CEA-924B-15614EFC9A90}" type="datetimeFigureOut">
              <a:rPr lang="en-US" smtClean="0"/>
              <a:t>1/20/2023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C08B3-1211-4837-A357-213FFF55BF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03882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A45CB-C057-4CEA-924B-15614EFC9A90}" type="datetimeFigureOut">
              <a:rPr lang="en-US" smtClean="0"/>
              <a:t>1/20/2023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C08B3-1211-4837-A357-213FFF55BF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90877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A45CB-C057-4CEA-924B-15614EFC9A90}" type="datetimeFigureOut">
              <a:rPr lang="en-US" smtClean="0"/>
              <a:t>1/20/2023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C08B3-1211-4837-A357-213FFF55BF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50535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A45CB-C057-4CEA-924B-15614EFC9A90}" type="datetimeFigureOut">
              <a:rPr lang="en-US" smtClean="0"/>
              <a:t>1/20/2023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C08B3-1211-4837-A357-213FFF55BF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25396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A45CB-C057-4CEA-924B-15614EFC9A90}" type="datetimeFigureOut">
              <a:rPr lang="en-US" smtClean="0"/>
              <a:t>1/20/2023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C08B3-1211-4837-A357-213FFF55BF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50100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A45CB-C057-4CEA-924B-15614EFC9A90}" type="datetimeFigureOut">
              <a:rPr lang="en-US" smtClean="0"/>
              <a:t>1/20/2023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C08B3-1211-4837-A357-213FFF55BF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06732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A45CB-C057-4CEA-924B-15614EFC9A90}" type="datetimeFigureOut">
              <a:rPr lang="en-US" smtClean="0"/>
              <a:t>1/20/2023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C08B3-1211-4837-A357-213FFF55BF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98362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A45CB-C057-4CEA-924B-15614EFC9A90}" type="datetimeFigureOut">
              <a:rPr lang="en-US" smtClean="0"/>
              <a:t>1/20/2023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C08B3-1211-4837-A357-213FFF55BF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66880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A45CB-C057-4CEA-924B-15614EFC9A90}" type="datetimeFigureOut">
              <a:rPr lang="en-US" smtClean="0"/>
              <a:t>1/20/2023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C08B3-1211-4837-A357-213FFF55BF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71811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A45CB-C057-4CEA-924B-15614EFC9A90}" type="datetimeFigureOut">
              <a:rPr lang="en-US" smtClean="0"/>
              <a:t>1/20/2023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C08B3-1211-4837-A357-213FFF55BF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19336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A45CB-C057-4CEA-924B-15614EFC9A90}" type="datetimeFigureOut">
              <a:rPr lang="en-US" smtClean="0"/>
              <a:t>1/20/2023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C08B3-1211-4837-A357-213FFF55BF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24338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4A45CB-C057-4CEA-924B-15614EFC9A90}" type="datetimeFigureOut">
              <a:rPr lang="en-US" smtClean="0"/>
              <a:t>1/20/2023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9C08B3-1211-4837-A357-213FFF55BF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40087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476672"/>
            <a:ext cx="7776864" cy="54300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741565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620688"/>
            <a:ext cx="7932317" cy="43924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441432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836712"/>
            <a:ext cx="7688372" cy="40324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407158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620688"/>
            <a:ext cx="7272808" cy="52327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870439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620687"/>
            <a:ext cx="6696744" cy="52457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042866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6" y="461485"/>
            <a:ext cx="7272808" cy="61967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896965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764704"/>
            <a:ext cx="6819815" cy="49685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210717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0</Words>
  <Application>Microsoft Office PowerPoint</Application>
  <PresentationFormat>On-screen Show (4:3)</PresentationFormat>
  <Paragraphs>0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acer</dc:creator>
  <cp:lastModifiedBy>acer</cp:lastModifiedBy>
  <cp:revision>7</cp:revision>
  <dcterms:created xsi:type="dcterms:W3CDTF">2023-01-20T02:26:36Z</dcterms:created>
  <dcterms:modified xsi:type="dcterms:W3CDTF">2023-01-20T03:09:35Z</dcterms:modified>
</cp:coreProperties>
</file>