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1746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Slide pembuka ini memperkenalkan judul presentasi dan identitas penyaji.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Jelaskan bahwa guru dapat menggunakan psikologi pendidikan untuk meningkatkan kualitas mengajar.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Tekankan dampak positif psikologi pendidikan bagi siswa dan guru.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Simpulkan bahwa psikologi pendidikan berperan besar dalam meningkatkan mutu pendidikan.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Jelaskan bahwa psikologi pendidikan membantu memahami bagaimana siswa belajar dan berkembang di sekolah.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Terangkan bahwa tujuan utama psikologi pendidikan adalah meningkatkan kualitas pembelajaran.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Uraikan bahwa psikologi pendidikan mencakup berbagai aspek dalam proses pendidikan.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Tekankan bahwa fokus kajian utama adalah individu dalam lingkungan pendidikan.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Contoh: siswa diberi hadiah saat menjawab benar agar termotivasi belajar.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Contoh: siswa diajak memahami konsep, bukan sekadar menghafal.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Contoh: diskusi kelompok dan pembelajaran berbasis proyek.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Contoh: guru memberi perhatian pada kebutuhan emosional siswa.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6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0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04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23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95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55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04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53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44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5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9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7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99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0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1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2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03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Konsep</a:t>
            </a:r>
            <a:r>
              <a:rPr b="1" dirty="0"/>
              <a:t> Dasar </a:t>
            </a:r>
            <a:r>
              <a:rPr b="1" dirty="0" err="1"/>
              <a:t>Psikologi</a:t>
            </a:r>
            <a:r>
              <a:rPr b="1" dirty="0"/>
              <a:t>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b="1" dirty="0" err="1"/>
              <a:t>Pengertian</a:t>
            </a:r>
            <a:endParaRPr lang="en-US" b="1" dirty="0"/>
          </a:p>
          <a:p>
            <a:r>
              <a:rPr lang="en-US" b="1" dirty="0" err="1"/>
              <a:t>Konsep</a:t>
            </a:r>
            <a:r>
              <a:rPr lang="en-US" b="1" dirty="0"/>
              <a:t> Dasar dan Ruang </a:t>
            </a:r>
            <a:r>
              <a:rPr lang="en-US" b="1" dirty="0" err="1"/>
              <a:t>Lingkup</a:t>
            </a:r>
            <a:r>
              <a:rPr lang="en-US" b="1" dirty="0"/>
              <a:t> </a:t>
            </a:r>
            <a:r>
              <a:rPr lang="en-US" b="1" dirty="0" err="1"/>
              <a:t>Psikologi</a:t>
            </a:r>
            <a:r>
              <a:rPr lang="en-US" b="1" dirty="0"/>
              <a:t> </a:t>
            </a:r>
            <a:r>
              <a:rPr lang="en-US" b="1" dirty="0" err="1"/>
              <a:t>pendidikan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Peran </a:t>
            </a:r>
            <a:r>
              <a:rPr b="1" dirty="0" err="1"/>
              <a:t>Psikologi</a:t>
            </a:r>
            <a:r>
              <a:rPr b="1" dirty="0"/>
              <a:t>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Memahami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karakter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siswa</a:t>
            </a:r>
            <a:endParaRPr sz="28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Mengembangkan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metode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pembelajaran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Mengatasi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kesulitan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belajar</a:t>
            </a:r>
            <a:endParaRPr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Manfaat Psikologi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Meningkatkan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prestasi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belajar</a:t>
            </a:r>
            <a:endParaRPr sz="28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Mengembangkan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potensi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siswa</a:t>
            </a:r>
            <a:endParaRPr sz="28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Menciptakan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lingkungan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belajar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kondusif</a:t>
            </a:r>
            <a:endParaRPr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800" b="1" dirty="0"/>
              <a:t>Kesimpulan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7FD87-2E2B-A5A8-A471-D6CFE05892B4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866440" y="4781862"/>
            <a:ext cx="6343673" cy="1528997"/>
          </a:xfrm>
        </p:spPr>
        <p:txBody>
          <a:bodyPr>
            <a:normAutofit lnSpcReduction="10000"/>
          </a:bodyPr>
          <a:lstStyle/>
          <a:p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Psikologi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pendidikan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sangat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penting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dalam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dunia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pendidikan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karena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membantu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memahami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proses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belajar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dan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perkembangan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peserta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didik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Psikologi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Psikologi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pendidikan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adalah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cabang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psikologi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mempelajari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perilaku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manusia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dalam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konteks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pendidikan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Fokus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pada proses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belajar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dan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perkembangan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peserta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didik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Tujuan </a:t>
            </a:r>
            <a:r>
              <a:rPr b="1" dirty="0" err="1"/>
              <a:t>Psikologi</a:t>
            </a:r>
            <a:r>
              <a:rPr b="1" dirty="0"/>
              <a:t>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175796" y="1717942"/>
            <a:ext cx="3082516" cy="3768457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Memahami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proses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belajar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peserta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didik</a:t>
            </a:r>
            <a:endParaRPr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Membantu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guru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menciptakan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pembelajaran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efektif</a:t>
            </a:r>
            <a:endParaRPr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Mengembangkan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potensi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siswa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400" b="1" dirty="0" err="1">
                <a:solidFill>
                  <a:schemeClr val="accent6">
                    <a:lumMod val="50000"/>
                  </a:schemeClr>
                </a:solidFill>
              </a:rPr>
              <a:t>secara</a:t>
            </a:r>
            <a:r>
              <a:rPr sz="2400" b="1" dirty="0">
                <a:solidFill>
                  <a:schemeClr val="accent6">
                    <a:lumMod val="50000"/>
                  </a:schemeClr>
                </a:solidFill>
              </a:rPr>
              <a:t> optimal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Ruang </a:t>
            </a:r>
            <a:r>
              <a:rPr b="1" dirty="0" err="1"/>
              <a:t>Lingkup</a:t>
            </a:r>
            <a:r>
              <a:rPr b="1" dirty="0"/>
              <a:t> </a:t>
            </a:r>
            <a:r>
              <a:rPr b="1" dirty="0" err="1"/>
              <a:t>Psikologi</a:t>
            </a:r>
            <a:r>
              <a:rPr b="1" dirty="0"/>
              <a:t>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119261" y="1289154"/>
            <a:ext cx="3082516" cy="424221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Perkembangan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peserta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didik</a:t>
            </a:r>
            <a:endParaRPr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Motivasi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belajar</a:t>
            </a:r>
            <a:endParaRPr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Evaluasi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hasil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belajar</a:t>
            </a:r>
            <a:endParaRPr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Interaksi</a:t>
            </a:r>
            <a:r>
              <a:rPr sz="2800" b="1" dirty="0">
                <a:solidFill>
                  <a:schemeClr val="accent6">
                    <a:lumMod val="50000"/>
                  </a:schemeClr>
                </a:solidFill>
              </a:rPr>
              <a:t> guru dan </a:t>
            </a:r>
            <a:r>
              <a:rPr sz="2800" b="1" dirty="0" err="1">
                <a:solidFill>
                  <a:schemeClr val="accent6">
                    <a:lumMod val="50000"/>
                  </a:schemeClr>
                </a:solidFill>
              </a:rPr>
              <a:t>siswa</a:t>
            </a:r>
            <a:endParaRPr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Objek</a:t>
            </a:r>
            <a:r>
              <a:rPr b="1" dirty="0"/>
              <a:t> Kajian </a:t>
            </a:r>
            <a:r>
              <a:rPr b="1" dirty="0" err="1"/>
              <a:t>Psikologi</a:t>
            </a:r>
            <a:r>
              <a:rPr b="1" dirty="0"/>
              <a:t>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Peserta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didik</a:t>
            </a:r>
            <a:endParaRPr sz="3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Guru dan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tenaga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pendidik</a:t>
            </a:r>
            <a:endParaRPr sz="3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Proses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pembelajaran</a:t>
            </a:r>
            <a:endParaRPr sz="3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Lingkungan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belajar</a:t>
            </a:r>
            <a:endParaRPr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Teori </a:t>
            </a:r>
            <a:r>
              <a:rPr b="1" dirty="0" err="1"/>
              <a:t>Belajar</a:t>
            </a:r>
            <a:r>
              <a:rPr b="1" dirty="0"/>
              <a:t> Behaviorisme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Menekankan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hubungan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stimulus–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respons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Tokoh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: Pavlov, Watson, Skinner.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Teori </a:t>
            </a:r>
            <a:r>
              <a:rPr b="1" dirty="0" err="1"/>
              <a:t>Belajar</a:t>
            </a:r>
            <a:r>
              <a:rPr b="1" dirty="0"/>
              <a:t> </a:t>
            </a:r>
            <a:r>
              <a:rPr b="1" dirty="0" err="1"/>
              <a:t>Kognitivisme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Menekankan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proses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berpikir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dan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pemahaman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Tokoh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: Piaget, Bruner.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Teori </a:t>
            </a:r>
            <a:r>
              <a:rPr b="1" dirty="0" err="1"/>
              <a:t>Belajar</a:t>
            </a:r>
            <a:r>
              <a:rPr b="1" dirty="0"/>
              <a:t> </a:t>
            </a:r>
            <a:r>
              <a:rPr b="1" dirty="0" err="1"/>
              <a:t>Konstruktivisme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Pengetahuan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dibangun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sendiri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oleh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peserta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didik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Tokoh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: Vygotsky.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Teori </a:t>
            </a:r>
            <a:r>
              <a:rPr b="1" dirty="0" err="1"/>
              <a:t>Belajar</a:t>
            </a:r>
            <a:r>
              <a:rPr b="1" dirty="0"/>
              <a:t> </a:t>
            </a:r>
            <a:r>
              <a:rPr b="1" dirty="0" err="1"/>
              <a:t>Humanistik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Menekankan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perkembangan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potensi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diri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sz="3200" b="1" dirty="0" err="1">
                <a:solidFill>
                  <a:schemeClr val="accent6">
                    <a:lumMod val="50000"/>
                  </a:schemeClr>
                </a:solidFill>
              </a:rPr>
              <a:t>Tokoh</a:t>
            </a:r>
            <a:r>
              <a:rPr sz="3200" b="1" dirty="0">
                <a:solidFill>
                  <a:schemeClr val="accent6">
                    <a:lumMod val="50000"/>
                  </a:schemeClr>
                </a:solidFill>
              </a:rPr>
              <a:t>: Maslow, Rogers.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24</TotalTime>
  <Words>321</Words>
  <Application>Microsoft Office PowerPoint</Application>
  <PresentationFormat>On-screen Show (4:3)</PresentationFormat>
  <Paragraphs>54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 Boardroom</vt:lpstr>
      <vt:lpstr>Konsep Dasar Psikologi Pendidikan</vt:lpstr>
      <vt:lpstr>Pengertian Psikologi Pendidikan</vt:lpstr>
      <vt:lpstr>Tujuan Psikologi Pendidikan</vt:lpstr>
      <vt:lpstr>Ruang Lingkup Psikologi Pendidikan</vt:lpstr>
      <vt:lpstr>Objek Kajian Psikologi Pendidikan</vt:lpstr>
      <vt:lpstr>Teori Belajar Behaviorisme</vt:lpstr>
      <vt:lpstr>Teori Belajar Kognitivisme</vt:lpstr>
      <vt:lpstr>Teori Belajar Konstruktivisme</vt:lpstr>
      <vt:lpstr>Teori Belajar Humanistik</vt:lpstr>
      <vt:lpstr>Peran Psikologi Pendidikan</vt:lpstr>
      <vt:lpstr>Manfaat Psikologi Pendidikan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lenovo lenovo</cp:lastModifiedBy>
  <cp:revision>2</cp:revision>
  <dcterms:created xsi:type="dcterms:W3CDTF">2013-01-27T09:14:16Z</dcterms:created>
  <dcterms:modified xsi:type="dcterms:W3CDTF">2026-02-04T01:26:30Z</dcterms:modified>
  <cp:category/>
</cp:coreProperties>
</file>