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95" r:id="rId2"/>
    <p:sldId id="273" r:id="rId3"/>
    <p:sldId id="313" r:id="rId4"/>
    <p:sldId id="315" r:id="rId5"/>
    <p:sldId id="311" r:id="rId6"/>
    <p:sldId id="309" r:id="rId7"/>
    <p:sldId id="316" r:id="rId8"/>
    <p:sldId id="317" r:id="rId9"/>
    <p:sldId id="318" r:id="rId10"/>
    <p:sldId id="320" r:id="rId11"/>
    <p:sldId id="322" r:id="rId12"/>
    <p:sldId id="323" r:id="rId13"/>
    <p:sldId id="324" r:id="rId14"/>
    <p:sldId id="325" r:id="rId15"/>
    <p:sldId id="261" r:id="rId16"/>
    <p:sldId id="326" r:id="rId17"/>
    <p:sldId id="327" r:id="rId18"/>
    <p:sldId id="328" r:id="rId19"/>
    <p:sldId id="305" r:id="rId20"/>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186ADD-C013-9C45-9251-96262FCF4440}" v="306" dt="2021-05-28T09:17:40.341"/>
  </p1510:revLst>
</p1510:revInfo>
</file>

<file path=ppt/tableStyles.xml><?xml version="1.0" encoding="utf-8"?>
<a:tblStyleLst xmlns:a="http://schemas.openxmlformats.org/drawingml/2006/main" def="{5C22544A-7EE6-4342-B048-85BDC9FD1C3A}">
  <a:tblStyle styleId="{5C22544A-7EE6-4342-B048-85BDC9FD1C3A}" styleName="Gaya Medium 2 - Akse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46"/>
    <p:restoredTop sz="94650"/>
  </p:normalViewPr>
  <p:slideViewPr>
    <p:cSldViewPr snapToGrid="0" snapToObjects="1">
      <p:cViewPr varScale="1">
        <p:scale>
          <a:sx n="61" d="100"/>
          <a:sy n="61" d="100"/>
        </p:scale>
        <p:origin x="972"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ampungan Hea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Tampungan Tanggal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294FF2-7411-8C46-8AB3-23505410B94F}" type="datetimeFigureOut">
              <a:rPr lang="id-ID" smtClean="0"/>
              <a:t>11/06/2021</a:t>
            </a:fld>
            <a:endParaRPr lang="id-ID"/>
          </a:p>
        </p:txBody>
      </p:sp>
      <p:sp>
        <p:nvSpPr>
          <p:cNvPr id="4" name="Tampungan Gambar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Tampungan Catatan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6" name="Tampungan Ka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Tampungan Nomor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7073EE-846E-E34F-801E-3881E8B8430C}" type="slidenum">
              <a:rPr lang="id-ID" smtClean="0"/>
              <a:t>‹#›</a:t>
            </a:fld>
            <a:endParaRPr lang="id-ID"/>
          </a:p>
        </p:txBody>
      </p:sp>
    </p:spTree>
    <p:extLst>
      <p:ext uri="{BB962C8B-B14F-4D97-AF65-F5344CB8AC3E}">
        <p14:creationId xmlns:p14="http://schemas.microsoft.com/office/powerpoint/2010/main" val="3268317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6"/>
        <p:cNvGrpSpPr/>
        <p:nvPr/>
      </p:nvGrpSpPr>
      <p:grpSpPr>
        <a:xfrm>
          <a:off x="0" y="0"/>
          <a:ext cx="0" cy="0"/>
          <a:chOff x="0" y="0"/>
          <a:chExt cx="0" cy="0"/>
        </a:xfrm>
      </p:grpSpPr>
      <p:sp>
        <p:nvSpPr>
          <p:cNvPr id="1487" name="Google Shape;1487;g8b8223d95a_0_3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8" name="Google Shape;1488;g8b8223d95a_0_3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Judul">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7B9A8E8C-FD27-C544-A4B0-5E23EFD49C69}"/>
              </a:ext>
            </a:extLst>
          </p:cNvPr>
          <p:cNvSpPr>
            <a:spLocks noGrp="1"/>
          </p:cNvSpPr>
          <p:nvPr>
            <p:ph type="ctrTitle"/>
          </p:nvPr>
        </p:nvSpPr>
        <p:spPr>
          <a:xfrm>
            <a:off x="1524000" y="1122363"/>
            <a:ext cx="9144000" cy="2387600"/>
          </a:xfrm>
        </p:spPr>
        <p:txBody>
          <a:bodyPr anchor="b"/>
          <a:lstStyle>
            <a:lvl1pPr algn="ctr">
              <a:defRPr sz="6000"/>
            </a:lvl1pPr>
          </a:lstStyle>
          <a:p>
            <a:r>
              <a:rPr lang="id-ID"/>
              <a:t>Klik untuk mengedit gaya judul Master</a:t>
            </a:r>
          </a:p>
        </p:txBody>
      </p:sp>
      <p:sp>
        <p:nvSpPr>
          <p:cNvPr id="3" name="Subjudul 2">
            <a:extLst>
              <a:ext uri="{FF2B5EF4-FFF2-40B4-BE49-F238E27FC236}">
                <a16:creationId xmlns:a16="http://schemas.microsoft.com/office/drawing/2014/main" id="{03E16BB5-D217-7D48-8C01-C9EA28E87A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d-ID"/>
              <a:t>Klik untuk mengedit gaya subjudul Master</a:t>
            </a:r>
          </a:p>
        </p:txBody>
      </p:sp>
      <p:sp>
        <p:nvSpPr>
          <p:cNvPr id="4" name="Tampungan Tanggal 3">
            <a:extLst>
              <a:ext uri="{FF2B5EF4-FFF2-40B4-BE49-F238E27FC236}">
                <a16:creationId xmlns:a16="http://schemas.microsoft.com/office/drawing/2014/main" id="{C2F6CDD8-9C8E-8543-AEF8-2E33E835B16C}"/>
              </a:ext>
            </a:extLst>
          </p:cNvPr>
          <p:cNvSpPr>
            <a:spLocks noGrp="1"/>
          </p:cNvSpPr>
          <p:nvPr>
            <p:ph type="dt" sz="half" idx="10"/>
          </p:nvPr>
        </p:nvSpPr>
        <p:spPr/>
        <p:txBody>
          <a:bodyPr/>
          <a:lstStyle/>
          <a:p>
            <a:fld id="{DF52EED1-D300-034A-A294-3685A160F0FE}" type="datetimeFigureOut">
              <a:rPr lang="id-ID" smtClean="0"/>
              <a:t>11/06/2021</a:t>
            </a:fld>
            <a:endParaRPr lang="id-ID"/>
          </a:p>
        </p:txBody>
      </p:sp>
      <p:sp>
        <p:nvSpPr>
          <p:cNvPr id="5" name="Tampungan Kaki 4">
            <a:extLst>
              <a:ext uri="{FF2B5EF4-FFF2-40B4-BE49-F238E27FC236}">
                <a16:creationId xmlns:a16="http://schemas.microsoft.com/office/drawing/2014/main" id="{CA778EED-3CE4-CF4D-AECC-75E353A48B2A}"/>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09E82A99-E627-3F4B-88BD-3D18228FC8BC}"/>
              </a:ext>
            </a:extLst>
          </p:cNvPr>
          <p:cNvSpPr>
            <a:spLocks noGrp="1"/>
          </p:cNvSpPr>
          <p:nvPr>
            <p:ph type="sldNum" sz="quarter" idx="12"/>
          </p:nvPr>
        </p:nvSpPr>
        <p:spPr/>
        <p:txBody>
          <a:bodyPr/>
          <a:lstStyle/>
          <a:p>
            <a:fld id="{0E2BCD92-F3EF-E143-988C-2501AA7C4F85}" type="slidenum">
              <a:rPr lang="id-ID" smtClean="0"/>
              <a:t>‹#›</a:t>
            </a:fld>
            <a:endParaRPr lang="id-ID"/>
          </a:p>
        </p:txBody>
      </p:sp>
    </p:spTree>
    <p:extLst>
      <p:ext uri="{BB962C8B-B14F-4D97-AF65-F5344CB8AC3E}">
        <p14:creationId xmlns:p14="http://schemas.microsoft.com/office/powerpoint/2010/main" val="1161410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43F8BD38-E0A6-7C40-A07C-BA0F25CDC7A2}"/>
              </a:ext>
            </a:extLst>
          </p:cNvPr>
          <p:cNvSpPr>
            <a:spLocks noGrp="1"/>
          </p:cNvSpPr>
          <p:nvPr>
            <p:ph type="title"/>
          </p:nvPr>
        </p:nvSpPr>
        <p:spPr/>
        <p:txBody>
          <a:bodyPr/>
          <a:lstStyle/>
          <a:p>
            <a:r>
              <a:rPr lang="id-ID"/>
              <a:t>Klik untuk mengedit gaya judul Master</a:t>
            </a:r>
          </a:p>
        </p:txBody>
      </p:sp>
      <p:sp>
        <p:nvSpPr>
          <p:cNvPr id="3" name="Tampungan Teks Vertikal 2">
            <a:extLst>
              <a:ext uri="{FF2B5EF4-FFF2-40B4-BE49-F238E27FC236}">
                <a16:creationId xmlns:a16="http://schemas.microsoft.com/office/drawing/2014/main" id="{EB481889-E144-5C4A-B1BF-30B6D58693A1}"/>
              </a:ext>
            </a:extLst>
          </p:cNvPr>
          <p:cNvSpPr>
            <a:spLocks noGrp="1"/>
          </p:cNvSpPr>
          <p:nvPr>
            <p:ph type="body" orient="vert" idx="1"/>
          </p:nvPr>
        </p:nvSpPr>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anggal 3">
            <a:extLst>
              <a:ext uri="{FF2B5EF4-FFF2-40B4-BE49-F238E27FC236}">
                <a16:creationId xmlns:a16="http://schemas.microsoft.com/office/drawing/2014/main" id="{4128B08C-76F4-5F4D-9395-A99E3D4A5822}"/>
              </a:ext>
            </a:extLst>
          </p:cNvPr>
          <p:cNvSpPr>
            <a:spLocks noGrp="1"/>
          </p:cNvSpPr>
          <p:nvPr>
            <p:ph type="dt" sz="half" idx="10"/>
          </p:nvPr>
        </p:nvSpPr>
        <p:spPr/>
        <p:txBody>
          <a:bodyPr/>
          <a:lstStyle/>
          <a:p>
            <a:fld id="{DF52EED1-D300-034A-A294-3685A160F0FE}" type="datetimeFigureOut">
              <a:rPr lang="id-ID" smtClean="0"/>
              <a:t>11/06/2021</a:t>
            </a:fld>
            <a:endParaRPr lang="id-ID"/>
          </a:p>
        </p:txBody>
      </p:sp>
      <p:sp>
        <p:nvSpPr>
          <p:cNvPr id="5" name="Tampungan Kaki 4">
            <a:extLst>
              <a:ext uri="{FF2B5EF4-FFF2-40B4-BE49-F238E27FC236}">
                <a16:creationId xmlns:a16="http://schemas.microsoft.com/office/drawing/2014/main" id="{9E34EFC5-88CE-BA45-AFEA-593E5E4CA6D1}"/>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5CFF6ED0-5B08-044F-87A5-F4C3A5D70291}"/>
              </a:ext>
            </a:extLst>
          </p:cNvPr>
          <p:cNvSpPr>
            <a:spLocks noGrp="1"/>
          </p:cNvSpPr>
          <p:nvPr>
            <p:ph type="sldNum" sz="quarter" idx="12"/>
          </p:nvPr>
        </p:nvSpPr>
        <p:spPr/>
        <p:txBody>
          <a:bodyPr/>
          <a:lstStyle/>
          <a:p>
            <a:fld id="{0E2BCD92-F3EF-E143-988C-2501AA7C4F85}" type="slidenum">
              <a:rPr lang="id-ID" smtClean="0"/>
              <a:t>‹#›</a:t>
            </a:fld>
            <a:endParaRPr lang="id-ID"/>
          </a:p>
        </p:txBody>
      </p:sp>
    </p:spTree>
    <p:extLst>
      <p:ext uri="{BB962C8B-B14F-4D97-AF65-F5344CB8AC3E}">
        <p14:creationId xmlns:p14="http://schemas.microsoft.com/office/powerpoint/2010/main" val="1021746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Judul Vertikal dan Teks">
    <p:spTree>
      <p:nvGrpSpPr>
        <p:cNvPr id="1" name=""/>
        <p:cNvGrpSpPr/>
        <p:nvPr/>
      </p:nvGrpSpPr>
      <p:grpSpPr>
        <a:xfrm>
          <a:off x="0" y="0"/>
          <a:ext cx="0" cy="0"/>
          <a:chOff x="0" y="0"/>
          <a:chExt cx="0" cy="0"/>
        </a:xfrm>
      </p:grpSpPr>
      <p:sp>
        <p:nvSpPr>
          <p:cNvPr id="2" name="Judul Vertikal 1">
            <a:extLst>
              <a:ext uri="{FF2B5EF4-FFF2-40B4-BE49-F238E27FC236}">
                <a16:creationId xmlns:a16="http://schemas.microsoft.com/office/drawing/2014/main" id="{46E5A477-60F8-A147-9780-58FAAA0F1A8C}"/>
              </a:ext>
            </a:extLst>
          </p:cNvPr>
          <p:cNvSpPr>
            <a:spLocks noGrp="1"/>
          </p:cNvSpPr>
          <p:nvPr>
            <p:ph type="title" orient="vert"/>
          </p:nvPr>
        </p:nvSpPr>
        <p:spPr>
          <a:xfrm>
            <a:off x="8724900" y="365125"/>
            <a:ext cx="2628900" cy="5811838"/>
          </a:xfrm>
        </p:spPr>
        <p:txBody>
          <a:bodyPr vert="eaVert"/>
          <a:lstStyle/>
          <a:p>
            <a:r>
              <a:rPr lang="id-ID"/>
              <a:t>Klik untuk mengedit gaya judul Master</a:t>
            </a:r>
          </a:p>
        </p:txBody>
      </p:sp>
      <p:sp>
        <p:nvSpPr>
          <p:cNvPr id="3" name="Tampungan Teks Vertikal 2">
            <a:extLst>
              <a:ext uri="{FF2B5EF4-FFF2-40B4-BE49-F238E27FC236}">
                <a16:creationId xmlns:a16="http://schemas.microsoft.com/office/drawing/2014/main" id="{BB1F45C9-D209-A745-AAC2-BA8724AD9B65}"/>
              </a:ext>
            </a:extLst>
          </p:cNvPr>
          <p:cNvSpPr>
            <a:spLocks noGrp="1"/>
          </p:cNvSpPr>
          <p:nvPr>
            <p:ph type="body" orient="vert" idx="1"/>
          </p:nvPr>
        </p:nvSpPr>
        <p:spPr>
          <a:xfrm>
            <a:off x="838200" y="365125"/>
            <a:ext cx="7734300" cy="5811838"/>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anggal 3">
            <a:extLst>
              <a:ext uri="{FF2B5EF4-FFF2-40B4-BE49-F238E27FC236}">
                <a16:creationId xmlns:a16="http://schemas.microsoft.com/office/drawing/2014/main" id="{EC6ED72F-880B-C641-B18F-2721217375AC}"/>
              </a:ext>
            </a:extLst>
          </p:cNvPr>
          <p:cNvSpPr>
            <a:spLocks noGrp="1"/>
          </p:cNvSpPr>
          <p:nvPr>
            <p:ph type="dt" sz="half" idx="10"/>
          </p:nvPr>
        </p:nvSpPr>
        <p:spPr/>
        <p:txBody>
          <a:bodyPr/>
          <a:lstStyle/>
          <a:p>
            <a:fld id="{DF52EED1-D300-034A-A294-3685A160F0FE}" type="datetimeFigureOut">
              <a:rPr lang="id-ID" smtClean="0"/>
              <a:t>11/06/2021</a:t>
            </a:fld>
            <a:endParaRPr lang="id-ID"/>
          </a:p>
        </p:txBody>
      </p:sp>
      <p:sp>
        <p:nvSpPr>
          <p:cNvPr id="5" name="Tampungan Kaki 4">
            <a:extLst>
              <a:ext uri="{FF2B5EF4-FFF2-40B4-BE49-F238E27FC236}">
                <a16:creationId xmlns:a16="http://schemas.microsoft.com/office/drawing/2014/main" id="{9060CE95-4D09-EA42-AFB0-342E563BCF6E}"/>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08553158-5015-9645-B8BE-2E0C96BAE769}"/>
              </a:ext>
            </a:extLst>
          </p:cNvPr>
          <p:cNvSpPr>
            <a:spLocks noGrp="1"/>
          </p:cNvSpPr>
          <p:nvPr>
            <p:ph type="sldNum" sz="quarter" idx="12"/>
          </p:nvPr>
        </p:nvSpPr>
        <p:spPr/>
        <p:txBody>
          <a:bodyPr/>
          <a:lstStyle/>
          <a:p>
            <a:fld id="{0E2BCD92-F3EF-E143-988C-2501AA7C4F85}" type="slidenum">
              <a:rPr lang="id-ID" smtClean="0"/>
              <a:t>‹#›</a:t>
            </a:fld>
            <a:endParaRPr lang="id-ID"/>
          </a:p>
        </p:txBody>
      </p:sp>
    </p:spTree>
    <p:extLst>
      <p:ext uri="{BB962C8B-B14F-4D97-AF65-F5344CB8AC3E}">
        <p14:creationId xmlns:p14="http://schemas.microsoft.com/office/powerpoint/2010/main" val="59734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152"/>
        <p:cNvGrpSpPr/>
        <p:nvPr/>
      </p:nvGrpSpPr>
      <p:grpSpPr>
        <a:xfrm>
          <a:off x="0" y="0"/>
          <a:ext cx="0" cy="0"/>
          <a:chOff x="0" y="0"/>
          <a:chExt cx="0" cy="0"/>
        </a:xfrm>
      </p:grpSpPr>
      <p:sp>
        <p:nvSpPr>
          <p:cNvPr id="153" name="Google Shape;153;p11"/>
          <p:cNvSpPr txBox="1">
            <a:spLocks noGrp="1"/>
          </p:cNvSpPr>
          <p:nvPr>
            <p:ph type="title" hasCustomPrompt="1"/>
          </p:nvPr>
        </p:nvSpPr>
        <p:spPr>
          <a:xfrm>
            <a:off x="415600" y="1474833"/>
            <a:ext cx="11360800" cy="2618000"/>
          </a:xfrm>
          <a:prstGeom prst="rect">
            <a:avLst/>
          </a:prstGeom>
        </p:spPr>
        <p:txBody>
          <a:bodyPr spcFirstLastPara="1" wrap="square" lIns="91425" tIns="91425" rIns="91425" bIns="91425" anchor="b" anchorCtr="0">
            <a:noAutofit/>
          </a:bodyPr>
          <a:lstStyle>
            <a:lvl1pPr lvl="0" algn="ctr">
              <a:spcBef>
                <a:spcPts val="0"/>
              </a:spcBef>
              <a:spcAft>
                <a:spcPts val="0"/>
              </a:spcAft>
              <a:buSzPts val="7200"/>
              <a:buNone/>
              <a:defRPr sz="9600"/>
            </a:lvl1pPr>
            <a:lvl2pPr lvl="1" algn="ctr">
              <a:spcBef>
                <a:spcPts val="0"/>
              </a:spcBef>
              <a:spcAft>
                <a:spcPts val="0"/>
              </a:spcAft>
              <a:buSzPts val="12000"/>
              <a:buNone/>
              <a:defRPr sz="16000"/>
            </a:lvl2pPr>
            <a:lvl3pPr lvl="2" algn="ctr">
              <a:spcBef>
                <a:spcPts val="0"/>
              </a:spcBef>
              <a:spcAft>
                <a:spcPts val="0"/>
              </a:spcAft>
              <a:buSzPts val="12000"/>
              <a:buNone/>
              <a:defRPr sz="16000"/>
            </a:lvl3pPr>
            <a:lvl4pPr lvl="3" algn="ctr">
              <a:spcBef>
                <a:spcPts val="0"/>
              </a:spcBef>
              <a:spcAft>
                <a:spcPts val="0"/>
              </a:spcAft>
              <a:buSzPts val="12000"/>
              <a:buNone/>
              <a:defRPr sz="16000"/>
            </a:lvl4pPr>
            <a:lvl5pPr lvl="4" algn="ctr">
              <a:spcBef>
                <a:spcPts val="0"/>
              </a:spcBef>
              <a:spcAft>
                <a:spcPts val="0"/>
              </a:spcAft>
              <a:buSzPts val="12000"/>
              <a:buNone/>
              <a:defRPr sz="16000"/>
            </a:lvl5pPr>
            <a:lvl6pPr lvl="5" algn="ctr">
              <a:spcBef>
                <a:spcPts val="0"/>
              </a:spcBef>
              <a:spcAft>
                <a:spcPts val="0"/>
              </a:spcAft>
              <a:buSzPts val="12000"/>
              <a:buNone/>
              <a:defRPr sz="16000"/>
            </a:lvl6pPr>
            <a:lvl7pPr lvl="6" algn="ctr">
              <a:spcBef>
                <a:spcPts val="0"/>
              </a:spcBef>
              <a:spcAft>
                <a:spcPts val="0"/>
              </a:spcAft>
              <a:buSzPts val="12000"/>
              <a:buNone/>
              <a:defRPr sz="16000"/>
            </a:lvl7pPr>
            <a:lvl8pPr lvl="7" algn="ctr">
              <a:spcBef>
                <a:spcPts val="0"/>
              </a:spcBef>
              <a:spcAft>
                <a:spcPts val="0"/>
              </a:spcAft>
              <a:buSzPts val="12000"/>
              <a:buNone/>
              <a:defRPr sz="16000"/>
            </a:lvl8pPr>
            <a:lvl9pPr lvl="8" algn="ctr">
              <a:spcBef>
                <a:spcPts val="0"/>
              </a:spcBef>
              <a:spcAft>
                <a:spcPts val="0"/>
              </a:spcAft>
              <a:buSzPts val="12000"/>
              <a:buNone/>
              <a:defRPr sz="16000"/>
            </a:lvl9pPr>
          </a:lstStyle>
          <a:p>
            <a:r>
              <a:t>xx%</a:t>
            </a:r>
          </a:p>
        </p:txBody>
      </p:sp>
      <p:sp>
        <p:nvSpPr>
          <p:cNvPr id="154" name="Google Shape;154;p11"/>
          <p:cNvSpPr txBox="1">
            <a:spLocks noGrp="1"/>
          </p:cNvSpPr>
          <p:nvPr>
            <p:ph type="body" idx="1"/>
          </p:nvPr>
        </p:nvSpPr>
        <p:spPr>
          <a:xfrm>
            <a:off x="415600" y="3999767"/>
            <a:ext cx="11360800" cy="1734400"/>
          </a:xfrm>
          <a:prstGeom prst="rect">
            <a:avLst/>
          </a:prstGeom>
        </p:spPr>
        <p:txBody>
          <a:bodyPr spcFirstLastPara="1" wrap="square" lIns="91425" tIns="91425" rIns="91425" bIns="91425" anchor="t" anchorCtr="0">
            <a:noAutofit/>
          </a:bodyPr>
          <a:lstStyle>
            <a:lvl1pPr marL="609585" lvl="0" indent="-457189" algn="ctr">
              <a:spcBef>
                <a:spcPts val="0"/>
              </a:spcBef>
              <a:spcAft>
                <a:spcPts val="0"/>
              </a:spcAft>
              <a:buSzPts val="1800"/>
              <a:buChar char="●"/>
              <a:defRPr/>
            </a:lvl1pPr>
            <a:lvl2pPr marL="1219170" lvl="1" indent="-457189" algn="ctr">
              <a:spcBef>
                <a:spcPts val="2133"/>
              </a:spcBef>
              <a:spcAft>
                <a:spcPts val="0"/>
              </a:spcAft>
              <a:buSzPts val="1800"/>
              <a:buChar char="○"/>
              <a:defRPr sz="2400"/>
            </a:lvl2pPr>
            <a:lvl3pPr marL="1828754" lvl="2" indent="-457189" algn="ctr">
              <a:spcBef>
                <a:spcPts val="2133"/>
              </a:spcBef>
              <a:spcAft>
                <a:spcPts val="0"/>
              </a:spcAft>
              <a:buSzPts val="1800"/>
              <a:buChar char="■"/>
              <a:defRPr sz="2400"/>
            </a:lvl3pPr>
            <a:lvl4pPr marL="2438339" lvl="3" indent="-457189" algn="ctr">
              <a:spcBef>
                <a:spcPts val="2133"/>
              </a:spcBef>
              <a:spcAft>
                <a:spcPts val="0"/>
              </a:spcAft>
              <a:buSzPts val="1800"/>
              <a:buChar char="●"/>
              <a:defRPr sz="2400"/>
            </a:lvl4pPr>
            <a:lvl5pPr marL="3047924" lvl="4" indent="-457189" algn="ctr">
              <a:spcBef>
                <a:spcPts val="2133"/>
              </a:spcBef>
              <a:spcAft>
                <a:spcPts val="0"/>
              </a:spcAft>
              <a:buSzPts val="1800"/>
              <a:buChar char="○"/>
              <a:defRPr sz="2400"/>
            </a:lvl5pPr>
            <a:lvl6pPr marL="3657509" lvl="5" indent="-457189" algn="ctr">
              <a:spcBef>
                <a:spcPts val="2133"/>
              </a:spcBef>
              <a:spcAft>
                <a:spcPts val="0"/>
              </a:spcAft>
              <a:buSzPts val="1800"/>
              <a:buChar char="■"/>
              <a:defRPr sz="2400"/>
            </a:lvl6pPr>
            <a:lvl7pPr marL="4267093" lvl="6" indent="-457189" algn="ctr">
              <a:spcBef>
                <a:spcPts val="2133"/>
              </a:spcBef>
              <a:spcAft>
                <a:spcPts val="0"/>
              </a:spcAft>
              <a:buSzPts val="1800"/>
              <a:buChar char="●"/>
              <a:defRPr sz="2400"/>
            </a:lvl7pPr>
            <a:lvl8pPr marL="4876678" lvl="7" indent="-457189" algn="ctr">
              <a:spcBef>
                <a:spcPts val="2133"/>
              </a:spcBef>
              <a:spcAft>
                <a:spcPts val="0"/>
              </a:spcAft>
              <a:buSzPts val="1800"/>
              <a:buChar char="○"/>
              <a:defRPr sz="2400"/>
            </a:lvl8pPr>
            <a:lvl9pPr marL="5486263" lvl="8" indent="-457189" algn="ctr">
              <a:spcBef>
                <a:spcPts val="2133"/>
              </a:spcBef>
              <a:spcAft>
                <a:spcPts val="2133"/>
              </a:spcAft>
              <a:buSzPts val="1800"/>
              <a:buChar char="■"/>
              <a:defRPr sz="2400"/>
            </a:lvl9pPr>
          </a:lstStyle>
          <a:p>
            <a:endParaRPr/>
          </a:p>
        </p:txBody>
      </p:sp>
      <p:grpSp>
        <p:nvGrpSpPr>
          <p:cNvPr id="155" name="Google Shape;155;p11"/>
          <p:cNvGrpSpPr/>
          <p:nvPr/>
        </p:nvGrpSpPr>
        <p:grpSpPr>
          <a:xfrm>
            <a:off x="5219198" y="-588427"/>
            <a:ext cx="7917993" cy="4681252"/>
            <a:chOff x="-3640850" y="-1686225"/>
            <a:chExt cx="2369900" cy="1401125"/>
          </a:xfrm>
        </p:grpSpPr>
        <p:sp>
          <p:nvSpPr>
            <p:cNvPr id="156" name="Google Shape;156;p11"/>
            <p:cNvSpPr/>
            <p:nvPr/>
          </p:nvSpPr>
          <p:spPr>
            <a:xfrm>
              <a:off x="-2031550" y="-1012175"/>
              <a:ext cx="623250" cy="727075"/>
            </a:xfrm>
            <a:custGeom>
              <a:avLst/>
              <a:gdLst/>
              <a:ahLst/>
              <a:cxnLst/>
              <a:rect l="l" t="t" r="r" b="b"/>
              <a:pathLst>
                <a:path w="24930" h="29083" extrusionOk="0">
                  <a:moveTo>
                    <a:pt x="299" y="0"/>
                  </a:moveTo>
                  <a:lnTo>
                    <a:pt x="299" y="0"/>
                  </a:lnTo>
                  <a:cubicBezTo>
                    <a:pt x="133" y="2803"/>
                    <a:pt x="0" y="5769"/>
                    <a:pt x="1310" y="8253"/>
                  </a:cubicBezTo>
                  <a:cubicBezTo>
                    <a:pt x="2312" y="10154"/>
                    <a:pt x="4067" y="11573"/>
                    <a:pt x="5077" y="13471"/>
                  </a:cubicBezTo>
                  <a:cubicBezTo>
                    <a:pt x="6667" y="16457"/>
                    <a:pt x="6191" y="20154"/>
                    <a:pt x="7457" y="23292"/>
                  </a:cubicBezTo>
                  <a:cubicBezTo>
                    <a:pt x="8875" y="26814"/>
                    <a:pt x="12677" y="29082"/>
                    <a:pt x="16431" y="29082"/>
                  </a:cubicBezTo>
                  <a:cubicBezTo>
                    <a:pt x="17571" y="29082"/>
                    <a:pt x="18706" y="28873"/>
                    <a:pt x="19769" y="28427"/>
                  </a:cubicBezTo>
                  <a:lnTo>
                    <a:pt x="24930" y="1251"/>
                  </a:lnTo>
                  <a:lnTo>
                    <a:pt x="29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7" name="Google Shape;157;p11"/>
            <p:cNvSpPr/>
            <p:nvPr/>
          </p:nvSpPr>
          <p:spPr>
            <a:xfrm>
              <a:off x="-2760300" y="-1467425"/>
              <a:ext cx="1489350" cy="920150"/>
            </a:xfrm>
            <a:custGeom>
              <a:avLst/>
              <a:gdLst/>
              <a:ahLst/>
              <a:cxnLst/>
              <a:rect l="l" t="t" r="r" b="b"/>
              <a:pathLst>
                <a:path w="59574" h="36806" extrusionOk="0">
                  <a:moveTo>
                    <a:pt x="456" y="1"/>
                  </a:moveTo>
                  <a:lnTo>
                    <a:pt x="0" y="8"/>
                  </a:lnTo>
                  <a:cubicBezTo>
                    <a:pt x="77" y="4214"/>
                    <a:pt x="721" y="7696"/>
                    <a:pt x="1972" y="10653"/>
                  </a:cubicBezTo>
                  <a:cubicBezTo>
                    <a:pt x="3509" y="14289"/>
                    <a:pt x="6031" y="17152"/>
                    <a:pt x="9072" y="18716"/>
                  </a:cubicBezTo>
                  <a:cubicBezTo>
                    <a:pt x="11133" y="19775"/>
                    <a:pt x="13431" y="20252"/>
                    <a:pt x="15656" y="20713"/>
                  </a:cubicBezTo>
                  <a:cubicBezTo>
                    <a:pt x="17087" y="21010"/>
                    <a:pt x="18567" y="21317"/>
                    <a:pt x="19965" y="21775"/>
                  </a:cubicBezTo>
                  <a:cubicBezTo>
                    <a:pt x="23128" y="22817"/>
                    <a:pt x="25970" y="24655"/>
                    <a:pt x="28217" y="27115"/>
                  </a:cubicBezTo>
                  <a:cubicBezTo>
                    <a:pt x="28771" y="27723"/>
                    <a:pt x="29299" y="28378"/>
                    <a:pt x="29809" y="29014"/>
                  </a:cubicBezTo>
                  <a:cubicBezTo>
                    <a:pt x="30641" y="30050"/>
                    <a:pt x="31501" y="31121"/>
                    <a:pt x="32514" y="32026"/>
                  </a:cubicBezTo>
                  <a:cubicBezTo>
                    <a:pt x="35814" y="34971"/>
                    <a:pt x="40441" y="35911"/>
                    <a:pt x="44534" y="36441"/>
                  </a:cubicBezTo>
                  <a:cubicBezTo>
                    <a:pt x="46073" y="36640"/>
                    <a:pt x="47668" y="36806"/>
                    <a:pt x="49265" y="36806"/>
                  </a:cubicBezTo>
                  <a:cubicBezTo>
                    <a:pt x="50543" y="36806"/>
                    <a:pt x="51823" y="36699"/>
                    <a:pt x="53077" y="36422"/>
                  </a:cubicBezTo>
                  <a:cubicBezTo>
                    <a:pt x="55493" y="35886"/>
                    <a:pt x="57732" y="34735"/>
                    <a:pt x="59573" y="33079"/>
                  </a:cubicBezTo>
                  <a:lnTo>
                    <a:pt x="59269" y="32741"/>
                  </a:lnTo>
                  <a:cubicBezTo>
                    <a:pt x="57487" y="34344"/>
                    <a:pt x="55319" y="35458"/>
                    <a:pt x="52977" y="35979"/>
                  </a:cubicBezTo>
                  <a:cubicBezTo>
                    <a:pt x="51761" y="36248"/>
                    <a:pt x="50514" y="36351"/>
                    <a:pt x="49265" y="36351"/>
                  </a:cubicBezTo>
                  <a:cubicBezTo>
                    <a:pt x="47691" y="36351"/>
                    <a:pt x="46114" y="36188"/>
                    <a:pt x="44592" y="35990"/>
                  </a:cubicBezTo>
                  <a:cubicBezTo>
                    <a:pt x="40570" y="35469"/>
                    <a:pt x="36024" y="34551"/>
                    <a:pt x="32817" y="31686"/>
                  </a:cubicBezTo>
                  <a:cubicBezTo>
                    <a:pt x="31831" y="30807"/>
                    <a:pt x="30984" y="29750"/>
                    <a:pt x="30164" y="28730"/>
                  </a:cubicBezTo>
                  <a:cubicBezTo>
                    <a:pt x="29649" y="28089"/>
                    <a:pt x="29117" y="27426"/>
                    <a:pt x="28552" y="26808"/>
                  </a:cubicBezTo>
                  <a:cubicBezTo>
                    <a:pt x="26254" y="24291"/>
                    <a:pt x="23346" y="22409"/>
                    <a:pt x="20108" y="21344"/>
                  </a:cubicBezTo>
                  <a:cubicBezTo>
                    <a:pt x="18684" y="20878"/>
                    <a:pt x="17192" y="20568"/>
                    <a:pt x="15748" y="20268"/>
                  </a:cubicBezTo>
                  <a:cubicBezTo>
                    <a:pt x="13554" y="19813"/>
                    <a:pt x="11285" y="19343"/>
                    <a:pt x="9279" y="18312"/>
                  </a:cubicBezTo>
                  <a:cubicBezTo>
                    <a:pt x="6334" y="16796"/>
                    <a:pt x="3885" y="14014"/>
                    <a:pt x="2391" y="10476"/>
                  </a:cubicBezTo>
                  <a:cubicBezTo>
                    <a:pt x="1163" y="7574"/>
                    <a:pt x="530" y="4147"/>
                    <a:pt x="456" y="1"/>
                  </a:cubicBezTo>
                  <a:close/>
                </a:path>
              </a:pathLst>
            </a:custGeom>
            <a:solidFill>
              <a:srgbClr val="534844"/>
            </a:solidFill>
            <a:ln w="11375" cap="flat" cmpd="sng">
              <a:solidFill>
                <a:srgbClr val="534844"/>
              </a:solidFill>
              <a:prstDash val="solid"/>
              <a:miter lim="144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8" name="Google Shape;158;p11"/>
            <p:cNvSpPr/>
            <p:nvPr/>
          </p:nvSpPr>
          <p:spPr>
            <a:xfrm>
              <a:off x="-3640850" y="-1582400"/>
              <a:ext cx="1483075" cy="594775"/>
            </a:xfrm>
            <a:custGeom>
              <a:avLst/>
              <a:gdLst/>
              <a:ahLst/>
              <a:cxnLst/>
              <a:rect l="l" t="t" r="r" b="b"/>
              <a:pathLst>
                <a:path w="59323" h="23791" extrusionOk="0">
                  <a:moveTo>
                    <a:pt x="29666" y="1"/>
                  </a:moveTo>
                  <a:cubicBezTo>
                    <a:pt x="25503" y="1"/>
                    <a:pt x="21341" y="308"/>
                    <a:pt x="17214" y="922"/>
                  </a:cubicBezTo>
                  <a:cubicBezTo>
                    <a:pt x="13145" y="1527"/>
                    <a:pt x="9019" y="2430"/>
                    <a:pt x="4944" y="2430"/>
                  </a:cubicBezTo>
                  <a:cubicBezTo>
                    <a:pt x="3285" y="2430"/>
                    <a:pt x="1635" y="2280"/>
                    <a:pt x="1" y="1901"/>
                  </a:cubicBezTo>
                  <a:lnTo>
                    <a:pt x="1" y="1901"/>
                  </a:lnTo>
                  <a:cubicBezTo>
                    <a:pt x="2397" y="5355"/>
                    <a:pt x="4980" y="8968"/>
                    <a:pt x="8690" y="10572"/>
                  </a:cubicBezTo>
                  <a:cubicBezTo>
                    <a:pt x="10291" y="11265"/>
                    <a:pt x="12021" y="11540"/>
                    <a:pt x="13658" y="12122"/>
                  </a:cubicBezTo>
                  <a:cubicBezTo>
                    <a:pt x="15404" y="12743"/>
                    <a:pt x="17041" y="13716"/>
                    <a:pt x="18462" y="14977"/>
                  </a:cubicBezTo>
                  <a:cubicBezTo>
                    <a:pt x="21556" y="17721"/>
                    <a:pt x="23753" y="21884"/>
                    <a:pt x="27537" y="23293"/>
                  </a:cubicBezTo>
                  <a:cubicBezTo>
                    <a:pt x="28469" y="23640"/>
                    <a:pt x="29436" y="23791"/>
                    <a:pt x="30413" y="23791"/>
                  </a:cubicBezTo>
                  <a:cubicBezTo>
                    <a:pt x="32293" y="23791"/>
                    <a:pt x="34206" y="23232"/>
                    <a:pt x="35956" y="22439"/>
                  </a:cubicBezTo>
                  <a:cubicBezTo>
                    <a:pt x="38614" y="21234"/>
                    <a:pt x="41050" y="19511"/>
                    <a:pt x="43703" y="18293"/>
                  </a:cubicBezTo>
                  <a:cubicBezTo>
                    <a:pt x="46691" y="16921"/>
                    <a:pt x="49939" y="16224"/>
                    <a:pt x="53185" y="16224"/>
                  </a:cubicBezTo>
                  <a:cubicBezTo>
                    <a:pt x="55254" y="16224"/>
                    <a:pt x="57322" y="16507"/>
                    <a:pt x="59323" y="17078"/>
                  </a:cubicBezTo>
                  <a:lnTo>
                    <a:pt x="48152" y="3306"/>
                  </a:lnTo>
                  <a:cubicBezTo>
                    <a:pt x="45654" y="1493"/>
                    <a:pt x="42570" y="936"/>
                    <a:pt x="39580" y="583"/>
                  </a:cubicBezTo>
                  <a:cubicBezTo>
                    <a:pt x="36286" y="195"/>
                    <a:pt x="32976" y="1"/>
                    <a:pt x="2966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9" name="Google Shape;159;p11"/>
            <p:cNvSpPr/>
            <p:nvPr/>
          </p:nvSpPr>
          <p:spPr>
            <a:xfrm>
              <a:off x="-3280000" y="-1615100"/>
              <a:ext cx="1771675" cy="831175"/>
            </a:xfrm>
            <a:custGeom>
              <a:avLst/>
              <a:gdLst/>
              <a:ahLst/>
              <a:cxnLst/>
              <a:rect l="l" t="t" r="r" b="b"/>
              <a:pathLst>
                <a:path w="70867" h="33247" extrusionOk="0">
                  <a:moveTo>
                    <a:pt x="70430" y="1"/>
                  </a:moveTo>
                  <a:cubicBezTo>
                    <a:pt x="70293" y="1"/>
                    <a:pt x="70147" y="44"/>
                    <a:pt x="70014" y="87"/>
                  </a:cubicBezTo>
                  <a:cubicBezTo>
                    <a:pt x="68458" y="587"/>
                    <a:pt x="66834" y="716"/>
                    <a:pt x="65194" y="716"/>
                  </a:cubicBezTo>
                  <a:cubicBezTo>
                    <a:pt x="63842" y="716"/>
                    <a:pt x="62478" y="629"/>
                    <a:pt x="61131" y="590"/>
                  </a:cubicBezTo>
                  <a:cubicBezTo>
                    <a:pt x="60586" y="574"/>
                    <a:pt x="60040" y="567"/>
                    <a:pt x="59495" y="567"/>
                  </a:cubicBezTo>
                  <a:cubicBezTo>
                    <a:pt x="52760" y="567"/>
                    <a:pt x="46043" y="1672"/>
                    <a:pt x="39305" y="1672"/>
                  </a:cubicBezTo>
                  <a:cubicBezTo>
                    <a:pt x="38905" y="1672"/>
                    <a:pt x="38505" y="1668"/>
                    <a:pt x="38104" y="1659"/>
                  </a:cubicBezTo>
                  <a:cubicBezTo>
                    <a:pt x="32620" y="1545"/>
                    <a:pt x="27167" y="612"/>
                    <a:pt x="21684" y="612"/>
                  </a:cubicBezTo>
                  <a:cubicBezTo>
                    <a:pt x="21446" y="612"/>
                    <a:pt x="21208" y="614"/>
                    <a:pt x="20970" y="617"/>
                  </a:cubicBezTo>
                  <a:cubicBezTo>
                    <a:pt x="16413" y="688"/>
                    <a:pt x="11789" y="1445"/>
                    <a:pt x="7258" y="1445"/>
                  </a:cubicBezTo>
                  <a:cubicBezTo>
                    <a:pt x="4803" y="1445"/>
                    <a:pt x="2375" y="1223"/>
                    <a:pt x="1" y="548"/>
                  </a:cubicBezTo>
                  <a:lnTo>
                    <a:pt x="1" y="548"/>
                  </a:lnTo>
                  <a:cubicBezTo>
                    <a:pt x="2486" y="6220"/>
                    <a:pt x="8613" y="9991"/>
                    <a:pt x="14763" y="9991"/>
                  </a:cubicBezTo>
                  <a:cubicBezTo>
                    <a:pt x="15747" y="9991"/>
                    <a:pt x="16732" y="9894"/>
                    <a:pt x="17703" y="9693"/>
                  </a:cubicBezTo>
                  <a:cubicBezTo>
                    <a:pt x="18851" y="9454"/>
                    <a:pt x="19983" y="9088"/>
                    <a:pt x="21153" y="9028"/>
                  </a:cubicBezTo>
                  <a:cubicBezTo>
                    <a:pt x="21251" y="9022"/>
                    <a:pt x="21349" y="9020"/>
                    <a:pt x="21448" y="9020"/>
                  </a:cubicBezTo>
                  <a:cubicBezTo>
                    <a:pt x="22532" y="9020"/>
                    <a:pt x="23654" y="9339"/>
                    <a:pt x="24365" y="10144"/>
                  </a:cubicBezTo>
                  <a:cubicBezTo>
                    <a:pt x="24853" y="10699"/>
                    <a:pt x="25098" y="11421"/>
                    <a:pt x="25469" y="12061"/>
                  </a:cubicBezTo>
                  <a:cubicBezTo>
                    <a:pt x="26810" y="14374"/>
                    <a:pt x="29619" y="15357"/>
                    <a:pt x="32239" y="15891"/>
                  </a:cubicBezTo>
                  <a:cubicBezTo>
                    <a:pt x="34857" y="16426"/>
                    <a:pt x="37656" y="16747"/>
                    <a:pt x="39798" y="18347"/>
                  </a:cubicBezTo>
                  <a:cubicBezTo>
                    <a:pt x="42030" y="20014"/>
                    <a:pt x="43126" y="22751"/>
                    <a:pt x="44680" y="25062"/>
                  </a:cubicBezTo>
                  <a:cubicBezTo>
                    <a:pt x="48056" y="30090"/>
                    <a:pt x="54039" y="33247"/>
                    <a:pt x="60089" y="33247"/>
                  </a:cubicBezTo>
                  <a:cubicBezTo>
                    <a:pt x="60337" y="33247"/>
                    <a:pt x="60586" y="33241"/>
                    <a:pt x="60835" y="33231"/>
                  </a:cubicBezTo>
                  <a:cubicBezTo>
                    <a:pt x="63836" y="33102"/>
                    <a:pt x="67047" y="32050"/>
                    <a:pt x="68665" y="29518"/>
                  </a:cubicBezTo>
                  <a:lnTo>
                    <a:pt x="70546" y="534"/>
                  </a:lnTo>
                  <a:cubicBezTo>
                    <a:pt x="70567" y="543"/>
                    <a:pt x="70587" y="546"/>
                    <a:pt x="70606" y="546"/>
                  </a:cubicBezTo>
                  <a:cubicBezTo>
                    <a:pt x="70785" y="546"/>
                    <a:pt x="70866" y="199"/>
                    <a:pt x="70693" y="77"/>
                  </a:cubicBezTo>
                  <a:cubicBezTo>
                    <a:pt x="70614" y="21"/>
                    <a:pt x="70524" y="1"/>
                    <a:pt x="7043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0" name="Google Shape;160;p11"/>
            <p:cNvSpPr/>
            <p:nvPr/>
          </p:nvSpPr>
          <p:spPr>
            <a:xfrm>
              <a:off x="-3080500" y="-1251750"/>
              <a:ext cx="73500" cy="67225"/>
            </a:xfrm>
            <a:custGeom>
              <a:avLst/>
              <a:gdLst/>
              <a:ahLst/>
              <a:cxnLst/>
              <a:rect l="l" t="t" r="r" b="b"/>
              <a:pathLst>
                <a:path w="2940" h="2689" extrusionOk="0">
                  <a:moveTo>
                    <a:pt x="426" y="0"/>
                  </a:moveTo>
                  <a:cubicBezTo>
                    <a:pt x="217" y="0"/>
                    <a:pt x="1" y="249"/>
                    <a:pt x="148" y="455"/>
                  </a:cubicBezTo>
                  <a:cubicBezTo>
                    <a:pt x="529" y="987"/>
                    <a:pt x="958" y="1477"/>
                    <a:pt x="1406" y="1951"/>
                  </a:cubicBezTo>
                  <a:cubicBezTo>
                    <a:pt x="1578" y="2134"/>
                    <a:pt x="2008" y="2688"/>
                    <a:pt x="2361" y="2688"/>
                  </a:cubicBezTo>
                  <a:cubicBezTo>
                    <a:pt x="2431" y="2688"/>
                    <a:pt x="2498" y="2666"/>
                    <a:pt x="2559" y="2616"/>
                  </a:cubicBezTo>
                  <a:cubicBezTo>
                    <a:pt x="2940" y="2301"/>
                    <a:pt x="2251" y="1722"/>
                    <a:pt x="2050" y="1530"/>
                  </a:cubicBezTo>
                  <a:cubicBezTo>
                    <a:pt x="1562" y="1058"/>
                    <a:pt x="1058" y="614"/>
                    <a:pt x="618" y="92"/>
                  </a:cubicBezTo>
                  <a:cubicBezTo>
                    <a:pt x="564" y="27"/>
                    <a:pt x="495" y="0"/>
                    <a:pt x="42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1" name="Google Shape;161;p11"/>
            <p:cNvSpPr/>
            <p:nvPr/>
          </p:nvSpPr>
          <p:spPr>
            <a:xfrm>
              <a:off x="-2940225" y="-1229025"/>
              <a:ext cx="55300" cy="54275"/>
            </a:xfrm>
            <a:custGeom>
              <a:avLst/>
              <a:gdLst/>
              <a:ahLst/>
              <a:cxnLst/>
              <a:rect l="l" t="t" r="r" b="b"/>
              <a:pathLst>
                <a:path w="2212" h="2171" extrusionOk="0">
                  <a:moveTo>
                    <a:pt x="423" y="0"/>
                  </a:moveTo>
                  <a:cubicBezTo>
                    <a:pt x="190" y="0"/>
                    <a:pt x="0" y="275"/>
                    <a:pt x="204" y="500"/>
                  </a:cubicBezTo>
                  <a:cubicBezTo>
                    <a:pt x="451" y="776"/>
                    <a:pt x="688" y="1059"/>
                    <a:pt x="918" y="1351"/>
                  </a:cubicBezTo>
                  <a:cubicBezTo>
                    <a:pt x="1119" y="1604"/>
                    <a:pt x="1336" y="2001"/>
                    <a:pt x="1639" y="2132"/>
                  </a:cubicBezTo>
                  <a:cubicBezTo>
                    <a:pt x="1699" y="2158"/>
                    <a:pt x="1759" y="2170"/>
                    <a:pt x="1816" y="2170"/>
                  </a:cubicBezTo>
                  <a:cubicBezTo>
                    <a:pt x="2038" y="2170"/>
                    <a:pt x="2211" y="1986"/>
                    <a:pt x="2166" y="1725"/>
                  </a:cubicBezTo>
                  <a:cubicBezTo>
                    <a:pt x="2109" y="1385"/>
                    <a:pt x="1746" y="1078"/>
                    <a:pt x="1506" y="845"/>
                  </a:cubicBezTo>
                  <a:cubicBezTo>
                    <a:pt x="1228" y="574"/>
                    <a:pt x="928" y="322"/>
                    <a:pt x="627" y="77"/>
                  </a:cubicBezTo>
                  <a:cubicBezTo>
                    <a:pt x="561" y="23"/>
                    <a:pt x="490" y="0"/>
                    <a:pt x="42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2" name="Google Shape;162;p11"/>
            <p:cNvSpPr/>
            <p:nvPr/>
          </p:nvSpPr>
          <p:spPr>
            <a:xfrm>
              <a:off x="-3043875" y="-1418000"/>
              <a:ext cx="53225" cy="63575"/>
            </a:xfrm>
            <a:custGeom>
              <a:avLst/>
              <a:gdLst/>
              <a:ahLst/>
              <a:cxnLst/>
              <a:rect l="l" t="t" r="r" b="b"/>
              <a:pathLst>
                <a:path w="2129" h="2543" extrusionOk="0">
                  <a:moveTo>
                    <a:pt x="369" y="1"/>
                  </a:moveTo>
                  <a:cubicBezTo>
                    <a:pt x="187" y="1"/>
                    <a:pt x="1" y="175"/>
                    <a:pt x="46" y="396"/>
                  </a:cubicBezTo>
                  <a:cubicBezTo>
                    <a:pt x="155" y="913"/>
                    <a:pt x="402" y="1341"/>
                    <a:pt x="721" y="1760"/>
                  </a:cubicBezTo>
                  <a:cubicBezTo>
                    <a:pt x="949" y="2060"/>
                    <a:pt x="1254" y="2542"/>
                    <a:pt x="1666" y="2542"/>
                  </a:cubicBezTo>
                  <a:cubicBezTo>
                    <a:pt x="1719" y="2542"/>
                    <a:pt x="1774" y="2534"/>
                    <a:pt x="1831" y="2517"/>
                  </a:cubicBezTo>
                  <a:cubicBezTo>
                    <a:pt x="1926" y="2488"/>
                    <a:pt x="2021" y="2410"/>
                    <a:pt x="2040" y="2308"/>
                  </a:cubicBezTo>
                  <a:cubicBezTo>
                    <a:pt x="2129" y="1841"/>
                    <a:pt x="1714" y="1603"/>
                    <a:pt x="1431" y="1298"/>
                  </a:cubicBezTo>
                  <a:cubicBezTo>
                    <a:pt x="1114" y="958"/>
                    <a:pt x="842" y="563"/>
                    <a:pt x="616" y="155"/>
                  </a:cubicBezTo>
                  <a:cubicBezTo>
                    <a:pt x="555" y="46"/>
                    <a:pt x="463" y="1"/>
                    <a:pt x="36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3" name="Google Shape;163;p11"/>
            <p:cNvSpPr/>
            <p:nvPr/>
          </p:nvSpPr>
          <p:spPr>
            <a:xfrm>
              <a:off x="-2850725" y="-1341175"/>
              <a:ext cx="58925" cy="58150"/>
            </a:xfrm>
            <a:custGeom>
              <a:avLst/>
              <a:gdLst/>
              <a:ahLst/>
              <a:cxnLst/>
              <a:rect l="l" t="t" r="r" b="b"/>
              <a:pathLst>
                <a:path w="2357" h="2326" extrusionOk="0">
                  <a:moveTo>
                    <a:pt x="474" y="1"/>
                  </a:moveTo>
                  <a:cubicBezTo>
                    <a:pt x="369" y="1"/>
                    <a:pt x="261" y="24"/>
                    <a:pt x="151" y="78"/>
                  </a:cubicBezTo>
                  <a:cubicBezTo>
                    <a:pt x="48" y="128"/>
                    <a:pt x="0" y="270"/>
                    <a:pt x="29" y="375"/>
                  </a:cubicBezTo>
                  <a:cubicBezTo>
                    <a:pt x="39" y="408"/>
                    <a:pt x="36" y="479"/>
                    <a:pt x="61" y="552"/>
                  </a:cubicBezTo>
                  <a:cubicBezTo>
                    <a:pt x="101" y="682"/>
                    <a:pt x="193" y="763"/>
                    <a:pt x="272" y="865"/>
                  </a:cubicBezTo>
                  <a:cubicBezTo>
                    <a:pt x="395" y="1022"/>
                    <a:pt x="513" y="1179"/>
                    <a:pt x="638" y="1333"/>
                  </a:cubicBezTo>
                  <a:cubicBezTo>
                    <a:pt x="909" y="1668"/>
                    <a:pt x="1177" y="2207"/>
                    <a:pt x="1623" y="2309"/>
                  </a:cubicBezTo>
                  <a:cubicBezTo>
                    <a:pt x="1671" y="2320"/>
                    <a:pt x="1718" y="2325"/>
                    <a:pt x="1763" y="2325"/>
                  </a:cubicBezTo>
                  <a:cubicBezTo>
                    <a:pt x="2114" y="2325"/>
                    <a:pt x="2356" y="2006"/>
                    <a:pt x="2288" y="1643"/>
                  </a:cubicBezTo>
                  <a:cubicBezTo>
                    <a:pt x="2237" y="1365"/>
                    <a:pt x="2006" y="1178"/>
                    <a:pt x="1822" y="980"/>
                  </a:cubicBezTo>
                  <a:cubicBezTo>
                    <a:pt x="1657" y="806"/>
                    <a:pt x="1496" y="627"/>
                    <a:pt x="1326" y="458"/>
                  </a:cubicBezTo>
                  <a:cubicBezTo>
                    <a:pt x="1084" y="218"/>
                    <a:pt x="792" y="1"/>
                    <a:pt x="47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4" name="Google Shape;164;p11"/>
            <p:cNvSpPr/>
            <p:nvPr/>
          </p:nvSpPr>
          <p:spPr>
            <a:xfrm>
              <a:off x="-2689450" y="-1243125"/>
              <a:ext cx="61800" cy="54475"/>
            </a:xfrm>
            <a:custGeom>
              <a:avLst/>
              <a:gdLst/>
              <a:ahLst/>
              <a:cxnLst/>
              <a:rect l="l" t="t" r="r" b="b"/>
              <a:pathLst>
                <a:path w="2472" h="2179" extrusionOk="0">
                  <a:moveTo>
                    <a:pt x="481" y="0"/>
                  </a:moveTo>
                  <a:cubicBezTo>
                    <a:pt x="216" y="0"/>
                    <a:pt x="0" y="327"/>
                    <a:pt x="228" y="587"/>
                  </a:cubicBezTo>
                  <a:cubicBezTo>
                    <a:pt x="655" y="1077"/>
                    <a:pt x="1061" y="1648"/>
                    <a:pt x="1566" y="2060"/>
                  </a:cubicBezTo>
                  <a:cubicBezTo>
                    <a:pt x="1667" y="2143"/>
                    <a:pt x="1774" y="2179"/>
                    <a:pt x="1874" y="2179"/>
                  </a:cubicBezTo>
                  <a:cubicBezTo>
                    <a:pt x="2211" y="2179"/>
                    <a:pt x="2471" y="1776"/>
                    <a:pt x="2191" y="1433"/>
                  </a:cubicBezTo>
                  <a:cubicBezTo>
                    <a:pt x="1779" y="929"/>
                    <a:pt x="1210" y="524"/>
                    <a:pt x="718" y="96"/>
                  </a:cubicBezTo>
                  <a:cubicBezTo>
                    <a:pt x="642" y="29"/>
                    <a:pt x="559" y="0"/>
                    <a:pt x="48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5" name="Google Shape;165;p11"/>
            <p:cNvSpPr/>
            <p:nvPr/>
          </p:nvSpPr>
          <p:spPr>
            <a:xfrm>
              <a:off x="-2949275" y="-1554550"/>
              <a:ext cx="57400" cy="60475"/>
            </a:xfrm>
            <a:custGeom>
              <a:avLst/>
              <a:gdLst/>
              <a:ahLst/>
              <a:cxnLst/>
              <a:rect l="l" t="t" r="r" b="b"/>
              <a:pathLst>
                <a:path w="2296" h="2419" extrusionOk="0">
                  <a:moveTo>
                    <a:pt x="408" y="0"/>
                  </a:moveTo>
                  <a:cubicBezTo>
                    <a:pt x="203" y="0"/>
                    <a:pt x="0" y="223"/>
                    <a:pt x="146" y="428"/>
                  </a:cubicBezTo>
                  <a:cubicBezTo>
                    <a:pt x="420" y="811"/>
                    <a:pt x="661" y="1216"/>
                    <a:pt x="932" y="1602"/>
                  </a:cubicBezTo>
                  <a:cubicBezTo>
                    <a:pt x="1172" y="1944"/>
                    <a:pt x="1476" y="2401"/>
                    <a:pt x="1927" y="2418"/>
                  </a:cubicBezTo>
                  <a:cubicBezTo>
                    <a:pt x="1932" y="2418"/>
                    <a:pt x="1937" y="2418"/>
                    <a:pt x="1942" y="2418"/>
                  </a:cubicBezTo>
                  <a:cubicBezTo>
                    <a:pt x="2177" y="2418"/>
                    <a:pt x="2296" y="2184"/>
                    <a:pt x="2262" y="1978"/>
                  </a:cubicBezTo>
                  <a:cubicBezTo>
                    <a:pt x="2200" y="1602"/>
                    <a:pt x="1737" y="1287"/>
                    <a:pt x="1484" y="1021"/>
                  </a:cubicBezTo>
                  <a:cubicBezTo>
                    <a:pt x="1185" y="710"/>
                    <a:pt x="903" y="383"/>
                    <a:pt x="597" y="79"/>
                  </a:cubicBezTo>
                  <a:cubicBezTo>
                    <a:pt x="542" y="24"/>
                    <a:pt x="475" y="0"/>
                    <a:pt x="40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6" name="Google Shape;166;p11"/>
            <p:cNvSpPr/>
            <p:nvPr/>
          </p:nvSpPr>
          <p:spPr>
            <a:xfrm>
              <a:off x="-2809925" y="-1499525"/>
              <a:ext cx="47250" cy="44100"/>
            </a:xfrm>
            <a:custGeom>
              <a:avLst/>
              <a:gdLst/>
              <a:ahLst/>
              <a:cxnLst/>
              <a:rect l="l" t="t" r="r" b="b"/>
              <a:pathLst>
                <a:path w="1890" h="1764" extrusionOk="0">
                  <a:moveTo>
                    <a:pt x="324" y="1"/>
                  </a:moveTo>
                  <a:cubicBezTo>
                    <a:pt x="320" y="1"/>
                    <a:pt x="316" y="1"/>
                    <a:pt x="312" y="1"/>
                  </a:cubicBezTo>
                  <a:cubicBezTo>
                    <a:pt x="120" y="4"/>
                    <a:pt x="1" y="211"/>
                    <a:pt x="94" y="380"/>
                  </a:cubicBezTo>
                  <a:cubicBezTo>
                    <a:pt x="214" y="589"/>
                    <a:pt x="378" y="737"/>
                    <a:pt x="521" y="929"/>
                  </a:cubicBezTo>
                  <a:cubicBezTo>
                    <a:pt x="661" y="1119"/>
                    <a:pt x="756" y="1316"/>
                    <a:pt x="861" y="1524"/>
                  </a:cubicBezTo>
                  <a:cubicBezTo>
                    <a:pt x="947" y="1692"/>
                    <a:pt x="1099" y="1763"/>
                    <a:pt x="1256" y="1763"/>
                  </a:cubicBezTo>
                  <a:cubicBezTo>
                    <a:pt x="1564" y="1763"/>
                    <a:pt x="1890" y="1490"/>
                    <a:pt x="1765" y="1142"/>
                  </a:cubicBezTo>
                  <a:cubicBezTo>
                    <a:pt x="1560" y="566"/>
                    <a:pt x="958" y="1"/>
                    <a:pt x="32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7" name="Google Shape;167;p11"/>
            <p:cNvSpPr/>
            <p:nvPr/>
          </p:nvSpPr>
          <p:spPr>
            <a:xfrm>
              <a:off x="-3156500" y="-1686225"/>
              <a:ext cx="57825" cy="66525"/>
            </a:xfrm>
            <a:custGeom>
              <a:avLst/>
              <a:gdLst/>
              <a:ahLst/>
              <a:cxnLst/>
              <a:rect l="l" t="t" r="r" b="b"/>
              <a:pathLst>
                <a:path w="2313" h="2661" extrusionOk="0">
                  <a:moveTo>
                    <a:pt x="357" y="1"/>
                  </a:moveTo>
                  <a:cubicBezTo>
                    <a:pt x="221" y="1"/>
                    <a:pt x="92" y="68"/>
                    <a:pt x="70" y="227"/>
                  </a:cubicBezTo>
                  <a:cubicBezTo>
                    <a:pt x="1" y="722"/>
                    <a:pt x="215" y="1157"/>
                    <a:pt x="483" y="1562"/>
                  </a:cubicBezTo>
                  <a:cubicBezTo>
                    <a:pt x="751" y="1965"/>
                    <a:pt x="1077" y="2488"/>
                    <a:pt x="1557" y="2641"/>
                  </a:cubicBezTo>
                  <a:cubicBezTo>
                    <a:pt x="1600" y="2654"/>
                    <a:pt x="1643" y="2661"/>
                    <a:pt x="1687" y="2661"/>
                  </a:cubicBezTo>
                  <a:cubicBezTo>
                    <a:pt x="2003" y="2661"/>
                    <a:pt x="2313" y="2330"/>
                    <a:pt x="2191" y="2007"/>
                  </a:cubicBezTo>
                  <a:cubicBezTo>
                    <a:pt x="2035" y="1595"/>
                    <a:pt x="1661" y="1357"/>
                    <a:pt x="1378" y="1030"/>
                  </a:cubicBezTo>
                  <a:cubicBezTo>
                    <a:pt x="1115" y="726"/>
                    <a:pt x="927" y="337"/>
                    <a:pt x="610" y="85"/>
                  </a:cubicBezTo>
                  <a:cubicBezTo>
                    <a:pt x="544" y="32"/>
                    <a:pt x="449" y="1"/>
                    <a:pt x="35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8" name="Google Shape;168;p11"/>
            <p:cNvSpPr/>
            <p:nvPr/>
          </p:nvSpPr>
          <p:spPr>
            <a:xfrm>
              <a:off x="-3179025" y="-1409800"/>
              <a:ext cx="83050" cy="79400"/>
            </a:xfrm>
            <a:custGeom>
              <a:avLst/>
              <a:gdLst/>
              <a:ahLst/>
              <a:cxnLst/>
              <a:rect l="l" t="t" r="r" b="b"/>
              <a:pathLst>
                <a:path w="3322" h="3176" extrusionOk="0">
                  <a:moveTo>
                    <a:pt x="396" y="1"/>
                  </a:moveTo>
                  <a:cubicBezTo>
                    <a:pt x="211" y="1"/>
                    <a:pt x="40" y="177"/>
                    <a:pt x="30" y="367"/>
                  </a:cubicBezTo>
                  <a:cubicBezTo>
                    <a:pt x="1" y="955"/>
                    <a:pt x="557" y="1548"/>
                    <a:pt x="966" y="1915"/>
                  </a:cubicBezTo>
                  <a:cubicBezTo>
                    <a:pt x="1410" y="2314"/>
                    <a:pt x="1935" y="2873"/>
                    <a:pt x="2478" y="3121"/>
                  </a:cubicBezTo>
                  <a:cubicBezTo>
                    <a:pt x="2560" y="3158"/>
                    <a:pt x="2640" y="3175"/>
                    <a:pt x="2717" y="3175"/>
                  </a:cubicBezTo>
                  <a:cubicBezTo>
                    <a:pt x="3064" y="3175"/>
                    <a:pt x="3322" y="2826"/>
                    <a:pt x="3147" y="2451"/>
                  </a:cubicBezTo>
                  <a:cubicBezTo>
                    <a:pt x="2899" y="1925"/>
                    <a:pt x="2269" y="1604"/>
                    <a:pt x="1830" y="1251"/>
                  </a:cubicBezTo>
                  <a:cubicBezTo>
                    <a:pt x="1596" y="1063"/>
                    <a:pt x="1358" y="867"/>
                    <a:pt x="1147" y="656"/>
                  </a:cubicBezTo>
                  <a:cubicBezTo>
                    <a:pt x="946" y="454"/>
                    <a:pt x="806" y="223"/>
                    <a:pt x="570" y="58"/>
                  </a:cubicBezTo>
                  <a:cubicBezTo>
                    <a:pt x="514" y="18"/>
                    <a:pt x="454" y="1"/>
                    <a:pt x="39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169" name="Google Shape;169;p11"/>
            <p:cNvGrpSpPr/>
            <p:nvPr/>
          </p:nvGrpSpPr>
          <p:grpSpPr>
            <a:xfrm>
              <a:off x="-2022225" y="-1389375"/>
              <a:ext cx="292225" cy="306950"/>
              <a:chOff x="6926075" y="1042100"/>
              <a:chExt cx="292225" cy="306950"/>
            </a:xfrm>
          </p:grpSpPr>
          <p:sp>
            <p:nvSpPr>
              <p:cNvPr id="170" name="Google Shape;170;p11"/>
              <p:cNvSpPr/>
              <p:nvPr/>
            </p:nvSpPr>
            <p:spPr>
              <a:xfrm>
                <a:off x="7104925" y="1042100"/>
                <a:ext cx="53850" cy="55050"/>
              </a:xfrm>
              <a:custGeom>
                <a:avLst/>
                <a:gdLst/>
                <a:ahLst/>
                <a:cxnLst/>
                <a:rect l="l" t="t" r="r" b="b"/>
                <a:pathLst>
                  <a:path w="2154" h="2202" extrusionOk="0">
                    <a:moveTo>
                      <a:pt x="1076" y="1"/>
                    </a:moveTo>
                    <a:cubicBezTo>
                      <a:pt x="1028" y="1"/>
                      <a:pt x="980" y="7"/>
                      <a:pt x="933" y="20"/>
                    </a:cubicBezTo>
                    <a:cubicBezTo>
                      <a:pt x="838" y="20"/>
                      <a:pt x="744" y="46"/>
                      <a:pt x="662" y="95"/>
                    </a:cubicBezTo>
                    <a:cubicBezTo>
                      <a:pt x="571" y="121"/>
                      <a:pt x="490" y="170"/>
                      <a:pt x="424" y="236"/>
                    </a:cubicBezTo>
                    <a:cubicBezTo>
                      <a:pt x="345" y="285"/>
                      <a:pt x="279" y="353"/>
                      <a:pt x="231" y="435"/>
                    </a:cubicBezTo>
                    <a:cubicBezTo>
                      <a:pt x="137" y="540"/>
                      <a:pt x="71" y="670"/>
                      <a:pt x="39" y="808"/>
                    </a:cubicBezTo>
                    <a:lnTo>
                      <a:pt x="0" y="1101"/>
                    </a:lnTo>
                    <a:lnTo>
                      <a:pt x="39" y="1394"/>
                    </a:lnTo>
                    <a:lnTo>
                      <a:pt x="147" y="1656"/>
                    </a:lnTo>
                    <a:lnTo>
                      <a:pt x="315" y="1879"/>
                    </a:lnTo>
                    <a:cubicBezTo>
                      <a:pt x="387" y="1937"/>
                      <a:pt x="460" y="1993"/>
                      <a:pt x="532" y="2051"/>
                    </a:cubicBezTo>
                    <a:cubicBezTo>
                      <a:pt x="652" y="2130"/>
                      <a:pt x="790" y="2175"/>
                      <a:pt x="933" y="2182"/>
                    </a:cubicBezTo>
                    <a:cubicBezTo>
                      <a:pt x="980" y="2195"/>
                      <a:pt x="1028" y="2201"/>
                      <a:pt x="1075" y="2201"/>
                    </a:cubicBezTo>
                    <a:cubicBezTo>
                      <a:pt x="1123" y="2201"/>
                      <a:pt x="1171" y="2195"/>
                      <a:pt x="1218" y="2182"/>
                    </a:cubicBezTo>
                    <a:cubicBezTo>
                      <a:pt x="1361" y="2175"/>
                      <a:pt x="1499" y="2130"/>
                      <a:pt x="1619" y="2051"/>
                    </a:cubicBezTo>
                    <a:lnTo>
                      <a:pt x="1623" y="2049"/>
                    </a:lnTo>
                    <a:cubicBezTo>
                      <a:pt x="1746" y="1982"/>
                      <a:pt x="1849" y="1885"/>
                      <a:pt x="1923" y="1767"/>
                    </a:cubicBezTo>
                    <a:cubicBezTo>
                      <a:pt x="2018" y="1662"/>
                      <a:pt x="2084" y="1533"/>
                      <a:pt x="2114" y="1395"/>
                    </a:cubicBezTo>
                    <a:lnTo>
                      <a:pt x="2153" y="1104"/>
                    </a:lnTo>
                    <a:cubicBezTo>
                      <a:pt x="2153" y="909"/>
                      <a:pt x="2103" y="719"/>
                      <a:pt x="2008" y="551"/>
                    </a:cubicBezTo>
                    <a:lnTo>
                      <a:pt x="2005" y="545"/>
                    </a:lnTo>
                    <a:cubicBezTo>
                      <a:pt x="1949" y="471"/>
                      <a:pt x="1893" y="396"/>
                      <a:pt x="1836" y="323"/>
                    </a:cubicBezTo>
                    <a:lnTo>
                      <a:pt x="1619" y="151"/>
                    </a:lnTo>
                    <a:cubicBezTo>
                      <a:pt x="1499" y="72"/>
                      <a:pt x="1362" y="26"/>
                      <a:pt x="1220" y="20"/>
                    </a:cubicBezTo>
                    <a:cubicBezTo>
                      <a:pt x="1173" y="7"/>
                      <a:pt x="1124" y="1"/>
                      <a:pt x="107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1" name="Google Shape;171;p11"/>
              <p:cNvSpPr/>
              <p:nvPr/>
            </p:nvSpPr>
            <p:spPr>
              <a:xfrm>
                <a:off x="6997950" y="1104275"/>
                <a:ext cx="59775" cy="60500"/>
              </a:xfrm>
              <a:custGeom>
                <a:avLst/>
                <a:gdLst/>
                <a:ahLst/>
                <a:cxnLst/>
                <a:rect l="l" t="t" r="r" b="b"/>
                <a:pathLst>
                  <a:path w="2391" h="2420" extrusionOk="0">
                    <a:moveTo>
                      <a:pt x="1150" y="1"/>
                    </a:moveTo>
                    <a:cubicBezTo>
                      <a:pt x="1006" y="1"/>
                      <a:pt x="864" y="37"/>
                      <a:pt x="737" y="106"/>
                    </a:cubicBezTo>
                    <a:cubicBezTo>
                      <a:pt x="592" y="153"/>
                      <a:pt x="461" y="240"/>
                      <a:pt x="358" y="353"/>
                    </a:cubicBezTo>
                    <a:cubicBezTo>
                      <a:pt x="214" y="502"/>
                      <a:pt x="110" y="685"/>
                      <a:pt x="57" y="884"/>
                    </a:cubicBezTo>
                    <a:cubicBezTo>
                      <a:pt x="1" y="1094"/>
                      <a:pt x="1" y="1315"/>
                      <a:pt x="57" y="1524"/>
                    </a:cubicBezTo>
                    <a:cubicBezTo>
                      <a:pt x="110" y="1724"/>
                      <a:pt x="214" y="1905"/>
                      <a:pt x="358" y="2054"/>
                    </a:cubicBezTo>
                    <a:cubicBezTo>
                      <a:pt x="370" y="2064"/>
                      <a:pt x="587" y="2238"/>
                      <a:pt x="600" y="2246"/>
                    </a:cubicBezTo>
                    <a:lnTo>
                      <a:pt x="608" y="2248"/>
                    </a:lnTo>
                    <a:cubicBezTo>
                      <a:pt x="701" y="2295"/>
                      <a:pt x="796" y="2336"/>
                      <a:pt x="894" y="2372"/>
                    </a:cubicBezTo>
                    <a:cubicBezTo>
                      <a:pt x="899" y="2374"/>
                      <a:pt x="904" y="2375"/>
                      <a:pt x="909" y="2377"/>
                    </a:cubicBezTo>
                    <a:cubicBezTo>
                      <a:pt x="1012" y="2397"/>
                      <a:pt x="1118" y="2411"/>
                      <a:pt x="1224" y="2420"/>
                    </a:cubicBezTo>
                    <a:lnTo>
                      <a:pt x="1250" y="2420"/>
                    </a:lnTo>
                    <a:cubicBezTo>
                      <a:pt x="1360" y="2413"/>
                      <a:pt x="1466" y="2398"/>
                      <a:pt x="1573" y="2375"/>
                    </a:cubicBezTo>
                    <a:cubicBezTo>
                      <a:pt x="1757" y="2322"/>
                      <a:pt x="1926" y="2222"/>
                      <a:pt x="2060" y="2084"/>
                    </a:cubicBezTo>
                    <a:cubicBezTo>
                      <a:pt x="2165" y="1985"/>
                      <a:pt x="2245" y="1859"/>
                      <a:pt x="2288" y="1721"/>
                    </a:cubicBezTo>
                    <a:cubicBezTo>
                      <a:pt x="2357" y="1587"/>
                      <a:pt x="2390" y="1437"/>
                      <a:pt x="2383" y="1286"/>
                    </a:cubicBezTo>
                    <a:cubicBezTo>
                      <a:pt x="2381" y="1178"/>
                      <a:pt x="2366" y="1070"/>
                      <a:pt x="2335" y="964"/>
                    </a:cubicBezTo>
                    <a:cubicBezTo>
                      <a:pt x="2268" y="634"/>
                      <a:pt x="2072" y="338"/>
                      <a:pt x="1783" y="166"/>
                    </a:cubicBezTo>
                    <a:cubicBezTo>
                      <a:pt x="1605" y="58"/>
                      <a:pt x="1399" y="2"/>
                      <a:pt x="1190" y="2"/>
                    </a:cubicBezTo>
                    <a:cubicBezTo>
                      <a:pt x="1177" y="1"/>
                      <a:pt x="1163" y="1"/>
                      <a:pt x="115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2" name="Google Shape;172;p11"/>
              <p:cNvSpPr/>
              <p:nvPr/>
            </p:nvSpPr>
            <p:spPr>
              <a:xfrm>
                <a:off x="6926075" y="1221700"/>
                <a:ext cx="43725" cy="44475"/>
              </a:xfrm>
              <a:custGeom>
                <a:avLst/>
                <a:gdLst/>
                <a:ahLst/>
                <a:cxnLst/>
                <a:rect l="l" t="t" r="r" b="b"/>
                <a:pathLst>
                  <a:path w="1749" h="1779" extrusionOk="0">
                    <a:moveTo>
                      <a:pt x="845" y="1"/>
                    </a:moveTo>
                    <a:cubicBezTo>
                      <a:pt x="739" y="1"/>
                      <a:pt x="635" y="28"/>
                      <a:pt x="541" y="78"/>
                    </a:cubicBezTo>
                    <a:cubicBezTo>
                      <a:pt x="433" y="114"/>
                      <a:pt x="337" y="177"/>
                      <a:pt x="262" y="262"/>
                    </a:cubicBezTo>
                    <a:cubicBezTo>
                      <a:pt x="178" y="340"/>
                      <a:pt x="116" y="438"/>
                      <a:pt x="82" y="547"/>
                    </a:cubicBezTo>
                    <a:cubicBezTo>
                      <a:pt x="27" y="653"/>
                      <a:pt x="1" y="771"/>
                      <a:pt x="7" y="890"/>
                    </a:cubicBezTo>
                    <a:cubicBezTo>
                      <a:pt x="17" y="968"/>
                      <a:pt x="27" y="1047"/>
                      <a:pt x="38" y="1125"/>
                    </a:cubicBezTo>
                    <a:cubicBezTo>
                      <a:pt x="77" y="1274"/>
                      <a:pt x="154" y="1408"/>
                      <a:pt x="262" y="1517"/>
                    </a:cubicBezTo>
                    <a:lnTo>
                      <a:pt x="437" y="1657"/>
                    </a:lnTo>
                    <a:cubicBezTo>
                      <a:pt x="569" y="1736"/>
                      <a:pt x="720" y="1778"/>
                      <a:pt x="876" y="1778"/>
                    </a:cubicBezTo>
                    <a:cubicBezTo>
                      <a:pt x="886" y="1779"/>
                      <a:pt x="896" y="1779"/>
                      <a:pt x="906" y="1779"/>
                    </a:cubicBezTo>
                    <a:cubicBezTo>
                      <a:pt x="1011" y="1779"/>
                      <a:pt x="1117" y="1752"/>
                      <a:pt x="1210" y="1702"/>
                    </a:cubicBezTo>
                    <a:cubicBezTo>
                      <a:pt x="1317" y="1666"/>
                      <a:pt x="1413" y="1602"/>
                      <a:pt x="1489" y="1517"/>
                    </a:cubicBezTo>
                    <a:cubicBezTo>
                      <a:pt x="1573" y="1439"/>
                      <a:pt x="1635" y="1341"/>
                      <a:pt x="1670" y="1232"/>
                    </a:cubicBezTo>
                    <a:cubicBezTo>
                      <a:pt x="1723" y="1127"/>
                      <a:pt x="1749" y="1009"/>
                      <a:pt x="1745" y="890"/>
                    </a:cubicBezTo>
                    <a:lnTo>
                      <a:pt x="1713" y="654"/>
                    </a:lnTo>
                    <a:cubicBezTo>
                      <a:pt x="1674" y="506"/>
                      <a:pt x="1596" y="370"/>
                      <a:pt x="1489" y="262"/>
                    </a:cubicBezTo>
                    <a:lnTo>
                      <a:pt x="1314" y="122"/>
                    </a:lnTo>
                    <a:cubicBezTo>
                      <a:pt x="1181" y="43"/>
                      <a:pt x="1030" y="1"/>
                      <a:pt x="876" y="1"/>
                    </a:cubicBezTo>
                    <a:cubicBezTo>
                      <a:pt x="865" y="1"/>
                      <a:pt x="855" y="1"/>
                      <a:pt x="84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3" name="Google Shape;173;p11"/>
              <p:cNvSpPr/>
              <p:nvPr/>
            </p:nvSpPr>
            <p:spPr>
              <a:xfrm>
                <a:off x="7072900" y="1246750"/>
                <a:ext cx="45700" cy="46475"/>
              </a:xfrm>
              <a:custGeom>
                <a:avLst/>
                <a:gdLst/>
                <a:ahLst/>
                <a:cxnLst/>
                <a:rect l="l" t="t" r="r" b="b"/>
                <a:pathLst>
                  <a:path w="1828" h="1859" extrusionOk="0">
                    <a:moveTo>
                      <a:pt x="883" y="0"/>
                    </a:moveTo>
                    <a:cubicBezTo>
                      <a:pt x="771" y="0"/>
                      <a:pt x="661" y="29"/>
                      <a:pt x="564" y="82"/>
                    </a:cubicBezTo>
                    <a:cubicBezTo>
                      <a:pt x="451" y="119"/>
                      <a:pt x="350" y="185"/>
                      <a:pt x="271" y="273"/>
                    </a:cubicBezTo>
                    <a:cubicBezTo>
                      <a:pt x="185" y="355"/>
                      <a:pt x="120" y="458"/>
                      <a:pt x="84" y="571"/>
                    </a:cubicBezTo>
                    <a:cubicBezTo>
                      <a:pt x="26" y="682"/>
                      <a:pt x="0" y="806"/>
                      <a:pt x="6" y="930"/>
                    </a:cubicBezTo>
                    <a:lnTo>
                      <a:pt x="38" y="1177"/>
                    </a:lnTo>
                    <a:cubicBezTo>
                      <a:pt x="80" y="1331"/>
                      <a:pt x="160" y="1472"/>
                      <a:pt x="273" y="1586"/>
                    </a:cubicBezTo>
                    <a:lnTo>
                      <a:pt x="456" y="1732"/>
                    </a:lnTo>
                    <a:cubicBezTo>
                      <a:pt x="594" y="1815"/>
                      <a:pt x="753" y="1858"/>
                      <a:pt x="914" y="1858"/>
                    </a:cubicBezTo>
                    <a:cubicBezTo>
                      <a:pt x="922" y="1859"/>
                      <a:pt x="930" y="1859"/>
                      <a:pt x="939" y="1859"/>
                    </a:cubicBezTo>
                    <a:cubicBezTo>
                      <a:pt x="1051" y="1859"/>
                      <a:pt x="1163" y="1831"/>
                      <a:pt x="1264" y="1778"/>
                    </a:cubicBezTo>
                    <a:cubicBezTo>
                      <a:pt x="1377" y="1740"/>
                      <a:pt x="1477" y="1674"/>
                      <a:pt x="1557" y="1586"/>
                    </a:cubicBezTo>
                    <a:cubicBezTo>
                      <a:pt x="1643" y="1504"/>
                      <a:pt x="1708" y="1402"/>
                      <a:pt x="1744" y="1288"/>
                    </a:cubicBezTo>
                    <a:cubicBezTo>
                      <a:pt x="1800" y="1177"/>
                      <a:pt x="1828" y="1053"/>
                      <a:pt x="1822" y="929"/>
                    </a:cubicBezTo>
                    <a:lnTo>
                      <a:pt x="1790" y="682"/>
                    </a:lnTo>
                    <a:cubicBezTo>
                      <a:pt x="1748" y="528"/>
                      <a:pt x="1668" y="387"/>
                      <a:pt x="1555" y="273"/>
                    </a:cubicBezTo>
                    <a:lnTo>
                      <a:pt x="1372" y="128"/>
                    </a:lnTo>
                    <a:cubicBezTo>
                      <a:pt x="1232" y="44"/>
                      <a:pt x="1074" y="1"/>
                      <a:pt x="914" y="1"/>
                    </a:cubicBezTo>
                    <a:cubicBezTo>
                      <a:pt x="904" y="0"/>
                      <a:pt x="893" y="0"/>
                      <a:pt x="88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4" name="Google Shape;174;p11"/>
              <p:cNvSpPr/>
              <p:nvPr/>
            </p:nvSpPr>
            <p:spPr>
              <a:xfrm>
                <a:off x="7157300" y="1163800"/>
                <a:ext cx="61000" cy="61925"/>
              </a:xfrm>
              <a:custGeom>
                <a:avLst/>
                <a:gdLst/>
                <a:ahLst/>
                <a:cxnLst/>
                <a:rect l="l" t="t" r="r" b="b"/>
                <a:pathLst>
                  <a:path w="2440" h="2477" extrusionOk="0">
                    <a:moveTo>
                      <a:pt x="1254" y="1"/>
                    </a:moveTo>
                    <a:cubicBezTo>
                      <a:pt x="1241" y="1"/>
                      <a:pt x="1228" y="1"/>
                      <a:pt x="1216" y="1"/>
                    </a:cubicBezTo>
                    <a:lnTo>
                      <a:pt x="893" y="46"/>
                    </a:lnTo>
                    <a:lnTo>
                      <a:pt x="603" y="173"/>
                    </a:lnTo>
                    <a:cubicBezTo>
                      <a:pt x="521" y="238"/>
                      <a:pt x="439" y="301"/>
                      <a:pt x="357" y="366"/>
                    </a:cubicBezTo>
                    <a:lnTo>
                      <a:pt x="168" y="618"/>
                    </a:lnTo>
                    <a:cubicBezTo>
                      <a:pt x="126" y="718"/>
                      <a:pt x="86" y="817"/>
                      <a:pt x="45" y="915"/>
                    </a:cubicBezTo>
                    <a:cubicBezTo>
                      <a:pt x="31" y="1026"/>
                      <a:pt x="15" y="1136"/>
                      <a:pt x="1" y="1245"/>
                    </a:cubicBezTo>
                    <a:cubicBezTo>
                      <a:pt x="17" y="1356"/>
                      <a:pt x="31" y="1466"/>
                      <a:pt x="45" y="1577"/>
                    </a:cubicBezTo>
                    <a:cubicBezTo>
                      <a:pt x="80" y="1732"/>
                      <a:pt x="155" y="1878"/>
                      <a:pt x="262" y="1999"/>
                    </a:cubicBezTo>
                    <a:cubicBezTo>
                      <a:pt x="315" y="2090"/>
                      <a:pt x="390" y="2166"/>
                      <a:pt x="481" y="2221"/>
                    </a:cubicBezTo>
                    <a:cubicBezTo>
                      <a:pt x="554" y="2297"/>
                      <a:pt x="646" y="2352"/>
                      <a:pt x="749" y="2381"/>
                    </a:cubicBezTo>
                    <a:cubicBezTo>
                      <a:pt x="898" y="2445"/>
                      <a:pt x="1057" y="2477"/>
                      <a:pt x="1216" y="2477"/>
                    </a:cubicBezTo>
                    <a:cubicBezTo>
                      <a:pt x="1376" y="2477"/>
                      <a:pt x="1535" y="2445"/>
                      <a:pt x="1684" y="2381"/>
                    </a:cubicBezTo>
                    <a:cubicBezTo>
                      <a:pt x="1785" y="2352"/>
                      <a:pt x="1878" y="2297"/>
                      <a:pt x="1952" y="2221"/>
                    </a:cubicBezTo>
                    <a:cubicBezTo>
                      <a:pt x="2043" y="2166"/>
                      <a:pt x="2118" y="2090"/>
                      <a:pt x="2170" y="1999"/>
                    </a:cubicBezTo>
                    <a:cubicBezTo>
                      <a:pt x="2276" y="1878"/>
                      <a:pt x="2351" y="1732"/>
                      <a:pt x="2387" y="1577"/>
                    </a:cubicBezTo>
                    <a:cubicBezTo>
                      <a:pt x="2406" y="1520"/>
                      <a:pt x="2413" y="1463"/>
                      <a:pt x="2410" y="1404"/>
                    </a:cubicBezTo>
                    <a:cubicBezTo>
                      <a:pt x="2432" y="1350"/>
                      <a:pt x="2439" y="1291"/>
                      <a:pt x="2432" y="1234"/>
                    </a:cubicBezTo>
                    <a:cubicBezTo>
                      <a:pt x="2417" y="1124"/>
                      <a:pt x="2404" y="1015"/>
                      <a:pt x="2390" y="905"/>
                    </a:cubicBezTo>
                    <a:cubicBezTo>
                      <a:pt x="2354" y="751"/>
                      <a:pt x="2281" y="607"/>
                      <a:pt x="2175" y="489"/>
                    </a:cubicBezTo>
                    <a:cubicBezTo>
                      <a:pt x="2122" y="398"/>
                      <a:pt x="2049" y="321"/>
                      <a:pt x="1959" y="268"/>
                    </a:cubicBezTo>
                    <a:cubicBezTo>
                      <a:pt x="1925" y="226"/>
                      <a:pt x="1883" y="192"/>
                      <a:pt x="1834" y="170"/>
                    </a:cubicBezTo>
                    <a:lnTo>
                      <a:pt x="1546" y="46"/>
                    </a:lnTo>
                    <a:cubicBezTo>
                      <a:pt x="1451" y="16"/>
                      <a:pt x="1353" y="1"/>
                      <a:pt x="125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5" name="Google Shape;175;p11"/>
              <p:cNvSpPr/>
              <p:nvPr/>
            </p:nvSpPr>
            <p:spPr>
              <a:xfrm>
                <a:off x="7166525" y="1312950"/>
                <a:ext cx="35475" cy="36100"/>
              </a:xfrm>
              <a:custGeom>
                <a:avLst/>
                <a:gdLst/>
                <a:ahLst/>
                <a:cxnLst/>
                <a:rect l="l" t="t" r="r" b="b"/>
                <a:pathLst>
                  <a:path w="1419" h="1444" extrusionOk="0">
                    <a:moveTo>
                      <a:pt x="686" y="1"/>
                    </a:moveTo>
                    <a:cubicBezTo>
                      <a:pt x="600" y="1"/>
                      <a:pt x="515" y="23"/>
                      <a:pt x="439" y="63"/>
                    </a:cubicBezTo>
                    <a:cubicBezTo>
                      <a:pt x="351" y="92"/>
                      <a:pt x="273" y="144"/>
                      <a:pt x="212" y="212"/>
                    </a:cubicBezTo>
                    <a:cubicBezTo>
                      <a:pt x="145" y="275"/>
                      <a:pt x="94" y="356"/>
                      <a:pt x="67" y="444"/>
                    </a:cubicBezTo>
                    <a:cubicBezTo>
                      <a:pt x="22" y="530"/>
                      <a:pt x="1" y="626"/>
                      <a:pt x="6" y="722"/>
                    </a:cubicBezTo>
                    <a:cubicBezTo>
                      <a:pt x="14" y="785"/>
                      <a:pt x="22" y="850"/>
                      <a:pt x="31" y="914"/>
                    </a:cubicBezTo>
                    <a:cubicBezTo>
                      <a:pt x="63" y="1033"/>
                      <a:pt x="125" y="1143"/>
                      <a:pt x="211" y="1232"/>
                    </a:cubicBezTo>
                    <a:lnTo>
                      <a:pt x="354" y="1345"/>
                    </a:lnTo>
                    <a:cubicBezTo>
                      <a:pt x="462" y="1408"/>
                      <a:pt x="584" y="1443"/>
                      <a:pt x="710" y="1443"/>
                    </a:cubicBezTo>
                    <a:cubicBezTo>
                      <a:pt x="718" y="1443"/>
                      <a:pt x="725" y="1443"/>
                      <a:pt x="733" y="1443"/>
                    </a:cubicBezTo>
                    <a:cubicBezTo>
                      <a:pt x="819" y="1443"/>
                      <a:pt x="904" y="1422"/>
                      <a:pt x="981" y="1381"/>
                    </a:cubicBezTo>
                    <a:cubicBezTo>
                      <a:pt x="1068" y="1352"/>
                      <a:pt x="1146" y="1300"/>
                      <a:pt x="1208" y="1232"/>
                    </a:cubicBezTo>
                    <a:cubicBezTo>
                      <a:pt x="1276" y="1167"/>
                      <a:pt x="1326" y="1088"/>
                      <a:pt x="1354" y="999"/>
                    </a:cubicBezTo>
                    <a:cubicBezTo>
                      <a:pt x="1398" y="914"/>
                      <a:pt x="1419" y="817"/>
                      <a:pt x="1414" y="721"/>
                    </a:cubicBezTo>
                    <a:cubicBezTo>
                      <a:pt x="1406" y="657"/>
                      <a:pt x="1398" y="594"/>
                      <a:pt x="1390" y="530"/>
                    </a:cubicBezTo>
                    <a:cubicBezTo>
                      <a:pt x="1358" y="411"/>
                      <a:pt x="1295" y="301"/>
                      <a:pt x="1208" y="212"/>
                    </a:cubicBezTo>
                    <a:lnTo>
                      <a:pt x="1066" y="100"/>
                    </a:lnTo>
                    <a:cubicBezTo>
                      <a:pt x="959" y="35"/>
                      <a:pt x="835" y="2"/>
                      <a:pt x="710" y="2"/>
                    </a:cubicBezTo>
                    <a:cubicBezTo>
                      <a:pt x="702" y="1"/>
                      <a:pt x="694" y="1"/>
                      <a:pt x="6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grpSp>
        <p:nvGrpSpPr>
          <p:cNvPr id="176" name="Google Shape;176;p11"/>
          <p:cNvGrpSpPr/>
          <p:nvPr/>
        </p:nvGrpSpPr>
        <p:grpSpPr>
          <a:xfrm rot="302955">
            <a:off x="-1015995" y="3423621"/>
            <a:ext cx="6938368" cy="4251112"/>
            <a:chOff x="-4852075" y="-739150"/>
            <a:chExt cx="2243975" cy="1374875"/>
          </a:xfrm>
        </p:grpSpPr>
        <p:sp>
          <p:nvSpPr>
            <p:cNvPr id="177" name="Google Shape;177;p11"/>
            <p:cNvSpPr/>
            <p:nvPr/>
          </p:nvSpPr>
          <p:spPr>
            <a:xfrm>
              <a:off x="-3770625" y="-104900"/>
              <a:ext cx="930225" cy="351125"/>
            </a:xfrm>
            <a:custGeom>
              <a:avLst/>
              <a:gdLst/>
              <a:ahLst/>
              <a:cxnLst/>
              <a:rect l="l" t="t" r="r" b="b"/>
              <a:pathLst>
                <a:path w="37209" h="14045" extrusionOk="0">
                  <a:moveTo>
                    <a:pt x="19947" y="0"/>
                  </a:moveTo>
                  <a:cubicBezTo>
                    <a:pt x="19224" y="0"/>
                    <a:pt x="18482" y="82"/>
                    <a:pt x="17729" y="268"/>
                  </a:cubicBezTo>
                  <a:cubicBezTo>
                    <a:pt x="13775" y="1242"/>
                    <a:pt x="11016" y="4774"/>
                    <a:pt x="8840" y="8103"/>
                  </a:cubicBezTo>
                  <a:lnTo>
                    <a:pt x="8660" y="8380"/>
                  </a:lnTo>
                  <a:cubicBezTo>
                    <a:pt x="7699" y="9854"/>
                    <a:pt x="6705" y="11377"/>
                    <a:pt x="5308" y="12428"/>
                  </a:cubicBezTo>
                  <a:cubicBezTo>
                    <a:pt x="4418" y="13096"/>
                    <a:pt x="3204" y="13591"/>
                    <a:pt x="2010" y="13591"/>
                  </a:cubicBezTo>
                  <a:cubicBezTo>
                    <a:pt x="1392" y="13591"/>
                    <a:pt x="780" y="13459"/>
                    <a:pt x="221" y="13150"/>
                  </a:cubicBezTo>
                  <a:lnTo>
                    <a:pt x="1" y="13547"/>
                  </a:lnTo>
                  <a:cubicBezTo>
                    <a:pt x="631" y="13896"/>
                    <a:pt x="1315" y="14045"/>
                    <a:pt x="2002" y="14045"/>
                  </a:cubicBezTo>
                  <a:cubicBezTo>
                    <a:pt x="3307" y="14045"/>
                    <a:pt x="4621" y="13513"/>
                    <a:pt x="5581" y="12791"/>
                  </a:cubicBezTo>
                  <a:cubicBezTo>
                    <a:pt x="7042" y="11693"/>
                    <a:pt x="8059" y="10135"/>
                    <a:pt x="9041" y="8628"/>
                  </a:cubicBezTo>
                  <a:lnTo>
                    <a:pt x="9221" y="8351"/>
                  </a:lnTo>
                  <a:cubicBezTo>
                    <a:pt x="11348" y="5098"/>
                    <a:pt x="14036" y="1646"/>
                    <a:pt x="17837" y="709"/>
                  </a:cubicBezTo>
                  <a:cubicBezTo>
                    <a:pt x="18553" y="533"/>
                    <a:pt x="19258" y="455"/>
                    <a:pt x="19946" y="455"/>
                  </a:cubicBezTo>
                  <a:cubicBezTo>
                    <a:pt x="23959" y="455"/>
                    <a:pt x="27379" y="3104"/>
                    <a:pt x="28804" y="4391"/>
                  </a:cubicBezTo>
                  <a:cubicBezTo>
                    <a:pt x="30585" y="6000"/>
                    <a:pt x="32127" y="7908"/>
                    <a:pt x="33618" y="9754"/>
                  </a:cubicBezTo>
                  <a:cubicBezTo>
                    <a:pt x="34656" y="11037"/>
                    <a:pt x="35728" y="12364"/>
                    <a:pt x="36877" y="13588"/>
                  </a:cubicBezTo>
                  <a:lnTo>
                    <a:pt x="37208" y="13276"/>
                  </a:lnTo>
                  <a:cubicBezTo>
                    <a:pt x="36071" y="12066"/>
                    <a:pt x="35005" y="10746"/>
                    <a:pt x="33973" y="9468"/>
                  </a:cubicBezTo>
                  <a:cubicBezTo>
                    <a:pt x="32471" y="7609"/>
                    <a:pt x="30916" y="5686"/>
                    <a:pt x="29109" y="4052"/>
                  </a:cubicBezTo>
                  <a:cubicBezTo>
                    <a:pt x="27642" y="2727"/>
                    <a:pt x="24113" y="0"/>
                    <a:pt x="19947" y="0"/>
                  </a:cubicBezTo>
                  <a:close/>
                </a:path>
              </a:pathLst>
            </a:custGeom>
            <a:solidFill>
              <a:srgbClr val="534844"/>
            </a:solidFill>
            <a:ln w="11375" cap="flat" cmpd="sng">
              <a:solidFill>
                <a:srgbClr val="534844"/>
              </a:solidFill>
              <a:prstDash val="solid"/>
              <a:miter lim="144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8" name="Google Shape;178;p11"/>
            <p:cNvSpPr/>
            <p:nvPr/>
          </p:nvSpPr>
          <p:spPr>
            <a:xfrm>
              <a:off x="-4852075" y="-739150"/>
              <a:ext cx="622600" cy="911700"/>
            </a:xfrm>
            <a:custGeom>
              <a:avLst/>
              <a:gdLst/>
              <a:ahLst/>
              <a:cxnLst/>
              <a:rect l="l" t="t" r="r" b="b"/>
              <a:pathLst>
                <a:path w="24904" h="36468" extrusionOk="0">
                  <a:moveTo>
                    <a:pt x="5411" y="1"/>
                  </a:moveTo>
                  <a:cubicBezTo>
                    <a:pt x="4232" y="1"/>
                    <a:pt x="3060" y="178"/>
                    <a:pt x="1936" y="565"/>
                  </a:cubicBezTo>
                  <a:cubicBezTo>
                    <a:pt x="1028" y="877"/>
                    <a:pt x="0" y="1782"/>
                    <a:pt x="489" y="2611"/>
                  </a:cubicBezTo>
                  <a:lnTo>
                    <a:pt x="13353" y="36440"/>
                  </a:lnTo>
                  <a:cubicBezTo>
                    <a:pt x="13530" y="36459"/>
                    <a:pt x="13705" y="36468"/>
                    <a:pt x="13878" y="36468"/>
                  </a:cubicBezTo>
                  <a:cubicBezTo>
                    <a:pt x="16969" y="36468"/>
                    <a:pt x="19442" y="33611"/>
                    <a:pt x="21049" y="30872"/>
                  </a:cubicBezTo>
                  <a:cubicBezTo>
                    <a:pt x="23216" y="27174"/>
                    <a:pt x="24904" y="22936"/>
                    <a:pt x="24336" y="18686"/>
                  </a:cubicBezTo>
                  <a:cubicBezTo>
                    <a:pt x="23914" y="15523"/>
                    <a:pt x="22278" y="12654"/>
                    <a:pt x="20459" y="10031"/>
                  </a:cubicBezTo>
                  <a:cubicBezTo>
                    <a:pt x="18334" y="6966"/>
                    <a:pt x="15851" y="4056"/>
                    <a:pt x="12659" y="2127"/>
                  </a:cubicBezTo>
                  <a:cubicBezTo>
                    <a:pt x="10483" y="812"/>
                    <a:pt x="7932" y="1"/>
                    <a:pt x="54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9" name="Google Shape;179;p11"/>
            <p:cNvSpPr/>
            <p:nvPr/>
          </p:nvSpPr>
          <p:spPr>
            <a:xfrm>
              <a:off x="-4592075" y="-148575"/>
              <a:ext cx="1983975" cy="784300"/>
            </a:xfrm>
            <a:custGeom>
              <a:avLst/>
              <a:gdLst/>
              <a:ahLst/>
              <a:cxnLst/>
              <a:rect l="l" t="t" r="r" b="b"/>
              <a:pathLst>
                <a:path w="79359" h="31372" extrusionOk="0">
                  <a:moveTo>
                    <a:pt x="37959" y="0"/>
                  </a:moveTo>
                  <a:cubicBezTo>
                    <a:pt x="35005" y="0"/>
                    <a:pt x="32194" y="1412"/>
                    <a:pt x="29792" y="3153"/>
                  </a:cubicBezTo>
                  <a:cubicBezTo>
                    <a:pt x="27292" y="4966"/>
                    <a:pt x="25080" y="7164"/>
                    <a:pt x="22506" y="8872"/>
                  </a:cubicBezTo>
                  <a:cubicBezTo>
                    <a:pt x="18678" y="11411"/>
                    <a:pt x="14081" y="12712"/>
                    <a:pt x="9490" y="12712"/>
                  </a:cubicBezTo>
                  <a:cubicBezTo>
                    <a:pt x="6232" y="12712"/>
                    <a:pt x="2976" y="12057"/>
                    <a:pt x="1" y="10723"/>
                  </a:cubicBezTo>
                  <a:lnTo>
                    <a:pt x="1" y="10723"/>
                  </a:lnTo>
                  <a:lnTo>
                    <a:pt x="11129" y="31371"/>
                  </a:lnTo>
                  <a:cubicBezTo>
                    <a:pt x="34128" y="30468"/>
                    <a:pt x="56900" y="26415"/>
                    <a:pt x="79358" y="21369"/>
                  </a:cubicBezTo>
                  <a:cubicBezTo>
                    <a:pt x="78910" y="18146"/>
                    <a:pt x="76358" y="15488"/>
                    <a:pt x="73361" y="14224"/>
                  </a:cubicBezTo>
                  <a:cubicBezTo>
                    <a:pt x="71399" y="13397"/>
                    <a:pt x="69274" y="13089"/>
                    <a:pt x="67136" y="13089"/>
                  </a:cubicBezTo>
                  <a:cubicBezTo>
                    <a:pt x="66006" y="13089"/>
                    <a:pt x="64872" y="13175"/>
                    <a:pt x="63756" y="13316"/>
                  </a:cubicBezTo>
                  <a:cubicBezTo>
                    <a:pt x="61980" y="13540"/>
                    <a:pt x="60096" y="13870"/>
                    <a:pt x="58298" y="13870"/>
                  </a:cubicBezTo>
                  <a:cubicBezTo>
                    <a:pt x="56557" y="13870"/>
                    <a:pt x="54897" y="13561"/>
                    <a:pt x="53494" y="12545"/>
                  </a:cubicBezTo>
                  <a:cubicBezTo>
                    <a:pt x="52413" y="11762"/>
                    <a:pt x="51635" y="10641"/>
                    <a:pt x="50871" y="9547"/>
                  </a:cubicBezTo>
                  <a:cubicBezTo>
                    <a:pt x="49310" y="7309"/>
                    <a:pt x="47708" y="5064"/>
                    <a:pt x="45660" y="3263"/>
                  </a:cubicBezTo>
                  <a:cubicBezTo>
                    <a:pt x="43611" y="1461"/>
                    <a:pt x="41048" y="116"/>
                    <a:pt x="38323" y="7"/>
                  </a:cubicBezTo>
                  <a:cubicBezTo>
                    <a:pt x="38202" y="3"/>
                    <a:pt x="38080" y="0"/>
                    <a:pt x="379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0" name="Google Shape;180;p11"/>
            <p:cNvSpPr/>
            <p:nvPr/>
          </p:nvSpPr>
          <p:spPr>
            <a:xfrm>
              <a:off x="-4700450" y="-396775"/>
              <a:ext cx="1737450" cy="924875"/>
            </a:xfrm>
            <a:custGeom>
              <a:avLst/>
              <a:gdLst/>
              <a:ahLst/>
              <a:cxnLst/>
              <a:rect l="l" t="t" r="r" b="b"/>
              <a:pathLst>
                <a:path w="69498" h="36995" extrusionOk="0">
                  <a:moveTo>
                    <a:pt x="4309" y="0"/>
                  </a:moveTo>
                  <a:cubicBezTo>
                    <a:pt x="2804" y="0"/>
                    <a:pt x="1332" y="269"/>
                    <a:pt x="1" y="972"/>
                  </a:cubicBezTo>
                  <a:lnTo>
                    <a:pt x="7474" y="36898"/>
                  </a:lnTo>
                  <a:cubicBezTo>
                    <a:pt x="8875" y="36962"/>
                    <a:pt x="10275" y="36995"/>
                    <a:pt x="11675" y="36995"/>
                  </a:cubicBezTo>
                  <a:cubicBezTo>
                    <a:pt x="18980" y="36995"/>
                    <a:pt x="26265" y="36119"/>
                    <a:pt x="33372" y="34383"/>
                  </a:cubicBezTo>
                  <a:cubicBezTo>
                    <a:pt x="39341" y="32925"/>
                    <a:pt x="45183" y="30860"/>
                    <a:pt x="51272" y="30028"/>
                  </a:cubicBezTo>
                  <a:cubicBezTo>
                    <a:pt x="57320" y="29204"/>
                    <a:pt x="63512" y="29610"/>
                    <a:pt x="69497" y="28412"/>
                  </a:cubicBezTo>
                  <a:cubicBezTo>
                    <a:pt x="67484" y="23480"/>
                    <a:pt x="62081" y="20722"/>
                    <a:pt x="56823" y="19877"/>
                  </a:cubicBezTo>
                  <a:cubicBezTo>
                    <a:pt x="54420" y="19492"/>
                    <a:pt x="51992" y="19416"/>
                    <a:pt x="49556" y="19416"/>
                  </a:cubicBezTo>
                  <a:cubicBezTo>
                    <a:pt x="47985" y="19416"/>
                    <a:pt x="46410" y="19447"/>
                    <a:pt x="44837" y="19447"/>
                  </a:cubicBezTo>
                  <a:cubicBezTo>
                    <a:pt x="43513" y="19447"/>
                    <a:pt x="42189" y="19425"/>
                    <a:pt x="40870" y="19343"/>
                  </a:cubicBezTo>
                  <a:cubicBezTo>
                    <a:pt x="38587" y="19200"/>
                    <a:pt x="36264" y="18863"/>
                    <a:pt x="34237" y="17808"/>
                  </a:cubicBezTo>
                  <a:cubicBezTo>
                    <a:pt x="31538" y="16404"/>
                    <a:pt x="29632" y="13890"/>
                    <a:pt x="27543" y="11679"/>
                  </a:cubicBezTo>
                  <a:cubicBezTo>
                    <a:pt x="22568" y="6413"/>
                    <a:pt x="16105" y="2572"/>
                    <a:pt x="9103" y="715"/>
                  </a:cubicBezTo>
                  <a:cubicBezTo>
                    <a:pt x="7553" y="305"/>
                    <a:pt x="5912" y="0"/>
                    <a:pt x="43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1" name="Google Shape;181;p11"/>
            <p:cNvSpPr/>
            <p:nvPr/>
          </p:nvSpPr>
          <p:spPr>
            <a:xfrm>
              <a:off x="-3789900" y="-247325"/>
              <a:ext cx="90125" cy="79175"/>
            </a:xfrm>
            <a:custGeom>
              <a:avLst/>
              <a:gdLst/>
              <a:ahLst/>
              <a:cxnLst/>
              <a:rect l="l" t="t" r="r" b="b"/>
              <a:pathLst>
                <a:path w="3605" h="3167" extrusionOk="0">
                  <a:moveTo>
                    <a:pt x="1804" y="0"/>
                  </a:moveTo>
                  <a:cubicBezTo>
                    <a:pt x="1293" y="0"/>
                    <a:pt x="792" y="247"/>
                    <a:pt x="486" y="703"/>
                  </a:cubicBezTo>
                  <a:cubicBezTo>
                    <a:pt x="1" y="1431"/>
                    <a:pt x="197" y="2414"/>
                    <a:pt x="923" y="2900"/>
                  </a:cubicBezTo>
                  <a:cubicBezTo>
                    <a:pt x="1193" y="3080"/>
                    <a:pt x="1498" y="3166"/>
                    <a:pt x="1801" y="3166"/>
                  </a:cubicBezTo>
                  <a:cubicBezTo>
                    <a:pt x="2312" y="3166"/>
                    <a:pt x="2814" y="2919"/>
                    <a:pt x="3119" y="2463"/>
                  </a:cubicBezTo>
                  <a:cubicBezTo>
                    <a:pt x="3605" y="1735"/>
                    <a:pt x="3409" y="752"/>
                    <a:pt x="2683" y="267"/>
                  </a:cubicBezTo>
                  <a:cubicBezTo>
                    <a:pt x="2412" y="86"/>
                    <a:pt x="2107" y="0"/>
                    <a:pt x="18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182" name="Google Shape;182;p11"/>
            <p:cNvGrpSpPr/>
            <p:nvPr/>
          </p:nvGrpSpPr>
          <p:grpSpPr>
            <a:xfrm>
              <a:off x="-4458050" y="-121300"/>
              <a:ext cx="348250" cy="523150"/>
              <a:chOff x="4522000" y="2088250"/>
              <a:chExt cx="348250" cy="523150"/>
            </a:xfrm>
          </p:grpSpPr>
          <p:sp>
            <p:nvSpPr>
              <p:cNvPr id="183" name="Google Shape;183;p11"/>
              <p:cNvSpPr/>
              <p:nvPr/>
            </p:nvSpPr>
            <p:spPr>
              <a:xfrm>
                <a:off x="4566125" y="2088250"/>
                <a:ext cx="60050" cy="60725"/>
              </a:xfrm>
              <a:custGeom>
                <a:avLst/>
                <a:gdLst/>
                <a:ahLst/>
                <a:cxnLst/>
                <a:rect l="l" t="t" r="r" b="b"/>
                <a:pathLst>
                  <a:path w="2402" h="2429" extrusionOk="0">
                    <a:moveTo>
                      <a:pt x="626" y="0"/>
                    </a:moveTo>
                    <a:cubicBezTo>
                      <a:pt x="509" y="3"/>
                      <a:pt x="395" y="36"/>
                      <a:pt x="296" y="98"/>
                    </a:cubicBezTo>
                    <a:cubicBezTo>
                      <a:pt x="179" y="166"/>
                      <a:pt x="91" y="275"/>
                      <a:pt x="52" y="404"/>
                    </a:cubicBezTo>
                    <a:cubicBezTo>
                      <a:pt x="26" y="493"/>
                      <a:pt x="1" y="503"/>
                      <a:pt x="6" y="634"/>
                    </a:cubicBezTo>
                    <a:cubicBezTo>
                      <a:pt x="9" y="702"/>
                      <a:pt x="19" y="768"/>
                      <a:pt x="37" y="833"/>
                    </a:cubicBezTo>
                    <a:cubicBezTo>
                      <a:pt x="38" y="837"/>
                      <a:pt x="39" y="840"/>
                      <a:pt x="39" y="845"/>
                    </a:cubicBezTo>
                    <a:cubicBezTo>
                      <a:pt x="39" y="911"/>
                      <a:pt x="48" y="976"/>
                      <a:pt x="65" y="1039"/>
                    </a:cubicBezTo>
                    <a:cubicBezTo>
                      <a:pt x="90" y="1128"/>
                      <a:pt x="133" y="1208"/>
                      <a:pt x="173" y="1290"/>
                    </a:cubicBezTo>
                    <a:cubicBezTo>
                      <a:pt x="191" y="1327"/>
                      <a:pt x="209" y="1366"/>
                      <a:pt x="227" y="1404"/>
                    </a:cubicBezTo>
                    <a:cubicBezTo>
                      <a:pt x="245" y="1443"/>
                      <a:pt x="258" y="1486"/>
                      <a:pt x="276" y="1526"/>
                    </a:cubicBezTo>
                    <a:cubicBezTo>
                      <a:pt x="302" y="1598"/>
                      <a:pt x="333" y="1666"/>
                      <a:pt x="371" y="1732"/>
                    </a:cubicBezTo>
                    <a:lnTo>
                      <a:pt x="527" y="1938"/>
                    </a:lnTo>
                    <a:lnTo>
                      <a:pt x="542" y="1959"/>
                    </a:lnTo>
                    <a:cubicBezTo>
                      <a:pt x="558" y="1973"/>
                      <a:pt x="576" y="1986"/>
                      <a:pt x="591" y="1999"/>
                    </a:cubicBezTo>
                    <a:cubicBezTo>
                      <a:pt x="648" y="2045"/>
                      <a:pt x="702" y="2093"/>
                      <a:pt x="759" y="2139"/>
                    </a:cubicBezTo>
                    <a:cubicBezTo>
                      <a:pt x="887" y="2247"/>
                      <a:pt x="1019" y="2343"/>
                      <a:pt x="1182" y="2391"/>
                    </a:cubicBezTo>
                    <a:lnTo>
                      <a:pt x="1202" y="2394"/>
                    </a:lnTo>
                    <a:lnTo>
                      <a:pt x="1453" y="2428"/>
                    </a:lnTo>
                    <a:cubicBezTo>
                      <a:pt x="1553" y="2423"/>
                      <a:pt x="1652" y="2404"/>
                      <a:pt x="1750" y="2389"/>
                    </a:cubicBezTo>
                    <a:cubicBezTo>
                      <a:pt x="1894" y="2349"/>
                      <a:pt x="2024" y="2270"/>
                      <a:pt x="2129" y="2163"/>
                    </a:cubicBezTo>
                    <a:cubicBezTo>
                      <a:pt x="2234" y="2055"/>
                      <a:pt x="2311" y="1921"/>
                      <a:pt x="2351" y="1776"/>
                    </a:cubicBezTo>
                    <a:cubicBezTo>
                      <a:pt x="2364" y="1715"/>
                      <a:pt x="2374" y="1654"/>
                      <a:pt x="2380" y="1592"/>
                    </a:cubicBezTo>
                    <a:cubicBezTo>
                      <a:pt x="2401" y="1433"/>
                      <a:pt x="2400" y="1476"/>
                      <a:pt x="2378" y="1314"/>
                    </a:cubicBezTo>
                    <a:cubicBezTo>
                      <a:pt x="2361" y="1173"/>
                      <a:pt x="2332" y="1055"/>
                      <a:pt x="2251" y="930"/>
                    </a:cubicBezTo>
                    <a:cubicBezTo>
                      <a:pt x="2210" y="866"/>
                      <a:pt x="2166" y="804"/>
                      <a:pt x="2123" y="744"/>
                    </a:cubicBezTo>
                    <a:cubicBezTo>
                      <a:pt x="2070" y="670"/>
                      <a:pt x="2015" y="581"/>
                      <a:pt x="1952" y="516"/>
                    </a:cubicBezTo>
                    <a:cubicBezTo>
                      <a:pt x="1885" y="451"/>
                      <a:pt x="1811" y="392"/>
                      <a:pt x="1731" y="340"/>
                    </a:cubicBezTo>
                    <a:cubicBezTo>
                      <a:pt x="1668" y="301"/>
                      <a:pt x="1602" y="268"/>
                      <a:pt x="1532" y="241"/>
                    </a:cubicBezTo>
                    <a:cubicBezTo>
                      <a:pt x="1450" y="205"/>
                      <a:pt x="1368" y="174"/>
                      <a:pt x="1286" y="141"/>
                    </a:cubicBezTo>
                    <a:lnTo>
                      <a:pt x="1280" y="140"/>
                    </a:lnTo>
                    <a:cubicBezTo>
                      <a:pt x="1231" y="118"/>
                      <a:pt x="1120" y="64"/>
                      <a:pt x="1045" y="38"/>
                    </a:cubicBezTo>
                    <a:cubicBezTo>
                      <a:pt x="975" y="16"/>
                      <a:pt x="903" y="4"/>
                      <a:pt x="830" y="4"/>
                    </a:cubicBezTo>
                    <a:cubicBezTo>
                      <a:pt x="797" y="4"/>
                      <a:pt x="764" y="7"/>
                      <a:pt x="731" y="12"/>
                    </a:cubicBezTo>
                    <a:cubicBezTo>
                      <a:pt x="697" y="4"/>
                      <a:pt x="662" y="0"/>
                      <a:pt x="62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4" name="Google Shape;184;p11"/>
              <p:cNvSpPr/>
              <p:nvPr/>
            </p:nvSpPr>
            <p:spPr>
              <a:xfrm>
                <a:off x="4522000" y="2208050"/>
                <a:ext cx="52375" cy="55575"/>
              </a:xfrm>
              <a:custGeom>
                <a:avLst/>
                <a:gdLst/>
                <a:ahLst/>
                <a:cxnLst/>
                <a:rect l="l" t="t" r="r" b="b"/>
                <a:pathLst>
                  <a:path w="2095" h="2223" extrusionOk="0">
                    <a:moveTo>
                      <a:pt x="2048" y="1795"/>
                    </a:moveTo>
                    <a:lnTo>
                      <a:pt x="2037" y="1824"/>
                    </a:lnTo>
                    <a:lnTo>
                      <a:pt x="2037" y="1824"/>
                    </a:lnTo>
                    <a:cubicBezTo>
                      <a:pt x="2041" y="1814"/>
                      <a:pt x="2046" y="1805"/>
                      <a:pt x="2048" y="1795"/>
                    </a:cubicBezTo>
                    <a:close/>
                    <a:moveTo>
                      <a:pt x="2037" y="1824"/>
                    </a:moveTo>
                    <a:cubicBezTo>
                      <a:pt x="2036" y="1827"/>
                      <a:pt x="2035" y="1830"/>
                      <a:pt x="2034" y="1833"/>
                    </a:cubicBezTo>
                    <a:lnTo>
                      <a:pt x="2037" y="1824"/>
                    </a:lnTo>
                    <a:close/>
                    <a:moveTo>
                      <a:pt x="447" y="0"/>
                    </a:moveTo>
                    <a:cubicBezTo>
                      <a:pt x="426" y="0"/>
                      <a:pt x="406" y="1"/>
                      <a:pt x="385" y="3"/>
                    </a:cubicBezTo>
                    <a:cubicBezTo>
                      <a:pt x="241" y="11"/>
                      <a:pt x="52" y="114"/>
                      <a:pt x="30" y="279"/>
                    </a:cubicBezTo>
                    <a:cubicBezTo>
                      <a:pt x="19" y="369"/>
                      <a:pt x="0" y="454"/>
                      <a:pt x="12" y="543"/>
                    </a:cubicBezTo>
                    <a:cubicBezTo>
                      <a:pt x="19" y="582"/>
                      <a:pt x="28" y="619"/>
                      <a:pt x="41" y="655"/>
                    </a:cubicBezTo>
                    <a:cubicBezTo>
                      <a:pt x="20" y="763"/>
                      <a:pt x="16" y="877"/>
                      <a:pt x="45" y="972"/>
                    </a:cubicBezTo>
                    <a:cubicBezTo>
                      <a:pt x="72" y="1047"/>
                      <a:pt x="103" y="1121"/>
                      <a:pt x="139" y="1193"/>
                    </a:cubicBezTo>
                    <a:lnTo>
                      <a:pt x="213" y="1357"/>
                    </a:lnTo>
                    <a:cubicBezTo>
                      <a:pt x="248" y="1441"/>
                      <a:pt x="293" y="1520"/>
                      <a:pt x="346" y="1594"/>
                    </a:cubicBezTo>
                    <a:cubicBezTo>
                      <a:pt x="402" y="1666"/>
                      <a:pt x="464" y="1732"/>
                      <a:pt x="531" y="1795"/>
                    </a:cubicBezTo>
                    <a:cubicBezTo>
                      <a:pt x="571" y="1833"/>
                      <a:pt x="608" y="1873"/>
                      <a:pt x="650" y="1911"/>
                    </a:cubicBezTo>
                    <a:cubicBezTo>
                      <a:pt x="790" y="2039"/>
                      <a:pt x="938" y="2104"/>
                      <a:pt x="1113" y="2163"/>
                    </a:cubicBezTo>
                    <a:cubicBezTo>
                      <a:pt x="1223" y="2200"/>
                      <a:pt x="1330" y="2222"/>
                      <a:pt x="1438" y="2222"/>
                    </a:cubicBezTo>
                    <a:cubicBezTo>
                      <a:pt x="1507" y="2222"/>
                      <a:pt x="1576" y="2213"/>
                      <a:pt x="1646" y="2193"/>
                    </a:cubicBezTo>
                    <a:cubicBezTo>
                      <a:pt x="1751" y="2193"/>
                      <a:pt x="1862" y="2167"/>
                      <a:pt x="1931" y="2096"/>
                    </a:cubicBezTo>
                    <a:cubicBezTo>
                      <a:pt x="2000" y="2027"/>
                      <a:pt x="2025" y="1932"/>
                      <a:pt x="2034" y="1833"/>
                    </a:cubicBezTo>
                    <a:cubicBezTo>
                      <a:pt x="2034" y="1831"/>
                      <a:pt x="2034" y="1830"/>
                      <a:pt x="2034" y="1828"/>
                    </a:cubicBezTo>
                    <a:cubicBezTo>
                      <a:pt x="2070" y="1746"/>
                      <a:pt x="2090" y="1658"/>
                      <a:pt x="2093" y="1569"/>
                    </a:cubicBezTo>
                    <a:cubicBezTo>
                      <a:pt x="2094" y="1494"/>
                      <a:pt x="2085" y="1419"/>
                      <a:pt x="2068" y="1347"/>
                    </a:cubicBezTo>
                    <a:cubicBezTo>
                      <a:pt x="2057" y="1294"/>
                      <a:pt x="2044" y="1240"/>
                      <a:pt x="2032" y="1187"/>
                    </a:cubicBezTo>
                    <a:cubicBezTo>
                      <a:pt x="2028" y="1163"/>
                      <a:pt x="2022" y="1138"/>
                      <a:pt x="2015" y="1115"/>
                    </a:cubicBezTo>
                    <a:cubicBezTo>
                      <a:pt x="1969" y="952"/>
                      <a:pt x="1897" y="859"/>
                      <a:pt x="1800" y="733"/>
                    </a:cubicBezTo>
                    <a:cubicBezTo>
                      <a:pt x="1763" y="684"/>
                      <a:pt x="1725" y="637"/>
                      <a:pt x="1688" y="588"/>
                    </a:cubicBezTo>
                    <a:cubicBezTo>
                      <a:pt x="1637" y="518"/>
                      <a:pt x="1578" y="455"/>
                      <a:pt x="1512" y="402"/>
                    </a:cubicBezTo>
                    <a:cubicBezTo>
                      <a:pt x="1441" y="347"/>
                      <a:pt x="1368" y="298"/>
                      <a:pt x="1291" y="255"/>
                    </a:cubicBezTo>
                    <a:lnTo>
                      <a:pt x="1156" y="174"/>
                    </a:lnTo>
                    <a:cubicBezTo>
                      <a:pt x="1018" y="91"/>
                      <a:pt x="877" y="46"/>
                      <a:pt x="729" y="46"/>
                    </a:cubicBezTo>
                    <a:cubicBezTo>
                      <a:pt x="714" y="46"/>
                      <a:pt x="700" y="46"/>
                      <a:pt x="685" y="47"/>
                    </a:cubicBezTo>
                    <a:cubicBezTo>
                      <a:pt x="656" y="34"/>
                      <a:pt x="628" y="24"/>
                      <a:pt x="598" y="16"/>
                    </a:cubicBezTo>
                    <a:cubicBezTo>
                      <a:pt x="549" y="5"/>
                      <a:pt x="498" y="0"/>
                      <a:pt x="44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5" name="Google Shape;185;p11"/>
              <p:cNvSpPr/>
              <p:nvPr/>
            </p:nvSpPr>
            <p:spPr>
              <a:xfrm>
                <a:off x="4654575" y="2318750"/>
                <a:ext cx="62350" cy="66250"/>
              </a:xfrm>
              <a:custGeom>
                <a:avLst/>
                <a:gdLst/>
                <a:ahLst/>
                <a:cxnLst/>
                <a:rect l="l" t="t" r="r" b="b"/>
                <a:pathLst>
                  <a:path w="2494" h="2650" extrusionOk="0">
                    <a:moveTo>
                      <a:pt x="1100" y="0"/>
                    </a:moveTo>
                    <a:cubicBezTo>
                      <a:pt x="1003" y="6"/>
                      <a:pt x="907" y="19"/>
                      <a:pt x="812" y="39"/>
                    </a:cubicBezTo>
                    <a:cubicBezTo>
                      <a:pt x="764" y="52"/>
                      <a:pt x="743" y="66"/>
                      <a:pt x="681" y="94"/>
                    </a:cubicBezTo>
                    <a:cubicBezTo>
                      <a:pt x="598" y="117"/>
                      <a:pt x="525" y="160"/>
                      <a:pt x="466" y="222"/>
                    </a:cubicBezTo>
                    <a:cubicBezTo>
                      <a:pt x="359" y="291"/>
                      <a:pt x="274" y="388"/>
                      <a:pt x="215" y="502"/>
                    </a:cubicBezTo>
                    <a:cubicBezTo>
                      <a:pt x="45" y="757"/>
                      <a:pt x="0" y="1139"/>
                      <a:pt x="111" y="1422"/>
                    </a:cubicBezTo>
                    <a:cubicBezTo>
                      <a:pt x="169" y="1567"/>
                      <a:pt x="214" y="1727"/>
                      <a:pt x="290" y="1858"/>
                    </a:cubicBezTo>
                    <a:cubicBezTo>
                      <a:pt x="369" y="1995"/>
                      <a:pt x="482" y="2107"/>
                      <a:pt x="587" y="2222"/>
                    </a:cubicBezTo>
                    <a:cubicBezTo>
                      <a:pt x="673" y="2316"/>
                      <a:pt x="743" y="2387"/>
                      <a:pt x="865" y="2460"/>
                    </a:cubicBezTo>
                    <a:cubicBezTo>
                      <a:pt x="939" y="2505"/>
                      <a:pt x="1016" y="2538"/>
                      <a:pt x="1098" y="2561"/>
                    </a:cubicBezTo>
                    <a:cubicBezTo>
                      <a:pt x="1233" y="2620"/>
                      <a:pt x="1378" y="2650"/>
                      <a:pt x="1523" y="2650"/>
                    </a:cubicBezTo>
                    <a:cubicBezTo>
                      <a:pt x="1618" y="2650"/>
                      <a:pt x="1713" y="2637"/>
                      <a:pt x="1806" y="2611"/>
                    </a:cubicBezTo>
                    <a:cubicBezTo>
                      <a:pt x="1823" y="2608"/>
                      <a:pt x="1839" y="2604"/>
                      <a:pt x="1855" y="2600"/>
                    </a:cubicBezTo>
                    <a:cubicBezTo>
                      <a:pt x="1859" y="2598"/>
                      <a:pt x="1865" y="2598"/>
                      <a:pt x="1869" y="2597"/>
                    </a:cubicBezTo>
                    <a:lnTo>
                      <a:pt x="1867" y="2597"/>
                    </a:lnTo>
                    <a:cubicBezTo>
                      <a:pt x="1954" y="2577"/>
                      <a:pt x="2037" y="2538"/>
                      <a:pt x="2107" y="2483"/>
                    </a:cubicBezTo>
                    <a:cubicBezTo>
                      <a:pt x="2178" y="2425"/>
                      <a:pt x="2237" y="2356"/>
                      <a:pt x="2282" y="2277"/>
                    </a:cubicBezTo>
                    <a:cubicBezTo>
                      <a:pt x="2341" y="2186"/>
                      <a:pt x="2384" y="2081"/>
                      <a:pt x="2423" y="1984"/>
                    </a:cubicBezTo>
                    <a:cubicBezTo>
                      <a:pt x="2431" y="1967"/>
                      <a:pt x="2439" y="1948"/>
                      <a:pt x="2446" y="1930"/>
                    </a:cubicBezTo>
                    <a:cubicBezTo>
                      <a:pt x="2493" y="1803"/>
                      <a:pt x="2493" y="1673"/>
                      <a:pt x="2479" y="1544"/>
                    </a:cubicBezTo>
                    <a:cubicBezTo>
                      <a:pt x="2479" y="1542"/>
                      <a:pt x="2479" y="1541"/>
                      <a:pt x="2479" y="1539"/>
                    </a:cubicBezTo>
                    <a:lnTo>
                      <a:pt x="2479" y="1513"/>
                    </a:lnTo>
                    <a:cubicBezTo>
                      <a:pt x="2466" y="1417"/>
                      <a:pt x="2453" y="1320"/>
                      <a:pt x="2440" y="1222"/>
                    </a:cubicBezTo>
                    <a:cubicBezTo>
                      <a:pt x="2408" y="1104"/>
                      <a:pt x="2346" y="989"/>
                      <a:pt x="2292" y="878"/>
                    </a:cubicBezTo>
                    <a:cubicBezTo>
                      <a:pt x="2214" y="721"/>
                      <a:pt x="2132" y="571"/>
                      <a:pt x="2002" y="450"/>
                    </a:cubicBezTo>
                    <a:cubicBezTo>
                      <a:pt x="1972" y="422"/>
                      <a:pt x="1942" y="395"/>
                      <a:pt x="1911" y="368"/>
                    </a:cubicBezTo>
                    <a:cubicBezTo>
                      <a:pt x="1897" y="355"/>
                      <a:pt x="1882" y="340"/>
                      <a:pt x="1867" y="327"/>
                    </a:cubicBezTo>
                    <a:cubicBezTo>
                      <a:pt x="1829" y="293"/>
                      <a:pt x="1790" y="261"/>
                      <a:pt x="1748" y="232"/>
                    </a:cubicBezTo>
                    <a:cubicBezTo>
                      <a:pt x="1685" y="166"/>
                      <a:pt x="1604" y="118"/>
                      <a:pt x="1516" y="94"/>
                    </a:cubicBezTo>
                    <a:cubicBezTo>
                      <a:pt x="1382" y="42"/>
                      <a:pt x="1243" y="12"/>
                      <a:pt x="11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6" name="Google Shape;186;p11"/>
              <p:cNvSpPr/>
              <p:nvPr/>
            </p:nvSpPr>
            <p:spPr>
              <a:xfrm>
                <a:off x="4524300" y="2340150"/>
                <a:ext cx="49850" cy="53825"/>
              </a:xfrm>
              <a:custGeom>
                <a:avLst/>
                <a:gdLst/>
                <a:ahLst/>
                <a:cxnLst/>
                <a:rect l="l" t="t" r="r" b="b"/>
                <a:pathLst>
                  <a:path w="1994" h="2153" extrusionOk="0">
                    <a:moveTo>
                      <a:pt x="853" y="1"/>
                    </a:moveTo>
                    <a:cubicBezTo>
                      <a:pt x="815" y="1"/>
                      <a:pt x="776" y="6"/>
                      <a:pt x="740" y="16"/>
                    </a:cubicBezTo>
                    <a:cubicBezTo>
                      <a:pt x="683" y="17"/>
                      <a:pt x="627" y="30"/>
                      <a:pt x="575" y="53"/>
                    </a:cubicBezTo>
                    <a:cubicBezTo>
                      <a:pt x="453" y="87"/>
                      <a:pt x="335" y="144"/>
                      <a:pt x="250" y="238"/>
                    </a:cubicBezTo>
                    <a:lnTo>
                      <a:pt x="139" y="386"/>
                    </a:lnTo>
                    <a:cubicBezTo>
                      <a:pt x="127" y="409"/>
                      <a:pt x="117" y="434"/>
                      <a:pt x="108" y="458"/>
                    </a:cubicBezTo>
                    <a:cubicBezTo>
                      <a:pt x="28" y="610"/>
                      <a:pt x="0" y="787"/>
                      <a:pt x="5" y="957"/>
                    </a:cubicBezTo>
                    <a:cubicBezTo>
                      <a:pt x="9" y="1172"/>
                      <a:pt x="75" y="1379"/>
                      <a:pt x="196" y="1556"/>
                    </a:cubicBezTo>
                    <a:cubicBezTo>
                      <a:pt x="253" y="1639"/>
                      <a:pt x="312" y="1729"/>
                      <a:pt x="387" y="1796"/>
                    </a:cubicBezTo>
                    <a:cubicBezTo>
                      <a:pt x="408" y="1814"/>
                      <a:pt x="430" y="1833"/>
                      <a:pt x="451" y="1852"/>
                    </a:cubicBezTo>
                    <a:cubicBezTo>
                      <a:pt x="522" y="1917"/>
                      <a:pt x="596" y="1986"/>
                      <a:pt x="678" y="2033"/>
                    </a:cubicBezTo>
                    <a:cubicBezTo>
                      <a:pt x="815" y="2112"/>
                      <a:pt x="969" y="2152"/>
                      <a:pt x="1125" y="2152"/>
                    </a:cubicBezTo>
                    <a:cubicBezTo>
                      <a:pt x="1168" y="2152"/>
                      <a:pt x="1211" y="2149"/>
                      <a:pt x="1254" y="2143"/>
                    </a:cubicBezTo>
                    <a:cubicBezTo>
                      <a:pt x="1333" y="2140"/>
                      <a:pt x="1411" y="2123"/>
                      <a:pt x="1485" y="2093"/>
                    </a:cubicBezTo>
                    <a:cubicBezTo>
                      <a:pt x="1593" y="2046"/>
                      <a:pt x="1718" y="1960"/>
                      <a:pt x="1779" y="1849"/>
                    </a:cubicBezTo>
                    <a:cubicBezTo>
                      <a:pt x="1813" y="1807"/>
                      <a:pt x="1845" y="1764"/>
                      <a:pt x="1874" y="1719"/>
                    </a:cubicBezTo>
                    <a:cubicBezTo>
                      <a:pt x="1937" y="1620"/>
                      <a:pt x="1972" y="1506"/>
                      <a:pt x="1978" y="1388"/>
                    </a:cubicBezTo>
                    <a:cubicBezTo>
                      <a:pt x="1985" y="1346"/>
                      <a:pt x="1991" y="1303"/>
                      <a:pt x="1993" y="1261"/>
                    </a:cubicBezTo>
                    <a:cubicBezTo>
                      <a:pt x="1992" y="1159"/>
                      <a:pt x="1978" y="1058"/>
                      <a:pt x="1950" y="960"/>
                    </a:cubicBezTo>
                    <a:cubicBezTo>
                      <a:pt x="1943" y="928"/>
                      <a:pt x="1934" y="898"/>
                      <a:pt x="1926" y="868"/>
                    </a:cubicBezTo>
                    <a:cubicBezTo>
                      <a:pt x="1900" y="783"/>
                      <a:pt x="1865" y="699"/>
                      <a:pt x="1825" y="620"/>
                    </a:cubicBezTo>
                    <a:cubicBezTo>
                      <a:pt x="1816" y="604"/>
                      <a:pt x="1808" y="588"/>
                      <a:pt x="1797" y="574"/>
                    </a:cubicBezTo>
                    <a:cubicBezTo>
                      <a:pt x="1760" y="519"/>
                      <a:pt x="1720" y="467"/>
                      <a:pt x="1679" y="414"/>
                    </a:cubicBezTo>
                    <a:cubicBezTo>
                      <a:pt x="1594" y="301"/>
                      <a:pt x="1539" y="229"/>
                      <a:pt x="1401" y="154"/>
                    </a:cubicBezTo>
                    <a:cubicBezTo>
                      <a:pt x="1325" y="114"/>
                      <a:pt x="1246" y="81"/>
                      <a:pt x="1163" y="53"/>
                    </a:cubicBezTo>
                    <a:cubicBezTo>
                      <a:pt x="1142" y="48"/>
                      <a:pt x="1119" y="40"/>
                      <a:pt x="1096" y="36"/>
                    </a:cubicBezTo>
                    <a:cubicBezTo>
                      <a:pt x="1054" y="25"/>
                      <a:pt x="1011" y="17"/>
                      <a:pt x="966" y="16"/>
                    </a:cubicBezTo>
                    <a:cubicBezTo>
                      <a:pt x="929" y="6"/>
                      <a:pt x="891" y="1"/>
                      <a:pt x="8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7" name="Google Shape;187;p11"/>
              <p:cNvSpPr/>
              <p:nvPr/>
            </p:nvSpPr>
            <p:spPr>
              <a:xfrm>
                <a:off x="4632300" y="2490475"/>
                <a:ext cx="54575" cy="66350"/>
              </a:xfrm>
              <a:custGeom>
                <a:avLst/>
                <a:gdLst/>
                <a:ahLst/>
                <a:cxnLst/>
                <a:rect l="l" t="t" r="r" b="b"/>
                <a:pathLst>
                  <a:path w="2183" h="2654" extrusionOk="0">
                    <a:moveTo>
                      <a:pt x="536" y="1"/>
                    </a:moveTo>
                    <a:cubicBezTo>
                      <a:pt x="532" y="1"/>
                      <a:pt x="549" y="4"/>
                      <a:pt x="599" y="11"/>
                    </a:cubicBezTo>
                    <a:lnTo>
                      <a:pt x="599" y="11"/>
                    </a:lnTo>
                    <a:cubicBezTo>
                      <a:pt x="559" y="6"/>
                      <a:pt x="521" y="2"/>
                      <a:pt x="484" y="2"/>
                    </a:cubicBezTo>
                    <a:cubicBezTo>
                      <a:pt x="383" y="2"/>
                      <a:pt x="292" y="28"/>
                      <a:pt x="200" y="100"/>
                    </a:cubicBezTo>
                    <a:cubicBezTo>
                      <a:pt x="76" y="198"/>
                      <a:pt x="25" y="324"/>
                      <a:pt x="12" y="482"/>
                    </a:cubicBezTo>
                    <a:cubicBezTo>
                      <a:pt x="1" y="659"/>
                      <a:pt x="14" y="838"/>
                      <a:pt x="51" y="1012"/>
                    </a:cubicBezTo>
                    <a:cubicBezTo>
                      <a:pt x="94" y="1216"/>
                      <a:pt x="123" y="1433"/>
                      <a:pt x="224" y="1618"/>
                    </a:cubicBezTo>
                    <a:cubicBezTo>
                      <a:pt x="439" y="2012"/>
                      <a:pt x="737" y="2425"/>
                      <a:pt x="1185" y="2546"/>
                    </a:cubicBezTo>
                    <a:cubicBezTo>
                      <a:pt x="1227" y="2564"/>
                      <a:pt x="1270" y="2580"/>
                      <a:pt x="1315" y="2593"/>
                    </a:cubicBezTo>
                    <a:lnTo>
                      <a:pt x="1269" y="2570"/>
                    </a:lnTo>
                    <a:lnTo>
                      <a:pt x="1269" y="2570"/>
                    </a:lnTo>
                    <a:cubicBezTo>
                      <a:pt x="1286" y="2579"/>
                      <a:pt x="1305" y="2586"/>
                      <a:pt x="1322" y="2593"/>
                    </a:cubicBezTo>
                    <a:cubicBezTo>
                      <a:pt x="1337" y="2598"/>
                      <a:pt x="1353" y="2602"/>
                      <a:pt x="1368" y="2605"/>
                    </a:cubicBezTo>
                    <a:lnTo>
                      <a:pt x="1368" y="2605"/>
                    </a:lnTo>
                    <a:lnTo>
                      <a:pt x="1342" y="2602"/>
                    </a:lnTo>
                    <a:lnTo>
                      <a:pt x="1342" y="2602"/>
                    </a:lnTo>
                    <a:cubicBezTo>
                      <a:pt x="1364" y="2612"/>
                      <a:pt x="1386" y="2623"/>
                      <a:pt x="1409" y="2632"/>
                    </a:cubicBezTo>
                    <a:cubicBezTo>
                      <a:pt x="1468" y="2645"/>
                      <a:pt x="1528" y="2654"/>
                      <a:pt x="1589" y="2654"/>
                    </a:cubicBezTo>
                    <a:cubicBezTo>
                      <a:pt x="1677" y="2652"/>
                      <a:pt x="1782" y="2645"/>
                      <a:pt x="1860" y="2599"/>
                    </a:cubicBezTo>
                    <a:cubicBezTo>
                      <a:pt x="2008" y="2510"/>
                      <a:pt x="2083" y="2332"/>
                      <a:pt x="2115" y="2159"/>
                    </a:cubicBezTo>
                    <a:lnTo>
                      <a:pt x="2119" y="2144"/>
                    </a:lnTo>
                    <a:lnTo>
                      <a:pt x="2119" y="2144"/>
                    </a:lnTo>
                    <a:cubicBezTo>
                      <a:pt x="2118" y="2147"/>
                      <a:pt x="2118" y="2149"/>
                      <a:pt x="2115" y="2152"/>
                    </a:cubicBezTo>
                    <a:cubicBezTo>
                      <a:pt x="2118" y="2141"/>
                      <a:pt x="2118" y="2131"/>
                      <a:pt x="2119" y="2119"/>
                    </a:cubicBezTo>
                    <a:cubicBezTo>
                      <a:pt x="2135" y="2056"/>
                      <a:pt x="2145" y="1992"/>
                      <a:pt x="2147" y="1927"/>
                    </a:cubicBezTo>
                    <a:cubicBezTo>
                      <a:pt x="2183" y="1706"/>
                      <a:pt x="2161" y="1479"/>
                      <a:pt x="2083" y="1269"/>
                    </a:cubicBezTo>
                    <a:cubicBezTo>
                      <a:pt x="2024" y="1106"/>
                      <a:pt x="1981" y="1017"/>
                      <a:pt x="1889" y="890"/>
                    </a:cubicBezTo>
                    <a:cubicBezTo>
                      <a:pt x="1805" y="773"/>
                      <a:pt x="1721" y="638"/>
                      <a:pt x="1623" y="537"/>
                    </a:cubicBezTo>
                    <a:cubicBezTo>
                      <a:pt x="1484" y="393"/>
                      <a:pt x="1292" y="293"/>
                      <a:pt x="1119" y="194"/>
                    </a:cubicBezTo>
                    <a:cubicBezTo>
                      <a:pt x="1020" y="139"/>
                      <a:pt x="914" y="94"/>
                      <a:pt x="806" y="60"/>
                    </a:cubicBezTo>
                    <a:cubicBezTo>
                      <a:pt x="778" y="51"/>
                      <a:pt x="749" y="40"/>
                      <a:pt x="720" y="31"/>
                    </a:cubicBezTo>
                    <a:cubicBezTo>
                      <a:pt x="676" y="19"/>
                      <a:pt x="545" y="1"/>
                      <a:pt x="53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8" name="Google Shape;188;p11"/>
              <p:cNvSpPr/>
              <p:nvPr/>
            </p:nvSpPr>
            <p:spPr>
              <a:xfrm>
                <a:off x="4812950" y="2412650"/>
                <a:ext cx="57300" cy="57750"/>
              </a:xfrm>
              <a:custGeom>
                <a:avLst/>
                <a:gdLst/>
                <a:ahLst/>
                <a:cxnLst/>
                <a:rect l="l" t="t" r="r" b="b"/>
                <a:pathLst>
                  <a:path w="2292" h="2310" extrusionOk="0">
                    <a:moveTo>
                      <a:pt x="744" y="1"/>
                    </a:moveTo>
                    <a:cubicBezTo>
                      <a:pt x="712" y="1"/>
                      <a:pt x="679" y="4"/>
                      <a:pt x="647" y="8"/>
                    </a:cubicBezTo>
                    <a:cubicBezTo>
                      <a:pt x="617" y="4"/>
                      <a:pt x="587" y="2"/>
                      <a:pt x="557" y="2"/>
                    </a:cubicBezTo>
                    <a:cubicBezTo>
                      <a:pt x="421" y="2"/>
                      <a:pt x="293" y="45"/>
                      <a:pt x="189" y="151"/>
                    </a:cubicBezTo>
                    <a:cubicBezTo>
                      <a:pt x="62" y="281"/>
                      <a:pt x="0" y="491"/>
                      <a:pt x="55" y="673"/>
                    </a:cubicBezTo>
                    <a:cubicBezTo>
                      <a:pt x="55" y="673"/>
                      <a:pt x="55" y="674"/>
                      <a:pt x="55" y="674"/>
                    </a:cubicBezTo>
                    <a:cubicBezTo>
                      <a:pt x="55" y="817"/>
                      <a:pt x="100" y="956"/>
                      <a:pt x="143" y="1096"/>
                    </a:cubicBezTo>
                    <a:cubicBezTo>
                      <a:pt x="195" y="1266"/>
                      <a:pt x="281" y="1416"/>
                      <a:pt x="365" y="1572"/>
                    </a:cubicBezTo>
                    <a:cubicBezTo>
                      <a:pt x="444" y="1720"/>
                      <a:pt x="583" y="1860"/>
                      <a:pt x="707" y="1978"/>
                    </a:cubicBezTo>
                    <a:cubicBezTo>
                      <a:pt x="842" y="2109"/>
                      <a:pt x="993" y="2219"/>
                      <a:pt x="1176" y="2271"/>
                    </a:cubicBezTo>
                    <a:cubicBezTo>
                      <a:pt x="1269" y="2297"/>
                      <a:pt x="1368" y="2310"/>
                      <a:pt x="1465" y="2310"/>
                    </a:cubicBezTo>
                    <a:cubicBezTo>
                      <a:pt x="1470" y="2310"/>
                      <a:pt x="1475" y="2310"/>
                      <a:pt x="1480" y="2310"/>
                    </a:cubicBezTo>
                    <a:cubicBezTo>
                      <a:pt x="1488" y="2310"/>
                      <a:pt x="1496" y="2310"/>
                      <a:pt x="1504" y="2310"/>
                    </a:cubicBezTo>
                    <a:cubicBezTo>
                      <a:pt x="1546" y="2310"/>
                      <a:pt x="1588" y="2307"/>
                      <a:pt x="1629" y="2300"/>
                    </a:cubicBezTo>
                    <a:cubicBezTo>
                      <a:pt x="1682" y="2297"/>
                      <a:pt x="1735" y="2287"/>
                      <a:pt x="1786" y="2271"/>
                    </a:cubicBezTo>
                    <a:cubicBezTo>
                      <a:pt x="1788" y="2271"/>
                      <a:pt x="1791" y="2271"/>
                      <a:pt x="1793" y="2271"/>
                    </a:cubicBezTo>
                    <a:cubicBezTo>
                      <a:pt x="1905" y="2271"/>
                      <a:pt x="2021" y="2206"/>
                      <a:pt x="2045" y="2089"/>
                    </a:cubicBezTo>
                    <a:cubicBezTo>
                      <a:pt x="2083" y="2040"/>
                      <a:pt x="2112" y="1984"/>
                      <a:pt x="2133" y="1925"/>
                    </a:cubicBezTo>
                    <a:cubicBezTo>
                      <a:pt x="2161" y="1876"/>
                      <a:pt x="2182" y="1821"/>
                      <a:pt x="2195" y="1765"/>
                    </a:cubicBezTo>
                    <a:cubicBezTo>
                      <a:pt x="2292" y="1482"/>
                      <a:pt x="2223" y="1132"/>
                      <a:pt x="2078" y="896"/>
                    </a:cubicBezTo>
                    <a:cubicBezTo>
                      <a:pt x="2047" y="844"/>
                      <a:pt x="2011" y="796"/>
                      <a:pt x="1976" y="747"/>
                    </a:cubicBezTo>
                    <a:cubicBezTo>
                      <a:pt x="1921" y="673"/>
                      <a:pt x="1854" y="569"/>
                      <a:pt x="1800" y="514"/>
                    </a:cubicBezTo>
                    <a:cubicBezTo>
                      <a:pt x="1731" y="448"/>
                      <a:pt x="1656" y="386"/>
                      <a:pt x="1577" y="331"/>
                    </a:cubicBezTo>
                    <a:cubicBezTo>
                      <a:pt x="1436" y="227"/>
                      <a:pt x="1282" y="144"/>
                      <a:pt x="1117" y="85"/>
                    </a:cubicBezTo>
                    <a:cubicBezTo>
                      <a:pt x="1071" y="69"/>
                      <a:pt x="1026" y="53"/>
                      <a:pt x="980" y="38"/>
                    </a:cubicBezTo>
                    <a:cubicBezTo>
                      <a:pt x="930" y="23"/>
                      <a:pt x="879" y="13"/>
                      <a:pt x="826" y="7"/>
                    </a:cubicBezTo>
                    <a:cubicBezTo>
                      <a:pt x="799" y="3"/>
                      <a:pt x="772" y="1"/>
                      <a:pt x="7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9" name="Google Shape;189;p11"/>
              <p:cNvSpPr/>
              <p:nvPr/>
            </p:nvSpPr>
            <p:spPr>
              <a:xfrm>
                <a:off x="4770950" y="2539750"/>
                <a:ext cx="59675" cy="71650"/>
              </a:xfrm>
              <a:custGeom>
                <a:avLst/>
                <a:gdLst/>
                <a:ahLst/>
                <a:cxnLst/>
                <a:rect l="l" t="t" r="r" b="b"/>
                <a:pathLst>
                  <a:path w="2387" h="2866" extrusionOk="0">
                    <a:moveTo>
                      <a:pt x="242" y="1"/>
                    </a:moveTo>
                    <a:cubicBezTo>
                      <a:pt x="173" y="1"/>
                      <a:pt x="103" y="45"/>
                      <a:pt x="111" y="128"/>
                    </a:cubicBezTo>
                    <a:cubicBezTo>
                      <a:pt x="111" y="154"/>
                      <a:pt x="108" y="178"/>
                      <a:pt x="101" y="203"/>
                    </a:cubicBezTo>
                    <a:cubicBezTo>
                      <a:pt x="0" y="380"/>
                      <a:pt x="17" y="544"/>
                      <a:pt x="56" y="726"/>
                    </a:cubicBezTo>
                    <a:cubicBezTo>
                      <a:pt x="45" y="827"/>
                      <a:pt x="40" y="928"/>
                      <a:pt x="65" y="1032"/>
                    </a:cubicBezTo>
                    <a:cubicBezTo>
                      <a:pt x="84" y="1109"/>
                      <a:pt x="111" y="1184"/>
                      <a:pt x="136" y="1261"/>
                    </a:cubicBezTo>
                    <a:cubicBezTo>
                      <a:pt x="149" y="1301"/>
                      <a:pt x="159" y="1344"/>
                      <a:pt x="164" y="1386"/>
                    </a:cubicBezTo>
                    <a:cubicBezTo>
                      <a:pt x="183" y="1481"/>
                      <a:pt x="231" y="1566"/>
                      <a:pt x="272" y="1653"/>
                    </a:cubicBezTo>
                    <a:cubicBezTo>
                      <a:pt x="311" y="1735"/>
                      <a:pt x="352" y="1818"/>
                      <a:pt x="391" y="1900"/>
                    </a:cubicBezTo>
                    <a:cubicBezTo>
                      <a:pt x="444" y="2009"/>
                      <a:pt x="489" y="2105"/>
                      <a:pt x="562" y="2202"/>
                    </a:cubicBezTo>
                    <a:cubicBezTo>
                      <a:pt x="630" y="2295"/>
                      <a:pt x="705" y="2382"/>
                      <a:pt x="787" y="2462"/>
                    </a:cubicBezTo>
                    <a:cubicBezTo>
                      <a:pt x="1002" y="2672"/>
                      <a:pt x="1286" y="2865"/>
                      <a:pt x="1586" y="2865"/>
                    </a:cubicBezTo>
                    <a:cubicBezTo>
                      <a:pt x="1633" y="2865"/>
                      <a:pt x="1680" y="2860"/>
                      <a:pt x="1728" y="2850"/>
                    </a:cubicBezTo>
                    <a:cubicBezTo>
                      <a:pt x="1773" y="2850"/>
                      <a:pt x="1817" y="2844"/>
                      <a:pt x="1861" y="2831"/>
                    </a:cubicBezTo>
                    <a:cubicBezTo>
                      <a:pt x="2008" y="2829"/>
                      <a:pt x="2127" y="2742"/>
                      <a:pt x="2185" y="2608"/>
                    </a:cubicBezTo>
                    <a:cubicBezTo>
                      <a:pt x="2209" y="2565"/>
                      <a:pt x="2229" y="2519"/>
                      <a:pt x="2245" y="2471"/>
                    </a:cubicBezTo>
                    <a:cubicBezTo>
                      <a:pt x="2368" y="2248"/>
                      <a:pt x="2387" y="1988"/>
                      <a:pt x="2312" y="1729"/>
                    </a:cubicBezTo>
                    <a:cubicBezTo>
                      <a:pt x="2258" y="1537"/>
                      <a:pt x="2182" y="1354"/>
                      <a:pt x="2084" y="1183"/>
                    </a:cubicBezTo>
                    <a:cubicBezTo>
                      <a:pt x="1987" y="1017"/>
                      <a:pt x="1842" y="883"/>
                      <a:pt x="1711" y="746"/>
                    </a:cubicBezTo>
                    <a:cubicBezTo>
                      <a:pt x="1669" y="703"/>
                      <a:pt x="1629" y="658"/>
                      <a:pt x="1587" y="615"/>
                    </a:cubicBezTo>
                    <a:cubicBezTo>
                      <a:pt x="1516" y="544"/>
                      <a:pt x="1435" y="493"/>
                      <a:pt x="1356" y="438"/>
                    </a:cubicBezTo>
                    <a:cubicBezTo>
                      <a:pt x="1208" y="307"/>
                      <a:pt x="1036" y="150"/>
                      <a:pt x="847" y="147"/>
                    </a:cubicBezTo>
                    <a:cubicBezTo>
                      <a:pt x="820" y="125"/>
                      <a:pt x="793" y="105"/>
                      <a:pt x="762" y="88"/>
                    </a:cubicBezTo>
                    <a:cubicBezTo>
                      <a:pt x="670" y="30"/>
                      <a:pt x="578" y="4"/>
                      <a:pt x="481" y="4"/>
                    </a:cubicBezTo>
                    <a:cubicBezTo>
                      <a:pt x="437" y="4"/>
                      <a:pt x="391" y="10"/>
                      <a:pt x="343" y="20"/>
                    </a:cubicBezTo>
                    <a:cubicBezTo>
                      <a:pt x="330" y="20"/>
                      <a:pt x="317" y="18"/>
                      <a:pt x="304" y="14"/>
                    </a:cubicBezTo>
                    <a:cubicBezTo>
                      <a:pt x="285" y="5"/>
                      <a:pt x="263" y="1"/>
                      <a:pt x="24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Tree>
    <p:extLst>
      <p:ext uri="{BB962C8B-B14F-4D97-AF65-F5344CB8AC3E}">
        <p14:creationId xmlns:p14="http://schemas.microsoft.com/office/powerpoint/2010/main" val="434840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48603" name="Rectangle 1"/>
          <p:cNvSpPr/>
          <p:nvPr userDrawn="1"/>
        </p:nvSpPr>
        <p:spPr>
          <a:xfrm>
            <a:off x="0" y="0"/>
            <a:ext cx="12192000" cy="141277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solidFill>
                <a:schemeClr val="tx1">
                  <a:lumMod val="75000"/>
                  <a:lumOff val="25000"/>
                </a:schemeClr>
              </a:solidFill>
            </a:endParaRPr>
          </a:p>
        </p:txBody>
      </p:sp>
      <p:sp>
        <p:nvSpPr>
          <p:cNvPr id="1048604" name="Text Placeholder 9"/>
          <p:cNvSpPr>
            <a:spLocks noGrp="1"/>
          </p:cNvSpPr>
          <p:nvPr>
            <p:ph type="body" sz="quarter" idx="10" hasCustomPrompt="1"/>
          </p:nvPr>
        </p:nvSpPr>
        <p:spPr>
          <a:xfrm>
            <a:off x="0" y="164638"/>
            <a:ext cx="12192000" cy="768085"/>
          </a:xfrm>
          <a:prstGeom prst="rect">
            <a:avLst/>
          </a:prstGeom>
        </p:spPr>
        <p:txBody>
          <a:bodyPr anchor="ctr"/>
          <a:lstStyle>
            <a:lvl1pPr marL="0" indent="0" algn="ctr">
              <a:buNone/>
              <a:defRPr sz="48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048605" name="Text Placeholder 9"/>
          <p:cNvSpPr>
            <a:spLocks noGrp="1"/>
          </p:cNvSpPr>
          <p:nvPr>
            <p:ph type="body" sz="quarter" idx="11" hasCustomPrompt="1"/>
          </p:nvPr>
        </p:nvSpPr>
        <p:spPr>
          <a:xfrm>
            <a:off x="0" y="932723"/>
            <a:ext cx="12192000" cy="384043"/>
          </a:xfrm>
          <a:prstGeom prst="rect">
            <a:avLst/>
          </a:prstGeom>
        </p:spPr>
        <p:txBody>
          <a:bodyPr anchor="ctr"/>
          <a:lstStyle>
            <a:lvl1pPr marL="0" indent="0" algn="ctr">
              <a:buNone/>
              <a:defRPr sz="1867"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val="12602168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3">
  <p:cSld name="Background 3">
    <p:spTree>
      <p:nvGrpSpPr>
        <p:cNvPr id="1" name="Shape 427"/>
        <p:cNvGrpSpPr/>
        <p:nvPr/>
      </p:nvGrpSpPr>
      <p:grpSpPr>
        <a:xfrm>
          <a:off x="0" y="0"/>
          <a:ext cx="0" cy="0"/>
          <a:chOff x="0" y="0"/>
          <a:chExt cx="0" cy="0"/>
        </a:xfrm>
      </p:grpSpPr>
      <p:sp>
        <p:nvSpPr>
          <p:cNvPr id="428" name="Google Shape;428;p25"/>
          <p:cNvSpPr/>
          <p:nvPr/>
        </p:nvSpPr>
        <p:spPr>
          <a:xfrm rot="10800000">
            <a:off x="116" y="49"/>
            <a:ext cx="12203989" cy="4072419"/>
          </a:xfrm>
          <a:custGeom>
            <a:avLst/>
            <a:gdLst/>
            <a:ahLst/>
            <a:cxnLst/>
            <a:rect l="l" t="t" r="r" b="b"/>
            <a:pathLst>
              <a:path w="87394" h="29163" extrusionOk="0">
                <a:moveTo>
                  <a:pt x="87393" y="0"/>
                </a:moveTo>
                <a:cubicBezTo>
                  <a:pt x="86559" y="97"/>
                  <a:pt x="85730" y="241"/>
                  <a:pt x="84912" y="431"/>
                </a:cubicBezTo>
                <a:cubicBezTo>
                  <a:pt x="79019" y="1810"/>
                  <a:pt x="73913" y="5665"/>
                  <a:pt x="69884" y="10272"/>
                </a:cubicBezTo>
                <a:cubicBezTo>
                  <a:pt x="67172" y="13374"/>
                  <a:pt x="64793" y="16913"/>
                  <a:pt x="61330" y="19095"/>
                </a:cubicBezTo>
                <a:cubicBezTo>
                  <a:pt x="58736" y="20731"/>
                  <a:pt x="55787" y="21430"/>
                  <a:pt x="52766" y="21430"/>
                </a:cubicBezTo>
                <a:cubicBezTo>
                  <a:pt x="48580" y="21430"/>
                  <a:pt x="44255" y="20089"/>
                  <a:pt x="40536" y="18041"/>
                </a:cubicBezTo>
                <a:cubicBezTo>
                  <a:pt x="37572" y="16409"/>
                  <a:pt x="34805" y="14358"/>
                  <a:pt x="31654" y="13147"/>
                </a:cubicBezTo>
                <a:cubicBezTo>
                  <a:pt x="29467" y="12307"/>
                  <a:pt x="27178" y="11921"/>
                  <a:pt x="24876" y="11921"/>
                </a:cubicBezTo>
                <a:cubicBezTo>
                  <a:pt x="18833" y="11921"/>
                  <a:pt x="12700" y="14587"/>
                  <a:pt x="8083" y="18717"/>
                </a:cubicBezTo>
                <a:cubicBezTo>
                  <a:pt x="4785" y="21667"/>
                  <a:pt x="2156" y="25255"/>
                  <a:pt x="0" y="29162"/>
                </a:cubicBezTo>
                <a:lnTo>
                  <a:pt x="87393" y="29162"/>
                </a:lnTo>
                <a:lnTo>
                  <a:pt x="87393" y="0"/>
                </a:lnTo>
                <a:close/>
              </a:path>
            </a:pathLst>
          </a:cu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29" name="Google Shape;429;p25"/>
          <p:cNvSpPr/>
          <p:nvPr/>
        </p:nvSpPr>
        <p:spPr>
          <a:xfrm rot="10800000">
            <a:off x="4287839" y="3692157"/>
            <a:ext cx="7916261" cy="3165844"/>
          </a:xfrm>
          <a:custGeom>
            <a:avLst/>
            <a:gdLst/>
            <a:ahLst/>
            <a:cxnLst/>
            <a:rect l="l" t="t" r="r" b="b"/>
            <a:pathLst>
              <a:path w="71277" h="28504" extrusionOk="0">
                <a:moveTo>
                  <a:pt x="1" y="0"/>
                </a:moveTo>
                <a:lnTo>
                  <a:pt x="1" y="15127"/>
                </a:lnTo>
                <a:cubicBezTo>
                  <a:pt x="1718" y="14288"/>
                  <a:pt x="3526" y="13647"/>
                  <a:pt x="5389" y="13215"/>
                </a:cubicBezTo>
                <a:cubicBezTo>
                  <a:pt x="6738" y="12903"/>
                  <a:pt x="8143" y="12711"/>
                  <a:pt x="9533" y="12711"/>
                </a:cubicBezTo>
                <a:cubicBezTo>
                  <a:pt x="11440" y="12711"/>
                  <a:pt x="13321" y="13073"/>
                  <a:pt x="14997" y="13984"/>
                </a:cubicBezTo>
                <a:cubicBezTo>
                  <a:pt x="19932" y="16668"/>
                  <a:pt x="21662" y="23154"/>
                  <a:pt x="26048" y="26698"/>
                </a:cubicBezTo>
                <a:cubicBezTo>
                  <a:pt x="27326" y="27729"/>
                  <a:pt x="28890" y="28504"/>
                  <a:pt x="30506" y="28504"/>
                </a:cubicBezTo>
                <a:cubicBezTo>
                  <a:pt x="30639" y="28504"/>
                  <a:pt x="30773" y="28498"/>
                  <a:pt x="30908" y="28487"/>
                </a:cubicBezTo>
                <a:cubicBezTo>
                  <a:pt x="34863" y="28169"/>
                  <a:pt x="36905" y="23573"/>
                  <a:pt x="37904" y="19645"/>
                </a:cubicBezTo>
                <a:cubicBezTo>
                  <a:pt x="38901" y="15717"/>
                  <a:pt x="40247" y="11071"/>
                  <a:pt x="44034" y="9859"/>
                </a:cubicBezTo>
                <a:cubicBezTo>
                  <a:pt x="44652" y="9661"/>
                  <a:pt x="45269" y="9577"/>
                  <a:pt x="45886" y="9577"/>
                </a:cubicBezTo>
                <a:cubicBezTo>
                  <a:pt x="49081" y="9577"/>
                  <a:pt x="52279" y="11835"/>
                  <a:pt x="55605" y="12278"/>
                </a:cubicBezTo>
                <a:cubicBezTo>
                  <a:pt x="56016" y="12333"/>
                  <a:pt x="56429" y="12360"/>
                  <a:pt x="56841" y="12360"/>
                </a:cubicBezTo>
                <a:cubicBezTo>
                  <a:pt x="59348" y="12360"/>
                  <a:pt x="61832" y="11384"/>
                  <a:pt x="63963" y="9993"/>
                </a:cubicBezTo>
                <a:cubicBezTo>
                  <a:pt x="67458" y="7716"/>
                  <a:pt x="70193" y="4034"/>
                  <a:pt x="71277" y="0"/>
                </a:cubicBez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30" name="Google Shape;430;p25"/>
          <p:cNvSpPr/>
          <p:nvPr/>
        </p:nvSpPr>
        <p:spPr>
          <a:xfrm rot="812510" flipH="1">
            <a:off x="7646411" y="522442"/>
            <a:ext cx="5486484" cy="1757076"/>
          </a:xfrm>
          <a:custGeom>
            <a:avLst/>
            <a:gdLst/>
            <a:ahLst/>
            <a:cxnLst/>
            <a:rect l="l" t="t" r="r" b="b"/>
            <a:pathLst>
              <a:path w="89132" h="28545" extrusionOk="0">
                <a:moveTo>
                  <a:pt x="88117" y="1"/>
                </a:moveTo>
                <a:cubicBezTo>
                  <a:pt x="87458" y="863"/>
                  <a:pt x="86746" y="1680"/>
                  <a:pt x="85962" y="2429"/>
                </a:cubicBezTo>
                <a:cubicBezTo>
                  <a:pt x="84570" y="3758"/>
                  <a:pt x="82955" y="4885"/>
                  <a:pt x="81162" y="5562"/>
                </a:cubicBezTo>
                <a:cubicBezTo>
                  <a:pt x="79522" y="6182"/>
                  <a:pt x="77793" y="6384"/>
                  <a:pt x="76056" y="6384"/>
                </a:cubicBezTo>
                <a:cubicBezTo>
                  <a:pt x="75775" y="6384"/>
                  <a:pt x="75494" y="6379"/>
                  <a:pt x="75213" y="6369"/>
                </a:cubicBezTo>
                <a:cubicBezTo>
                  <a:pt x="72586" y="6279"/>
                  <a:pt x="69912" y="5825"/>
                  <a:pt x="67267" y="5825"/>
                </a:cubicBezTo>
                <a:cubicBezTo>
                  <a:pt x="65816" y="5825"/>
                  <a:pt x="64374" y="5962"/>
                  <a:pt x="62953" y="6369"/>
                </a:cubicBezTo>
                <a:cubicBezTo>
                  <a:pt x="59253" y="7430"/>
                  <a:pt x="56368" y="10254"/>
                  <a:pt x="54067" y="13282"/>
                </a:cubicBezTo>
                <a:cubicBezTo>
                  <a:pt x="51509" y="16651"/>
                  <a:pt x="49489" y="20466"/>
                  <a:pt x="46504" y="23485"/>
                </a:cubicBezTo>
                <a:cubicBezTo>
                  <a:pt x="44191" y="25824"/>
                  <a:pt x="41030" y="27724"/>
                  <a:pt x="37726" y="27724"/>
                </a:cubicBezTo>
                <a:cubicBezTo>
                  <a:pt x="37103" y="27724"/>
                  <a:pt x="36475" y="27656"/>
                  <a:pt x="35846" y="27511"/>
                </a:cubicBezTo>
                <a:cubicBezTo>
                  <a:pt x="32488" y="26737"/>
                  <a:pt x="29995" y="24084"/>
                  <a:pt x="27789" y="21552"/>
                </a:cubicBezTo>
                <a:cubicBezTo>
                  <a:pt x="26624" y="20216"/>
                  <a:pt x="25497" y="18843"/>
                  <a:pt x="24270" y="17565"/>
                </a:cubicBezTo>
                <a:cubicBezTo>
                  <a:pt x="22916" y="16152"/>
                  <a:pt x="21408" y="14897"/>
                  <a:pt x="19772" y="13824"/>
                </a:cubicBezTo>
                <a:cubicBezTo>
                  <a:pt x="16221" y="11500"/>
                  <a:pt x="11995" y="10167"/>
                  <a:pt x="7804" y="10167"/>
                </a:cubicBezTo>
                <a:cubicBezTo>
                  <a:pt x="5126" y="10167"/>
                  <a:pt x="2463" y="10711"/>
                  <a:pt x="0" y="11888"/>
                </a:cubicBezTo>
                <a:lnTo>
                  <a:pt x="2" y="12813"/>
                </a:lnTo>
                <a:cubicBezTo>
                  <a:pt x="421" y="12607"/>
                  <a:pt x="848" y="12417"/>
                  <a:pt x="1281" y="12246"/>
                </a:cubicBezTo>
                <a:cubicBezTo>
                  <a:pt x="3096" y="11537"/>
                  <a:pt x="5011" y="11120"/>
                  <a:pt x="6956" y="11013"/>
                </a:cubicBezTo>
                <a:cubicBezTo>
                  <a:pt x="7294" y="10995"/>
                  <a:pt x="7631" y="10985"/>
                  <a:pt x="7967" y="10985"/>
                </a:cubicBezTo>
                <a:cubicBezTo>
                  <a:pt x="11577" y="10985"/>
                  <a:pt x="15129" y="12052"/>
                  <a:pt x="18265" y="13875"/>
                </a:cubicBezTo>
                <a:cubicBezTo>
                  <a:pt x="19998" y="14886"/>
                  <a:pt x="21601" y="16103"/>
                  <a:pt x="23037" y="17504"/>
                </a:cubicBezTo>
                <a:cubicBezTo>
                  <a:pt x="24320" y="18751"/>
                  <a:pt x="25471" y="20131"/>
                  <a:pt x="26640" y="21490"/>
                </a:cubicBezTo>
                <a:cubicBezTo>
                  <a:pt x="28839" y="24048"/>
                  <a:pt x="31203" y="26734"/>
                  <a:pt x="34403" y="27950"/>
                </a:cubicBezTo>
                <a:cubicBezTo>
                  <a:pt x="35480" y="28359"/>
                  <a:pt x="36578" y="28544"/>
                  <a:pt x="37671" y="28544"/>
                </a:cubicBezTo>
                <a:cubicBezTo>
                  <a:pt x="40297" y="28544"/>
                  <a:pt x="42886" y="27474"/>
                  <a:pt x="45040" y="25861"/>
                </a:cubicBezTo>
                <a:cubicBezTo>
                  <a:pt x="48408" y="23336"/>
                  <a:pt x="50644" y="19660"/>
                  <a:pt x="52993" y="16209"/>
                </a:cubicBezTo>
                <a:cubicBezTo>
                  <a:pt x="55220" y="12937"/>
                  <a:pt x="57765" y="9619"/>
                  <a:pt x="61367" y="7868"/>
                </a:cubicBezTo>
                <a:cubicBezTo>
                  <a:pt x="63267" y="6945"/>
                  <a:pt x="65282" y="6674"/>
                  <a:pt x="67325" y="6674"/>
                </a:cubicBezTo>
                <a:cubicBezTo>
                  <a:pt x="69396" y="6674"/>
                  <a:pt x="71496" y="6952"/>
                  <a:pt x="73534" y="7111"/>
                </a:cubicBezTo>
                <a:cubicBezTo>
                  <a:pt x="74387" y="7177"/>
                  <a:pt x="75245" y="7224"/>
                  <a:pt x="76102" y="7224"/>
                </a:cubicBezTo>
                <a:cubicBezTo>
                  <a:pt x="77282" y="7224"/>
                  <a:pt x="78460" y="7135"/>
                  <a:pt x="79620" y="6889"/>
                </a:cubicBezTo>
                <a:cubicBezTo>
                  <a:pt x="81488" y="6493"/>
                  <a:pt x="83243" y="5641"/>
                  <a:pt x="84786" y="4501"/>
                </a:cubicBezTo>
                <a:cubicBezTo>
                  <a:pt x="86486" y="3248"/>
                  <a:pt x="87899" y="1700"/>
                  <a:pt x="89131" y="1"/>
                </a:cubicBezTo>
                <a:close/>
              </a:path>
            </a:pathLst>
          </a:cu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b="1"/>
          </a:p>
        </p:txBody>
      </p:sp>
      <p:sp>
        <p:nvSpPr>
          <p:cNvPr id="431" name="Google Shape;431;p25"/>
          <p:cNvSpPr/>
          <p:nvPr/>
        </p:nvSpPr>
        <p:spPr>
          <a:xfrm rot="9292910">
            <a:off x="1644709" y="5381495"/>
            <a:ext cx="5226400" cy="3228973"/>
          </a:xfrm>
          <a:custGeom>
            <a:avLst/>
            <a:gdLst/>
            <a:ahLst/>
            <a:cxnLst/>
            <a:rect l="l" t="t" r="r" b="b"/>
            <a:pathLst>
              <a:path w="59574" h="36806" extrusionOk="0">
                <a:moveTo>
                  <a:pt x="456" y="1"/>
                </a:moveTo>
                <a:lnTo>
                  <a:pt x="0" y="8"/>
                </a:lnTo>
                <a:cubicBezTo>
                  <a:pt x="77" y="4214"/>
                  <a:pt x="721" y="7696"/>
                  <a:pt x="1972" y="10653"/>
                </a:cubicBezTo>
                <a:cubicBezTo>
                  <a:pt x="3509" y="14289"/>
                  <a:pt x="6031" y="17152"/>
                  <a:pt x="9072" y="18716"/>
                </a:cubicBezTo>
                <a:cubicBezTo>
                  <a:pt x="11133" y="19775"/>
                  <a:pt x="13431" y="20252"/>
                  <a:pt x="15656" y="20713"/>
                </a:cubicBezTo>
                <a:cubicBezTo>
                  <a:pt x="17087" y="21010"/>
                  <a:pt x="18567" y="21317"/>
                  <a:pt x="19965" y="21775"/>
                </a:cubicBezTo>
                <a:cubicBezTo>
                  <a:pt x="23128" y="22817"/>
                  <a:pt x="25970" y="24655"/>
                  <a:pt x="28217" y="27115"/>
                </a:cubicBezTo>
                <a:cubicBezTo>
                  <a:pt x="28771" y="27723"/>
                  <a:pt x="29299" y="28378"/>
                  <a:pt x="29809" y="29014"/>
                </a:cubicBezTo>
                <a:cubicBezTo>
                  <a:pt x="30641" y="30050"/>
                  <a:pt x="31501" y="31121"/>
                  <a:pt x="32514" y="32026"/>
                </a:cubicBezTo>
                <a:cubicBezTo>
                  <a:pt x="35814" y="34971"/>
                  <a:pt x="40441" y="35911"/>
                  <a:pt x="44534" y="36441"/>
                </a:cubicBezTo>
                <a:cubicBezTo>
                  <a:pt x="46073" y="36640"/>
                  <a:pt x="47668" y="36806"/>
                  <a:pt x="49265" y="36806"/>
                </a:cubicBezTo>
                <a:cubicBezTo>
                  <a:pt x="50543" y="36806"/>
                  <a:pt x="51823" y="36699"/>
                  <a:pt x="53077" y="36422"/>
                </a:cubicBezTo>
                <a:cubicBezTo>
                  <a:pt x="55493" y="35886"/>
                  <a:pt x="57732" y="34735"/>
                  <a:pt x="59573" y="33079"/>
                </a:cubicBezTo>
                <a:lnTo>
                  <a:pt x="59269" y="32741"/>
                </a:lnTo>
                <a:cubicBezTo>
                  <a:pt x="57487" y="34344"/>
                  <a:pt x="55319" y="35458"/>
                  <a:pt x="52977" y="35979"/>
                </a:cubicBezTo>
                <a:cubicBezTo>
                  <a:pt x="51761" y="36248"/>
                  <a:pt x="50514" y="36351"/>
                  <a:pt x="49265" y="36351"/>
                </a:cubicBezTo>
                <a:cubicBezTo>
                  <a:pt x="47691" y="36351"/>
                  <a:pt x="46114" y="36188"/>
                  <a:pt x="44592" y="35990"/>
                </a:cubicBezTo>
                <a:cubicBezTo>
                  <a:pt x="40570" y="35469"/>
                  <a:pt x="36024" y="34551"/>
                  <a:pt x="32817" y="31686"/>
                </a:cubicBezTo>
                <a:cubicBezTo>
                  <a:pt x="31831" y="30807"/>
                  <a:pt x="30984" y="29750"/>
                  <a:pt x="30164" y="28730"/>
                </a:cubicBezTo>
                <a:cubicBezTo>
                  <a:pt x="29649" y="28089"/>
                  <a:pt x="29117" y="27426"/>
                  <a:pt x="28552" y="26808"/>
                </a:cubicBezTo>
                <a:cubicBezTo>
                  <a:pt x="26254" y="24291"/>
                  <a:pt x="23346" y="22409"/>
                  <a:pt x="20108" y="21344"/>
                </a:cubicBezTo>
                <a:cubicBezTo>
                  <a:pt x="18684" y="20878"/>
                  <a:pt x="17192" y="20568"/>
                  <a:pt x="15748" y="20268"/>
                </a:cubicBezTo>
                <a:cubicBezTo>
                  <a:pt x="13554" y="19813"/>
                  <a:pt x="11285" y="19343"/>
                  <a:pt x="9279" y="18312"/>
                </a:cubicBezTo>
                <a:cubicBezTo>
                  <a:pt x="6334" y="16796"/>
                  <a:pt x="3885" y="14014"/>
                  <a:pt x="2391" y="10476"/>
                </a:cubicBezTo>
                <a:cubicBezTo>
                  <a:pt x="1163" y="7574"/>
                  <a:pt x="530" y="4147"/>
                  <a:pt x="456" y="1"/>
                </a:cubicBezTo>
                <a:close/>
              </a:path>
            </a:pathLst>
          </a:custGeom>
          <a:solidFill>
            <a:srgbClr val="534844"/>
          </a:solidFill>
          <a:ln w="11375" cap="flat" cmpd="sng">
            <a:solidFill>
              <a:srgbClr val="534844"/>
            </a:solidFill>
            <a:prstDash val="solid"/>
            <a:miter lim="1441"/>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32" name="Google Shape;432;p25"/>
          <p:cNvSpPr/>
          <p:nvPr/>
        </p:nvSpPr>
        <p:spPr>
          <a:xfrm>
            <a:off x="9663595" y="5600777"/>
            <a:ext cx="3004963" cy="1127063"/>
          </a:xfrm>
          <a:custGeom>
            <a:avLst/>
            <a:gdLst/>
            <a:ahLst/>
            <a:cxnLst/>
            <a:rect l="l" t="t" r="r" b="b"/>
            <a:pathLst>
              <a:path w="22380" h="8394" extrusionOk="0">
                <a:moveTo>
                  <a:pt x="12706" y="4143"/>
                </a:moveTo>
                <a:lnTo>
                  <a:pt x="12706" y="4143"/>
                </a:lnTo>
                <a:cubicBezTo>
                  <a:pt x="12813" y="5027"/>
                  <a:pt x="12654" y="6011"/>
                  <a:pt x="12105" y="6710"/>
                </a:cubicBezTo>
                <a:cubicBezTo>
                  <a:pt x="11901" y="6972"/>
                  <a:pt x="11499" y="7347"/>
                  <a:pt x="11125" y="7347"/>
                </a:cubicBezTo>
                <a:cubicBezTo>
                  <a:pt x="11048" y="7347"/>
                  <a:pt x="10972" y="7331"/>
                  <a:pt x="10899" y="7295"/>
                </a:cubicBezTo>
                <a:cubicBezTo>
                  <a:pt x="10314" y="7004"/>
                  <a:pt x="10665" y="6155"/>
                  <a:pt x="10935" y="5793"/>
                </a:cubicBezTo>
                <a:cubicBezTo>
                  <a:pt x="11408" y="5158"/>
                  <a:pt x="12039" y="4615"/>
                  <a:pt x="12706" y="4143"/>
                </a:cubicBezTo>
                <a:close/>
                <a:moveTo>
                  <a:pt x="8226" y="1"/>
                </a:moveTo>
                <a:cubicBezTo>
                  <a:pt x="7103" y="1"/>
                  <a:pt x="5958" y="205"/>
                  <a:pt x="4923" y="470"/>
                </a:cubicBezTo>
                <a:cubicBezTo>
                  <a:pt x="4009" y="705"/>
                  <a:pt x="3123" y="1031"/>
                  <a:pt x="2274" y="1444"/>
                </a:cubicBezTo>
                <a:cubicBezTo>
                  <a:pt x="1506" y="1817"/>
                  <a:pt x="565" y="2225"/>
                  <a:pt x="85" y="2969"/>
                </a:cubicBezTo>
                <a:cubicBezTo>
                  <a:pt x="0" y="3099"/>
                  <a:pt x="117" y="3254"/>
                  <a:pt x="252" y="3254"/>
                </a:cubicBezTo>
                <a:cubicBezTo>
                  <a:pt x="266" y="3254"/>
                  <a:pt x="280" y="3252"/>
                  <a:pt x="294" y="3248"/>
                </a:cubicBezTo>
                <a:cubicBezTo>
                  <a:pt x="888" y="3094"/>
                  <a:pt x="1367" y="2699"/>
                  <a:pt x="1905" y="2403"/>
                </a:cubicBezTo>
                <a:cubicBezTo>
                  <a:pt x="2500" y="2077"/>
                  <a:pt x="3117" y="1793"/>
                  <a:pt x="3752" y="1557"/>
                </a:cubicBezTo>
                <a:cubicBezTo>
                  <a:pt x="4993" y="1093"/>
                  <a:pt x="6297" y="800"/>
                  <a:pt x="7616" y="715"/>
                </a:cubicBezTo>
                <a:cubicBezTo>
                  <a:pt x="7880" y="698"/>
                  <a:pt x="8149" y="686"/>
                  <a:pt x="8419" y="686"/>
                </a:cubicBezTo>
                <a:cubicBezTo>
                  <a:pt x="9395" y="686"/>
                  <a:pt x="10388" y="837"/>
                  <a:pt x="11199" y="1417"/>
                </a:cubicBezTo>
                <a:cubicBezTo>
                  <a:pt x="11831" y="1871"/>
                  <a:pt x="12266" y="2542"/>
                  <a:pt x="12511" y="3283"/>
                </a:cubicBezTo>
                <a:cubicBezTo>
                  <a:pt x="11847" y="3724"/>
                  <a:pt x="11217" y="4217"/>
                  <a:pt x="10631" y="4757"/>
                </a:cubicBezTo>
                <a:cubicBezTo>
                  <a:pt x="10106" y="5243"/>
                  <a:pt x="9639" y="5855"/>
                  <a:pt x="9587" y="6605"/>
                </a:cubicBezTo>
                <a:cubicBezTo>
                  <a:pt x="9541" y="7276"/>
                  <a:pt x="9830" y="7939"/>
                  <a:pt x="10439" y="8236"/>
                </a:cubicBezTo>
                <a:cubicBezTo>
                  <a:pt x="10664" y="8345"/>
                  <a:pt x="10885" y="8394"/>
                  <a:pt x="11100" y="8394"/>
                </a:cubicBezTo>
                <a:cubicBezTo>
                  <a:pt x="12128" y="8394"/>
                  <a:pt x="13004" y="7284"/>
                  <a:pt x="13320" y="6350"/>
                </a:cubicBezTo>
                <a:cubicBezTo>
                  <a:pt x="13611" y="5486"/>
                  <a:pt x="13611" y="4561"/>
                  <a:pt x="13388" y="3692"/>
                </a:cubicBezTo>
                <a:cubicBezTo>
                  <a:pt x="13548" y="3591"/>
                  <a:pt x="13707" y="3495"/>
                  <a:pt x="13866" y="3401"/>
                </a:cubicBezTo>
                <a:cubicBezTo>
                  <a:pt x="14994" y="2735"/>
                  <a:pt x="16224" y="2207"/>
                  <a:pt x="17493" y="1908"/>
                </a:cubicBezTo>
                <a:cubicBezTo>
                  <a:pt x="17875" y="1819"/>
                  <a:pt x="18269" y="1766"/>
                  <a:pt x="18654" y="1766"/>
                </a:cubicBezTo>
                <a:cubicBezTo>
                  <a:pt x="19713" y="1766"/>
                  <a:pt x="20706" y="2162"/>
                  <a:pt x="21203" y="3274"/>
                </a:cubicBezTo>
                <a:cubicBezTo>
                  <a:pt x="21795" y="4599"/>
                  <a:pt x="21043" y="5961"/>
                  <a:pt x="20126" y="6902"/>
                </a:cubicBezTo>
                <a:cubicBezTo>
                  <a:pt x="20012" y="7017"/>
                  <a:pt x="20111" y="7196"/>
                  <a:pt x="20252" y="7196"/>
                </a:cubicBezTo>
                <a:cubicBezTo>
                  <a:pt x="20265" y="7196"/>
                  <a:pt x="20277" y="7194"/>
                  <a:pt x="20290" y="7191"/>
                </a:cubicBezTo>
                <a:cubicBezTo>
                  <a:pt x="21684" y="6877"/>
                  <a:pt x="22380" y="5383"/>
                  <a:pt x="22193" y="3998"/>
                </a:cubicBezTo>
                <a:cubicBezTo>
                  <a:pt x="21998" y="2548"/>
                  <a:pt x="20855" y="1338"/>
                  <a:pt x="19455" y="1077"/>
                </a:cubicBezTo>
                <a:cubicBezTo>
                  <a:pt x="19178" y="1025"/>
                  <a:pt x="18898" y="1002"/>
                  <a:pt x="18617" y="1002"/>
                </a:cubicBezTo>
                <a:cubicBezTo>
                  <a:pt x="17305" y="1002"/>
                  <a:pt x="15960" y="1509"/>
                  <a:pt x="14793" y="2026"/>
                </a:cubicBezTo>
                <a:cubicBezTo>
                  <a:pt x="14215" y="2282"/>
                  <a:pt x="13654" y="2574"/>
                  <a:pt x="13114" y="2900"/>
                </a:cubicBezTo>
                <a:cubicBezTo>
                  <a:pt x="12579" y="1686"/>
                  <a:pt x="11591" y="683"/>
                  <a:pt x="10330" y="293"/>
                </a:cubicBezTo>
                <a:cubicBezTo>
                  <a:pt x="9661" y="85"/>
                  <a:pt x="8948" y="1"/>
                  <a:pt x="8226" y="1"/>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433" name="Google Shape;433;p25"/>
          <p:cNvGrpSpPr/>
          <p:nvPr/>
        </p:nvGrpSpPr>
        <p:grpSpPr>
          <a:xfrm rot="2700000">
            <a:off x="377690" y="303290"/>
            <a:ext cx="1684245" cy="2577953"/>
            <a:chOff x="1069625" y="2883725"/>
            <a:chExt cx="1422756" cy="2177709"/>
          </a:xfrm>
        </p:grpSpPr>
        <p:sp>
          <p:nvSpPr>
            <p:cNvPr id="434" name="Google Shape;434;p25"/>
            <p:cNvSpPr/>
            <p:nvPr/>
          </p:nvSpPr>
          <p:spPr>
            <a:xfrm>
              <a:off x="1069625" y="3275155"/>
              <a:ext cx="154786" cy="162827"/>
            </a:xfrm>
            <a:custGeom>
              <a:avLst/>
              <a:gdLst/>
              <a:ahLst/>
              <a:cxnLst/>
              <a:rect l="l" t="t" r="r" b="b"/>
              <a:pathLst>
                <a:path w="2252" h="2369" extrusionOk="0">
                  <a:moveTo>
                    <a:pt x="454" y="0"/>
                  </a:moveTo>
                  <a:cubicBezTo>
                    <a:pt x="431" y="0"/>
                    <a:pt x="407" y="2"/>
                    <a:pt x="384" y="6"/>
                  </a:cubicBezTo>
                  <a:cubicBezTo>
                    <a:pt x="369" y="4"/>
                    <a:pt x="353" y="3"/>
                    <a:pt x="338" y="3"/>
                  </a:cubicBezTo>
                  <a:cubicBezTo>
                    <a:pt x="285" y="3"/>
                    <a:pt x="233" y="15"/>
                    <a:pt x="184" y="38"/>
                  </a:cubicBezTo>
                  <a:cubicBezTo>
                    <a:pt x="126" y="41"/>
                    <a:pt x="77" y="84"/>
                    <a:pt x="69" y="143"/>
                  </a:cubicBezTo>
                  <a:cubicBezTo>
                    <a:pt x="31" y="207"/>
                    <a:pt x="12" y="280"/>
                    <a:pt x="17" y="355"/>
                  </a:cubicBezTo>
                  <a:cubicBezTo>
                    <a:pt x="4" y="410"/>
                    <a:pt x="1" y="467"/>
                    <a:pt x="10" y="524"/>
                  </a:cubicBezTo>
                  <a:cubicBezTo>
                    <a:pt x="12" y="547"/>
                    <a:pt x="20" y="568"/>
                    <a:pt x="27" y="590"/>
                  </a:cubicBezTo>
                  <a:cubicBezTo>
                    <a:pt x="36" y="715"/>
                    <a:pt x="76" y="835"/>
                    <a:pt x="118" y="960"/>
                  </a:cubicBezTo>
                  <a:cubicBezTo>
                    <a:pt x="175" y="1135"/>
                    <a:pt x="246" y="1305"/>
                    <a:pt x="328" y="1469"/>
                  </a:cubicBezTo>
                  <a:cubicBezTo>
                    <a:pt x="358" y="1534"/>
                    <a:pt x="393" y="1596"/>
                    <a:pt x="432" y="1655"/>
                  </a:cubicBezTo>
                  <a:cubicBezTo>
                    <a:pt x="504" y="1757"/>
                    <a:pt x="572" y="1874"/>
                    <a:pt x="664" y="1956"/>
                  </a:cubicBezTo>
                  <a:cubicBezTo>
                    <a:pt x="713" y="2001"/>
                    <a:pt x="763" y="2042"/>
                    <a:pt x="814" y="2087"/>
                  </a:cubicBezTo>
                  <a:cubicBezTo>
                    <a:pt x="880" y="2148"/>
                    <a:pt x="952" y="2205"/>
                    <a:pt x="1026" y="2257"/>
                  </a:cubicBezTo>
                  <a:cubicBezTo>
                    <a:pt x="1144" y="2336"/>
                    <a:pt x="1269" y="2358"/>
                    <a:pt x="1396" y="2360"/>
                  </a:cubicBezTo>
                  <a:cubicBezTo>
                    <a:pt x="1439" y="2365"/>
                    <a:pt x="1481" y="2368"/>
                    <a:pt x="1522" y="2368"/>
                  </a:cubicBezTo>
                  <a:cubicBezTo>
                    <a:pt x="1674" y="2368"/>
                    <a:pt x="1816" y="2326"/>
                    <a:pt x="1948" y="2221"/>
                  </a:cubicBezTo>
                  <a:cubicBezTo>
                    <a:pt x="2108" y="2094"/>
                    <a:pt x="2252" y="1871"/>
                    <a:pt x="2227" y="1651"/>
                  </a:cubicBezTo>
                  <a:cubicBezTo>
                    <a:pt x="2225" y="1630"/>
                    <a:pt x="2222" y="1609"/>
                    <a:pt x="2219" y="1587"/>
                  </a:cubicBezTo>
                  <a:cubicBezTo>
                    <a:pt x="2227" y="1404"/>
                    <a:pt x="2176" y="1222"/>
                    <a:pt x="2072" y="1073"/>
                  </a:cubicBezTo>
                  <a:cubicBezTo>
                    <a:pt x="2031" y="1014"/>
                    <a:pt x="1993" y="954"/>
                    <a:pt x="1952" y="897"/>
                  </a:cubicBezTo>
                  <a:cubicBezTo>
                    <a:pt x="1801" y="681"/>
                    <a:pt x="1608" y="525"/>
                    <a:pt x="1389" y="384"/>
                  </a:cubicBezTo>
                  <a:cubicBezTo>
                    <a:pt x="1278" y="313"/>
                    <a:pt x="1162" y="250"/>
                    <a:pt x="1041" y="196"/>
                  </a:cubicBezTo>
                  <a:lnTo>
                    <a:pt x="868" y="120"/>
                  </a:lnTo>
                  <a:cubicBezTo>
                    <a:pt x="808" y="93"/>
                    <a:pt x="747" y="61"/>
                    <a:pt x="684" y="39"/>
                  </a:cubicBezTo>
                  <a:cubicBezTo>
                    <a:pt x="661" y="35"/>
                    <a:pt x="636" y="32"/>
                    <a:pt x="612" y="31"/>
                  </a:cubicBezTo>
                  <a:cubicBezTo>
                    <a:pt x="562" y="11"/>
                    <a:pt x="508" y="0"/>
                    <a:pt x="4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p>
          </p:txBody>
        </p:sp>
        <p:sp>
          <p:nvSpPr>
            <p:cNvPr id="435" name="Google Shape;435;p25"/>
            <p:cNvSpPr/>
            <p:nvPr/>
          </p:nvSpPr>
          <p:spPr>
            <a:xfrm>
              <a:off x="1403250" y="3384232"/>
              <a:ext cx="165095" cy="166951"/>
            </a:xfrm>
            <a:custGeom>
              <a:avLst/>
              <a:gdLst/>
              <a:ahLst/>
              <a:cxnLst/>
              <a:rect l="l" t="t" r="r" b="b"/>
              <a:pathLst>
                <a:path w="2402" h="2429" extrusionOk="0">
                  <a:moveTo>
                    <a:pt x="626" y="0"/>
                  </a:moveTo>
                  <a:cubicBezTo>
                    <a:pt x="509" y="3"/>
                    <a:pt x="395" y="36"/>
                    <a:pt x="296" y="98"/>
                  </a:cubicBezTo>
                  <a:cubicBezTo>
                    <a:pt x="179" y="166"/>
                    <a:pt x="91" y="275"/>
                    <a:pt x="52" y="404"/>
                  </a:cubicBezTo>
                  <a:cubicBezTo>
                    <a:pt x="26" y="493"/>
                    <a:pt x="1" y="503"/>
                    <a:pt x="6" y="634"/>
                  </a:cubicBezTo>
                  <a:cubicBezTo>
                    <a:pt x="9" y="702"/>
                    <a:pt x="19" y="768"/>
                    <a:pt x="37" y="833"/>
                  </a:cubicBezTo>
                  <a:cubicBezTo>
                    <a:pt x="38" y="837"/>
                    <a:pt x="39" y="840"/>
                    <a:pt x="39" y="845"/>
                  </a:cubicBezTo>
                  <a:cubicBezTo>
                    <a:pt x="39" y="911"/>
                    <a:pt x="48" y="976"/>
                    <a:pt x="65" y="1039"/>
                  </a:cubicBezTo>
                  <a:cubicBezTo>
                    <a:pt x="90" y="1128"/>
                    <a:pt x="133" y="1208"/>
                    <a:pt x="173" y="1290"/>
                  </a:cubicBezTo>
                  <a:cubicBezTo>
                    <a:pt x="191" y="1327"/>
                    <a:pt x="209" y="1366"/>
                    <a:pt x="227" y="1404"/>
                  </a:cubicBezTo>
                  <a:cubicBezTo>
                    <a:pt x="245" y="1443"/>
                    <a:pt x="258" y="1486"/>
                    <a:pt x="276" y="1526"/>
                  </a:cubicBezTo>
                  <a:cubicBezTo>
                    <a:pt x="302" y="1598"/>
                    <a:pt x="333" y="1666"/>
                    <a:pt x="371" y="1732"/>
                  </a:cubicBezTo>
                  <a:lnTo>
                    <a:pt x="527" y="1938"/>
                  </a:lnTo>
                  <a:lnTo>
                    <a:pt x="542" y="1959"/>
                  </a:lnTo>
                  <a:cubicBezTo>
                    <a:pt x="558" y="1973"/>
                    <a:pt x="576" y="1986"/>
                    <a:pt x="591" y="1999"/>
                  </a:cubicBezTo>
                  <a:cubicBezTo>
                    <a:pt x="648" y="2045"/>
                    <a:pt x="702" y="2093"/>
                    <a:pt x="759" y="2139"/>
                  </a:cubicBezTo>
                  <a:cubicBezTo>
                    <a:pt x="887" y="2247"/>
                    <a:pt x="1019" y="2343"/>
                    <a:pt x="1182" y="2391"/>
                  </a:cubicBezTo>
                  <a:lnTo>
                    <a:pt x="1202" y="2394"/>
                  </a:lnTo>
                  <a:lnTo>
                    <a:pt x="1453" y="2428"/>
                  </a:lnTo>
                  <a:cubicBezTo>
                    <a:pt x="1553" y="2423"/>
                    <a:pt x="1652" y="2404"/>
                    <a:pt x="1750" y="2389"/>
                  </a:cubicBezTo>
                  <a:cubicBezTo>
                    <a:pt x="1894" y="2349"/>
                    <a:pt x="2024" y="2270"/>
                    <a:pt x="2129" y="2163"/>
                  </a:cubicBezTo>
                  <a:cubicBezTo>
                    <a:pt x="2234" y="2055"/>
                    <a:pt x="2311" y="1921"/>
                    <a:pt x="2351" y="1776"/>
                  </a:cubicBezTo>
                  <a:cubicBezTo>
                    <a:pt x="2364" y="1715"/>
                    <a:pt x="2374" y="1654"/>
                    <a:pt x="2380" y="1592"/>
                  </a:cubicBezTo>
                  <a:cubicBezTo>
                    <a:pt x="2401" y="1433"/>
                    <a:pt x="2400" y="1476"/>
                    <a:pt x="2378" y="1314"/>
                  </a:cubicBezTo>
                  <a:cubicBezTo>
                    <a:pt x="2361" y="1173"/>
                    <a:pt x="2332" y="1055"/>
                    <a:pt x="2251" y="930"/>
                  </a:cubicBezTo>
                  <a:cubicBezTo>
                    <a:pt x="2210" y="866"/>
                    <a:pt x="2166" y="804"/>
                    <a:pt x="2123" y="744"/>
                  </a:cubicBezTo>
                  <a:cubicBezTo>
                    <a:pt x="2070" y="670"/>
                    <a:pt x="2015" y="581"/>
                    <a:pt x="1952" y="516"/>
                  </a:cubicBezTo>
                  <a:cubicBezTo>
                    <a:pt x="1885" y="451"/>
                    <a:pt x="1811" y="392"/>
                    <a:pt x="1731" y="340"/>
                  </a:cubicBezTo>
                  <a:cubicBezTo>
                    <a:pt x="1668" y="301"/>
                    <a:pt x="1602" y="268"/>
                    <a:pt x="1532" y="241"/>
                  </a:cubicBezTo>
                  <a:cubicBezTo>
                    <a:pt x="1450" y="205"/>
                    <a:pt x="1368" y="174"/>
                    <a:pt x="1286" y="141"/>
                  </a:cubicBezTo>
                  <a:lnTo>
                    <a:pt x="1280" y="140"/>
                  </a:lnTo>
                  <a:cubicBezTo>
                    <a:pt x="1231" y="118"/>
                    <a:pt x="1120" y="64"/>
                    <a:pt x="1045" y="38"/>
                  </a:cubicBezTo>
                  <a:cubicBezTo>
                    <a:pt x="975" y="16"/>
                    <a:pt x="903" y="4"/>
                    <a:pt x="830" y="4"/>
                  </a:cubicBezTo>
                  <a:cubicBezTo>
                    <a:pt x="797" y="4"/>
                    <a:pt x="764" y="7"/>
                    <a:pt x="731" y="12"/>
                  </a:cubicBezTo>
                  <a:cubicBezTo>
                    <a:pt x="697" y="4"/>
                    <a:pt x="662" y="0"/>
                    <a:pt x="62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p>
          </p:txBody>
        </p:sp>
        <p:sp>
          <p:nvSpPr>
            <p:cNvPr id="436" name="Google Shape;436;p25"/>
            <p:cNvSpPr/>
            <p:nvPr/>
          </p:nvSpPr>
          <p:spPr>
            <a:xfrm>
              <a:off x="1458717" y="2956581"/>
              <a:ext cx="170113" cy="187640"/>
            </a:xfrm>
            <a:custGeom>
              <a:avLst/>
              <a:gdLst/>
              <a:ahLst/>
              <a:cxnLst/>
              <a:rect l="l" t="t" r="r" b="b"/>
              <a:pathLst>
                <a:path w="2475" h="2730" extrusionOk="0">
                  <a:moveTo>
                    <a:pt x="700" y="1"/>
                  </a:moveTo>
                  <a:cubicBezTo>
                    <a:pt x="470" y="1"/>
                    <a:pt x="243" y="132"/>
                    <a:pt x="124" y="332"/>
                  </a:cubicBezTo>
                  <a:cubicBezTo>
                    <a:pt x="78" y="415"/>
                    <a:pt x="48" y="505"/>
                    <a:pt x="38" y="599"/>
                  </a:cubicBezTo>
                  <a:cubicBezTo>
                    <a:pt x="24" y="661"/>
                    <a:pt x="16" y="723"/>
                    <a:pt x="15" y="786"/>
                  </a:cubicBezTo>
                  <a:cubicBezTo>
                    <a:pt x="5" y="853"/>
                    <a:pt x="1" y="919"/>
                    <a:pt x="2" y="985"/>
                  </a:cubicBezTo>
                  <a:cubicBezTo>
                    <a:pt x="3" y="1049"/>
                    <a:pt x="9" y="1112"/>
                    <a:pt x="19" y="1175"/>
                  </a:cubicBezTo>
                  <a:cubicBezTo>
                    <a:pt x="45" y="1376"/>
                    <a:pt x="47" y="1347"/>
                    <a:pt x="145" y="1579"/>
                  </a:cubicBezTo>
                  <a:cubicBezTo>
                    <a:pt x="189" y="1687"/>
                    <a:pt x="235" y="1795"/>
                    <a:pt x="282" y="1902"/>
                  </a:cubicBezTo>
                  <a:cubicBezTo>
                    <a:pt x="478" y="2367"/>
                    <a:pt x="981" y="2715"/>
                    <a:pt x="1479" y="2715"/>
                  </a:cubicBezTo>
                  <a:cubicBezTo>
                    <a:pt x="1506" y="2715"/>
                    <a:pt x="1533" y="2714"/>
                    <a:pt x="1560" y="2712"/>
                  </a:cubicBezTo>
                  <a:cubicBezTo>
                    <a:pt x="1600" y="2720"/>
                    <a:pt x="1642" y="2726"/>
                    <a:pt x="1684" y="2729"/>
                  </a:cubicBezTo>
                  <a:cubicBezTo>
                    <a:pt x="1692" y="2729"/>
                    <a:pt x="1701" y="2729"/>
                    <a:pt x="1710" y="2729"/>
                  </a:cubicBezTo>
                  <a:cubicBezTo>
                    <a:pt x="1865" y="2729"/>
                    <a:pt x="2013" y="2669"/>
                    <a:pt x="2133" y="2573"/>
                  </a:cubicBezTo>
                  <a:cubicBezTo>
                    <a:pt x="2259" y="2477"/>
                    <a:pt x="2347" y="2341"/>
                    <a:pt x="2387" y="2189"/>
                  </a:cubicBezTo>
                  <a:cubicBezTo>
                    <a:pt x="2398" y="2144"/>
                    <a:pt x="2404" y="2099"/>
                    <a:pt x="2407" y="2053"/>
                  </a:cubicBezTo>
                  <a:cubicBezTo>
                    <a:pt x="2453" y="1936"/>
                    <a:pt x="2475" y="1812"/>
                    <a:pt x="2473" y="1687"/>
                  </a:cubicBezTo>
                  <a:cubicBezTo>
                    <a:pt x="2468" y="1549"/>
                    <a:pt x="2447" y="1410"/>
                    <a:pt x="2413" y="1276"/>
                  </a:cubicBezTo>
                  <a:cubicBezTo>
                    <a:pt x="2387" y="1178"/>
                    <a:pt x="2334" y="1070"/>
                    <a:pt x="2288" y="979"/>
                  </a:cubicBezTo>
                  <a:cubicBezTo>
                    <a:pt x="2251" y="909"/>
                    <a:pt x="2221" y="873"/>
                    <a:pt x="2168" y="801"/>
                  </a:cubicBezTo>
                  <a:cubicBezTo>
                    <a:pt x="2133" y="752"/>
                    <a:pt x="2096" y="704"/>
                    <a:pt x="2058" y="658"/>
                  </a:cubicBezTo>
                  <a:lnTo>
                    <a:pt x="1836" y="482"/>
                  </a:lnTo>
                  <a:lnTo>
                    <a:pt x="1769" y="430"/>
                  </a:lnTo>
                  <a:cubicBezTo>
                    <a:pt x="1684" y="363"/>
                    <a:pt x="1600" y="292"/>
                    <a:pt x="1512" y="229"/>
                  </a:cubicBezTo>
                  <a:cubicBezTo>
                    <a:pt x="1368" y="125"/>
                    <a:pt x="1153" y="56"/>
                    <a:pt x="962" y="36"/>
                  </a:cubicBezTo>
                  <a:cubicBezTo>
                    <a:pt x="918" y="25"/>
                    <a:pt x="874" y="18"/>
                    <a:pt x="831" y="15"/>
                  </a:cubicBezTo>
                  <a:cubicBezTo>
                    <a:pt x="787" y="6"/>
                    <a:pt x="744" y="1"/>
                    <a:pt x="7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p>
          </p:txBody>
        </p:sp>
        <p:sp>
          <p:nvSpPr>
            <p:cNvPr id="437" name="Google Shape;437;p25"/>
            <p:cNvSpPr/>
            <p:nvPr/>
          </p:nvSpPr>
          <p:spPr>
            <a:xfrm>
              <a:off x="1281938" y="3713597"/>
              <a:ext cx="143995" cy="152792"/>
            </a:xfrm>
            <a:custGeom>
              <a:avLst/>
              <a:gdLst/>
              <a:ahLst/>
              <a:cxnLst/>
              <a:rect l="l" t="t" r="r" b="b"/>
              <a:pathLst>
                <a:path w="2095" h="2223" extrusionOk="0">
                  <a:moveTo>
                    <a:pt x="2048" y="1795"/>
                  </a:moveTo>
                  <a:lnTo>
                    <a:pt x="2037" y="1824"/>
                  </a:lnTo>
                  <a:lnTo>
                    <a:pt x="2037" y="1824"/>
                  </a:lnTo>
                  <a:cubicBezTo>
                    <a:pt x="2041" y="1814"/>
                    <a:pt x="2046" y="1805"/>
                    <a:pt x="2048" y="1795"/>
                  </a:cubicBezTo>
                  <a:close/>
                  <a:moveTo>
                    <a:pt x="2037" y="1824"/>
                  </a:moveTo>
                  <a:cubicBezTo>
                    <a:pt x="2036" y="1827"/>
                    <a:pt x="2035" y="1830"/>
                    <a:pt x="2034" y="1833"/>
                  </a:cubicBezTo>
                  <a:lnTo>
                    <a:pt x="2037" y="1824"/>
                  </a:lnTo>
                  <a:close/>
                  <a:moveTo>
                    <a:pt x="447" y="0"/>
                  </a:moveTo>
                  <a:cubicBezTo>
                    <a:pt x="426" y="0"/>
                    <a:pt x="406" y="1"/>
                    <a:pt x="385" y="3"/>
                  </a:cubicBezTo>
                  <a:cubicBezTo>
                    <a:pt x="241" y="11"/>
                    <a:pt x="52" y="114"/>
                    <a:pt x="30" y="279"/>
                  </a:cubicBezTo>
                  <a:cubicBezTo>
                    <a:pt x="19" y="369"/>
                    <a:pt x="0" y="454"/>
                    <a:pt x="12" y="543"/>
                  </a:cubicBezTo>
                  <a:cubicBezTo>
                    <a:pt x="19" y="582"/>
                    <a:pt x="28" y="619"/>
                    <a:pt x="41" y="655"/>
                  </a:cubicBezTo>
                  <a:cubicBezTo>
                    <a:pt x="20" y="763"/>
                    <a:pt x="16" y="877"/>
                    <a:pt x="45" y="972"/>
                  </a:cubicBezTo>
                  <a:cubicBezTo>
                    <a:pt x="72" y="1047"/>
                    <a:pt x="103" y="1121"/>
                    <a:pt x="139" y="1193"/>
                  </a:cubicBezTo>
                  <a:lnTo>
                    <a:pt x="213" y="1357"/>
                  </a:lnTo>
                  <a:cubicBezTo>
                    <a:pt x="248" y="1441"/>
                    <a:pt x="293" y="1520"/>
                    <a:pt x="346" y="1594"/>
                  </a:cubicBezTo>
                  <a:cubicBezTo>
                    <a:pt x="402" y="1666"/>
                    <a:pt x="464" y="1732"/>
                    <a:pt x="531" y="1795"/>
                  </a:cubicBezTo>
                  <a:cubicBezTo>
                    <a:pt x="571" y="1833"/>
                    <a:pt x="608" y="1873"/>
                    <a:pt x="650" y="1911"/>
                  </a:cubicBezTo>
                  <a:cubicBezTo>
                    <a:pt x="790" y="2039"/>
                    <a:pt x="938" y="2104"/>
                    <a:pt x="1113" y="2163"/>
                  </a:cubicBezTo>
                  <a:cubicBezTo>
                    <a:pt x="1223" y="2200"/>
                    <a:pt x="1330" y="2222"/>
                    <a:pt x="1438" y="2222"/>
                  </a:cubicBezTo>
                  <a:cubicBezTo>
                    <a:pt x="1507" y="2222"/>
                    <a:pt x="1576" y="2213"/>
                    <a:pt x="1646" y="2193"/>
                  </a:cubicBezTo>
                  <a:cubicBezTo>
                    <a:pt x="1751" y="2193"/>
                    <a:pt x="1862" y="2167"/>
                    <a:pt x="1931" y="2096"/>
                  </a:cubicBezTo>
                  <a:cubicBezTo>
                    <a:pt x="2000" y="2027"/>
                    <a:pt x="2025" y="1932"/>
                    <a:pt x="2034" y="1833"/>
                  </a:cubicBezTo>
                  <a:cubicBezTo>
                    <a:pt x="2034" y="1831"/>
                    <a:pt x="2034" y="1830"/>
                    <a:pt x="2034" y="1828"/>
                  </a:cubicBezTo>
                  <a:cubicBezTo>
                    <a:pt x="2070" y="1746"/>
                    <a:pt x="2090" y="1658"/>
                    <a:pt x="2093" y="1569"/>
                  </a:cubicBezTo>
                  <a:cubicBezTo>
                    <a:pt x="2094" y="1494"/>
                    <a:pt x="2085" y="1419"/>
                    <a:pt x="2068" y="1347"/>
                  </a:cubicBezTo>
                  <a:cubicBezTo>
                    <a:pt x="2057" y="1294"/>
                    <a:pt x="2044" y="1240"/>
                    <a:pt x="2032" y="1187"/>
                  </a:cubicBezTo>
                  <a:cubicBezTo>
                    <a:pt x="2028" y="1163"/>
                    <a:pt x="2022" y="1138"/>
                    <a:pt x="2015" y="1115"/>
                  </a:cubicBezTo>
                  <a:cubicBezTo>
                    <a:pt x="1969" y="952"/>
                    <a:pt x="1897" y="859"/>
                    <a:pt x="1800" y="733"/>
                  </a:cubicBezTo>
                  <a:cubicBezTo>
                    <a:pt x="1763" y="684"/>
                    <a:pt x="1725" y="637"/>
                    <a:pt x="1688" y="588"/>
                  </a:cubicBezTo>
                  <a:cubicBezTo>
                    <a:pt x="1637" y="518"/>
                    <a:pt x="1578" y="455"/>
                    <a:pt x="1512" y="402"/>
                  </a:cubicBezTo>
                  <a:cubicBezTo>
                    <a:pt x="1441" y="347"/>
                    <a:pt x="1368" y="298"/>
                    <a:pt x="1291" y="255"/>
                  </a:cubicBezTo>
                  <a:lnTo>
                    <a:pt x="1156" y="174"/>
                  </a:lnTo>
                  <a:cubicBezTo>
                    <a:pt x="1018" y="91"/>
                    <a:pt x="877" y="46"/>
                    <a:pt x="729" y="46"/>
                  </a:cubicBezTo>
                  <a:cubicBezTo>
                    <a:pt x="714" y="46"/>
                    <a:pt x="700" y="46"/>
                    <a:pt x="685" y="47"/>
                  </a:cubicBezTo>
                  <a:cubicBezTo>
                    <a:pt x="656" y="34"/>
                    <a:pt x="628" y="24"/>
                    <a:pt x="598" y="16"/>
                  </a:cubicBezTo>
                  <a:cubicBezTo>
                    <a:pt x="549" y="5"/>
                    <a:pt x="498" y="0"/>
                    <a:pt x="44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p>
          </p:txBody>
        </p:sp>
        <p:sp>
          <p:nvSpPr>
            <p:cNvPr id="438" name="Google Shape;438;p25"/>
            <p:cNvSpPr/>
            <p:nvPr/>
          </p:nvSpPr>
          <p:spPr>
            <a:xfrm>
              <a:off x="1646425" y="4017943"/>
              <a:ext cx="171419" cy="182141"/>
            </a:xfrm>
            <a:custGeom>
              <a:avLst/>
              <a:gdLst/>
              <a:ahLst/>
              <a:cxnLst/>
              <a:rect l="l" t="t" r="r" b="b"/>
              <a:pathLst>
                <a:path w="2494" h="2650" extrusionOk="0">
                  <a:moveTo>
                    <a:pt x="1100" y="0"/>
                  </a:moveTo>
                  <a:cubicBezTo>
                    <a:pt x="1003" y="6"/>
                    <a:pt x="907" y="19"/>
                    <a:pt x="812" y="39"/>
                  </a:cubicBezTo>
                  <a:cubicBezTo>
                    <a:pt x="764" y="52"/>
                    <a:pt x="743" y="66"/>
                    <a:pt x="681" y="94"/>
                  </a:cubicBezTo>
                  <a:cubicBezTo>
                    <a:pt x="598" y="117"/>
                    <a:pt x="525" y="160"/>
                    <a:pt x="466" y="222"/>
                  </a:cubicBezTo>
                  <a:cubicBezTo>
                    <a:pt x="359" y="291"/>
                    <a:pt x="274" y="388"/>
                    <a:pt x="215" y="502"/>
                  </a:cubicBezTo>
                  <a:cubicBezTo>
                    <a:pt x="45" y="757"/>
                    <a:pt x="0" y="1139"/>
                    <a:pt x="111" y="1422"/>
                  </a:cubicBezTo>
                  <a:cubicBezTo>
                    <a:pt x="169" y="1567"/>
                    <a:pt x="214" y="1727"/>
                    <a:pt x="290" y="1858"/>
                  </a:cubicBezTo>
                  <a:cubicBezTo>
                    <a:pt x="369" y="1995"/>
                    <a:pt x="482" y="2107"/>
                    <a:pt x="587" y="2222"/>
                  </a:cubicBezTo>
                  <a:cubicBezTo>
                    <a:pt x="673" y="2316"/>
                    <a:pt x="743" y="2387"/>
                    <a:pt x="865" y="2460"/>
                  </a:cubicBezTo>
                  <a:cubicBezTo>
                    <a:pt x="939" y="2505"/>
                    <a:pt x="1016" y="2538"/>
                    <a:pt x="1098" y="2561"/>
                  </a:cubicBezTo>
                  <a:cubicBezTo>
                    <a:pt x="1233" y="2620"/>
                    <a:pt x="1378" y="2650"/>
                    <a:pt x="1523" y="2650"/>
                  </a:cubicBezTo>
                  <a:cubicBezTo>
                    <a:pt x="1618" y="2650"/>
                    <a:pt x="1713" y="2637"/>
                    <a:pt x="1806" y="2611"/>
                  </a:cubicBezTo>
                  <a:cubicBezTo>
                    <a:pt x="1823" y="2608"/>
                    <a:pt x="1839" y="2604"/>
                    <a:pt x="1855" y="2600"/>
                  </a:cubicBezTo>
                  <a:cubicBezTo>
                    <a:pt x="1859" y="2598"/>
                    <a:pt x="1865" y="2598"/>
                    <a:pt x="1869" y="2597"/>
                  </a:cubicBezTo>
                  <a:lnTo>
                    <a:pt x="1867" y="2597"/>
                  </a:lnTo>
                  <a:cubicBezTo>
                    <a:pt x="1954" y="2577"/>
                    <a:pt x="2037" y="2538"/>
                    <a:pt x="2107" y="2483"/>
                  </a:cubicBezTo>
                  <a:cubicBezTo>
                    <a:pt x="2178" y="2425"/>
                    <a:pt x="2237" y="2356"/>
                    <a:pt x="2282" y="2277"/>
                  </a:cubicBezTo>
                  <a:cubicBezTo>
                    <a:pt x="2341" y="2186"/>
                    <a:pt x="2384" y="2081"/>
                    <a:pt x="2423" y="1984"/>
                  </a:cubicBezTo>
                  <a:cubicBezTo>
                    <a:pt x="2431" y="1967"/>
                    <a:pt x="2439" y="1948"/>
                    <a:pt x="2446" y="1930"/>
                  </a:cubicBezTo>
                  <a:cubicBezTo>
                    <a:pt x="2493" y="1803"/>
                    <a:pt x="2493" y="1673"/>
                    <a:pt x="2479" y="1544"/>
                  </a:cubicBezTo>
                  <a:cubicBezTo>
                    <a:pt x="2479" y="1542"/>
                    <a:pt x="2479" y="1541"/>
                    <a:pt x="2479" y="1539"/>
                  </a:cubicBezTo>
                  <a:lnTo>
                    <a:pt x="2479" y="1513"/>
                  </a:lnTo>
                  <a:cubicBezTo>
                    <a:pt x="2466" y="1417"/>
                    <a:pt x="2453" y="1320"/>
                    <a:pt x="2440" y="1222"/>
                  </a:cubicBezTo>
                  <a:cubicBezTo>
                    <a:pt x="2408" y="1104"/>
                    <a:pt x="2346" y="989"/>
                    <a:pt x="2292" y="878"/>
                  </a:cubicBezTo>
                  <a:cubicBezTo>
                    <a:pt x="2214" y="721"/>
                    <a:pt x="2132" y="571"/>
                    <a:pt x="2002" y="450"/>
                  </a:cubicBezTo>
                  <a:cubicBezTo>
                    <a:pt x="1972" y="422"/>
                    <a:pt x="1942" y="395"/>
                    <a:pt x="1911" y="368"/>
                  </a:cubicBezTo>
                  <a:cubicBezTo>
                    <a:pt x="1897" y="355"/>
                    <a:pt x="1882" y="340"/>
                    <a:pt x="1867" y="327"/>
                  </a:cubicBezTo>
                  <a:cubicBezTo>
                    <a:pt x="1829" y="293"/>
                    <a:pt x="1790" y="261"/>
                    <a:pt x="1748" y="232"/>
                  </a:cubicBezTo>
                  <a:cubicBezTo>
                    <a:pt x="1685" y="166"/>
                    <a:pt x="1604" y="118"/>
                    <a:pt x="1516" y="94"/>
                  </a:cubicBezTo>
                  <a:cubicBezTo>
                    <a:pt x="1382" y="42"/>
                    <a:pt x="1243" y="12"/>
                    <a:pt x="110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p>
          </p:txBody>
        </p:sp>
        <p:sp>
          <p:nvSpPr>
            <p:cNvPr id="439" name="Google Shape;439;p25"/>
            <p:cNvSpPr/>
            <p:nvPr/>
          </p:nvSpPr>
          <p:spPr>
            <a:xfrm>
              <a:off x="1288262" y="4076777"/>
              <a:ext cx="137053" cy="147981"/>
            </a:xfrm>
            <a:custGeom>
              <a:avLst/>
              <a:gdLst/>
              <a:ahLst/>
              <a:cxnLst/>
              <a:rect l="l" t="t" r="r" b="b"/>
              <a:pathLst>
                <a:path w="1994" h="2153" extrusionOk="0">
                  <a:moveTo>
                    <a:pt x="853" y="1"/>
                  </a:moveTo>
                  <a:cubicBezTo>
                    <a:pt x="815" y="1"/>
                    <a:pt x="776" y="6"/>
                    <a:pt x="740" y="16"/>
                  </a:cubicBezTo>
                  <a:cubicBezTo>
                    <a:pt x="683" y="17"/>
                    <a:pt x="627" y="30"/>
                    <a:pt x="575" y="53"/>
                  </a:cubicBezTo>
                  <a:cubicBezTo>
                    <a:pt x="453" y="87"/>
                    <a:pt x="335" y="144"/>
                    <a:pt x="250" y="238"/>
                  </a:cubicBezTo>
                  <a:lnTo>
                    <a:pt x="139" y="386"/>
                  </a:lnTo>
                  <a:cubicBezTo>
                    <a:pt x="127" y="409"/>
                    <a:pt x="117" y="434"/>
                    <a:pt x="108" y="458"/>
                  </a:cubicBezTo>
                  <a:cubicBezTo>
                    <a:pt x="28" y="610"/>
                    <a:pt x="0" y="787"/>
                    <a:pt x="5" y="957"/>
                  </a:cubicBezTo>
                  <a:cubicBezTo>
                    <a:pt x="9" y="1172"/>
                    <a:pt x="75" y="1379"/>
                    <a:pt x="196" y="1556"/>
                  </a:cubicBezTo>
                  <a:cubicBezTo>
                    <a:pt x="253" y="1639"/>
                    <a:pt x="312" y="1729"/>
                    <a:pt x="387" y="1796"/>
                  </a:cubicBezTo>
                  <a:cubicBezTo>
                    <a:pt x="408" y="1814"/>
                    <a:pt x="430" y="1833"/>
                    <a:pt x="451" y="1852"/>
                  </a:cubicBezTo>
                  <a:cubicBezTo>
                    <a:pt x="522" y="1917"/>
                    <a:pt x="596" y="1986"/>
                    <a:pt x="678" y="2033"/>
                  </a:cubicBezTo>
                  <a:cubicBezTo>
                    <a:pt x="815" y="2112"/>
                    <a:pt x="969" y="2152"/>
                    <a:pt x="1125" y="2152"/>
                  </a:cubicBezTo>
                  <a:cubicBezTo>
                    <a:pt x="1168" y="2152"/>
                    <a:pt x="1211" y="2149"/>
                    <a:pt x="1254" y="2143"/>
                  </a:cubicBezTo>
                  <a:cubicBezTo>
                    <a:pt x="1333" y="2140"/>
                    <a:pt x="1411" y="2123"/>
                    <a:pt x="1485" y="2093"/>
                  </a:cubicBezTo>
                  <a:cubicBezTo>
                    <a:pt x="1593" y="2046"/>
                    <a:pt x="1718" y="1960"/>
                    <a:pt x="1779" y="1849"/>
                  </a:cubicBezTo>
                  <a:cubicBezTo>
                    <a:pt x="1813" y="1807"/>
                    <a:pt x="1845" y="1764"/>
                    <a:pt x="1874" y="1719"/>
                  </a:cubicBezTo>
                  <a:cubicBezTo>
                    <a:pt x="1937" y="1620"/>
                    <a:pt x="1972" y="1506"/>
                    <a:pt x="1978" y="1388"/>
                  </a:cubicBezTo>
                  <a:cubicBezTo>
                    <a:pt x="1985" y="1346"/>
                    <a:pt x="1991" y="1303"/>
                    <a:pt x="1993" y="1261"/>
                  </a:cubicBezTo>
                  <a:cubicBezTo>
                    <a:pt x="1992" y="1159"/>
                    <a:pt x="1978" y="1058"/>
                    <a:pt x="1950" y="960"/>
                  </a:cubicBezTo>
                  <a:cubicBezTo>
                    <a:pt x="1943" y="928"/>
                    <a:pt x="1934" y="898"/>
                    <a:pt x="1926" y="868"/>
                  </a:cubicBezTo>
                  <a:cubicBezTo>
                    <a:pt x="1900" y="783"/>
                    <a:pt x="1865" y="699"/>
                    <a:pt x="1825" y="620"/>
                  </a:cubicBezTo>
                  <a:cubicBezTo>
                    <a:pt x="1816" y="604"/>
                    <a:pt x="1808" y="588"/>
                    <a:pt x="1797" y="574"/>
                  </a:cubicBezTo>
                  <a:cubicBezTo>
                    <a:pt x="1760" y="519"/>
                    <a:pt x="1720" y="467"/>
                    <a:pt x="1679" y="414"/>
                  </a:cubicBezTo>
                  <a:cubicBezTo>
                    <a:pt x="1594" y="301"/>
                    <a:pt x="1539" y="229"/>
                    <a:pt x="1401" y="154"/>
                  </a:cubicBezTo>
                  <a:cubicBezTo>
                    <a:pt x="1325" y="114"/>
                    <a:pt x="1246" y="81"/>
                    <a:pt x="1163" y="53"/>
                  </a:cubicBezTo>
                  <a:cubicBezTo>
                    <a:pt x="1142" y="48"/>
                    <a:pt x="1119" y="40"/>
                    <a:pt x="1096" y="36"/>
                  </a:cubicBezTo>
                  <a:cubicBezTo>
                    <a:pt x="1054" y="25"/>
                    <a:pt x="1011" y="17"/>
                    <a:pt x="966" y="16"/>
                  </a:cubicBezTo>
                  <a:cubicBezTo>
                    <a:pt x="929" y="6"/>
                    <a:pt x="891" y="1"/>
                    <a:pt x="8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p>
          </p:txBody>
        </p:sp>
        <p:sp>
          <p:nvSpPr>
            <p:cNvPr id="440" name="Google Shape;440;p25"/>
            <p:cNvSpPr/>
            <p:nvPr/>
          </p:nvSpPr>
          <p:spPr>
            <a:xfrm>
              <a:off x="1585184" y="4490064"/>
              <a:ext cx="150043" cy="182416"/>
            </a:xfrm>
            <a:custGeom>
              <a:avLst/>
              <a:gdLst/>
              <a:ahLst/>
              <a:cxnLst/>
              <a:rect l="l" t="t" r="r" b="b"/>
              <a:pathLst>
                <a:path w="2183" h="2654" extrusionOk="0">
                  <a:moveTo>
                    <a:pt x="536" y="1"/>
                  </a:moveTo>
                  <a:cubicBezTo>
                    <a:pt x="532" y="1"/>
                    <a:pt x="549" y="4"/>
                    <a:pt x="599" y="11"/>
                  </a:cubicBezTo>
                  <a:lnTo>
                    <a:pt x="599" y="11"/>
                  </a:lnTo>
                  <a:cubicBezTo>
                    <a:pt x="559" y="6"/>
                    <a:pt x="521" y="2"/>
                    <a:pt x="484" y="2"/>
                  </a:cubicBezTo>
                  <a:cubicBezTo>
                    <a:pt x="383" y="2"/>
                    <a:pt x="292" y="28"/>
                    <a:pt x="200" y="100"/>
                  </a:cubicBezTo>
                  <a:cubicBezTo>
                    <a:pt x="76" y="198"/>
                    <a:pt x="25" y="324"/>
                    <a:pt x="12" y="482"/>
                  </a:cubicBezTo>
                  <a:cubicBezTo>
                    <a:pt x="1" y="659"/>
                    <a:pt x="14" y="838"/>
                    <a:pt x="51" y="1012"/>
                  </a:cubicBezTo>
                  <a:cubicBezTo>
                    <a:pt x="94" y="1216"/>
                    <a:pt x="123" y="1433"/>
                    <a:pt x="224" y="1618"/>
                  </a:cubicBezTo>
                  <a:cubicBezTo>
                    <a:pt x="439" y="2012"/>
                    <a:pt x="737" y="2425"/>
                    <a:pt x="1185" y="2546"/>
                  </a:cubicBezTo>
                  <a:cubicBezTo>
                    <a:pt x="1227" y="2564"/>
                    <a:pt x="1270" y="2580"/>
                    <a:pt x="1315" y="2593"/>
                  </a:cubicBezTo>
                  <a:lnTo>
                    <a:pt x="1269" y="2570"/>
                  </a:lnTo>
                  <a:lnTo>
                    <a:pt x="1269" y="2570"/>
                  </a:lnTo>
                  <a:cubicBezTo>
                    <a:pt x="1286" y="2579"/>
                    <a:pt x="1305" y="2586"/>
                    <a:pt x="1322" y="2593"/>
                  </a:cubicBezTo>
                  <a:cubicBezTo>
                    <a:pt x="1337" y="2598"/>
                    <a:pt x="1353" y="2602"/>
                    <a:pt x="1368" y="2605"/>
                  </a:cubicBezTo>
                  <a:lnTo>
                    <a:pt x="1368" y="2605"/>
                  </a:lnTo>
                  <a:lnTo>
                    <a:pt x="1342" y="2602"/>
                  </a:lnTo>
                  <a:lnTo>
                    <a:pt x="1342" y="2602"/>
                  </a:lnTo>
                  <a:cubicBezTo>
                    <a:pt x="1364" y="2612"/>
                    <a:pt x="1386" y="2623"/>
                    <a:pt x="1409" y="2632"/>
                  </a:cubicBezTo>
                  <a:cubicBezTo>
                    <a:pt x="1468" y="2645"/>
                    <a:pt x="1528" y="2654"/>
                    <a:pt x="1589" y="2654"/>
                  </a:cubicBezTo>
                  <a:cubicBezTo>
                    <a:pt x="1677" y="2652"/>
                    <a:pt x="1782" y="2645"/>
                    <a:pt x="1860" y="2599"/>
                  </a:cubicBezTo>
                  <a:cubicBezTo>
                    <a:pt x="2008" y="2510"/>
                    <a:pt x="2083" y="2332"/>
                    <a:pt x="2115" y="2159"/>
                  </a:cubicBezTo>
                  <a:lnTo>
                    <a:pt x="2119" y="2144"/>
                  </a:lnTo>
                  <a:lnTo>
                    <a:pt x="2119" y="2144"/>
                  </a:lnTo>
                  <a:cubicBezTo>
                    <a:pt x="2118" y="2147"/>
                    <a:pt x="2118" y="2149"/>
                    <a:pt x="2115" y="2152"/>
                  </a:cubicBezTo>
                  <a:cubicBezTo>
                    <a:pt x="2118" y="2141"/>
                    <a:pt x="2118" y="2131"/>
                    <a:pt x="2119" y="2119"/>
                  </a:cubicBezTo>
                  <a:cubicBezTo>
                    <a:pt x="2135" y="2056"/>
                    <a:pt x="2145" y="1992"/>
                    <a:pt x="2147" y="1927"/>
                  </a:cubicBezTo>
                  <a:cubicBezTo>
                    <a:pt x="2183" y="1706"/>
                    <a:pt x="2161" y="1479"/>
                    <a:pt x="2083" y="1269"/>
                  </a:cubicBezTo>
                  <a:cubicBezTo>
                    <a:pt x="2024" y="1106"/>
                    <a:pt x="1981" y="1017"/>
                    <a:pt x="1889" y="890"/>
                  </a:cubicBezTo>
                  <a:cubicBezTo>
                    <a:pt x="1805" y="773"/>
                    <a:pt x="1721" y="638"/>
                    <a:pt x="1623" y="537"/>
                  </a:cubicBezTo>
                  <a:cubicBezTo>
                    <a:pt x="1484" y="393"/>
                    <a:pt x="1292" y="293"/>
                    <a:pt x="1119" y="194"/>
                  </a:cubicBezTo>
                  <a:cubicBezTo>
                    <a:pt x="1020" y="139"/>
                    <a:pt x="914" y="94"/>
                    <a:pt x="806" y="60"/>
                  </a:cubicBezTo>
                  <a:cubicBezTo>
                    <a:pt x="778" y="51"/>
                    <a:pt x="749" y="40"/>
                    <a:pt x="720" y="31"/>
                  </a:cubicBezTo>
                  <a:cubicBezTo>
                    <a:pt x="676" y="19"/>
                    <a:pt x="545" y="1"/>
                    <a:pt x="5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p>
          </p:txBody>
        </p:sp>
        <p:sp>
          <p:nvSpPr>
            <p:cNvPr id="441" name="Google Shape;441;p25"/>
            <p:cNvSpPr/>
            <p:nvPr/>
          </p:nvSpPr>
          <p:spPr>
            <a:xfrm>
              <a:off x="2081843" y="4276101"/>
              <a:ext cx="157535" cy="158772"/>
            </a:xfrm>
            <a:custGeom>
              <a:avLst/>
              <a:gdLst/>
              <a:ahLst/>
              <a:cxnLst/>
              <a:rect l="l" t="t" r="r" b="b"/>
              <a:pathLst>
                <a:path w="2292" h="2310" extrusionOk="0">
                  <a:moveTo>
                    <a:pt x="744" y="1"/>
                  </a:moveTo>
                  <a:cubicBezTo>
                    <a:pt x="712" y="1"/>
                    <a:pt x="679" y="4"/>
                    <a:pt x="647" y="8"/>
                  </a:cubicBezTo>
                  <a:cubicBezTo>
                    <a:pt x="617" y="4"/>
                    <a:pt x="587" y="2"/>
                    <a:pt x="557" y="2"/>
                  </a:cubicBezTo>
                  <a:cubicBezTo>
                    <a:pt x="421" y="2"/>
                    <a:pt x="293" y="45"/>
                    <a:pt x="189" y="151"/>
                  </a:cubicBezTo>
                  <a:cubicBezTo>
                    <a:pt x="62" y="281"/>
                    <a:pt x="0" y="491"/>
                    <a:pt x="55" y="673"/>
                  </a:cubicBezTo>
                  <a:cubicBezTo>
                    <a:pt x="55" y="673"/>
                    <a:pt x="55" y="674"/>
                    <a:pt x="55" y="674"/>
                  </a:cubicBezTo>
                  <a:cubicBezTo>
                    <a:pt x="55" y="817"/>
                    <a:pt x="100" y="956"/>
                    <a:pt x="143" y="1096"/>
                  </a:cubicBezTo>
                  <a:cubicBezTo>
                    <a:pt x="195" y="1266"/>
                    <a:pt x="281" y="1416"/>
                    <a:pt x="365" y="1572"/>
                  </a:cubicBezTo>
                  <a:cubicBezTo>
                    <a:pt x="444" y="1720"/>
                    <a:pt x="583" y="1860"/>
                    <a:pt x="707" y="1978"/>
                  </a:cubicBezTo>
                  <a:cubicBezTo>
                    <a:pt x="842" y="2109"/>
                    <a:pt x="993" y="2219"/>
                    <a:pt x="1176" y="2271"/>
                  </a:cubicBezTo>
                  <a:cubicBezTo>
                    <a:pt x="1269" y="2297"/>
                    <a:pt x="1368" y="2310"/>
                    <a:pt x="1465" y="2310"/>
                  </a:cubicBezTo>
                  <a:cubicBezTo>
                    <a:pt x="1470" y="2310"/>
                    <a:pt x="1475" y="2310"/>
                    <a:pt x="1480" y="2310"/>
                  </a:cubicBezTo>
                  <a:cubicBezTo>
                    <a:pt x="1488" y="2310"/>
                    <a:pt x="1496" y="2310"/>
                    <a:pt x="1504" y="2310"/>
                  </a:cubicBezTo>
                  <a:cubicBezTo>
                    <a:pt x="1546" y="2310"/>
                    <a:pt x="1588" y="2307"/>
                    <a:pt x="1629" y="2300"/>
                  </a:cubicBezTo>
                  <a:cubicBezTo>
                    <a:pt x="1682" y="2297"/>
                    <a:pt x="1735" y="2287"/>
                    <a:pt x="1786" y="2271"/>
                  </a:cubicBezTo>
                  <a:cubicBezTo>
                    <a:pt x="1788" y="2271"/>
                    <a:pt x="1791" y="2271"/>
                    <a:pt x="1793" y="2271"/>
                  </a:cubicBezTo>
                  <a:cubicBezTo>
                    <a:pt x="1905" y="2271"/>
                    <a:pt x="2021" y="2206"/>
                    <a:pt x="2045" y="2089"/>
                  </a:cubicBezTo>
                  <a:cubicBezTo>
                    <a:pt x="2083" y="2040"/>
                    <a:pt x="2112" y="1984"/>
                    <a:pt x="2133" y="1925"/>
                  </a:cubicBezTo>
                  <a:cubicBezTo>
                    <a:pt x="2161" y="1876"/>
                    <a:pt x="2182" y="1821"/>
                    <a:pt x="2195" y="1765"/>
                  </a:cubicBezTo>
                  <a:cubicBezTo>
                    <a:pt x="2292" y="1482"/>
                    <a:pt x="2223" y="1132"/>
                    <a:pt x="2078" y="896"/>
                  </a:cubicBezTo>
                  <a:cubicBezTo>
                    <a:pt x="2047" y="844"/>
                    <a:pt x="2011" y="796"/>
                    <a:pt x="1976" y="747"/>
                  </a:cubicBezTo>
                  <a:cubicBezTo>
                    <a:pt x="1921" y="673"/>
                    <a:pt x="1854" y="569"/>
                    <a:pt x="1800" y="514"/>
                  </a:cubicBezTo>
                  <a:cubicBezTo>
                    <a:pt x="1731" y="448"/>
                    <a:pt x="1656" y="386"/>
                    <a:pt x="1577" y="331"/>
                  </a:cubicBezTo>
                  <a:cubicBezTo>
                    <a:pt x="1436" y="227"/>
                    <a:pt x="1282" y="144"/>
                    <a:pt x="1117" y="85"/>
                  </a:cubicBezTo>
                  <a:cubicBezTo>
                    <a:pt x="1071" y="69"/>
                    <a:pt x="1026" y="53"/>
                    <a:pt x="980" y="38"/>
                  </a:cubicBezTo>
                  <a:cubicBezTo>
                    <a:pt x="930" y="23"/>
                    <a:pt x="879" y="13"/>
                    <a:pt x="826" y="7"/>
                  </a:cubicBezTo>
                  <a:cubicBezTo>
                    <a:pt x="799" y="3"/>
                    <a:pt x="772" y="1"/>
                    <a:pt x="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p>
          </p:txBody>
        </p:sp>
        <p:sp>
          <p:nvSpPr>
            <p:cNvPr id="442" name="Google Shape;442;p25"/>
            <p:cNvSpPr/>
            <p:nvPr/>
          </p:nvSpPr>
          <p:spPr>
            <a:xfrm>
              <a:off x="1966373" y="4625535"/>
              <a:ext cx="164064" cy="196987"/>
            </a:xfrm>
            <a:custGeom>
              <a:avLst/>
              <a:gdLst/>
              <a:ahLst/>
              <a:cxnLst/>
              <a:rect l="l" t="t" r="r" b="b"/>
              <a:pathLst>
                <a:path w="2387" h="2866" extrusionOk="0">
                  <a:moveTo>
                    <a:pt x="242" y="1"/>
                  </a:moveTo>
                  <a:cubicBezTo>
                    <a:pt x="173" y="1"/>
                    <a:pt x="103" y="45"/>
                    <a:pt x="111" y="128"/>
                  </a:cubicBezTo>
                  <a:cubicBezTo>
                    <a:pt x="111" y="154"/>
                    <a:pt x="108" y="178"/>
                    <a:pt x="101" y="203"/>
                  </a:cubicBezTo>
                  <a:cubicBezTo>
                    <a:pt x="0" y="380"/>
                    <a:pt x="17" y="544"/>
                    <a:pt x="56" y="726"/>
                  </a:cubicBezTo>
                  <a:cubicBezTo>
                    <a:pt x="45" y="827"/>
                    <a:pt x="40" y="928"/>
                    <a:pt x="65" y="1032"/>
                  </a:cubicBezTo>
                  <a:cubicBezTo>
                    <a:pt x="84" y="1109"/>
                    <a:pt x="111" y="1184"/>
                    <a:pt x="136" y="1261"/>
                  </a:cubicBezTo>
                  <a:cubicBezTo>
                    <a:pt x="149" y="1301"/>
                    <a:pt x="159" y="1344"/>
                    <a:pt x="164" y="1386"/>
                  </a:cubicBezTo>
                  <a:cubicBezTo>
                    <a:pt x="183" y="1481"/>
                    <a:pt x="231" y="1566"/>
                    <a:pt x="272" y="1653"/>
                  </a:cubicBezTo>
                  <a:cubicBezTo>
                    <a:pt x="311" y="1735"/>
                    <a:pt x="352" y="1818"/>
                    <a:pt x="391" y="1900"/>
                  </a:cubicBezTo>
                  <a:cubicBezTo>
                    <a:pt x="444" y="2009"/>
                    <a:pt x="489" y="2105"/>
                    <a:pt x="562" y="2202"/>
                  </a:cubicBezTo>
                  <a:cubicBezTo>
                    <a:pt x="630" y="2295"/>
                    <a:pt x="705" y="2382"/>
                    <a:pt x="787" y="2462"/>
                  </a:cubicBezTo>
                  <a:cubicBezTo>
                    <a:pt x="1002" y="2672"/>
                    <a:pt x="1286" y="2865"/>
                    <a:pt x="1586" y="2865"/>
                  </a:cubicBezTo>
                  <a:cubicBezTo>
                    <a:pt x="1633" y="2865"/>
                    <a:pt x="1680" y="2860"/>
                    <a:pt x="1728" y="2850"/>
                  </a:cubicBezTo>
                  <a:cubicBezTo>
                    <a:pt x="1773" y="2850"/>
                    <a:pt x="1817" y="2844"/>
                    <a:pt x="1861" y="2831"/>
                  </a:cubicBezTo>
                  <a:cubicBezTo>
                    <a:pt x="2008" y="2829"/>
                    <a:pt x="2127" y="2742"/>
                    <a:pt x="2185" y="2608"/>
                  </a:cubicBezTo>
                  <a:cubicBezTo>
                    <a:pt x="2209" y="2565"/>
                    <a:pt x="2229" y="2519"/>
                    <a:pt x="2245" y="2471"/>
                  </a:cubicBezTo>
                  <a:cubicBezTo>
                    <a:pt x="2368" y="2248"/>
                    <a:pt x="2387" y="1988"/>
                    <a:pt x="2312" y="1729"/>
                  </a:cubicBezTo>
                  <a:cubicBezTo>
                    <a:pt x="2258" y="1537"/>
                    <a:pt x="2182" y="1354"/>
                    <a:pt x="2084" y="1183"/>
                  </a:cubicBezTo>
                  <a:cubicBezTo>
                    <a:pt x="1987" y="1017"/>
                    <a:pt x="1842" y="883"/>
                    <a:pt x="1711" y="746"/>
                  </a:cubicBezTo>
                  <a:cubicBezTo>
                    <a:pt x="1669" y="703"/>
                    <a:pt x="1629" y="658"/>
                    <a:pt x="1587" y="615"/>
                  </a:cubicBezTo>
                  <a:cubicBezTo>
                    <a:pt x="1516" y="544"/>
                    <a:pt x="1435" y="493"/>
                    <a:pt x="1356" y="438"/>
                  </a:cubicBezTo>
                  <a:cubicBezTo>
                    <a:pt x="1208" y="307"/>
                    <a:pt x="1036" y="150"/>
                    <a:pt x="847" y="147"/>
                  </a:cubicBezTo>
                  <a:cubicBezTo>
                    <a:pt x="820" y="125"/>
                    <a:pt x="793" y="105"/>
                    <a:pt x="762" y="88"/>
                  </a:cubicBezTo>
                  <a:cubicBezTo>
                    <a:pt x="670" y="30"/>
                    <a:pt x="578" y="4"/>
                    <a:pt x="481" y="4"/>
                  </a:cubicBezTo>
                  <a:cubicBezTo>
                    <a:pt x="437" y="4"/>
                    <a:pt x="391" y="10"/>
                    <a:pt x="343" y="20"/>
                  </a:cubicBezTo>
                  <a:cubicBezTo>
                    <a:pt x="330" y="20"/>
                    <a:pt x="317" y="18"/>
                    <a:pt x="304" y="14"/>
                  </a:cubicBezTo>
                  <a:cubicBezTo>
                    <a:pt x="285" y="5"/>
                    <a:pt x="263" y="1"/>
                    <a:pt x="24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p>
          </p:txBody>
        </p:sp>
        <p:sp>
          <p:nvSpPr>
            <p:cNvPr id="443" name="Google Shape;443;p25"/>
            <p:cNvSpPr/>
            <p:nvPr/>
          </p:nvSpPr>
          <p:spPr>
            <a:xfrm>
              <a:off x="2350585" y="4689524"/>
              <a:ext cx="141795" cy="164752"/>
            </a:xfrm>
            <a:custGeom>
              <a:avLst/>
              <a:gdLst/>
              <a:ahLst/>
              <a:cxnLst/>
              <a:rect l="l" t="t" r="r" b="b"/>
              <a:pathLst>
                <a:path w="2063" h="2397" extrusionOk="0">
                  <a:moveTo>
                    <a:pt x="462" y="1"/>
                  </a:moveTo>
                  <a:cubicBezTo>
                    <a:pt x="355" y="1"/>
                    <a:pt x="252" y="43"/>
                    <a:pt x="174" y="119"/>
                  </a:cubicBezTo>
                  <a:cubicBezTo>
                    <a:pt x="88" y="209"/>
                    <a:pt x="62" y="314"/>
                    <a:pt x="48" y="426"/>
                  </a:cubicBezTo>
                  <a:cubicBezTo>
                    <a:pt x="13" y="520"/>
                    <a:pt x="0" y="619"/>
                    <a:pt x="9" y="720"/>
                  </a:cubicBezTo>
                  <a:cubicBezTo>
                    <a:pt x="19" y="835"/>
                    <a:pt x="46" y="949"/>
                    <a:pt x="89" y="1057"/>
                  </a:cubicBezTo>
                  <a:cubicBezTo>
                    <a:pt x="112" y="1121"/>
                    <a:pt x="136" y="1184"/>
                    <a:pt x="161" y="1248"/>
                  </a:cubicBezTo>
                  <a:cubicBezTo>
                    <a:pt x="206" y="1372"/>
                    <a:pt x="268" y="1488"/>
                    <a:pt x="346" y="1595"/>
                  </a:cubicBezTo>
                  <a:cubicBezTo>
                    <a:pt x="457" y="1756"/>
                    <a:pt x="562" y="1925"/>
                    <a:pt x="711" y="2050"/>
                  </a:cubicBezTo>
                  <a:cubicBezTo>
                    <a:pt x="765" y="2096"/>
                    <a:pt x="819" y="2141"/>
                    <a:pt x="872" y="2186"/>
                  </a:cubicBezTo>
                  <a:cubicBezTo>
                    <a:pt x="984" y="2279"/>
                    <a:pt x="1052" y="2337"/>
                    <a:pt x="1196" y="2376"/>
                  </a:cubicBezTo>
                  <a:cubicBezTo>
                    <a:pt x="1249" y="2390"/>
                    <a:pt x="1303" y="2396"/>
                    <a:pt x="1357" y="2396"/>
                  </a:cubicBezTo>
                  <a:cubicBezTo>
                    <a:pt x="1393" y="2396"/>
                    <a:pt x="1430" y="2393"/>
                    <a:pt x="1466" y="2387"/>
                  </a:cubicBezTo>
                  <a:cubicBezTo>
                    <a:pt x="1493" y="2394"/>
                    <a:pt x="1520" y="2397"/>
                    <a:pt x="1547" y="2397"/>
                  </a:cubicBezTo>
                  <a:cubicBezTo>
                    <a:pt x="1743" y="2397"/>
                    <a:pt x="1913" y="2235"/>
                    <a:pt x="1948" y="2039"/>
                  </a:cubicBezTo>
                  <a:cubicBezTo>
                    <a:pt x="2029" y="1879"/>
                    <a:pt x="2062" y="1696"/>
                    <a:pt x="2003" y="1513"/>
                  </a:cubicBezTo>
                  <a:cubicBezTo>
                    <a:pt x="1983" y="1448"/>
                    <a:pt x="1957" y="1386"/>
                    <a:pt x="1934" y="1323"/>
                  </a:cubicBezTo>
                  <a:cubicBezTo>
                    <a:pt x="1891" y="1200"/>
                    <a:pt x="1850" y="1073"/>
                    <a:pt x="1777" y="967"/>
                  </a:cubicBezTo>
                  <a:cubicBezTo>
                    <a:pt x="1737" y="908"/>
                    <a:pt x="1696" y="850"/>
                    <a:pt x="1656" y="792"/>
                  </a:cubicBezTo>
                  <a:cubicBezTo>
                    <a:pt x="1585" y="690"/>
                    <a:pt x="1519" y="576"/>
                    <a:pt x="1431" y="491"/>
                  </a:cubicBezTo>
                  <a:cubicBezTo>
                    <a:pt x="1382" y="442"/>
                    <a:pt x="1326" y="399"/>
                    <a:pt x="1274" y="353"/>
                  </a:cubicBezTo>
                  <a:cubicBezTo>
                    <a:pt x="1188" y="279"/>
                    <a:pt x="1102" y="190"/>
                    <a:pt x="1004" y="135"/>
                  </a:cubicBezTo>
                  <a:cubicBezTo>
                    <a:pt x="953" y="108"/>
                    <a:pt x="899" y="83"/>
                    <a:pt x="845" y="62"/>
                  </a:cubicBezTo>
                  <a:cubicBezTo>
                    <a:pt x="776" y="33"/>
                    <a:pt x="701" y="17"/>
                    <a:pt x="626" y="17"/>
                  </a:cubicBezTo>
                  <a:cubicBezTo>
                    <a:pt x="614" y="17"/>
                    <a:pt x="603" y="18"/>
                    <a:pt x="591" y="18"/>
                  </a:cubicBezTo>
                  <a:cubicBezTo>
                    <a:pt x="569" y="14"/>
                    <a:pt x="546" y="8"/>
                    <a:pt x="525" y="5"/>
                  </a:cubicBezTo>
                  <a:cubicBezTo>
                    <a:pt x="504" y="2"/>
                    <a:pt x="483" y="1"/>
                    <a:pt x="46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p>
          </p:txBody>
        </p:sp>
        <p:sp>
          <p:nvSpPr>
            <p:cNvPr id="444" name="Google Shape;444;p25"/>
            <p:cNvSpPr/>
            <p:nvPr/>
          </p:nvSpPr>
          <p:spPr>
            <a:xfrm>
              <a:off x="2218413" y="4939709"/>
              <a:ext cx="108460" cy="121725"/>
            </a:xfrm>
            <a:custGeom>
              <a:avLst/>
              <a:gdLst/>
              <a:ahLst/>
              <a:cxnLst/>
              <a:rect l="l" t="t" r="r" b="b"/>
              <a:pathLst>
                <a:path w="1578" h="1771" extrusionOk="0">
                  <a:moveTo>
                    <a:pt x="574" y="1"/>
                  </a:moveTo>
                  <a:cubicBezTo>
                    <a:pt x="525" y="1"/>
                    <a:pt x="478" y="6"/>
                    <a:pt x="430" y="19"/>
                  </a:cubicBezTo>
                  <a:cubicBezTo>
                    <a:pt x="342" y="44"/>
                    <a:pt x="274" y="91"/>
                    <a:pt x="204" y="150"/>
                  </a:cubicBezTo>
                  <a:cubicBezTo>
                    <a:pt x="74" y="258"/>
                    <a:pt x="22" y="429"/>
                    <a:pt x="11" y="594"/>
                  </a:cubicBezTo>
                  <a:cubicBezTo>
                    <a:pt x="8" y="625"/>
                    <a:pt x="6" y="658"/>
                    <a:pt x="5" y="690"/>
                  </a:cubicBezTo>
                  <a:cubicBezTo>
                    <a:pt x="4" y="719"/>
                    <a:pt x="2" y="749"/>
                    <a:pt x="1" y="778"/>
                  </a:cubicBezTo>
                  <a:cubicBezTo>
                    <a:pt x="1" y="794"/>
                    <a:pt x="1" y="810"/>
                    <a:pt x="1" y="826"/>
                  </a:cubicBezTo>
                  <a:lnTo>
                    <a:pt x="28" y="1027"/>
                  </a:lnTo>
                  <a:cubicBezTo>
                    <a:pt x="50" y="1122"/>
                    <a:pt x="94" y="1212"/>
                    <a:pt x="161" y="1285"/>
                  </a:cubicBezTo>
                  <a:cubicBezTo>
                    <a:pt x="220" y="1364"/>
                    <a:pt x="283" y="1442"/>
                    <a:pt x="351" y="1516"/>
                  </a:cubicBezTo>
                  <a:cubicBezTo>
                    <a:pt x="447" y="1620"/>
                    <a:pt x="573" y="1693"/>
                    <a:pt x="711" y="1728"/>
                  </a:cubicBezTo>
                  <a:cubicBezTo>
                    <a:pt x="721" y="1731"/>
                    <a:pt x="733" y="1733"/>
                    <a:pt x="744" y="1736"/>
                  </a:cubicBezTo>
                  <a:cubicBezTo>
                    <a:pt x="802" y="1749"/>
                    <a:pt x="862" y="1757"/>
                    <a:pt x="922" y="1757"/>
                  </a:cubicBezTo>
                  <a:cubicBezTo>
                    <a:pt x="928" y="1757"/>
                    <a:pt x="933" y="1757"/>
                    <a:pt x="939" y="1756"/>
                  </a:cubicBezTo>
                  <a:cubicBezTo>
                    <a:pt x="975" y="1766"/>
                    <a:pt x="1015" y="1770"/>
                    <a:pt x="1055" y="1770"/>
                  </a:cubicBezTo>
                  <a:cubicBezTo>
                    <a:pt x="1135" y="1770"/>
                    <a:pt x="1217" y="1752"/>
                    <a:pt x="1280" y="1710"/>
                  </a:cubicBezTo>
                  <a:cubicBezTo>
                    <a:pt x="1373" y="1650"/>
                    <a:pt x="1471" y="1550"/>
                    <a:pt x="1488" y="1434"/>
                  </a:cubicBezTo>
                  <a:lnTo>
                    <a:pt x="1496" y="1375"/>
                  </a:lnTo>
                  <a:cubicBezTo>
                    <a:pt x="1499" y="1367"/>
                    <a:pt x="1504" y="1360"/>
                    <a:pt x="1507" y="1353"/>
                  </a:cubicBezTo>
                  <a:cubicBezTo>
                    <a:pt x="1528" y="1303"/>
                    <a:pt x="1538" y="1287"/>
                    <a:pt x="1544" y="1243"/>
                  </a:cubicBezTo>
                  <a:cubicBezTo>
                    <a:pt x="1556" y="1171"/>
                    <a:pt x="1577" y="1073"/>
                    <a:pt x="1574" y="1020"/>
                  </a:cubicBezTo>
                  <a:lnTo>
                    <a:pt x="1551" y="827"/>
                  </a:lnTo>
                  <a:cubicBezTo>
                    <a:pt x="1527" y="769"/>
                    <a:pt x="1502" y="712"/>
                    <a:pt x="1479" y="654"/>
                  </a:cubicBezTo>
                  <a:cubicBezTo>
                    <a:pt x="1463" y="618"/>
                    <a:pt x="1446" y="585"/>
                    <a:pt x="1430" y="549"/>
                  </a:cubicBezTo>
                  <a:cubicBezTo>
                    <a:pt x="1401" y="485"/>
                    <a:pt x="1365" y="423"/>
                    <a:pt x="1324" y="367"/>
                  </a:cubicBezTo>
                  <a:cubicBezTo>
                    <a:pt x="1263" y="284"/>
                    <a:pt x="1187" y="215"/>
                    <a:pt x="1097" y="161"/>
                  </a:cubicBezTo>
                  <a:cubicBezTo>
                    <a:pt x="1034" y="129"/>
                    <a:pt x="968" y="101"/>
                    <a:pt x="900" y="78"/>
                  </a:cubicBezTo>
                  <a:lnTo>
                    <a:pt x="819" y="46"/>
                  </a:lnTo>
                  <a:cubicBezTo>
                    <a:pt x="772" y="27"/>
                    <a:pt x="721" y="14"/>
                    <a:pt x="671" y="8"/>
                  </a:cubicBezTo>
                  <a:cubicBezTo>
                    <a:pt x="638" y="3"/>
                    <a:pt x="606" y="1"/>
                    <a:pt x="57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p>
          </p:txBody>
        </p:sp>
        <p:sp>
          <p:nvSpPr>
            <p:cNvPr id="445" name="Google Shape;445;p25"/>
            <p:cNvSpPr/>
            <p:nvPr/>
          </p:nvSpPr>
          <p:spPr>
            <a:xfrm>
              <a:off x="1085502" y="2883725"/>
              <a:ext cx="167364" cy="194719"/>
            </a:xfrm>
            <a:custGeom>
              <a:avLst/>
              <a:gdLst/>
              <a:ahLst/>
              <a:cxnLst/>
              <a:rect l="l" t="t" r="r" b="b"/>
              <a:pathLst>
                <a:path w="2435" h="2833" extrusionOk="0">
                  <a:moveTo>
                    <a:pt x="828" y="0"/>
                  </a:moveTo>
                  <a:cubicBezTo>
                    <a:pt x="756" y="2"/>
                    <a:pt x="684" y="10"/>
                    <a:pt x="613" y="31"/>
                  </a:cubicBezTo>
                  <a:lnTo>
                    <a:pt x="555" y="38"/>
                  </a:lnTo>
                  <a:cubicBezTo>
                    <a:pt x="470" y="59"/>
                    <a:pt x="391" y="101"/>
                    <a:pt x="328" y="160"/>
                  </a:cubicBezTo>
                  <a:cubicBezTo>
                    <a:pt x="299" y="186"/>
                    <a:pt x="271" y="215"/>
                    <a:pt x="248" y="245"/>
                  </a:cubicBezTo>
                  <a:lnTo>
                    <a:pt x="260" y="225"/>
                  </a:lnTo>
                  <a:lnTo>
                    <a:pt x="260" y="225"/>
                  </a:lnTo>
                  <a:cubicBezTo>
                    <a:pt x="245" y="240"/>
                    <a:pt x="235" y="257"/>
                    <a:pt x="222" y="273"/>
                  </a:cubicBezTo>
                  <a:cubicBezTo>
                    <a:pt x="204" y="294"/>
                    <a:pt x="185" y="317"/>
                    <a:pt x="169" y="342"/>
                  </a:cubicBezTo>
                  <a:cubicBezTo>
                    <a:pt x="60" y="499"/>
                    <a:pt x="1" y="686"/>
                    <a:pt x="1" y="878"/>
                  </a:cubicBezTo>
                  <a:cubicBezTo>
                    <a:pt x="1" y="933"/>
                    <a:pt x="3" y="987"/>
                    <a:pt x="5" y="1042"/>
                  </a:cubicBezTo>
                  <a:cubicBezTo>
                    <a:pt x="11" y="1199"/>
                    <a:pt x="31" y="1313"/>
                    <a:pt x="81" y="1447"/>
                  </a:cubicBezTo>
                  <a:lnTo>
                    <a:pt x="153" y="1639"/>
                  </a:lnTo>
                  <a:cubicBezTo>
                    <a:pt x="204" y="1773"/>
                    <a:pt x="250" y="1918"/>
                    <a:pt x="316" y="2042"/>
                  </a:cubicBezTo>
                  <a:cubicBezTo>
                    <a:pt x="382" y="2168"/>
                    <a:pt x="485" y="2280"/>
                    <a:pt x="576" y="2391"/>
                  </a:cubicBezTo>
                  <a:cubicBezTo>
                    <a:pt x="668" y="2501"/>
                    <a:pt x="777" y="2606"/>
                    <a:pt x="904" y="2676"/>
                  </a:cubicBezTo>
                  <a:cubicBezTo>
                    <a:pt x="1052" y="2757"/>
                    <a:pt x="1240" y="2822"/>
                    <a:pt x="1411" y="2822"/>
                  </a:cubicBezTo>
                  <a:cubicBezTo>
                    <a:pt x="1420" y="2822"/>
                    <a:pt x="1429" y="2822"/>
                    <a:pt x="1437" y="2822"/>
                  </a:cubicBezTo>
                  <a:lnTo>
                    <a:pt x="1459" y="2818"/>
                  </a:lnTo>
                  <a:cubicBezTo>
                    <a:pt x="1508" y="2828"/>
                    <a:pt x="1557" y="2833"/>
                    <a:pt x="1606" y="2833"/>
                  </a:cubicBezTo>
                  <a:cubicBezTo>
                    <a:pt x="1640" y="2833"/>
                    <a:pt x="1673" y="2830"/>
                    <a:pt x="1707" y="2826"/>
                  </a:cubicBezTo>
                  <a:cubicBezTo>
                    <a:pt x="1744" y="2821"/>
                    <a:pt x="1780" y="2810"/>
                    <a:pt x="1815" y="2799"/>
                  </a:cubicBezTo>
                  <a:lnTo>
                    <a:pt x="1877" y="2790"/>
                  </a:lnTo>
                  <a:cubicBezTo>
                    <a:pt x="1910" y="2782"/>
                    <a:pt x="1934" y="2760"/>
                    <a:pt x="1963" y="2744"/>
                  </a:cubicBezTo>
                  <a:cubicBezTo>
                    <a:pt x="1973" y="2740"/>
                    <a:pt x="1982" y="2735"/>
                    <a:pt x="1994" y="2731"/>
                  </a:cubicBezTo>
                  <a:lnTo>
                    <a:pt x="1994" y="2731"/>
                  </a:lnTo>
                  <a:lnTo>
                    <a:pt x="1979" y="2735"/>
                  </a:lnTo>
                  <a:cubicBezTo>
                    <a:pt x="2002" y="2721"/>
                    <a:pt x="2030" y="2715"/>
                    <a:pt x="2051" y="2697"/>
                  </a:cubicBezTo>
                  <a:cubicBezTo>
                    <a:pt x="2071" y="2678"/>
                    <a:pt x="2090" y="2658"/>
                    <a:pt x="2107" y="2636"/>
                  </a:cubicBezTo>
                  <a:lnTo>
                    <a:pt x="2107" y="2636"/>
                  </a:lnTo>
                  <a:lnTo>
                    <a:pt x="2102" y="2646"/>
                  </a:lnTo>
                  <a:cubicBezTo>
                    <a:pt x="2161" y="2593"/>
                    <a:pt x="2211" y="2531"/>
                    <a:pt x="2251" y="2462"/>
                  </a:cubicBezTo>
                  <a:cubicBezTo>
                    <a:pt x="2289" y="2394"/>
                    <a:pt x="2315" y="2322"/>
                    <a:pt x="2328" y="2246"/>
                  </a:cubicBezTo>
                  <a:cubicBezTo>
                    <a:pt x="2355" y="2192"/>
                    <a:pt x="2377" y="2135"/>
                    <a:pt x="2393" y="2077"/>
                  </a:cubicBezTo>
                  <a:cubicBezTo>
                    <a:pt x="2420" y="1969"/>
                    <a:pt x="2433" y="1858"/>
                    <a:pt x="2435" y="1747"/>
                  </a:cubicBezTo>
                  <a:cubicBezTo>
                    <a:pt x="2427" y="1516"/>
                    <a:pt x="2345" y="1320"/>
                    <a:pt x="2250" y="1116"/>
                  </a:cubicBezTo>
                  <a:cubicBezTo>
                    <a:pt x="2156" y="917"/>
                    <a:pt x="2022" y="751"/>
                    <a:pt x="1871" y="597"/>
                  </a:cubicBezTo>
                  <a:cubicBezTo>
                    <a:pt x="1734" y="457"/>
                    <a:pt x="1600" y="302"/>
                    <a:pt x="1429" y="206"/>
                  </a:cubicBezTo>
                  <a:cubicBezTo>
                    <a:pt x="1378" y="179"/>
                    <a:pt x="1325" y="156"/>
                    <a:pt x="1273" y="130"/>
                  </a:cubicBezTo>
                  <a:cubicBezTo>
                    <a:pt x="1126" y="59"/>
                    <a:pt x="996" y="2"/>
                    <a:pt x="82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p>
          </p:txBody>
        </p:sp>
      </p:grpSp>
    </p:spTree>
    <p:extLst>
      <p:ext uri="{BB962C8B-B14F-4D97-AF65-F5344CB8AC3E}">
        <p14:creationId xmlns:p14="http://schemas.microsoft.com/office/powerpoint/2010/main" val="1466397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4FEAE7B0-C335-7F4A-9D5C-AE2788EA763C}"/>
              </a:ext>
            </a:extLst>
          </p:cNvPr>
          <p:cNvSpPr>
            <a:spLocks noGrp="1"/>
          </p:cNvSpPr>
          <p:nvPr>
            <p:ph type="title"/>
          </p:nvPr>
        </p:nvSpPr>
        <p:spPr/>
        <p:txBody>
          <a:bodyPr/>
          <a:lstStyle/>
          <a:p>
            <a:r>
              <a:rPr lang="id-ID"/>
              <a:t>Klik untuk mengedit gaya judul Master</a:t>
            </a:r>
          </a:p>
        </p:txBody>
      </p:sp>
      <p:sp>
        <p:nvSpPr>
          <p:cNvPr id="3" name="Tampungan Konten 2">
            <a:extLst>
              <a:ext uri="{FF2B5EF4-FFF2-40B4-BE49-F238E27FC236}">
                <a16:creationId xmlns:a16="http://schemas.microsoft.com/office/drawing/2014/main" id="{03B27621-42FF-1A48-B14B-7A62ACD6EBA3}"/>
              </a:ext>
            </a:extLst>
          </p:cNvPr>
          <p:cNvSpPr>
            <a:spLocks noGrp="1"/>
          </p:cNvSpPr>
          <p:nvPr>
            <p:ph idx="1"/>
          </p:nvPr>
        </p:nvSpPr>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anggal 3">
            <a:extLst>
              <a:ext uri="{FF2B5EF4-FFF2-40B4-BE49-F238E27FC236}">
                <a16:creationId xmlns:a16="http://schemas.microsoft.com/office/drawing/2014/main" id="{785F4633-4169-C74F-B950-8CE047E2C3A5}"/>
              </a:ext>
            </a:extLst>
          </p:cNvPr>
          <p:cNvSpPr>
            <a:spLocks noGrp="1"/>
          </p:cNvSpPr>
          <p:nvPr>
            <p:ph type="dt" sz="half" idx="10"/>
          </p:nvPr>
        </p:nvSpPr>
        <p:spPr/>
        <p:txBody>
          <a:bodyPr/>
          <a:lstStyle/>
          <a:p>
            <a:fld id="{DF52EED1-D300-034A-A294-3685A160F0FE}" type="datetimeFigureOut">
              <a:rPr lang="id-ID" smtClean="0"/>
              <a:t>11/06/2021</a:t>
            </a:fld>
            <a:endParaRPr lang="id-ID"/>
          </a:p>
        </p:txBody>
      </p:sp>
      <p:sp>
        <p:nvSpPr>
          <p:cNvPr id="5" name="Tampungan Kaki 4">
            <a:extLst>
              <a:ext uri="{FF2B5EF4-FFF2-40B4-BE49-F238E27FC236}">
                <a16:creationId xmlns:a16="http://schemas.microsoft.com/office/drawing/2014/main" id="{6F8946E3-60BC-9941-97DB-86D2F496D52A}"/>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F5DC3587-97EB-7544-A81F-8626F7F0758F}"/>
              </a:ext>
            </a:extLst>
          </p:cNvPr>
          <p:cNvSpPr>
            <a:spLocks noGrp="1"/>
          </p:cNvSpPr>
          <p:nvPr>
            <p:ph type="sldNum" sz="quarter" idx="12"/>
          </p:nvPr>
        </p:nvSpPr>
        <p:spPr/>
        <p:txBody>
          <a:bodyPr/>
          <a:lstStyle/>
          <a:p>
            <a:fld id="{0E2BCD92-F3EF-E143-988C-2501AA7C4F85}" type="slidenum">
              <a:rPr lang="id-ID" smtClean="0"/>
              <a:t>‹#›</a:t>
            </a:fld>
            <a:endParaRPr lang="id-ID"/>
          </a:p>
        </p:txBody>
      </p:sp>
    </p:spTree>
    <p:extLst>
      <p:ext uri="{BB962C8B-B14F-4D97-AF65-F5344CB8AC3E}">
        <p14:creationId xmlns:p14="http://schemas.microsoft.com/office/powerpoint/2010/main" val="43350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eader Bagia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B69FBE5D-1F63-9543-AF3F-EED6E9F77955}"/>
              </a:ext>
            </a:extLst>
          </p:cNvPr>
          <p:cNvSpPr>
            <a:spLocks noGrp="1"/>
          </p:cNvSpPr>
          <p:nvPr>
            <p:ph type="title"/>
          </p:nvPr>
        </p:nvSpPr>
        <p:spPr>
          <a:xfrm>
            <a:off x="831850" y="1709738"/>
            <a:ext cx="10515600" cy="2852737"/>
          </a:xfrm>
        </p:spPr>
        <p:txBody>
          <a:bodyPr anchor="b"/>
          <a:lstStyle>
            <a:lvl1pPr>
              <a:defRPr sz="6000"/>
            </a:lvl1pPr>
          </a:lstStyle>
          <a:p>
            <a:r>
              <a:rPr lang="id-ID"/>
              <a:t>Klik untuk mengedit gaya judul Master</a:t>
            </a:r>
          </a:p>
        </p:txBody>
      </p:sp>
      <p:sp>
        <p:nvSpPr>
          <p:cNvPr id="3" name="Tampungan Teks 2">
            <a:extLst>
              <a:ext uri="{FF2B5EF4-FFF2-40B4-BE49-F238E27FC236}">
                <a16:creationId xmlns:a16="http://schemas.microsoft.com/office/drawing/2014/main" id="{41C7A677-0474-F74D-A441-B45CE95AEE5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d-ID"/>
              <a:t>Klik untuk edit gaya teks Master</a:t>
            </a:r>
          </a:p>
        </p:txBody>
      </p:sp>
      <p:sp>
        <p:nvSpPr>
          <p:cNvPr id="4" name="Tampungan Tanggal 3">
            <a:extLst>
              <a:ext uri="{FF2B5EF4-FFF2-40B4-BE49-F238E27FC236}">
                <a16:creationId xmlns:a16="http://schemas.microsoft.com/office/drawing/2014/main" id="{C2D442FA-60D8-1446-ABF1-C36934349183}"/>
              </a:ext>
            </a:extLst>
          </p:cNvPr>
          <p:cNvSpPr>
            <a:spLocks noGrp="1"/>
          </p:cNvSpPr>
          <p:nvPr>
            <p:ph type="dt" sz="half" idx="10"/>
          </p:nvPr>
        </p:nvSpPr>
        <p:spPr/>
        <p:txBody>
          <a:bodyPr/>
          <a:lstStyle/>
          <a:p>
            <a:fld id="{DF52EED1-D300-034A-A294-3685A160F0FE}" type="datetimeFigureOut">
              <a:rPr lang="id-ID" smtClean="0"/>
              <a:t>11/06/2021</a:t>
            </a:fld>
            <a:endParaRPr lang="id-ID"/>
          </a:p>
        </p:txBody>
      </p:sp>
      <p:sp>
        <p:nvSpPr>
          <p:cNvPr id="5" name="Tampungan Kaki 4">
            <a:extLst>
              <a:ext uri="{FF2B5EF4-FFF2-40B4-BE49-F238E27FC236}">
                <a16:creationId xmlns:a16="http://schemas.microsoft.com/office/drawing/2014/main" id="{A21A7715-391B-4345-8700-73ACCF24880B}"/>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7E8EDC78-EA80-0B42-8380-F5B10CBECF19}"/>
              </a:ext>
            </a:extLst>
          </p:cNvPr>
          <p:cNvSpPr>
            <a:spLocks noGrp="1"/>
          </p:cNvSpPr>
          <p:nvPr>
            <p:ph type="sldNum" sz="quarter" idx="12"/>
          </p:nvPr>
        </p:nvSpPr>
        <p:spPr/>
        <p:txBody>
          <a:bodyPr/>
          <a:lstStyle/>
          <a:p>
            <a:fld id="{0E2BCD92-F3EF-E143-988C-2501AA7C4F85}" type="slidenum">
              <a:rPr lang="id-ID" smtClean="0"/>
              <a:t>‹#›</a:t>
            </a:fld>
            <a:endParaRPr lang="id-ID"/>
          </a:p>
        </p:txBody>
      </p:sp>
    </p:spTree>
    <p:extLst>
      <p:ext uri="{BB962C8B-B14F-4D97-AF65-F5344CB8AC3E}">
        <p14:creationId xmlns:p14="http://schemas.microsoft.com/office/powerpoint/2010/main" val="1915515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75A256B9-C559-214C-9C54-CC3C74732A6C}"/>
              </a:ext>
            </a:extLst>
          </p:cNvPr>
          <p:cNvSpPr>
            <a:spLocks noGrp="1"/>
          </p:cNvSpPr>
          <p:nvPr>
            <p:ph type="title"/>
          </p:nvPr>
        </p:nvSpPr>
        <p:spPr/>
        <p:txBody>
          <a:bodyPr/>
          <a:lstStyle/>
          <a:p>
            <a:r>
              <a:rPr lang="id-ID"/>
              <a:t>Klik untuk mengedit gaya judul Master</a:t>
            </a:r>
          </a:p>
        </p:txBody>
      </p:sp>
      <p:sp>
        <p:nvSpPr>
          <p:cNvPr id="3" name="Tampungan Konten 2">
            <a:extLst>
              <a:ext uri="{FF2B5EF4-FFF2-40B4-BE49-F238E27FC236}">
                <a16:creationId xmlns:a16="http://schemas.microsoft.com/office/drawing/2014/main" id="{6F2B424C-E628-A544-8089-CC5B9C75B1E6}"/>
              </a:ext>
            </a:extLst>
          </p:cNvPr>
          <p:cNvSpPr>
            <a:spLocks noGrp="1"/>
          </p:cNvSpPr>
          <p:nvPr>
            <p:ph sz="half" idx="1"/>
          </p:nvPr>
        </p:nvSpPr>
        <p:spPr>
          <a:xfrm>
            <a:off x="838200" y="1825625"/>
            <a:ext cx="5181600" cy="4351338"/>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Konten 3">
            <a:extLst>
              <a:ext uri="{FF2B5EF4-FFF2-40B4-BE49-F238E27FC236}">
                <a16:creationId xmlns:a16="http://schemas.microsoft.com/office/drawing/2014/main" id="{CC84A016-6F88-4246-80CC-CEA5902760E6}"/>
              </a:ext>
            </a:extLst>
          </p:cNvPr>
          <p:cNvSpPr>
            <a:spLocks noGrp="1"/>
          </p:cNvSpPr>
          <p:nvPr>
            <p:ph sz="half" idx="2"/>
          </p:nvPr>
        </p:nvSpPr>
        <p:spPr>
          <a:xfrm>
            <a:off x="6172200" y="1825625"/>
            <a:ext cx="5181600" cy="4351338"/>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5" name="Tampungan Tanggal 4">
            <a:extLst>
              <a:ext uri="{FF2B5EF4-FFF2-40B4-BE49-F238E27FC236}">
                <a16:creationId xmlns:a16="http://schemas.microsoft.com/office/drawing/2014/main" id="{C587E118-E739-544B-9494-7D06B0834B54}"/>
              </a:ext>
            </a:extLst>
          </p:cNvPr>
          <p:cNvSpPr>
            <a:spLocks noGrp="1"/>
          </p:cNvSpPr>
          <p:nvPr>
            <p:ph type="dt" sz="half" idx="10"/>
          </p:nvPr>
        </p:nvSpPr>
        <p:spPr/>
        <p:txBody>
          <a:bodyPr/>
          <a:lstStyle/>
          <a:p>
            <a:fld id="{DF52EED1-D300-034A-A294-3685A160F0FE}" type="datetimeFigureOut">
              <a:rPr lang="id-ID" smtClean="0"/>
              <a:t>11/06/2021</a:t>
            </a:fld>
            <a:endParaRPr lang="id-ID"/>
          </a:p>
        </p:txBody>
      </p:sp>
      <p:sp>
        <p:nvSpPr>
          <p:cNvPr id="6" name="Tampungan Kaki 5">
            <a:extLst>
              <a:ext uri="{FF2B5EF4-FFF2-40B4-BE49-F238E27FC236}">
                <a16:creationId xmlns:a16="http://schemas.microsoft.com/office/drawing/2014/main" id="{4634E1E9-FB17-C344-BD50-595D6010DC27}"/>
              </a:ext>
            </a:extLst>
          </p:cNvPr>
          <p:cNvSpPr>
            <a:spLocks noGrp="1"/>
          </p:cNvSpPr>
          <p:nvPr>
            <p:ph type="ftr" sz="quarter" idx="11"/>
          </p:nvPr>
        </p:nvSpPr>
        <p:spPr/>
        <p:txBody>
          <a:bodyPr/>
          <a:lstStyle/>
          <a:p>
            <a:endParaRPr lang="id-ID"/>
          </a:p>
        </p:txBody>
      </p:sp>
      <p:sp>
        <p:nvSpPr>
          <p:cNvPr id="7" name="Tampungan Nomor Slide 6">
            <a:extLst>
              <a:ext uri="{FF2B5EF4-FFF2-40B4-BE49-F238E27FC236}">
                <a16:creationId xmlns:a16="http://schemas.microsoft.com/office/drawing/2014/main" id="{6C715C00-C511-0240-9DD3-CFAD750D743D}"/>
              </a:ext>
            </a:extLst>
          </p:cNvPr>
          <p:cNvSpPr>
            <a:spLocks noGrp="1"/>
          </p:cNvSpPr>
          <p:nvPr>
            <p:ph type="sldNum" sz="quarter" idx="12"/>
          </p:nvPr>
        </p:nvSpPr>
        <p:spPr/>
        <p:txBody>
          <a:bodyPr/>
          <a:lstStyle/>
          <a:p>
            <a:fld id="{0E2BCD92-F3EF-E143-988C-2501AA7C4F85}" type="slidenum">
              <a:rPr lang="id-ID" smtClean="0"/>
              <a:t>‹#›</a:t>
            </a:fld>
            <a:endParaRPr lang="id-ID"/>
          </a:p>
        </p:txBody>
      </p:sp>
    </p:spTree>
    <p:extLst>
      <p:ext uri="{BB962C8B-B14F-4D97-AF65-F5344CB8AC3E}">
        <p14:creationId xmlns:p14="http://schemas.microsoft.com/office/powerpoint/2010/main" val="2279691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erbandinga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FEBBE68E-D844-5442-93C7-78370809A340}"/>
              </a:ext>
            </a:extLst>
          </p:cNvPr>
          <p:cNvSpPr>
            <a:spLocks noGrp="1"/>
          </p:cNvSpPr>
          <p:nvPr>
            <p:ph type="title"/>
          </p:nvPr>
        </p:nvSpPr>
        <p:spPr>
          <a:xfrm>
            <a:off x="839788" y="365125"/>
            <a:ext cx="10515600" cy="1325563"/>
          </a:xfrm>
        </p:spPr>
        <p:txBody>
          <a:bodyPr/>
          <a:lstStyle/>
          <a:p>
            <a:r>
              <a:rPr lang="id-ID"/>
              <a:t>Klik untuk mengedit gaya judul Master</a:t>
            </a:r>
          </a:p>
        </p:txBody>
      </p:sp>
      <p:sp>
        <p:nvSpPr>
          <p:cNvPr id="3" name="Tampungan Teks 2">
            <a:extLst>
              <a:ext uri="{FF2B5EF4-FFF2-40B4-BE49-F238E27FC236}">
                <a16:creationId xmlns:a16="http://schemas.microsoft.com/office/drawing/2014/main" id="{EE8A1C2E-FD74-B046-A39B-4F2ACB8306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 name="Tampungan Konten 3">
            <a:extLst>
              <a:ext uri="{FF2B5EF4-FFF2-40B4-BE49-F238E27FC236}">
                <a16:creationId xmlns:a16="http://schemas.microsoft.com/office/drawing/2014/main" id="{8CD842B3-C2AE-524E-8DDF-6FFF467B1C29}"/>
              </a:ext>
            </a:extLst>
          </p:cNvPr>
          <p:cNvSpPr>
            <a:spLocks noGrp="1"/>
          </p:cNvSpPr>
          <p:nvPr>
            <p:ph sz="half" idx="2"/>
          </p:nvPr>
        </p:nvSpPr>
        <p:spPr>
          <a:xfrm>
            <a:off x="839788" y="2505075"/>
            <a:ext cx="5157787" cy="3684588"/>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5" name="Tampungan Teks 4">
            <a:extLst>
              <a:ext uri="{FF2B5EF4-FFF2-40B4-BE49-F238E27FC236}">
                <a16:creationId xmlns:a16="http://schemas.microsoft.com/office/drawing/2014/main" id="{5EF6F909-246F-5046-825F-F9682DD0BB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6" name="Tampungan Konten 5">
            <a:extLst>
              <a:ext uri="{FF2B5EF4-FFF2-40B4-BE49-F238E27FC236}">
                <a16:creationId xmlns:a16="http://schemas.microsoft.com/office/drawing/2014/main" id="{FD259B94-6731-6A4F-805A-D13DE5CD96DF}"/>
              </a:ext>
            </a:extLst>
          </p:cNvPr>
          <p:cNvSpPr>
            <a:spLocks noGrp="1"/>
          </p:cNvSpPr>
          <p:nvPr>
            <p:ph sz="quarter" idx="4"/>
          </p:nvPr>
        </p:nvSpPr>
        <p:spPr>
          <a:xfrm>
            <a:off x="6172200" y="2505075"/>
            <a:ext cx="5183188" cy="3684588"/>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7" name="Tampungan Tanggal 6">
            <a:extLst>
              <a:ext uri="{FF2B5EF4-FFF2-40B4-BE49-F238E27FC236}">
                <a16:creationId xmlns:a16="http://schemas.microsoft.com/office/drawing/2014/main" id="{731AA17C-09C0-414B-9575-2AD4D4BB97DE}"/>
              </a:ext>
            </a:extLst>
          </p:cNvPr>
          <p:cNvSpPr>
            <a:spLocks noGrp="1"/>
          </p:cNvSpPr>
          <p:nvPr>
            <p:ph type="dt" sz="half" idx="10"/>
          </p:nvPr>
        </p:nvSpPr>
        <p:spPr/>
        <p:txBody>
          <a:bodyPr/>
          <a:lstStyle/>
          <a:p>
            <a:fld id="{DF52EED1-D300-034A-A294-3685A160F0FE}" type="datetimeFigureOut">
              <a:rPr lang="id-ID" smtClean="0"/>
              <a:t>11/06/2021</a:t>
            </a:fld>
            <a:endParaRPr lang="id-ID"/>
          </a:p>
        </p:txBody>
      </p:sp>
      <p:sp>
        <p:nvSpPr>
          <p:cNvPr id="8" name="Tampungan Kaki 7">
            <a:extLst>
              <a:ext uri="{FF2B5EF4-FFF2-40B4-BE49-F238E27FC236}">
                <a16:creationId xmlns:a16="http://schemas.microsoft.com/office/drawing/2014/main" id="{C09DD3F9-77CB-FC47-8392-DD82D22E0016}"/>
              </a:ext>
            </a:extLst>
          </p:cNvPr>
          <p:cNvSpPr>
            <a:spLocks noGrp="1"/>
          </p:cNvSpPr>
          <p:nvPr>
            <p:ph type="ftr" sz="quarter" idx="11"/>
          </p:nvPr>
        </p:nvSpPr>
        <p:spPr/>
        <p:txBody>
          <a:bodyPr/>
          <a:lstStyle/>
          <a:p>
            <a:endParaRPr lang="id-ID"/>
          </a:p>
        </p:txBody>
      </p:sp>
      <p:sp>
        <p:nvSpPr>
          <p:cNvPr id="9" name="Tampungan Nomor Slide 8">
            <a:extLst>
              <a:ext uri="{FF2B5EF4-FFF2-40B4-BE49-F238E27FC236}">
                <a16:creationId xmlns:a16="http://schemas.microsoft.com/office/drawing/2014/main" id="{0D8A9D7C-5624-9241-B41E-F2AA4F2C13A8}"/>
              </a:ext>
            </a:extLst>
          </p:cNvPr>
          <p:cNvSpPr>
            <a:spLocks noGrp="1"/>
          </p:cNvSpPr>
          <p:nvPr>
            <p:ph type="sldNum" sz="quarter" idx="12"/>
          </p:nvPr>
        </p:nvSpPr>
        <p:spPr/>
        <p:txBody>
          <a:bodyPr/>
          <a:lstStyle/>
          <a:p>
            <a:fld id="{0E2BCD92-F3EF-E143-988C-2501AA7C4F85}" type="slidenum">
              <a:rPr lang="id-ID" smtClean="0"/>
              <a:t>‹#›</a:t>
            </a:fld>
            <a:endParaRPr lang="id-ID"/>
          </a:p>
        </p:txBody>
      </p:sp>
    </p:spTree>
    <p:extLst>
      <p:ext uri="{BB962C8B-B14F-4D97-AF65-F5344CB8AC3E}">
        <p14:creationId xmlns:p14="http://schemas.microsoft.com/office/powerpoint/2010/main" val="3879707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479AACAC-B235-1F47-89AD-A21AFF181311}"/>
              </a:ext>
            </a:extLst>
          </p:cNvPr>
          <p:cNvSpPr>
            <a:spLocks noGrp="1"/>
          </p:cNvSpPr>
          <p:nvPr>
            <p:ph type="title"/>
          </p:nvPr>
        </p:nvSpPr>
        <p:spPr/>
        <p:txBody>
          <a:bodyPr/>
          <a:lstStyle/>
          <a:p>
            <a:r>
              <a:rPr lang="id-ID"/>
              <a:t>Klik untuk mengedit gaya judul Master</a:t>
            </a:r>
          </a:p>
        </p:txBody>
      </p:sp>
      <p:sp>
        <p:nvSpPr>
          <p:cNvPr id="3" name="Tampungan Tanggal 2">
            <a:extLst>
              <a:ext uri="{FF2B5EF4-FFF2-40B4-BE49-F238E27FC236}">
                <a16:creationId xmlns:a16="http://schemas.microsoft.com/office/drawing/2014/main" id="{F9AC6167-D84D-7E4D-A41E-D6DB8D24FE85}"/>
              </a:ext>
            </a:extLst>
          </p:cNvPr>
          <p:cNvSpPr>
            <a:spLocks noGrp="1"/>
          </p:cNvSpPr>
          <p:nvPr>
            <p:ph type="dt" sz="half" idx="10"/>
          </p:nvPr>
        </p:nvSpPr>
        <p:spPr/>
        <p:txBody>
          <a:bodyPr/>
          <a:lstStyle/>
          <a:p>
            <a:fld id="{DF52EED1-D300-034A-A294-3685A160F0FE}" type="datetimeFigureOut">
              <a:rPr lang="id-ID" smtClean="0"/>
              <a:t>11/06/2021</a:t>
            </a:fld>
            <a:endParaRPr lang="id-ID"/>
          </a:p>
        </p:txBody>
      </p:sp>
      <p:sp>
        <p:nvSpPr>
          <p:cNvPr id="4" name="Tampungan Kaki 3">
            <a:extLst>
              <a:ext uri="{FF2B5EF4-FFF2-40B4-BE49-F238E27FC236}">
                <a16:creationId xmlns:a16="http://schemas.microsoft.com/office/drawing/2014/main" id="{2F82DFC7-F067-BF45-92FF-8A5BEEF1240F}"/>
              </a:ext>
            </a:extLst>
          </p:cNvPr>
          <p:cNvSpPr>
            <a:spLocks noGrp="1"/>
          </p:cNvSpPr>
          <p:nvPr>
            <p:ph type="ftr" sz="quarter" idx="11"/>
          </p:nvPr>
        </p:nvSpPr>
        <p:spPr/>
        <p:txBody>
          <a:bodyPr/>
          <a:lstStyle/>
          <a:p>
            <a:endParaRPr lang="id-ID"/>
          </a:p>
        </p:txBody>
      </p:sp>
      <p:sp>
        <p:nvSpPr>
          <p:cNvPr id="5" name="Tampungan Nomor Slide 4">
            <a:extLst>
              <a:ext uri="{FF2B5EF4-FFF2-40B4-BE49-F238E27FC236}">
                <a16:creationId xmlns:a16="http://schemas.microsoft.com/office/drawing/2014/main" id="{BD707199-71A5-2F42-93C2-5677AC708544}"/>
              </a:ext>
            </a:extLst>
          </p:cNvPr>
          <p:cNvSpPr>
            <a:spLocks noGrp="1"/>
          </p:cNvSpPr>
          <p:nvPr>
            <p:ph type="sldNum" sz="quarter" idx="12"/>
          </p:nvPr>
        </p:nvSpPr>
        <p:spPr/>
        <p:txBody>
          <a:bodyPr/>
          <a:lstStyle/>
          <a:p>
            <a:fld id="{0E2BCD92-F3EF-E143-988C-2501AA7C4F85}" type="slidenum">
              <a:rPr lang="id-ID" smtClean="0"/>
              <a:t>‹#›</a:t>
            </a:fld>
            <a:endParaRPr lang="id-ID"/>
          </a:p>
        </p:txBody>
      </p:sp>
    </p:spTree>
    <p:extLst>
      <p:ext uri="{BB962C8B-B14F-4D97-AF65-F5344CB8AC3E}">
        <p14:creationId xmlns:p14="http://schemas.microsoft.com/office/powerpoint/2010/main" val="2347672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Kosong">
    <p:spTree>
      <p:nvGrpSpPr>
        <p:cNvPr id="1" name=""/>
        <p:cNvGrpSpPr/>
        <p:nvPr/>
      </p:nvGrpSpPr>
      <p:grpSpPr>
        <a:xfrm>
          <a:off x="0" y="0"/>
          <a:ext cx="0" cy="0"/>
          <a:chOff x="0" y="0"/>
          <a:chExt cx="0" cy="0"/>
        </a:xfrm>
      </p:grpSpPr>
      <p:sp>
        <p:nvSpPr>
          <p:cNvPr id="2" name="Tampungan Tanggal 1">
            <a:extLst>
              <a:ext uri="{FF2B5EF4-FFF2-40B4-BE49-F238E27FC236}">
                <a16:creationId xmlns:a16="http://schemas.microsoft.com/office/drawing/2014/main" id="{1FA46648-C2EC-7445-8E9B-3CBDE43985B8}"/>
              </a:ext>
            </a:extLst>
          </p:cNvPr>
          <p:cNvSpPr>
            <a:spLocks noGrp="1"/>
          </p:cNvSpPr>
          <p:nvPr>
            <p:ph type="dt" sz="half" idx="10"/>
          </p:nvPr>
        </p:nvSpPr>
        <p:spPr/>
        <p:txBody>
          <a:bodyPr/>
          <a:lstStyle/>
          <a:p>
            <a:fld id="{DF52EED1-D300-034A-A294-3685A160F0FE}" type="datetimeFigureOut">
              <a:rPr lang="id-ID" smtClean="0"/>
              <a:t>11/06/2021</a:t>
            </a:fld>
            <a:endParaRPr lang="id-ID"/>
          </a:p>
        </p:txBody>
      </p:sp>
      <p:sp>
        <p:nvSpPr>
          <p:cNvPr id="3" name="Tampungan Kaki 2">
            <a:extLst>
              <a:ext uri="{FF2B5EF4-FFF2-40B4-BE49-F238E27FC236}">
                <a16:creationId xmlns:a16="http://schemas.microsoft.com/office/drawing/2014/main" id="{BCA233BE-7167-0C45-AAE2-0D0062DFCEB9}"/>
              </a:ext>
            </a:extLst>
          </p:cNvPr>
          <p:cNvSpPr>
            <a:spLocks noGrp="1"/>
          </p:cNvSpPr>
          <p:nvPr>
            <p:ph type="ftr" sz="quarter" idx="11"/>
          </p:nvPr>
        </p:nvSpPr>
        <p:spPr/>
        <p:txBody>
          <a:bodyPr/>
          <a:lstStyle/>
          <a:p>
            <a:endParaRPr lang="id-ID"/>
          </a:p>
        </p:txBody>
      </p:sp>
      <p:sp>
        <p:nvSpPr>
          <p:cNvPr id="4" name="Tampungan Nomor Slide 3">
            <a:extLst>
              <a:ext uri="{FF2B5EF4-FFF2-40B4-BE49-F238E27FC236}">
                <a16:creationId xmlns:a16="http://schemas.microsoft.com/office/drawing/2014/main" id="{3DA77599-5EBA-7740-A326-B0E1133A94A4}"/>
              </a:ext>
            </a:extLst>
          </p:cNvPr>
          <p:cNvSpPr>
            <a:spLocks noGrp="1"/>
          </p:cNvSpPr>
          <p:nvPr>
            <p:ph type="sldNum" sz="quarter" idx="12"/>
          </p:nvPr>
        </p:nvSpPr>
        <p:spPr/>
        <p:txBody>
          <a:bodyPr/>
          <a:lstStyle/>
          <a:p>
            <a:fld id="{0E2BCD92-F3EF-E143-988C-2501AA7C4F85}" type="slidenum">
              <a:rPr lang="id-ID" smtClean="0"/>
              <a:t>‹#›</a:t>
            </a:fld>
            <a:endParaRPr lang="id-ID"/>
          </a:p>
        </p:txBody>
      </p:sp>
    </p:spTree>
    <p:extLst>
      <p:ext uri="{BB962C8B-B14F-4D97-AF65-F5344CB8AC3E}">
        <p14:creationId xmlns:p14="http://schemas.microsoft.com/office/powerpoint/2010/main" val="3038923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onten dengan Keteranga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CE7CEC5D-CEA8-BB4A-AB6B-3D782229970A}"/>
              </a:ext>
            </a:extLst>
          </p:cNvPr>
          <p:cNvSpPr>
            <a:spLocks noGrp="1"/>
          </p:cNvSpPr>
          <p:nvPr>
            <p:ph type="title"/>
          </p:nvPr>
        </p:nvSpPr>
        <p:spPr>
          <a:xfrm>
            <a:off x="839788" y="457200"/>
            <a:ext cx="3932237" cy="1600200"/>
          </a:xfrm>
        </p:spPr>
        <p:txBody>
          <a:bodyPr anchor="b"/>
          <a:lstStyle>
            <a:lvl1pPr>
              <a:defRPr sz="3200"/>
            </a:lvl1pPr>
          </a:lstStyle>
          <a:p>
            <a:r>
              <a:rPr lang="id-ID"/>
              <a:t>Klik untuk mengedit gaya judul Master</a:t>
            </a:r>
          </a:p>
        </p:txBody>
      </p:sp>
      <p:sp>
        <p:nvSpPr>
          <p:cNvPr id="3" name="Tampungan Konten 2">
            <a:extLst>
              <a:ext uri="{FF2B5EF4-FFF2-40B4-BE49-F238E27FC236}">
                <a16:creationId xmlns:a16="http://schemas.microsoft.com/office/drawing/2014/main" id="{EF113C96-1B9B-9C4E-B854-BCE40806AA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eks 3">
            <a:extLst>
              <a:ext uri="{FF2B5EF4-FFF2-40B4-BE49-F238E27FC236}">
                <a16:creationId xmlns:a16="http://schemas.microsoft.com/office/drawing/2014/main" id="{19C7642B-8D7D-2E47-B791-6A2C643597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Tampungan Tanggal 4">
            <a:extLst>
              <a:ext uri="{FF2B5EF4-FFF2-40B4-BE49-F238E27FC236}">
                <a16:creationId xmlns:a16="http://schemas.microsoft.com/office/drawing/2014/main" id="{D56D038F-FAA0-8C41-ADB6-8A96F04C0582}"/>
              </a:ext>
            </a:extLst>
          </p:cNvPr>
          <p:cNvSpPr>
            <a:spLocks noGrp="1"/>
          </p:cNvSpPr>
          <p:nvPr>
            <p:ph type="dt" sz="half" idx="10"/>
          </p:nvPr>
        </p:nvSpPr>
        <p:spPr/>
        <p:txBody>
          <a:bodyPr/>
          <a:lstStyle/>
          <a:p>
            <a:fld id="{DF52EED1-D300-034A-A294-3685A160F0FE}" type="datetimeFigureOut">
              <a:rPr lang="id-ID" smtClean="0"/>
              <a:t>11/06/2021</a:t>
            </a:fld>
            <a:endParaRPr lang="id-ID"/>
          </a:p>
        </p:txBody>
      </p:sp>
      <p:sp>
        <p:nvSpPr>
          <p:cNvPr id="6" name="Tampungan Kaki 5">
            <a:extLst>
              <a:ext uri="{FF2B5EF4-FFF2-40B4-BE49-F238E27FC236}">
                <a16:creationId xmlns:a16="http://schemas.microsoft.com/office/drawing/2014/main" id="{9285DE54-BF52-8548-9EBC-97BA6FCF637A}"/>
              </a:ext>
            </a:extLst>
          </p:cNvPr>
          <p:cNvSpPr>
            <a:spLocks noGrp="1"/>
          </p:cNvSpPr>
          <p:nvPr>
            <p:ph type="ftr" sz="quarter" idx="11"/>
          </p:nvPr>
        </p:nvSpPr>
        <p:spPr/>
        <p:txBody>
          <a:bodyPr/>
          <a:lstStyle/>
          <a:p>
            <a:endParaRPr lang="id-ID"/>
          </a:p>
        </p:txBody>
      </p:sp>
      <p:sp>
        <p:nvSpPr>
          <p:cNvPr id="7" name="Tampungan Nomor Slide 6">
            <a:extLst>
              <a:ext uri="{FF2B5EF4-FFF2-40B4-BE49-F238E27FC236}">
                <a16:creationId xmlns:a16="http://schemas.microsoft.com/office/drawing/2014/main" id="{B96ED42C-E563-3B4F-B89C-22198052E8A5}"/>
              </a:ext>
            </a:extLst>
          </p:cNvPr>
          <p:cNvSpPr>
            <a:spLocks noGrp="1"/>
          </p:cNvSpPr>
          <p:nvPr>
            <p:ph type="sldNum" sz="quarter" idx="12"/>
          </p:nvPr>
        </p:nvSpPr>
        <p:spPr/>
        <p:txBody>
          <a:bodyPr/>
          <a:lstStyle/>
          <a:p>
            <a:fld id="{0E2BCD92-F3EF-E143-988C-2501AA7C4F85}" type="slidenum">
              <a:rPr lang="id-ID" smtClean="0"/>
              <a:t>‹#›</a:t>
            </a:fld>
            <a:endParaRPr lang="id-ID"/>
          </a:p>
        </p:txBody>
      </p:sp>
    </p:spTree>
    <p:extLst>
      <p:ext uri="{BB962C8B-B14F-4D97-AF65-F5344CB8AC3E}">
        <p14:creationId xmlns:p14="http://schemas.microsoft.com/office/powerpoint/2010/main" val="2005704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Gambar dengan Keteranga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ACEFF66C-B66F-B548-AAD0-175F4337B83C}"/>
              </a:ext>
            </a:extLst>
          </p:cNvPr>
          <p:cNvSpPr>
            <a:spLocks noGrp="1"/>
          </p:cNvSpPr>
          <p:nvPr>
            <p:ph type="title"/>
          </p:nvPr>
        </p:nvSpPr>
        <p:spPr>
          <a:xfrm>
            <a:off x="839788" y="457200"/>
            <a:ext cx="3932237" cy="1600200"/>
          </a:xfrm>
        </p:spPr>
        <p:txBody>
          <a:bodyPr anchor="b"/>
          <a:lstStyle>
            <a:lvl1pPr>
              <a:defRPr sz="3200"/>
            </a:lvl1pPr>
          </a:lstStyle>
          <a:p>
            <a:r>
              <a:rPr lang="id-ID"/>
              <a:t>Klik untuk mengedit gaya judul Master</a:t>
            </a:r>
          </a:p>
        </p:txBody>
      </p:sp>
      <p:sp>
        <p:nvSpPr>
          <p:cNvPr id="3" name="Tampungan Gambar 2">
            <a:extLst>
              <a:ext uri="{FF2B5EF4-FFF2-40B4-BE49-F238E27FC236}">
                <a16:creationId xmlns:a16="http://schemas.microsoft.com/office/drawing/2014/main" id="{453E5D58-1370-2C4F-B51C-6BC994125A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ampungan Teks 3">
            <a:extLst>
              <a:ext uri="{FF2B5EF4-FFF2-40B4-BE49-F238E27FC236}">
                <a16:creationId xmlns:a16="http://schemas.microsoft.com/office/drawing/2014/main" id="{65E12133-D653-5341-A9B1-E52D79E205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Tampungan Tanggal 4">
            <a:extLst>
              <a:ext uri="{FF2B5EF4-FFF2-40B4-BE49-F238E27FC236}">
                <a16:creationId xmlns:a16="http://schemas.microsoft.com/office/drawing/2014/main" id="{0121D8A2-5799-C14F-A1DE-9C529ECE3083}"/>
              </a:ext>
            </a:extLst>
          </p:cNvPr>
          <p:cNvSpPr>
            <a:spLocks noGrp="1"/>
          </p:cNvSpPr>
          <p:nvPr>
            <p:ph type="dt" sz="half" idx="10"/>
          </p:nvPr>
        </p:nvSpPr>
        <p:spPr/>
        <p:txBody>
          <a:bodyPr/>
          <a:lstStyle/>
          <a:p>
            <a:fld id="{DF52EED1-D300-034A-A294-3685A160F0FE}" type="datetimeFigureOut">
              <a:rPr lang="id-ID" smtClean="0"/>
              <a:t>11/06/2021</a:t>
            </a:fld>
            <a:endParaRPr lang="id-ID"/>
          </a:p>
        </p:txBody>
      </p:sp>
      <p:sp>
        <p:nvSpPr>
          <p:cNvPr id="6" name="Tampungan Kaki 5">
            <a:extLst>
              <a:ext uri="{FF2B5EF4-FFF2-40B4-BE49-F238E27FC236}">
                <a16:creationId xmlns:a16="http://schemas.microsoft.com/office/drawing/2014/main" id="{65142697-E92D-F747-B901-637C56F8AC80}"/>
              </a:ext>
            </a:extLst>
          </p:cNvPr>
          <p:cNvSpPr>
            <a:spLocks noGrp="1"/>
          </p:cNvSpPr>
          <p:nvPr>
            <p:ph type="ftr" sz="quarter" idx="11"/>
          </p:nvPr>
        </p:nvSpPr>
        <p:spPr/>
        <p:txBody>
          <a:bodyPr/>
          <a:lstStyle/>
          <a:p>
            <a:endParaRPr lang="id-ID"/>
          </a:p>
        </p:txBody>
      </p:sp>
      <p:sp>
        <p:nvSpPr>
          <p:cNvPr id="7" name="Tampungan Nomor Slide 6">
            <a:extLst>
              <a:ext uri="{FF2B5EF4-FFF2-40B4-BE49-F238E27FC236}">
                <a16:creationId xmlns:a16="http://schemas.microsoft.com/office/drawing/2014/main" id="{9A0EF2F5-00F9-6E46-99CB-88E97B489C30}"/>
              </a:ext>
            </a:extLst>
          </p:cNvPr>
          <p:cNvSpPr>
            <a:spLocks noGrp="1"/>
          </p:cNvSpPr>
          <p:nvPr>
            <p:ph type="sldNum" sz="quarter" idx="12"/>
          </p:nvPr>
        </p:nvSpPr>
        <p:spPr/>
        <p:txBody>
          <a:bodyPr/>
          <a:lstStyle/>
          <a:p>
            <a:fld id="{0E2BCD92-F3EF-E143-988C-2501AA7C4F85}" type="slidenum">
              <a:rPr lang="id-ID" smtClean="0"/>
              <a:t>‹#›</a:t>
            </a:fld>
            <a:endParaRPr lang="id-ID"/>
          </a:p>
        </p:txBody>
      </p:sp>
    </p:spTree>
    <p:extLst>
      <p:ext uri="{BB962C8B-B14F-4D97-AF65-F5344CB8AC3E}">
        <p14:creationId xmlns:p14="http://schemas.microsoft.com/office/powerpoint/2010/main" val="2169538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ampungan Judul 1">
            <a:extLst>
              <a:ext uri="{FF2B5EF4-FFF2-40B4-BE49-F238E27FC236}">
                <a16:creationId xmlns:a16="http://schemas.microsoft.com/office/drawing/2014/main" id="{70E615E5-E134-DD4C-B59A-95D2EA1FA2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d-ID"/>
              <a:t>Klik untuk mengedit gaya judul Master</a:t>
            </a:r>
          </a:p>
        </p:txBody>
      </p:sp>
      <p:sp>
        <p:nvSpPr>
          <p:cNvPr id="3" name="Tampungan Teks 2">
            <a:extLst>
              <a:ext uri="{FF2B5EF4-FFF2-40B4-BE49-F238E27FC236}">
                <a16:creationId xmlns:a16="http://schemas.microsoft.com/office/drawing/2014/main" id="{CD23EAD4-F5ED-6F47-9F6B-7C03910068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anggal 3">
            <a:extLst>
              <a:ext uri="{FF2B5EF4-FFF2-40B4-BE49-F238E27FC236}">
                <a16:creationId xmlns:a16="http://schemas.microsoft.com/office/drawing/2014/main" id="{B009C0DE-33A9-EE4F-AA6F-15C04669CA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52EED1-D300-034A-A294-3685A160F0FE}" type="datetimeFigureOut">
              <a:rPr lang="id-ID" smtClean="0"/>
              <a:t>11/06/2021</a:t>
            </a:fld>
            <a:endParaRPr lang="id-ID"/>
          </a:p>
        </p:txBody>
      </p:sp>
      <p:sp>
        <p:nvSpPr>
          <p:cNvPr id="5" name="Tampungan Kaki 4">
            <a:extLst>
              <a:ext uri="{FF2B5EF4-FFF2-40B4-BE49-F238E27FC236}">
                <a16:creationId xmlns:a16="http://schemas.microsoft.com/office/drawing/2014/main" id="{74B3F10D-7230-5A4B-B0DF-7B04EA7059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Tampungan Nomor Slide 5">
            <a:extLst>
              <a:ext uri="{FF2B5EF4-FFF2-40B4-BE49-F238E27FC236}">
                <a16:creationId xmlns:a16="http://schemas.microsoft.com/office/drawing/2014/main" id="{C8F1CE69-D257-3545-A9E2-DA4CE43208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2BCD92-F3EF-E143-988C-2501AA7C4F85}" type="slidenum">
              <a:rPr lang="id-ID" smtClean="0"/>
              <a:t>‹#›</a:t>
            </a:fld>
            <a:endParaRPr lang="id-ID"/>
          </a:p>
        </p:txBody>
      </p:sp>
    </p:spTree>
    <p:extLst>
      <p:ext uri="{BB962C8B-B14F-4D97-AF65-F5344CB8AC3E}">
        <p14:creationId xmlns:p14="http://schemas.microsoft.com/office/powerpoint/2010/main" val="8512912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339" y="1604798"/>
            <a:ext cx="7728181" cy="1378103"/>
          </a:xfrm>
        </p:spPr>
        <p:txBody>
          <a:bodyPr>
            <a:noAutofit/>
          </a:bodyPr>
          <a:lstStyle/>
          <a:p>
            <a:r>
              <a:rPr lang="en-US" sz="4800" b="1" dirty="0">
                <a:latin typeface="Segoe UI Emoji" pitchFamily="34" charset="0"/>
                <a:ea typeface="Segoe UI Emoji" pitchFamily="34" charset="0"/>
              </a:rPr>
              <a:t>PEMBINAAN </a:t>
            </a:r>
            <a:br>
              <a:rPr lang="en-US" sz="4800" b="1" dirty="0">
                <a:latin typeface="Segoe UI Emoji" pitchFamily="34" charset="0"/>
                <a:ea typeface="Segoe UI Emoji" pitchFamily="34" charset="0"/>
              </a:rPr>
            </a:br>
            <a:r>
              <a:rPr lang="en-US" sz="4800" b="1" dirty="0">
                <a:latin typeface="Segoe UI Emoji" pitchFamily="34" charset="0"/>
                <a:ea typeface="Segoe UI Emoji" pitchFamily="34" charset="0"/>
              </a:rPr>
              <a:t>PROFESIONAL GURU</a:t>
            </a:r>
            <a:endParaRPr lang="en-US" sz="4800" dirty="0">
              <a:latin typeface="Segoe UI Emoji" pitchFamily="34" charset="0"/>
              <a:ea typeface="Segoe UI Emoji" pitchFamily="34" charset="0"/>
            </a:endParaRPr>
          </a:p>
        </p:txBody>
      </p:sp>
      <p:sp>
        <p:nvSpPr>
          <p:cNvPr id="3" name="Content Placeholder 2"/>
          <p:cNvSpPr>
            <a:spLocks noGrp="1"/>
          </p:cNvSpPr>
          <p:nvPr>
            <p:ph type="body" idx="1"/>
          </p:nvPr>
        </p:nvSpPr>
        <p:spPr>
          <a:xfrm>
            <a:off x="2512064" y="3621021"/>
            <a:ext cx="11360800" cy="2880320"/>
          </a:xfrm>
        </p:spPr>
        <p:txBody>
          <a:bodyPr/>
          <a:lstStyle/>
          <a:p>
            <a:pPr marL="0" indent="0">
              <a:buNone/>
            </a:pPr>
            <a:r>
              <a:rPr lang="en-US" sz="2133" b="1" dirty="0" err="1">
                <a:latin typeface="Segoe UI Emoji" pitchFamily="34" charset="0"/>
                <a:ea typeface="Segoe UI Emoji" pitchFamily="34" charset="0"/>
                <a:cs typeface="Segoe UI Semibold" pitchFamily="34" charset="0"/>
              </a:rPr>
              <a:t>Oleh</a:t>
            </a:r>
            <a:endParaRPr lang="id-ID" sz="2133" b="1" dirty="0">
              <a:latin typeface="Segoe UI Emoji" pitchFamily="34" charset="0"/>
              <a:ea typeface="Segoe UI Emoji" pitchFamily="34" charset="0"/>
              <a:cs typeface="Segoe UI Semibold" pitchFamily="34" charset="0"/>
            </a:endParaRPr>
          </a:p>
          <a:p>
            <a:pPr marL="0" indent="0">
              <a:buNone/>
            </a:pPr>
            <a:r>
              <a:rPr lang="en-US" sz="2133" b="1" dirty="0">
                <a:latin typeface="Segoe UI Emoji" pitchFamily="34" charset="0"/>
                <a:ea typeface="Segoe UI Emoji" pitchFamily="34" charset="0"/>
                <a:cs typeface="Segoe UI Semibold" pitchFamily="34" charset="0"/>
              </a:rPr>
              <a:t>KELOMPOK </a:t>
            </a:r>
            <a:r>
              <a:rPr lang="id-ID" sz="2133" b="1" dirty="0">
                <a:latin typeface="Segoe UI Emoji" pitchFamily="34" charset="0"/>
                <a:ea typeface="Segoe UI Emoji" pitchFamily="34" charset="0"/>
                <a:cs typeface="Segoe UI Semibold" pitchFamily="34" charset="0"/>
              </a:rPr>
              <a:t>4</a:t>
            </a:r>
            <a:endParaRPr lang="en-US" sz="2133" b="1" dirty="0">
              <a:latin typeface="Segoe UI Emoji" pitchFamily="34" charset="0"/>
              <a:ea typeface="Segoe UI Emoji" pitchFamily="34" charset="0"/>
              <a:cs typeface="Segoe UI Semibold" pitchFamily="34" charset="0"/>
            </a:endParaRPr>
          </a:p>
          <a:p>
            <a:pPr marL="0" indent="0">
              <a:buNone/>
            </a:pPr>
            <a:r>
              <a:rPr lang="en-US" sz="2133" b="1" dirty="0">
                <a:latin typeface="Segoe UI Emoji" pitchFamily="34" charset="0"/>
                <a:ea typeface="Segoe UI Emoji" pitchFamily="34" charset="0"/>
                <a:cs typeface="Segoe UI Semibold" pitchFamily="34" charset="0"/>
              </a:rPr>
              <a:t>Andina </a:t>
            </a:r>
            <a:r>
              <a:rPr lang="en-US" sz="2133" b="1" dirty="0" err="1">
                <a:latin typeface="Segoe UI Emoji" pitchFamily="34" charset="0"/>
                <a:ea typeface="Segoe UI Emoji" pitchFamily="34" charset="0"/>
                <a:cs typeface="Segoe UI Semibold" pitchFamily="34" charset="0"/>
              </a:rPr>
              <a:t>Wijayanti</a:t>
            </a:r>
            <a:r>
              <a:rPr lang="en-US" sz="2133" b="1" dirty="0">
                <a:latin typeface="Segoe UI Emoji" pitchFamily="34" charset="0"/>
                <a:ea typeface="Segoe UI Emoji" pitchFamily="34" charset="0"/>
                <a:cs typeface="Segoe UI Semibold" pitchFamily="34" charset="0"/>
              </a:rPr>
              <a:t>		</a:t>
            </a:r>
            <a:r>
              <a:rPr lang="id-ID" sz="2133" b="1" dirty="0">
                <a:latin typeface="Segoe UI Emoji" pitchFamily="34" charset="0"/>
                <a:ea typeface="Segoe UI Emoji" pitchFamily="34" charset="0"/>
                <a:cs typeface="Segoe UI Semibold" pitchFamily="34" charset="0"/>
              </a:rPr>
              <a:t>20230120</a:t>
            </a:r>
            <a:r>
              <a:rPr lang="en-US" sz="2133" b="1" dirty="0">
                <a:latin typeface="Segoe UI Emoji" pitchFamily="34" charset="0"/>
                <a:ea typeface="Segoe UI Emoji" pitchFamily="34" charset="0"/>
                <a:cs typeface="Segoe UI Semibold" pitchFamily="34" charset="0"/>
              </a:rPr>
              <a:t>13</a:t>
            </a:r>
            <a:endParaRPr lang="id-ID" sz="2133" b="1" dirty="0">
              <a:latin typeface="Segoe UI Emoji" pitchFamily="34" charset="0"/>
              <a:ea typeface="Segoe UI Emoji" pitchFamily="34" charset="0"/>
              <a:cs typeface="Segoe UI Semibold" pitchFamily="34" charset="0"/>
            </a:endParaRPr>
          </a:p>
          <a:p>
            <a:pPr marL="0" indent="0">
              <a:buNone/>
            </a:pPr>
            <a:r>
              <a:rPr lang="en-US" sz="2133" b="1" dirty="0">
                <a:latin typeface="Segoe UI Emoji" pitchFamily="34" charset="0"/>
                <a:ea typeface="Segoe UI Emoji" pitchFamily="34" charset="0"/>
                <a:cs typeface="Segoe UI Semibold" pitchFamily="34" charset="0"/>
              </a:rPr>
              <a:t>Agung </a:t>
            </a:r>
            <a:r>
              <a:rPr lang="en-US" sz="2133" b="1" dirty="0" err="1">
                <a:latin typeface="Segoe UI Emoji" pitchFamily="34" charset="0"/>
                <a:ea typeface="Segoe UI Emoji" pitchFamily="34" charset="0"/>
                <a:cs typeface="Segoe UI Semibold" pitchFamily="34" charset="0"/>
              </a:rPr>
              <a:t>Ardiansyah</a:t>
            </a:r>
            <a:r>
              <a:rPr lang="en-US" sz="2133" b="1" dirty="0">
                <a:latin typeface="Segoe UI Emoji" pitchFamily="34" charset="0"/>
                <a:ea typeface="Segoe UI Emoji" pitchFamily="34" charset="0"/>
                <a:cs typeface="Segoe UI Semibold" pitchFamily="34" charset="0"/>
              </a:rPr>
              <a:t>	</a:t>
            </a:r>
            <a:r>
              <a:rPr lang="id-ID" sz="2133" b="1" dirty="0">
                <a:latin typeface="Segoe UI Emoji" pitchFamily="34" charset="0"/>
                <a:ea typeface="Segoe UI Emoji" pitchFamily="34" charset="0"/>
                <a:cs typeface="Segoe UI Semibold" pitchFamily="34" charset="0"/>
              </a:rPr>
              <a:t>	2023012002</a:t>
            </a:r>
          </a:p>
          <a:p>
            <a:pPr marL="0" indent="0">
              <a:buNone/>
            </a:pPr>
            <a:r>
              <a:rPr lang="id-ID" sz="2133" b="1" dirty="0">
                <a:latin typeface="Segoe UI Emoji" pitchFamily="34" charset="0"/>
                <a:ea typeface="Segoe UI Emoji" pitchFamily="34" charset="0"/>
                <a:cs typeface="Segoe UI Semibold" pitchFamily="34" charset="0"/>
              </a:rPr>
              <a:t>Eki Anisa Putri			2023012017</a:t>
            </a:r>
            <a:endParaRPr lang="en-US" sz="2133" b="1" dirty="0">
              <a:latin typeface="Segoe UI Emoji" pitchFamily="34" charset="0"/>
              <a:ea typeface="Segoe UI Emoji" pitchFamily="34" charset="0"/>
              <a:cs typeface="Segoe UI Semibold" pitchFamily="34" charset="0"/>
            </a:endParaRPr>
          </a:p>
          <a:p>
            <a:pPr marL="0" indent="0">
              <a:buNone/>
            </a:pPr>
            <a:r>
              <a:rPr lang="en-US" sz="2133" b="1" dirty="0" err="1">
                <a:latin typeface="Segoe UI Emoji" pitchFamily="34" charset="0"/>
                <a:ea typeface="Segoe UI Emoji" pitchFamily="34" charset="0"/>
                <a:cs typeface="Segoe UI Semibold" pitchFamily="34" charset="0"/>
              </a:rPr>
              <a:t>Fertika</a:t>
            </a:r>
            <a:r>
              <a:rPr lang="en-US" sz="2133" b="1" dirty="0">
                <a:latin typeface="Segoe UI Emoji" pitchFamily="34" charset="0"/>
                <a:ea typeface="Segoe UI Emoji" pitchFamily="34" charset="0"/>
                <a:cs typeface="Segoe UI Semibold" pitchFamily="34" charset="0"/>
              </a:rPr>
              <a:t> </a:t>
            </a:r>
            <a:r>
              <a:rPr lang="en-US" sz="2133" b="1" dirty="0" err="1">
                <a:latin typeface="Segoe UI Emoji" pitchFamily="34" charset="0"/>
                <a:ea typeface="Segoe UI Emoji" pitchFamily="34" charset="0"/>
                <a:cs typeface="Segoe UI Semibold" pitchFamily="34" charset="0"/>
              </a:rPr>
              <a:t>Dwi</a:t>
            </a:r>
            <a:r>
              <a:rPr lang="en-US" sz="2133" b="1" dirty="0">
                <a:latin typeface="Segoe UI Emoji" pitchFamily="34" charset="0"/>
                <a:ea typeface="Segoe UI Emoji" pitchFamily="34" charset="0"/>
                <a:cs typeface="Segoe UI Semibold" pitchFamily="34" charset="0"/>
              </a:rPr>
              <a:t> </a:t>
            </a:r>
            <a:r>
              <a:rPr lang="en-US" sz="2133" b="1" dirty="0" err="1">
                <a:latin typeface="Segoe UI Emoji" pitchFamily="34" charset="0"/>
                <a:ea typeface="Segoe UI Emoji" pitchFamily="34" charset="0"/>
                <a:cs typeface="Segoe UI Semibold" pitchFamily="34" charset="0"/>
              </a:rPr>
              <a:t>Yoswita</a:t>
            </a:r>
            <a:r>
              <a:rPr lang="en-US" sz="2133" b="1" dirty="0">
                <a:latin typeface="Segoe UI Emoji" pitchFamily="34" charset="0"/>
                <a:ea typeface="Segoe UI Emoji" pitchFamily="34" charset="0"/>
                <a:cs typeface="Segoe UI Semibold" pitchFamily="34" charset="0"/>
              </a:rPr>
              <a:t>		2023012001</a:t>
            </a:r>
            <a:endParaRPr lang="id-ID" sz="2133" b="1" dirty="0">
              <a:latin typeface="Segoe UI Emoji" pitchFamily="34" charset="0"/>
              <a:ea typeface="Segoe UI Emoji" pitchFamily="34" charset="0"/>
              <a:cs typeface="Segoe UI Semibold" pitchFamily="34" charset="0"/>
            </a:endParaRPr>
          </a:p>
          <a:p>
            <a:pPr marL="0" indent="0">
              <a:buNone/>
            </a:pPr>
            <a:r>
              <a:rPr lang="en-US" sz="2133" b="1" dirty="0">
                <a:latin typeface="Segoe UI Emoji" pitchFamily="34" charset="0"/>
                <a:ea typeface="Segoe UI Emoji" pitchFamily="34" charset="0"/>
                <a:cs typeface="Segoe UI Semibold" pitchFamily="34" charset="0"/>
              </a:rPr>
              <a:t>Ria </a:t>
            </a:r>
            <a:r>
              <a:rPr lang="en-US" sz="2133" b="1" dirty="0" err="1">
                <a:latin typeface="Segoe UI Emoji" pitchFamily="34" charset="0"/>
                <a:ea typeface="Segoe UI Emoji" pitchFamily="34" charset="0"/>
                <a:cs typeface="Segoe UI Semibold" pitchFamily="34" charset="0"/>
              </a:rPr>
              <a:t>Arianti</a:t>
            </a:r>
            <a:r>
              <a:rPr lang="en-US" sz="2133" b="1" dirty="0">
                <a:latin typeface="Segoe UI Emoji" pitchFamily="34" charset="0"/>
                <a:ea typeface="Segoe UI Emoji" pitchFamily="34" charset="0"/>
                <a:cs typeface="Segoe UI Semibold" pitchFamily="34" charset="0"/>
              </a:rPr>
              <a:t>	</a:t>
            </a:r>
            <a:r>
              <a:rPr lang="id-ID" sz="2133" b="1" dirty="0">
                <a:latin typeface="Segoe UI Emoji" pitchFamily="34" charset="0"/>
                <a:ea typeface="Segoe UI Emoji" pitchFamily="34" charset="0"/>
                <a:cs typeface="Segoe UI Semibold" pitchFamily="34" charset="0"/>
              </a:rPr>
              <a:t>		202301</a:t>
            </a:r>
            <a:r>
              <a:rPr lang="en-US" sz="2133" b="1" dirty="0">
                <a:latin typeface="Segoe UI Emoji" pitchFamily="34" charset="0"/>
                <a:ea typeface="Segoe UI Emoji" pitchFamily="34" charset="0"/>
                <a:cs typeface="Segoe UI Semibold" pitchFamily="34" charset="0"/>
              </a:rPr>
              <a:t>2021</a:t>
            </a:r>
            <a:endParaRPr lang="id-ID" sz="2133" b="1" dirty="0">
              <a:latin typeface="Segoe UI Emoji" pitchFamily="34" charset="0"/>
              <a:ea typeface="Segoe UI Emoji" pitchFamily="34" charset="0"/>
              <a:cs typeface="Segoe UI Semibold" pitchFamily="34" charset="0"/>
            </a:endParaRPr>
          </a:p>
        </p:txBody>
      </p:sp>
      <p:sp>
        <p:nvSpPr>
          <p:cNvPr id="6" name="Google Shape;583;p33"/>
          <p:cNvSpPr/>
          <p:nvPr/>
        </p:nvSpPr>
        <p:spPr>
          <a:xfrm>
            <a:off x="143339" y="164637"/>
            <a:ext cx="1236000" cy="1236000"/>
          </a:xfrm>
          <a:prstGeom prst="ellipse">
            <a:avLst/>
          </a:prstGeom>
          <a:solidFill>
            <a:schemeClr val="accent2"/>
          </a:solidFill>
          <a:ln>
            <a:noFill/>
          </a:ln>
        </p:spPr>
        <p:txBody>
          <a:bodyPr spcFirstLastPara="1" wrap="square" lIns="121900" tIns="121900" rIns="121900" bIns="121900" anchor="ctr" anchorCtr="0">
            <a:noAutofit/>
          </a:bodyPr>
          <a:lstStyle/>
          <a:p>
            <a:pPr algn="ctr">
              <a:buClr>
                <a:schemeClr val="dk1"/>
              </a:buClr>
              <a:buSzPts val="1100"/>
            </a:pPr>
            <a:endParaRPr sz="2400">
              <a:latin typeface="Signika SemiBold"/>
              <a:ea typeface="Signika SemiBold"/>
              <a:cs typeface="Signika SemiBold"/>
              <a:sym typeface="Signika SemiBold"/>
            </a:endParaRPr>
          </a:p>
        </p:txBody>
      </p:sp>
      <p:sp>
        <p:nvSpPr>
          <p:cNvPr id="7" name="TextBox 6"/>
          <p:cNvSpPr txBox="1"/>
          <p:nvPr/>
        </p:nvSpPr>
        <p:spPr>
          <a:xfrm>
            <a:off x="329291" y="542509"/>
            <a:ext cx="864096" cy="420564"/>
          </a:xfrm>
          <a:prstGeom prst="rect">
            <a:avLst/>
          </a:prstGeom>
          <a:noFill/>
        </p:spPr>
        <p:txBody>
          <a:bodyPr wrap="square" rtlCol="0">
            <a:spAutoFit/>
          </a:bodyPr>
          <a:lstStyle/>
          <a:p>
            <a:r>
              <a:rPr lang="id-ID" sz="2133" b="1" dirty="0">
                <a:solidFill>
                  <a:schemeClr val="bg1"/>
                </a:solidFill>
                <a:latin typeface="Felix Titling" pitchFamily="82" charset="0"/>
              </a:rPr>
              <a:t>2021</a:t>
            </a:r>
          </a:p>
        </p:txBody>
      </p:sp>
      <p:sp>
        <p:nvSpPr>
          <p:cNvPr id="4" name="Kotak Teks 3">
            <a:extLst>
              <a:ext uri="{FF2B5EF4-FFF2-40B4-BE49-F238E27FC236}">
                <a16:creationId xmlns:a16="http://schemas.microsoft.com/office/drawing/2014/main" id="{3AD52DB7-3CCE-C04A-82A8-F09429264585}"/>
              </a:ext>
            </a:extLst>
          </p:cNvPr>
          <p:cNvSpPr txBox="1"/>
          <p:nvPr/>
        </p:nvSpPr>
        <p:spPr>
          <a:xfrm>
            <a:off x="-38501" y="4979470"/>
            <a:ext cx="184731" cy="461665"/>
          </a:xfrm>
          <a:prstGeom prst="rect">
            <a:avLst/>
          </a:prstGeom>
          <a:noFill/>
        </p:spPr>
        <p:txBody>
          <a:bodyPr wrap="none" rtlCol="0">
            <a:spAutoFit/>
          </a:bodyPr>
          <a:lstStyle/>
          <a:p>
            <a:endParaRPr lang="id-ID" sz="2400"/>
          </a:p>
        </p:txBody>
      </p:sp>
    </p:spTree>
    <p:extLst>
      <p:ext uri="{BB962C8B-B14F-4D97-AF65-F5344CB8AC3E}">
        <p14:creationId xmlns:p14="http://schemas.microsoft.com/office/powerpoint/2010/main" val="160554144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heel(1)">
                                      <p:cBhvr>
                                        <p:cTn id="13" dur="1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wheel(1)">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heel(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wheel(1)">
                                      <p:cBhvr>
                                        <p:cTn id="28" dur="10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1" presetClass="entr" presetSubtype="1"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wheel(1)">
                                      <p:cBhvr>
                                        <p:cTn id="33" dur="1000"/>
                                        <p:tgtEl>
                                          <p:spTgt spid="3">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1" presetClass="entr" presetSubtype="1"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wheel(1)">
                                      <p:cBhvr>
                                        <p:cTn id="38" dur="1000"/>
                                        <p:tgtEl>
                                          <p:spTgt spid="3">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1" presetClass="entr" presetSubtype="1"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wheel(1)">
                                      <p:cBhvr>
                                        <p:cTn id="43"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50221"/>
            <a:ext cx="11272742" cy="3918123"/>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Judul 1">
            <a:extLst>
              <a:ext uri="{FF2B5EF4-FFF2-40B4-BE49-F238E27FC236}">
                <a16:creationId xmlns:a16="http://schemas.microsoft.com/office/drawing/2014/main" id="{6FD068DE-582D-5D4E-8023-5CE6D89E38FB}"/>
              </a:ext>
            </a:extLst>
          </p:cNvPr>
          <p:cNvSpPr>
            <a:spLocks noGrp="1"/>
          </p:cNvSpPr>
          <p:nvPr>
            <p:ph type="ctrTitle"/>
          </p:nvPr>
        </p:nvSpPr>
        <p:spPr>
          <a:xfrm>
            <a:off x="1100669" y="1097339"/>
            <a:ext cx="10011831" cy="2623885"/>
          </a:xfrm>
        </p:spPr>
        <p:txBody>
          <a:bodyPr anchor="ctr">
            <a:normAutofit/>
          </a:bodyPr>
          <a:lstStyle/>
          <a:p>
            <a:r>
              <a:rPr lang="en-US" sz="2800" dirty="0" err="1">
                <a:solidFill>
                  <a:schemeClr val="bg1"/>
                </a:solidFill>
              </a:rPr>
              <a:t>Secara</a:t>
            </a:r>
            <a:r>
              <a:rPr lang="en-US" sz="2800" dirty="0">
                <a:solidFill>
                  <a:schemeClr val="bg1"/>
                </a:solidFill>
              </a:rPr>
              <a:t> </a:t>
            </a:r>
            <a:r>
              <a:rPr lang="en-US" sz="2800" dirty="0" err="1">
                <a:solidFill>
                  <a:schemeClr val="bg1"/>
                </a:solidFill>
              </a:rPr>
              <a:t>etimologis</a:t>
            </a:r>
            <a:r>
              <a:rPr lang="en-US" sz="2800" dirty="0">
                <a:solidFill>
                  <a:schemeClr val="bg1"/>
                </a:solidFill>
              </a:rPr>
              <a:t> </a:t>
            </a:r>
            <a:r>
              <a:rPr lang="en-US" sz="2800" dirty="0" err="1">
                <a:solidFill>
                  <a:schemeClr val="bg1"/>
                </a:solidFill>
              </a:rPr>
              <a:t>pembinaan</a:t>
            </a:r>
            <a:r>
              <a:rPr lang="en-US" sz="2800" dirty="0">
                <a:solidFill>
                  <a:schemeClr val="bg1"/>
                </a:solidFill>
              </a:rPr>
              <a:t> guru </a:t>
            </a:r>
            <a:r>
              <a:rPr lang="en-US" sz="2800" dirty="0" err="1">
                <a:solidFill>
                  <a:schemeClr val="bg1"/>
                </a:solidFill>
              </a:rPr>
              <a:t>sering</a:t>
            </a:r>
            <a:r>
              <a:rPr lang="en-US" sz="2800" dirty="0">
                <a:solidFill>
                  <a:schemeClr val="bg1"/>
                </a:solidFill>
              </a:rPr>
              <a:t> </a:t>
            </a:r>
            <a:r>
              <a:rPr lang="en-US" sz="2800" dirty="0" err="1">
                <a:solidFill>
                  <a:schemeClr val="bg1"/>
                </a:solidFill>
              </a:rPr>
              <a:t>diartikan</a:t>
            </a:r>
            <a:r>
              <a:rPr lang="en-US" sz="2800" dirty="0">
                <a:solidFill>
                  <a:schemeClr val="bg1"/>
                </a:solidFill>
              </a:rPr>
              <a:t> </a:t>
            </a:r>
            <a:r>
              <a:rPr lang="en-US" sz="2800" dirty="0" err="1">
                <a:solidFill>
                  <a:schemeClr val="bg1"/>
                </a:solidFill>
              </a:rPr>
              <a:t>sebagai</a:t>
            </a:r>
            <a:r>
              <a:rPr lang="en-US" sz="2800" dirty="0">
                <a:solidFill>
                  <a:schemeClr val="bg1"/>
                </a:solidFill>
              </a:rPr>
              <a:t> </a:t>
            </a:r>
            <a:r>
              <a:rPr lang="en-US" sz="2800" dirty="0" err="1">
                <a:solidFill>
                  <a:schemeClr val="bg1"/>
                </a:solidFill>
              </a:rPr>
              <a:t>serangkaian</a:t>
            </a:r>
            <a:r>
              <a:rPr lang="en-US" sz="2800" dirty="0">
                <a:solidFill>
                  <a:schemeClr val="bg1"/>
                </a:solidFill>
              </a:rPr>
              <a:t> </a:t>
            </a:r>
            <a:r>
              <a:rPr lang="en-US" sz="2800" dirty="0" err="1">
                <a:solidFill>
                  <a:schemeClr val="bg1"/>
                </a:solidFill>
              </a:rPr>
              <a:t>usaha</a:t>
            </a:r>
            <a:r>
              <a:rPr lang="en-US" sz="2800" dirty="0">
                <a:solidFill>
                  <a:schemeClr val="bg1"/>
                </a:solidFill>
              </a:rPr>
              <a:t> </a:t>
            </a:r>
            <a:r>
              <a:rPr lang="en-US" sz="2800" dirty="0" err="1">
                <a:solidFill>
                  <a:schemeClr val="bg1"/>
                </a:solidFill>
              </a:rPr>
              <a:t>bantuan</a:t>
            </a:r>
            <a:r>
              <a:rPr lang="en-US" sz="2800" dirty="0">
                <a:solidFill>
                  <a:schemeClr val="bg1"/>
                </a:solidFill>
              </a:rPr>
              <a:t> yang </a:t>
            </a:r>
            <a:r>
              <a:rPr lang="en-US" sz="2800" dirty="0" err="1">
                <a:solidFill>
                  <a:schemeClr val="bg1"/>
                </a:solidFill>
              </a:rPr>
              <a:t>diberikan</a:t>
            </a:r>
            <a:r>
              <a:rPr lang="en-US" sz="2800" dirty="0">
                <a:solidFill>
                  <a:schemeClr val="bg1"/>
                </a:solidFill>
              </a:rPr>
              <a:t> </a:t>
            </a:r>
            <a:r>
              <a:rPr lang="en-US" sz="2800" dirty="0" err="1">
                <a:solidFill>
                  <a:schemeClr val="bg1"/>
                </a:solidFill>
              </a:rPr>
              <a:t>kepada</a:t>
            </a:r>
            <a:r>
              <a:rPr lang="en-US" sz="2800" dirty="0">
                <a:solidFill>
                  <a:schemeClr val="bg1"/>
                </a:solidFill>
              </a:rPr>
              <a:t> guru </a:t>
            </a:r>
            <a:r>
              <a:rPr lang="en-US" sz="2800" dirty="0" err="1">
                <a:solidFill>
                  <a:schemeClr val="bg1"/>
                </a:solidFill>
              </a:rPr>
              <a:t>dalam</a:t>
            </a:r>
            <a:r>
              <a:rPr lang="en-US" sz="2800" dirty="0">
                <a:solidFill>
                  <a:schemeClr val="bg1"/>
                </a:solidFill>
              </a:rPr>
              <a:t> </a:t>
            </a:r>
            <a:r>
              <a:rPr lang="en-US" sz="2800" dirty="0" err="1">
                <a:solidFill>
                  <a:schemeClr val="bg1"/>
                </a:solidFill>
              </a:rPr>
              <a:t>wujud</a:t>
            </a:r>
            <a:r>
              <a:rPr lang="en-US" sz="2800" dirty="0">
                <a:solidFill>
                  <a:schemeClr val="bg1"/>
                </a:solidFill>
              </a:rPr>
              <a:t> </a:t>
            </a:r>
            <a:r>
              <a:rPr lang="en-US" sz="2800" dirty="0" err="1">
                <a:solidFill>
                  <a:schemeClr val="bg1"/>
                </a:solidFill>
              </a:rPr>
              <a:t>bantuan</a:t>
            </a:r>
            <a:r>
              <a:rPr lang="en-US" sz="2800" dirty="0">
                <a:solidFill>
                  <a:schemeClr val="bg1"/>
                </a:solidFill>
              </a:rPr>
              <a:t> </a:t>
            </a:r>
            <a:r>
              <a:rPr lang="en-US" sz="2800" dirty="0" err="1">
                <a:solidFill>
                  <a:schemeClr val="bg1"/>
                </a:solidFill>
              </a:rPr>
              <a:t>layanan</a:t>
            </a:r>
            <a:r>
              <a:rPr lang="en-US" sz="2800" dirty="0">
                <a:solidFill>
                  <a:schemeClr val="bg1"/>
                </a:solidFill>
              </a:rPr>
              <a:t> </a:t>
            </a:r>
            <a:r>
              <a:rPr lang="en-US" sz="2800" dirty="0" err="1">
                <a:solidFill>
                  <a:schemeClr val="bg1"/>
                </a:solidFill>
              </a:rPr>
              <a:t>profesional</a:t>
            </a:r>
            <a:r>
              <a:rPr lang="en-US" sz="2800" dirty="0">
                <a:solidFill>
                  <a:schemeClr val="bg1"/>
                </a:solidFill>
              </a:rPr>
              <a:t> yang </a:t>
            </a:r>
            <a:r>
              <a:rPr lang="en-US" sz="2800" dirty="0" err="1">
                <a:solidFill>
                  <a:schemeClr val="bg1"/>
                </a:solidFill>
              </a:rPr>
              <a:t>dilakukan</a:t>
            </a:r>
            <a:r>
              <a:rPr lang="en-US" sz="2800" dirty="0">
                <a:solidFill>
                  <a:schemeClr val="bg1"/>
                </a:solidFill>
              </a:rPr>
              <a:t> oleh </a:t>
            </a:r>
            <a:r>
              <a:rPr lang="en-US" sz="2800" dirty="0" err="1">
                <a:solidFill>
                  <a:schemeClr val="bg1"/>
                </a:solidFill>
              </a:rPr>
              <a:t>kepala</a:t>
            </a:r>
            <a:r>
              <a:rPr lang="en-US" sz="2800" dirty="0">
                <a:solidFill>
                  <a:schemeClr val="bg1"/>
                </a:solidFill>
              </a:rPr>
              <a:t> </a:t>
            </a:r>
            <a:r>
              <a:rPr lang="en-US" sz="2800" dirty="0" err="1">
                <a:solidFill>
                  <a:schemeClr val="bg1"/>
                </a:solidFill>
              </a:rPr>
              <a:t>sekolah</a:t>
            </a:r>
            <a:r>
              <a:rPr lang="en-US" sz="2800" dirty="0">
                <a:solidFill>
                  <a:schemeClr val="bg1"/>
                </a:solidFill>
              </a:rPr>
              <a:t>, </a:t>
            </a:r>
            <a:r>
              <a:rPr lang="en-US" sz="2800" dirty="0" err="1">
                <a:solidFill>
                  <a:schemeClr val="bg1"/>
                </a:solidFill>
              </a:rPr>
              <a:t>pemilik</a:t>
            </a:r>
            <a:r>
              <a:rPr lang="en-US" sz="2800" dirty="0">
                <a:solidFill>
                  <a:schemeClr val="bg1"/>
                </a:solidFill>
              </a:rPr>
              <a:t> </a:t>
            </a:r>
            <a:r>
              <a:rPr lang="en-US" sz="2800" dirty="0" err="1">
                <a:solidFill>
                  <a:schemeClr val="bg1"/>
                </a:solidFill>
              </a:rPr>
              <a:t>sekolah</a:t>
            </a:r>
            <a:r>
              <a:rPr lang="en-US" sz="2800" dirty="0">
                <a:solidFill>
                  <a:schemeClr val="bg1"/>
                </a:solidFill>
              </a:rPr>
              <a:t> dan </a:t>
            </a:r>
            <a:r>
              <a:rPr lang="en-US" sz="2800" dirty="0" err="1">
                <a:solidFill>
                  <a:schemeClr val="bg1"/>
                </a:solidFill>
              </a:rPr>
              <a:t>pengawas</a:t>
            </a:r>
            <a:r>
              <a:rPr lang="en-US" sz="2800" dirty="0">
                <a:solidFill>
                  <a:schemeClr val="bg1"/>
                </a:solidFill>
              </a:rPr>
              <a:t> </a:t>
            </a:r>
            <a:r>
              <a:rPr lang="en-US" sz="2800" dirty="0" err="1">
                <a:solidFill>
                  <a:schemeClr val="bg1"/>
                </a:solidFill>
              </a:rPr>
              <a:t>serta</a:t>
            </a:r>
            <a:r>
              <a:rPr lang="en-US" sz="2800" dirty="0">
                <a:solidFill>
                  <a:schemeClr val="bg1"/>
                </a:solidFill>
              </a:rPr>
              <a:t> </a:t>
            </a:r>
            <a:r>
              <a:rPr lang="en-US" sz="2800" dirty="0" err="1">
                <a:solidFill>
                  <a:schemeClr val="bg1"/>
                </a:solidFill>
              </a:rPr>
              <a:t>pembina</a:t>
            </a:r>
            <a:r>
              <a:rPr lang="en-US" sz="2800" dirty="0">
                <a:solidFill>
                  <a:schemeClr val="bg1"/>
                </a:solidFill>
              </a:rPr>
              <a:t> </a:t>
            </a:r>
            <a:r>
              <a:rPr lang="en-US" sz="2800" dirty="0" err="1">
                <a:solidFill>
                  <a:schemeClr val="bg1"/>
                </a:solidFill>
              </a:rPr>
              <a:t>lainnya</a:t>
            </a:r>
            <a:r>
              <a:rPr lang="en-US" sz="2800" dirty="0">
                <a:solidFill>
                  <a:schemeClr val="bg1"/>
                </a:solidFill>
              </a:rPr>
              <a:t> </a:t>
            </a:r>
            <a:r>
              <a:rPr lang="en-US" sz="2800" dirty="0" err="1">
                <a:solidFill>
                  <a:schemeClr val="bg1"/>
                </a:solidFill>
              </a:rPr>
              <a:t>guna</a:t>
            </a:r>
            <a:r>
              <a:rPr lang="en-US" sz="2800" dirty="0">
                <a:solidFill>
                  <a:schemeClr val="bg1"/>
                </a:solidFill>
              </a:rPr>
              <a:t> </a:t>
            </a:r>
            <a:r>
              <a:rPr lang="en-US" sz="2800" dirty="0" err="1">
                <a:solidFill>
                  <a:schemeClr val="bg1"/>
                </a:solidFill>
              </a:rPr>
              <a:t>meningkatkan</a:t>
            </a:r>
            <a:r>
              <a:rPr lang="en-US" sz="2800" dirty="0">
                <a:solidFill>
                  <a:schemeClr val="bg1"/>
                </a:solidFill>
              </a:rPr>
              <a:t> </a:t>
            </a:r>
            <a:r>
              <a:rPr lang="en-US" sz="2800" dirty="0" err="1">
                <a:solidFill>
                  <a:schemeClr val="bg1"/>
                </a:solidFill>
              </a:rPr>
              <a:t>kualitas</a:t>
            </a:r>
            <a:r>
              <a:rPr lang="en-US" sz="2800" dirty="0">
                <a:solidFill>
                  <a:schemeClr val="bg1"/>
                </a:solidFill>
              </a:rPr>
              <a:t> proses </a:t>
            </a:r>
            <a:r>
              <a:rPr lang="en-US" sz="2800" dirty="0" err="1">
                <a:solidFill>
                  <a:schemeClr val="bg1"/>
                </a:solidFill>
              </a:rPr>
              <a:t>belajar</a:t>
            </a:r>
            <a:r>
              <a:rPr lang="en-US" sz="2800" dirty="0">
                <a:solidFill>
                  <a:schemeClr val="bg1"/>
                </a:solidFill>
              </a:rPr>
              <a:t> </a:t>
            </a:r>
            <a:r>
              <a:rPr lang="en-US" sz="2800" dirty="0" err="1">
                <a:solidFill>
                  <a:schemeClr val="bg1"/>
                </a:solidFill>
              </a:rPr>
              <a:t>mengajar</a:t>
            </a:r>
            <a:r>
              <a:rPr lang="en-US" sz="2800" dirty="0">
                <a:solidFill>
                  <a:schemeClr val="bg1"/>
                </a:solidFill>
              </a:rPr>
              <a:t>.</a:t>
            </a:r>
            <a:endParaRPr lang="id-ID" sz="2800" cap="none" dirty="0">
              <a:solidFill>
                <a:schemeClr val="bg1"/>
              </a:solidFill>
              <a:latin typeface="Times New Roman" panose="02020603050405020304" pitchFamily="18" charset="0"/>
              <a:cs typeface="Times New Roman" panose="02020603050405020304" pitchFamily="18" charset="0"/>
            </a:endParaRPr>
          </a:p>
        </p:txBody>
      </p:sp>
      <p:sp>
        <p:nvSpPr>
          <p:cNvPr id="16" name="Rectangle 15">
            <a:extLst>
              <a:ext uri="{FF2B5EF4-FFF2-40B4-BE49-F238E27FC236}">
                <a16:creationId xmlns:a16="http://schemas.microsoft.com/office/drawing/2014/main" id="{DAE8F46F-D590-45CD-AF41-A04DC11D1B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17136"/>
            <a:ext cx="2112264" cy="1892808"/>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8" name="Rectangle 17">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33989" y="4521269"/>
            <a:ext cx="6720830" cy="1877811"/>
          </a:xfrm>
          <a:prstGeom prst="rect">
            <a:avLst/>
          </a:prstGeom>
          <a:solidFill>
            <a:srgbClr val="7F7F7F">
              <a:alpha val="2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Subjudul 2">
            <a:extLst>
              <a:ext uri="{FF2B5EF4-FFF2-40B4-BE49-F238E27FC236}">
                <a16:creationId xmlns:a16="http://schemas.microsoft.com/office/drawing/2014/main" id="{0E8BC735-97D1-D947-B354-D979B47510F8}"/>
              </a:ext>
            </a:extLst>
          </p:cNvPr>
          <p:cNvSpPr>
            <a:spLocks noGrp="1"/>
          </p:cNvSpPr>
          <p:nvPr>
            <p:ph type="subTitle" idx="1"/>
          </p:nvPr>
        </p:nvSpPr>
        <p:spPr>
          <a:xfrm>
            <a:off x="3226159" y="4843002"/>
            <a:ext cx="5760850" cy="1234345"/>
          </a:xfrm>
        </p:spPr>
        <p:txBody>
          <a:bodyPr anchor="ctr">
            <a:normAutofit/>
          </a:bodyPr>
          <a:lstStyle/>
          <a:p>
            <a:r>
              <a:rPr lang="en-US" sz="3600" b="1" dirty="0">
                <a:solidFill>
                  <a:schemeClr val="tx1">
                    <a:lumMod val="95000"/>
                    <a:lumOff val="5000"/>
                  </a:schemeClr>
                </a:solidFill>
              </a:rPr>
              <a:t>C. </a:t>
            </a:r>
            <a:r>
              <a:rPr lang="en-US" sz="3600" b="1" dirty="0" err="1">
                <a:solidFill>
                  <a:schemeClr val="tx1">
                    <a:lumMod val="95000"/>
                    <a:lumOff val="5000"/>
                  </a:schemeClr>
                </a:solidFill>
              </a:rPr>
              <a:t>Pembinaan</a:t>
            </a:r>
            <a:r>
              <a:rPr lang="en-US" sz="3600" b="1" dirty="0">
                <a:solidFill>
                  <a:schemeClr val="tx1">
                    <a:lumMod val="95000"/>
                    <a:lumOff val="5000"/>
                  </a:schemeClr>
                </a:solidFill>
              </a:rPr>
              <a:t> </a:t>
            </a:r>
            <a:r>
              <a:rPr lang="en-US" sz="3600" b="1" dirty="0" err="1">
                <a:solidFill>
                  <a:schemeClr val="tx1">
                    <a:lumMod val="95000"/>
                    <a:lumOff val="5000"/>
                  </a:schemeClr>
                </a:solidFill>
              </a:rPr>
              <a:t>Profesional</a:t>
            </a:r>
            <a:r>
              <a:rPr lang="en-US" sz="3600" b="1" dirty="0">
                <a:solidFill>
                  <a:schemeClr val="tx1">
                    <a:lumMod val="95000"/>
                    <a:lumOff val="5000"/>
                  </a:schemeClr>
                </a:solidFill>
              </a:rPr>
              <a:t> Guru Oleh </a:t>
            </a:r>
            <a:r>
              <a:rPr lang="en-US" sz="3600" b="1" dirty="0" err="1">
                <a:solidFill>
                  <a:schemeClr val="tx1">
                    <a:lumMod val="95000"/>
                    <a:lumOff val="5000"/>
                  </a:schemeClr>
                </a:solidFill>
              </a:rPr>
              <a:t>Kepala</a:t>
            </a:r>
            <a:r>
              <a:rPr lang="en-US" sz="3600" b="1" dirty="0">
                <a:solidFill>
                  <a:schemeClr val="tx1">
                    <a:lumMod val="95000"/>
                    <a:lumOff val="5000"/>
                  </a:schemeClr>
                </a:solidFill>
              </a:rPr>
              <a:t> </a:t>
            </a:r>
            <a:r>
              <a:rPr lang="en-US" sz="3600" b="1" dirty="0" err="1">
                <a:solidFill>
                  <a:schemeClr val="tx1">
                    <a:lumMod val="95000"/>
                    <a:lumOff val="5000"/>
                  </a:schemeClr>
                </a:solidFill>
              </a:rPr>
              <a:t>Sekolah</a:t>
            </a:r>
            <a:endParaRPr lang="en-US" sz="3600" dirty="0">
              <a:solidFill>
                <a:schemeClr val="tx1">
                  <a:lumMod val="95000"/>
                  <a:lumOff val="5000"/>
                </a:schemeClr>
              </a:solidFill>
            </a:endParaRPr>
          </a:p>
        </p:txBody>
      </p:sp>
      <p:sp>
        <p:nvSpPr>
          <p:cNvPr id="20" name="Rectangle 19">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19345" y="4521270"/>
            <a:ext cx="2115455" cy="1890204"/>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Tree>
    <p:extLst>
      <p:ext uri="{BB962C8B-B14F-4D97-AF65-F5344CB8AC3E}">
        <p14:creationId xmlns:p14="http://schemas.microsoft.com/office/powerpoint/2010/main" val="2682143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4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3">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50221"/>
            <a:ext cx="11272742" cy="3918123"/>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Judul 1">
            <a:extLst>
              <a:ext uri="{FF2B5EF4-FFF2-40B4-BE49-F238E27FC236}">
                <a16:creationId xmlns:a16="http://schemas.microsoft.com/office/drawing/2014/main" id="{6FD068DE-582D-5D4E-8023-5CE6D89E38FB}"/>
              </a:ext>
            </a:extLst>
          </p:cNvPr>
          <p:cNvSpPr>
            <a:spLocks noGrp="1"/>
          </p:cNvSpPr>
          <p:nvPr>
            <p:ph type="ctrTitle"/>
          </p:nvPr>
        </p:nvSpPr>
        <p:spPr>
          <a:xfrm>
            <a:off x="1100669" y="1097339"/>
            <a:ext cx="10011831" cy="2623885"/>
          </a:xfrm>
        </p:spPr>
        <p:txBody>
          <a:bodyPr anchor="ctr">
            <a:normAutofit/>
          </a:bodyPr>
          <a:lstStyle/>
          <a:p>
            <a:r>
              <a:rPr lang="en-US" sz="2800" dirty="0" err="1">
                <a:solidFill>
                  <a:schemeClr val="bg1"/>
                </a:solidFill>
              </a:rPr>
              <a:t>secara</a:t>
            </a:r>
            <a:r>
              <a:rPr lang="en-US" sz="2800" dirty="0">
                <a:solidFill>
                  <a:schemeClr val="bg1"/>
                </a:solidFill>
              </a:rPr>
              <a:t> </a:t>
            </a:r>
            <a:r>
              <a:rPr lang="en-US" sz="2800" dirty="0" err="1">
                <a:solidFill>
                  <a:schemeClr val="bg1"/>
                </a:solidFill>
              </a:rPr>
              <a:t>terminologis</a:t>
            </a:r>
            <a:r>
              <a:rPr lang="en-US" sz="2800" dirty="0">
                <a:solidFill>
                  <a:schemeClr val="bg1"/>
                </a:solidFill>
              </a:rPr>
              <a:t> </a:t>
            </a:r>
            <a:r>
              <a:rPr lang="en-US" sz="2800" dirty="0" err="1">
                <a:solidFill>
                  <a:schemeClr val="bg1"/>
                </a:solidFill>
              </a:rPr>
              <a:t>pembinaan</a:t>
            </a:r>
            <a:r>
              <a:rPr lang="en-US" sz="2800" dirty="0">
                <a:solidFill>
                  <a:schemeClr val="bg1"/>
                </a:solidFill>
              </a:rPr>
              <a:t> guru </a:t>
            </a:r>
            <a:r>
              <a:rPr lang="en-US" sz="2800" dirty="0" err="1">
                <a:solidFill>
                  <a:schemeClr val="bg1"/>
                </a:solidFill>
              </a:rPr>
              <a:t>sering</a:t>
            </a:r>
            <a:r>
              <a:rPr lang="en-US" sz="2800" dirty="0">
                <a:solidFill>
                  <a:schemeClr val="bg1"/>
                </a:solidFill>
              </a:rPr>
              <a:t> </a:t>
            </a:r>
            <a:r>
              <a:rPr lang="en-US" sz="2800" dirty="0" err="1">
                <a:solidFill>
                  <a:schemeClr val="bg1"/>
                </a:solidFill>
              </a:rPr>
              <a:t>diartikan</a:t>
            </a:r>
            <a:r>
              <a:rPr lang="en-US" sz="2800" dirty="0">
                <a:solidFill>
                  <a:schemeClr val="bg1"/>
                </a:solidFill>
              </a:rPr>
              <a:t> </a:t>
            </a:r>
            <a:r>
              <a:rPr lang="en-US" sz="2800" dirty="0" err="1">
                <a:solidFill>
                  <a:schemeClr val="bg1"/>
                </a:solidFill>
              </a:rPr>
              <a:t>sebagai</a:t>
            </a:r>
            <a:r>
              <a:rPr lang="en-US" sz="2800" dirty="0">
                <a:solidFill>
                  <a:schemeClr val="bg1"/>
                </a:solidFill>
              </a:rPr>
              <a:t> </a:t>
            </a:r>
            <a:r>
              <a:rPr lang="en-US" sz="2800" dirty="0" err="1">
                <a:solidFill>
                  <a:schemeClr val="bg1"/>
                </a:solidFill>
              </a:rPr>
              <a:t>serangkaian</a:t>
            </a:r>
            <a:r>
              <a:rPr lang="en-US" sz="2800" dirty="0">
                <a:solidFill>
                  <a:schemeClr val="bg1"/>
                </a:solidFill>
              </a:rPr>
              <a:t> </a:t>
            </a:r>
            <a:r>
              <a:rPr lang="en-US" sz="2800" dirty="0" err="1">
                <a:solidFill>
                  <a:schemeClr val="bg1"/>
                </a:solidFill>
              </a:rPr>
              <a:t>usaha</a:t>
            </a:r>
            <a:r>
              <a:rPr lang="en-US" sz="2800" dirty="0">
                <a:solidFill>
                  <a:schemeClr val="bg1"/>
                </a:solidFill>
              </a:rPr>
              <a:t> </a:t>
            </a:r>
            <a:r>
              <a:rPr lang="en-US" sz="2800" dirty="0" err="1">
                <a:solidFill>
                  <a:schemeClr val="bg1"/>
                </a:solidFill>
              </a:rPr>
              <a:t>bantuan</a:t>
            </a:r>
            <a:r>
              <a:rPr lang="en-US" sz="2800" dirty="0">
                <a:solidFill>
                  <a:schemeClr val="bg1"/>
                </a:solidFill>
              </a:rPr>
              <a:t> guru, </a:t>
            </a:r>
            <a:r>
              <a:rPr lang="en-US" sz="2800" dirty="0" err="1">
                <a:solidFill>
                  <a:schemeClr val="bg1"/>
                </a:solidFill>
              </a:rPr>
              <a:t>terutama</a:t>
            </a:r>
            <a:r>
              <a:rPr lang="en-US" sz="2800" dirty="0">
                <a:solidFill>
                  <a:schemeClr val="bg1"/>
                </a:solidFill>
              </a:rPr>
              <a:t> </a:t>
            </a:r>
            <a:r>
              <a:rPr lang="en-US" sz="2800" dirty="0" err="1">
                <a:solidFill>
                  <a:schemeClr val="bg1"/>
                </a:solidFill>
              </a:rPr>
              <a:t>bantuan</a:t>
            </a:r>
            <a:r>
              <a:rPr lang="en-US" sz="2800" dirty="0">
                <a:solidFill>
                  <a:schemeClr val="bg1"/>
                </a:solidFill>
              </a:rPr>
              <a:t> yang </a:t>
            </a:r>
            <a:r>
              <a:rPr lang="en-US" sz="2800" dirty="0" err="1">
                <a:solidFill>
                  <a:schemeClr val="bg1"/>
                </a:solidFill>
              </a:rPr>
              <a:t>berwujud</a:t>
            </a:r>
            <a:r>
              <a:rPr lang="en-US" sz="2800" dirty="0">
                <a:solidFill>
                  <a:schemeClr val="bg1"/>
                </a:solidFill>
              </a:rPr>
              <a:t> </a:t>
            </a:r>
            <a:r>
              <a:rPr lang="en-US" sz="2800" dirty="0" err="1">
                <a:solidFill>
                  <a:schemeClr val="bg1"/>
                </a:solidFill>
              </a:rPr>
              <a:t>layanan</a:t>
            </a:r>
            <a:r>
              <a:rPr lang="en-US" sz="2800" dirty="0">
                <a:solidFill>
                  <a:schemeClr val="bg1"/>
                </a:solidFill>
              </a:rPr>
              <a:t> </a:t>
            </a:r>
            <a:r>
              <a:rPr lang="en-US" sz="2800" dirty="0" err="1">
                <a:solidFill>
                  <a:schemeClr val="bg1"/>
                </a:solidFill>
              </a:rPr>
              <a:t>profesional</a:t>
            </a:r>
            <a:r>
              <a:rPr lang="en-US" sz="2800" dirty="0">
                <a:solidFill>
                  <a:schemeClr val="bg1"/>
                </a:solidFill>
              </a:rPr>
              <a:t> yang </a:t>
            </a:r>
            <a:r>
              <a:rPr lang="en-US" sz="2800" dirty="0" err="1">
                <a:solidFill>
                  <a:schemeClr val="bg1"/>
                </a:solidFill>
              </a:rPr>
              <a:t>dilakukan</a:t>
            </a:r>
            <a:r>
              <a:rPr lang="en-US" sz="2800" dirty="0">
                <a:solidFill>
                  <a:schemeClr val="bg1"/>
                </a:solidFill>
              </a:rPr>
              <a:t> oleh </a:t>
            </a:r>
            <a:r>
              <a:rPr lang="en-US" sz="2800" dirty="0" err="1">
                <a:solidFill>
                  <a:schemeClr val="bg1"/>
                </a:solidFill>
              </a:rPr>
              <a:t>kepala</a:t>
            </a:r>
            <a:r>
              <a:rPr lang="en-US" sz="2800" dirty="0">
                <a:solidFill>
                  <a:schemeClr val="bg1"/>
                </a:solidFill>
              </a:rPr>
              <a:t> </a:t>
            </a:r>
            <a:r>
              <a:rPr lang="en-US" sz="2800" dirty="0" err="1">
                <a:solidFill>
                  <a:schemeClr val="bg1"/>
                </a:solidFill>
              </a:rPr>
              <a:t>sekolah</a:t>
            </a:r>
            <a:r>
              <a:rPr lang="en-US" sz="2800" dirty="0">
                <a:solidFill>
                  <a:schemeClr val="bg1"/>
                </a:solidFill>
              </a:rPr>
              <a:t>, </a:t>
            </a:r>
            <a:r>
              <a:rPr lang="en-US" sz="2800" dirty="0" err="1">
                <a:solidFill>
                  <a:schemeClr val="bg1"/>
                </a:solidFill>
              </a:rPr>
              <a:t>pengawas</a:t>
            </a:r>
            <a:r>
              <a:rPr lang="en-US" sz="2800" dirty="0">
                <a:solidFill>
                  <a:schemeClr val="bg1"/>
                </a:solidFill>
              </a:rPr>
              <a:t>, </a:t>
            </a:r>
            <a:r>
              <a:rPr lang="en-US" sz="2800" dirty="0" err="1">
                <a:solidFill>
                  <a:schemeClr val="bg1"/>
                </a:solidFill>
              </a:rPr>
              <a:t>serta</a:t>
            </a:r>
            <a:r>
              <a:rPr lang="en-US" sz="2800" dirty="0">
                <a:solidFill>
                  <a:schemeClr val="bg1"/>
                </a:solidFill>
              </a:rPr>
              <a:t> </a:t>
            </a:r>
            <a:r>
              <a:rPr lang="en-US" sz="2800" dirty="0" err="1">
                <a:solidFill>
                  <a:schemeClr val="bg1"/>
                </a:solidFill>
              </a:rPr>
              <a:t>pembina</a:t>
            </a:r>
            <a:r>
              <a:rPr lang="en-US" sz="2800" dirty="0">
                <a:solidFill>
                  <a:schemeClr val="bg1"/>
                </a:solidFill>
              </a:rPr>
              <a:t> </a:t>
            </a:r>
            <a:r>
              <a:rPr lang="en-US" sz="2800" dirty="0" err="1">
                <a:solidFill>
                  <a:schemeClr val="bg1"/>
                </a:solidFill>
              </a:rPr>
              <a:t>lainnya</a:t>
            </a:r>
            <a:r>
              <a:rPr lang="en-US" sz="2800" dirty="0">
                <a:solidFill>
                  <a:schemeClr val="bg1"/>
                </a:solidFill>
              </a:rPr>
              <a:t> </a:t>
            </a:r>
            <a:r>
              <a:rPr lang="en-US" sz="2800" dirty="0" err="1">
                <a:solidFill>
                  <a:schemeClr val="bg1"/>
                </a:solidFill>
              </a:rPr>
              <a:t>guna</a:t>
            </a:r>
            <a:r>
              <a:rPr lang="en-US" sz="2800" dirty="0">
                <a:solidFill>
                  <a:schemeClr val="bg1"/>
                </a:solidFill>
              </a:rPr>
              <a:t> </a:t>
            </a:r>
            <a:r>
              <a:rPr lang="en-US" sz="2800" dirty="0" err="1">
                <a:solidFill>
                  <a:schemeClr val="bg1"/>
                </a:solidFill>
              </a:rPr>
              <a:t>meningkatkan</a:t>
            </a:r>
            <a:r>
              <a:rPr lang="en-US" sz="2800" dirty="0">
                <a:solidFill>
                  <a:schemeClr val="bg1"/>
                </a:solidFill>
              </a:rPr>
              <a:t> proses dan </a:t>
            </a:r>
            <a:r>
              <a:rPr lang="en-US" sz="2800" dirty="0" err="1">
                <a:solidFill>
                  <a:schemeClr val="bg1"/>
                </a:solidFill>
              </a:rPr>
              <a:t>hasil</a:t>
            </a:r>
            <a:r>
              <a:rPr lang="en-US" sz="2800" dirty="0">
                <a:solidFill>
                  <a:schemeClr val="bg1"/>
                </a:solidFill>
              </a:rPr>
              <a:t> </a:t>
            </a:r>
            <a:r>
              <a:rPr lang="en-US" sz="2800" dirty="0" err="1">
                <a:solidFill>
                  <a:schemeClr val="bg1"/>
                </a:solidFill>
              </a:rPr>
              <a:t>belajar</a:t>
            </a:r>
            <a:r>
              <a:rPr lang="en-US" sz="2800" dirty="0">
                <a:solidFill>
                  <a:schemeClr val="bg1"/>
                </a:solidFill>
              </a:rPr>
              <a:t> di </a:t>
            </a:r>
            <a:r>
              <a:rPr lang="en-US" sz="2800" dirty="0" err="1">
                <a:solidFill>
                  <a:schemeClr val="bg1"/>
                </a:solidFill>
              </a:rPr>
              <a:t>sekolah</a:t>
            </a:r>
            <a:r>
              <a:rPr lang="en-US" sz="2800" dirty="0">
                <a:solidFill>
                  <a:schemeClr val="bg1"/>
                </a:solidFill>
              </a:rPr>
              <a:t>.</a:t>
            </a:r>
            <a:endParaRPr lang="id-ID" sz="2800" cap="none" dirty="0">
              <a:solidFill>
                <a:schemeClr val="bg1"/>
              </a:solidFill>
              <a:latin typeface="Times New Roman" panose="02020603050405020304" pitchFamily="18" charset="0"/>
              <a:cs typeface="Times New Roman" panose="02020603050405020304" pitchFamily="18" charset="0"/>
            </a:endParaRPr>
          </a:p>
        </p:txBody>
      </p:sp>
      <p:sp>
        <p:nvSpPr>
          <p:cNvPr id="12" name="Rectangle 15">
            <a:extLst>
              <a:ext uri="{FF2B5EF4-FFF2-40B4-BE49-F238E27FC236}">
                <a16:creationId xmlns:a16="http://schemas.microsoft.com/office/drawing/2014/main" id="{DAE8F46F-D590-45CD-AF41-A04DC11D1B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17136"/>
            <a:ext cx="2112264" cy="1892808"/>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3" name="Rectangle 17">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33989" y="4521269"/>
            <a:ext cx="6720830" cy="1877811"/>
          </a:xfrm>
          <a:prstGeom prst="rect">
            <a:avLst/>
          </a:prstGeom>
          <a:solidFill>
            <a:srgbClr val="7F7F7F">
              <a:alpha val="2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Subjudul 2">
            <a:extLst>
              <a:ext uri="{FF2B5EF4-FFF2-40B4-BE49-F238E27FC236}">
                <a16:creationId xmlns:a16="http://schemas.microsoft.com/office/drawing/2014/main" id="{0E8BC735-97D1-D947-B354-D979B47510F8}"/>
              </a:ext>
            </a:extLst>
          </p:cNvPr>
          <p:cNvSpPr>
            <a:spLocks noGrp="1"/>
          </p:cNvSpPr>
          <p:nvPr>
            <p:ph type="subTitle" idx="1"/>
          </p:nvPr>
        </p:nvSpPr>
        <p:spPr>
          <a:xfrm>
            <a:off x="3226159" y="4843002"/>
            <a:ext cx="5760850" cy="1234345"/>
          </a:xfrm>
        </p:spPr>
        <p:txBody>
          <a:bodyPr anchor="ctr">
            <a:normAutofit/>
          </a:bodyPr>
          <a:lstStyle/>
          <a:p>
            <a:endParaRPr lang="en-US" sz="2600" dirty="0">
              <a:solidFill>
                <a:schemeClr val="tx1">
                  <a:lumMod val="95000"/>
                  <a:lumOff val="5000"/>
                </a:schemeClr>
              </a:solidFill>
            </a:endParaRPr>
          </a:p>
        </p:txBody>
      </p:sp>
      <p:sp>
        <p:nvSpPr>
          <p:cNvPr id="15" name="Rectangle 19">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19345" y="4521270"/>
            <a:ext cx="2115455" cy="1890204"/>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Tree>
    <p:extLst>
      <p:ext uri="{BB962C8B-B14F-4D97-AF65-F5344CB8AC3E}">
        <p14:creationId xmlns:p14="http://schemas.microsoft.com/office/powerpoint/2010/main" val="3317522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nodePh="1">
                                  <p:stCondLst>
                                    <p:cond delay="2000"/>
                                  </p:stCondLst>
                                  <p:endCondLst>
                                    <p:cond evt="begin" delay="0">
                                      <p:tn val="8"/>
                                    </p:cond>
                                  </p:endCondLst>
                                  <p:iterate type="lt">
                                    <p:tmPct val="10000"/>
                                  </p:iterate>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4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6FD068DE-582D-5D4E-8023-5CE6D89E38FB}"/>
              </a:ext>
            </a:extLst>
          </p:cNvPr>
          <p:cNvSpPr>
            <a:spLocks noGrp="1"/>
          </p:cNvSpPr>
          <p:nvPr>
            <p:ph type="ctrTitle"/>
          </p:nvPr>
        </p:nvSpPr>
        <p:spPr>
          <a:xfrm>
            <a:off x="546100" y="442602"/>
            <a:ext cx="11099800" cy="1605656"/>
          </a:xfrm>
        </p:spPr>
        <p:txBody>
          <a:bodyPr>
            <a:noAutofit/>
          </a:bodyPr>
          <a:lstStyle/>
          <a:p>
            <a:r>
              <a:rPr lang="en-US" sz="3600" dirty="0" err="1"/>
              <a:t>Menurut</a:t>
            </a:r>
            <a:r>
              <a:rPr lang="en-US" sz="3600" dirty="0"/>
              <a:t> Piet </a:t>
            </a:r>
            <a:r>
              <a:rPr lang="en-US" sz="3600" dirty="0" err="1"/>
              <a:t>Sahertian</a:t>
            </a:r>
            <a:r>
              <a:rPr lang="en-US" sz="3600" dirty="0"/>
              <a:t> (2000: 102) </a:t>
            </a:r>
            <a:br>
              <a:rPr lang="en-US" sz="3600" dirty="0"/>
            </a:br>
            <a:r>
              <a:rPr lang="en-US" sz="3600" dirty="0" err="1"/>
              <a:t>tugas</a:t>
            </a:r>
            <a:r>
              <a:rPr lang="en-US" sz="3600" dirty="0"/>
              <a:t> </a:t>
            </a:r>
            <a:r>
              <a:rPr lang="en-US" sz="3600" dirty="0" err="1"/>
              <a:t>kepala</a:t>
            </a:r>
            <a:r>
              <a:rPr lang="en-US" sz="3600" dirty="0"/>
              <a:t> </a:t>
            </a:r>
            <a:r>
              <a:rPr lang="en-US" sz="3600" dirty="0" err="1"/>
              <a:t>sekolah</a:t>
            </a:r>
            <a:r>
              <a:rPr lang="en-US" sz="3600" dirty="0"/>
              <a:t> </a:t>
            </a:r>
            <a:r>
              <a:rPr lang="en-US" sz="3600" dirty="0" err="1"/>
              <a:t>sebagai</a:t>
            </a:r>
            <a:r>
              <a:rPr lang="en-US" sz="3600" dirty="0"/>
              <a:t> </a:t>
            </a:r>
            <a:r>
              <a:rPr lang="en-US" sz="3600" dirty="0" err="1"/>
              <a:t>pembina</a:t>
            </a:r>
            <a:r>
              <a:rPr lang="en-US" sz="3600" dirty="0"/>
              <a:t> </a:t>
            </a:r>
            <a:r>
              <a:rPr lang="en-US" sz="3600" dirty="0" err="1"/>
              <a:t>maupun</a:t>
            </a:r>
            <a:r>
              <a:rPr lang="en-US" sz="3600" dirty="0"/>
              <a:t> supervisor </a:t>
            </a:r>
            <a:r>
              <a:rPr lang="en-US" sz="3600" dirty="0" err="1"/>
              <a:t>adalah</a:t>
            </a:r>
            <a:r>
              <a:rPr lang="en-US" sz="3600" dirty="0"/>
              <a:t> </a:t>
            </a:r>
            <a:r>
              <a:rPr lang="en-US" sz="3600" dirty="0" err="1"/>
              <a:t>membantu</a:t>
            </a:r>
            <a:r>
              <a:rPr lang="en-US" sz="3600" dirty="0"/>
              <a:t> guru </a:t>
            </a:r>
            <a:r>
              <a:rPr lang="en-US" sz="3600" dirty="0" err="1"/>
              <a:t>dalam</a:t>
            </a:r>
            <a:r>
              <a:rPr lang="en-US" sz="3600" dirty="0"/>
              <a:t> </a:t>
            </a:r>
            <a:r>
              <a:rPr lang="en-US" sz="3600" dirty="0" err="1"/>
              <a:t>melakukan</a:t>
            </a:r>
            <a:r>
              <a:rPr lang="en-US" sz="3600" dirty="0"/>
              <a:t>:</a:t>
            </a:r>
            <a:endParaRPr lang="id-ID" sz="3600" b="1" dirty="0">
              <a:latin typeface="Times New Roman" panose="02020603050405020304" pitchFamily="18" charset="0"/>
              <a:cs typeface="Times New Roman" panose="02020603050405020304" pitchFamily="18" charset="0"/>
            </a:endParaRPr>
          </a:p>
        </p:txBody>
      </p:sp>
      <p:sp>
        <p:nvSpPr>
          <p:cNvPr id="5" name="Persegi Panjang 4">
            <a:extLst>
              <a:ext uri="{FF2B5EF4-FFF2-40B4-BE49-F238E27FC236}">
                <a16:creationId xmlns:a16="http://schemas.microsoft.com/office/drawing/2014/main" id="{1DCF0D38-D6E5-464B-8825-F7BF6C4FD408}"/>
              </a:ext>
            </a:extLst>
          </p:cNvPr>
          <p:cNvSpPr/>
          <p:nvPr/>
        </p:nvSpPr>
        <p:spPr>
          <a:xfrm>
            <a:off x="7086602" y="3385759"/>
            <a:ext cx="4559298" cy="1605657"/>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2400" dirty="0" err="1"/>
              <a:t>Pembinaan</a:t>
            </a:r>
            <a:r>
              <a:rPr lang="en-US" sz="2400" dirty="0"/>
              <a:t> dan </a:t>
            </a:r>
            <a:r>
              <a:rPr lang="en-US" sz="2400" dirty="0" err="1"/>
              <a:t>peningkatan</a:t>
            </a:r>
            <a:r>
              <a:rPr lang="en-US" sz="2400" dirty="0"/>
              <a:t> </a:t>
            </a:r>
            <a:r>
              <a:rPr lang="en-US" sz="2400" dirty="0" err="1"/>
              <a:t>sikap</a:t>
            </a:r>
            <a:r>
              <a:rPr lang="en-US" sz="2400" dirty="0"/>
              <a:t> personal dan </a:t>
            </a:r>
            <a:r>
              <a:rPr lang="en-US" sz="2400" dirty="0" err="1"/>
              <a:t>sikap</a:t>
            </a:r>
            <a:r>
              <a:rPr lang="en-US" sz="2400" dirty="0"/>
              <a:t> </a:t>
            </a:r>
            <a:r>
              <a:rPr lang="en-US" sz="2400" dirty="0" err="1"/>
              <a:t>profesional</a:t>
            </a:r>
            <a:endParaRPr lang="id-ID" sz="2400" dirty="0">
              <a:solidFill>
                <a:schemeClr val="tx1"/>
              </a:solidFill>
            </a:endParaRPr>
          </a:p>
        </p:txBody>
      </p:sp>
      <p:sp>
        <p:nvSpPr>
          <p:cNvPr id="8" name="Persegi Panjang 7">
            <a:extLst>
              <a:ext uri="{FF2B5EF4-FFF2-40B4-BE49-F238E27FC236}">
                <a16:creationId xmlns:a16="http://schemas.microsoft.com/office/drawing/2014/main" id="{7160D86B-D463-8D4C-82A0-0D3A645DAC72}"/>
              </a:ext>
            </a:extLst>
          </p:cNvPr>
          <p:cNvSpPr/>
          <p:nvPr/>
        </p:nvSpPr>
        <p:spPr>
          <a:xfrm>
            <a:off x="546100" y="3434108"/>
            <a:ext cx="4315379" cy="1605657"/>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2400" dirty="0" err="1"/>
              <a:t>Pembinaan</a:t>
            </a:r>
            <a:r>
              <a:rPr lang="en-US" sz="2400" dirty="0"/>
              <a:t> dan </a:t>
            </a:r>
            <a:r>
              <a:rPr lang="en-US" sz="2400" dirty="0" err="1"/>
              <a:t>peningkatan</a:t>
            </a:r>
            <a:r>
              <a:rPr lang="en-US" sz="2400" dirty="0"/>
              <a:t> </a:t>
            </a:r>
            <a:r>
              <a:rPr lang="en-US" sz="2400" dirty="0" err="1"/>
              <a:t>profesi</a:t>
            </a:r>
            <a:r>
              <a:rPr lang="en-US" sz="2400" dirty="0"/>
              <a:t> </a:t>
            </a:r>
            <a:r>
              <a:rPr lang="en-US" sz="2400" dirty="0" err="1"/>
              <a:t>mengajar</a:t>
            </a:r>
            <a:endParaRPr lang="id-ID" sz="2400" dirty="0">
              <a:solidFill>
                <a:schemeClr val="tx1"/>
              </a:solidFill>
            </a:endParaRPr>
          </a:p>
        </p:txBody>
      </p:sp>
      <p:sp>
        <p:nvSpPr>
          <p:cNvPr id="9" name="Google Shape;1113;p48">
            <a:extLst>
              <a:ext uri="{FF2B5EF4-FFF2-40B4-BE49-F238E27FC236}">
                <a16:creationId xmlns:a16="http://schemas.microsoft.com/office/drawing/2014/main" id="{99C8D853-DC6E-174A-BFEC-8AB0FD87B100}"/>
              </a:ext>
            </a:extLst>
          </p:cNvPr>
          <p:cNvSpPr/>
          <p:nvPr/>
        </p:nvSpPr>
        <p:spPr>
          <a:xfrm>
            <a:off x="2308537" y="3043136"/>
            <a:ext cx="790504" cy="818012"/>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chemeClr val="dk2"/>
          </a:solidFill>
          <a:ln>
            <a:noFill/>
          </a:ln>
        </p:spPr>
        <p:txBody>
          <a:bodyPr spcFirstLastPara="1" wrap="square" lIns="121900" tIns="121900" rIns="121900" bIns="121900" anchor="ctr" anchorCtr="0">
            <a:noAutofit/>
          </a:bodyPr>
          <a:lstStyle/>
          <a:p>
            <a:pPr algn="ctr"/>
            <a:r>
              <a:rPr lang="en-US" sz="2667" dirty="0"/>
              <a:t> </a:t>
            </a:r>
            <a:r>
              <a:rPr lang="en-US" sz="2400" dirty="0">
                <a:solidFill>
                  <a:schemeClr val="bg1"/>
                </a:solidFill>
                <a:latin typeface="Cooper Black" panose="0208090404030B020404" pitchFamily="18" charset="77"/>
              </a:rPr>
              <a:t>01</a:t>
            </a:r>
            <a:endParaRPr sz="2400" dirty="0">
              <a:solidFill>
                <a:schemeClr val="bg1"/>
              </a:solidFill>
              <a:latin typeface="Cooper Black" panose="0208090404030B020404" pitchFamily="18" charset="77"/>
            </a:endParaRPr>
          </a:p>
        </p:txBody>
      </p:sp>
      <p:sp>
        <p:nvSpPr>
          <p:cNvPr id="10" name="Google Shape;1113;p48">
            <a:extLst>
              <a:ext uri="{FF2B5EF4-FFF2-40B4-BE49-F238E27FC236}">
                <a16:creationId xmlns:a16="http://schemas.microsoft.com/office/drawing/2014/main" id="{8A2BD72F-4EF1-1A42-BF1A-90E56DE541AC}"/>
              </a:ext>
            </a:extLst>
          </p:cNvPr>
          <p:cNvSpPr/>
          <p:nvPr/>
        </p:nvSpPr>
        <p:spPr>
          <a:xfrm>
            <a:off x="8941610" y="2943937"/>
            <a:ext cx="849281" cy="823116"/>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chemeClr val="dk2"/>
          </a:solidFill>
          <a:ln>
            <a:noFill/>
          </a:ln>
        </p:spPr>
        <p:txBody>
          <a:bodyPr spcFirstLastPara="1" wrap="square" lIns="121900" tIns="121900" rIns="121900" bIns="121900" anchor="ctr" anchorCtr="0">
            <a:noAutofit/>
          </a:bodyPr>
          <a:lstStyle/>
          <a:p>
            <a:pPr algn="ctr"/>
            <a:r>
              <a:rPr lang="en-US" sz="2400" dirty="0">
                <a:solidFill>
                  <a:schemeClr val="bg1"/>
                </a:solidFill>
                <a:latin typeface="Cooper Black" panose="0208090404030B020404" pitchFamily="18" charset="77"/>
              </a:rPr>
              <a:t>02</a:t>
            </a:r>
            <a:endParaRPr sz="2400" dirty="0">
              <a:solidFill>
                <a:schemeClr val="bg1"/>
              </a:solidFill>
              <a:latin typeface="Cooper Black" panose="0208090404030B020404" pitchFamily="18" charset="77"/>
            </a:endParaRPr>
          </a:p>
        </p:txBody>
      </p:sp>
    </p:spTree>
    <p:extLst>
      <p:ext uri="{BB962C8B-B14F-4D97-AF65-F5344CB8AC3E}">
        <p14:creationId xmlns:p14="http://schemas.microsoft.com/office/powerpoint/2010/main" val="947244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4" name="Oval 3"/>
          <p:cNvSpPr/>
          <p:nvPr/>
        </p:nvSpPr>
        <p:spPr>
          <a:xfrm>
            <a:off x="6062258" y="5011276"/>
            <a:ext cx="924552" cy="92455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1048625" name="Oval 4"/>
          <p:cNvSpPr/>
          <p:nvPr/>
        </p:nvSpPr>
        <p:spPr>
          <a:xfrm>
            <a:off x="837783" y="1872087"/>
            <a:ext cx="924552" cy="92455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1048626" name="Oval 5"/>
          <p:cNvSpPr/>
          <p:nvPr/>
        </p:nvSpPr>
        <p:spPr>
          <a:xfrm>
            <a:off x="3285041" y="3481578"/>
            <a:ext cx="924552" cy="92455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1048628" name="TextBox 7"/>
          <p:cNvSpPr txBox="1"/>
          <p:nvPr/>
        </p:nvSpPr>
        <p:spPr>
          <a:xfrm>
            <a:off x="956150" y="2022484"/>
            <a:ext cx="806185" cy="574453"/>
          </a:xfrm>
          <a:prstGeom prst="rect">
            <a:avLst/>
          </a:prstGeom>
          <a:noFill/>
        </p:spPr>
        <p:txBody>
          <a:bodyPr wrap="square" tIns="0" bIns="0" rtlCol="0" anchor="ctr">
            <a:spAutoFit/>
          </a:bodyPr>
          <a:lstStyle/>
          <a:p>
            <a:r>
              <a:rPr lang="en-US" altLang="ko-KR" sz="3733" b="1" dirty="0">
                <a:cs typeface="Arial" pitchFamily="34" charset="0"/>
              </a:rPr>
              <a:t>01</a:t>
            </a:r>
          </a:p>
        </p:txBody>
      </p:sp>
      <p:sp>
        <p:nvSpPr>
          <p:cNvPr id="1048629" name="TextBox 8"/>
          <p:cNvSpPr txBox="1"/>
          <p:nvPr/>
        </p:nvSpPr>
        <p:spPr>
          <a:xfrm>
            <a:off x="3396376" y="3666137"/>
            <a:ext cx="806185" cy="574453"/>
          </a:xfrm>
          <a:prstGeom prst="rect">
            <a:avLst/>
          </a:prstGeom>
          <a:noFill/>
        </p:spPr>
        <p:txBody>
          <a:bodyPr wrap="square" tIns="0" bIns="0" rtlCol="0" anchor="ctr">
            <a:spAutoFit/>
          </a:bodyPr>
          <a:lstStyle/>
          <a:p>
            <a:r>
              <a:rPr lang="en-US" altLang="ko-KR" sz="3733" b="1" dirty="0">
                <a:cs typeface="Arial" pitchFamily="34" charset="0"/>
              </a:rPr>
              <a:t>0</a:t>
            </a:r>
            <a:r>
              <a:rPr lang="en-US" altLang="id" sz="3733" b="1" dirty="0">
                <a:cs typeface="Arial" pitchFamily="34" charset="0"/>
              </a:rPr>
              <a:t>2</a:t>
            </a:r>
            <a:endParaRPr lang="zh-CN" altLang="en-US" sz="2400" dirty="0"/>
          </a:p>
        </p:txBody>
      </p:sp>
      <p:sp>
        <p:nvSpPr>
          <p:cNvPr id="1048630" name="TextBox 9"/>
          <p:cNvSpPr txBox="1"/>
          <p:nvPr/>
        </p:nvSpPr>
        <p:spPr>
          <a:xfrm>
            <a:off x="6246600" y="5186325"/>
            <a:ext cx="806185" cy="574453"/>
          </a:xfrm>
          <a:prstGeom prst="rect">
            <a:avLst/>
          </a:prstGeom>
          <a:noFill/>
        </p:spPr>
        <p:txBody>
          <a:bodyPr wrap="square" tIns="0" bIns="0" rtlCol="0" anchor="ctr">
            <a:spAutoFit/>
          </a:bodyPr>
          <a:lstStyle/>
          <a:p>
            <a:r>
              <a:rPr lang="en-US" altLang="ko-KR" sz="3733" b="1" dirty="0">
                <a:solidFill>
                  <a:schemeClr val="bg1"/>
                </a:solidFill>
                <a:cs typeface="Arial" pitchFamily="34" charset="0"/>
              </a:rPr>
              <a:t>0</a:t>
            </a:r>
            <a:r>
              <a:rPr lang="en-US" altLang="id" sz="3733" b="1" dirty="0">
                <a:solidFill>
                  <a:schemeClr val="bg1"/>
                </a:solidFill>
                <a:cs typeface="Arial" pitchFamily="34" charset="0"/>
              </a:rPr>
              <a:t>3</a:t>
            </a:r>
            <a:endParaRPr lang="zh-CN" altLang="en-US" sz="2400" dirty="0"/>
          </a:p>
        </p:txBody>
      </p:sp>
      <p:grpSp>
        <p:nvGrpSpPr>
          <p:cNvPr id="78" name="Group 11"/>
          <p:cNvGrpSpPr/>
          <p:nvPr/>
        </p:nvGrpSpPr>
        <p:grpSpPr>
          <a:xfrm>
            <a:off x="1845112" y="1867305"/>
            <a:ext cx="4401488" cy="1968115"/>
            <a:chOff x="1447617" y="938652"/>
            <a:chExt cx="3410601" cy="1476084"/>
          </a:xfrm>
        </p:grpSpPr>
        <p:sp>
          <p:nvSpPr>
            <p:cNvPr id="1048632" name="TextBox 12"/>
            <p:cNvSpPr txBox="1"/>
            <p:nvPr/>
          </p:nvSpPr>
          <p:spPr>
            <a:xfrm>
              <a:off x="1454023" y="2160820"/>
              <a:ext cx="3023679" cy="253916"/>
            </a:xfrm>
            <a:prstGeom prst="rect">
              <a:avLst/>
            </a:prstGeom>
            <a:noFill/>
          </p:spPr>
          <p:txBody>
            <a:bodyPr wrap="square" rtlCol="0" anchor="ctr">
              <a:spAutoFit/>
            </a:bodyPr>
            <a:lstStyle/>
            <a:p>
              <a:r>
                <a:rPr lang="en-US" altLang="ko-KR" sz="1600" dirty="0">
                  <a:solidFill>
                    <a:schemeClr val="tx1">
                      <a:lumMod val="75000"/>
                      <a:lumOff val="25000"/>
                    </a:schemeClr>
                  </a:solidFill>
                  <a:cs typeface="Arial" pitchFamily="34" charset="0"/>
                </a:rPr>
                <a:t> </a:t>
              </a:r>
            </a:p>
          </p:txBody>
        </p:sp>
        <p:sp>
          <p:nvSpPr>
            <p:cNvPr id="1048633" name="TextBox 13"/>
            <p:cNvSpPr txBox="1"/>
            <p:nvPr/>
          </p:nvSpPr>
          <p:spPr>
            <a:xfrm>
              <a:off x="1447617" y="938652"/>
              <a:ext cx="3410601" cy="623247"/>
            </a:xfrm>
            <a:prstGeom prst="rect">
              <a:avLst/>
            </a:prstGeom>
            <a:noFill/>
          </p:spPr>
          <p:txBody>
            <a:bodyPr wrap="square" rtlCol="0" anchor="ctr">
              <a:spAutoFit/>
            </a:bodyPr>
            <a:lstStyle/>
            <a:p>
              <a:r>
                <a:rPr lang="en-US" sz="2400" dirty="0" err="1"/>
                <a:t>Membantu</a:t>
              </a:r>
              <a:r>
                <a:rPr lang="en-US" sz="2400" dirty="0"/>
                <a:t> guru </a:t>
              </a:r>
              <a:r>
                <a:rPr lang="en-US" sz="2400" dirty="0" err="1"/>
                <a:t>dalam</a:t>
              </a:r>
              <a:r>
                <a:rPr lang="en-US" sz="2400" dirty="0"/>
                <a:t> </a:t>
              </a:r>
              <a:r>
                <a:rPr lang="en-US" sz="2400" dirty="0" err="1"/>
                <a:t>memahami</a:t>
              </a:r>
              <a:r>
                <a:rPr lang="en-US" sz="2400" dirty="0"/>
                <a:t> strategi </a:t>
              </a:r>
              <a:r>
                <a:rPr lang="en-US" sz="2400" dirty="0" err="1"/>
                <a:t>pembelajaran</a:t>
              </a:r>
              <a:endParaRPr lang="id-ID" sz="2400" dirty="0">
                <a:latin typeface="Times New Roman" panose="02020603050405020304" pitchFamily="18" charset="0"/>
                <a:ea typeface="Segoe UI Emoji" pitchFamily="34" charset="0"/>
                <a:cs typeface="Times New Roman" panose="02020603050405020304" pitchFamily="18" charset="0"/>
              </a:endParaRPr>
            </a:p>
          </p:txBody>
        </p:sp>
      </p:grpSp>
      <p:grpSp>
        <p:nvGrpSpPr>
          <p:cNvPr id="79" name="Group 14"/>
          <p:cNvGrpSpPr/>
          <p:nvPr/>
        </p:nvGrpSpPr>
        <p:grpSpPr>
          <a:xfrm>
            <a:off x="1853379" y="3393082"/>
            <a:ext cx="7043034" cy="2542745"/>
            <a:chOff x="1454023" y="507679"/>
            <a:chExt cx="5457467" cy="1907057"/>
          </a:xfrm>
        </p:grpSpPr>
        <p:sp>
          <p:nvSpPr>
            <p:cNvPr id="1048634" name="TextBox 15"/>
            <p:cNvSpPr txBox="1"/>
            <p:nvPr/>
          </p:nvSpPr>
          <p:spPr>
            <a:xfrm>
              <a:off x="1454023" y="2160820"/>
              <a:ext cx="3023679" cy="253916"/>
            </a:xfrm>
            <a:prstGeom prst="rect">
              <a:avLst/>
            </a:prstGeom>
            <a:noFill/>
          </p:spPr>
          <p:txBody>
            <a:bodyPr wrap="square" rtlCol="0" anchor="ctr">
              <a:spAutoFit/>
            </a:bodyPr>
            <a:lstStyle/>
            <a:p>
              <a:r>
                <a:rPr lang="en-US" altLang="ko-KR" sz="1600" dirty="0">
                  <a:solidFill>
                    <a:schemeClr val="tx1">
                      <a:lumMod val="75000"/>
                      <a:lumOff val="25000"/>
                    </a:schemeClr>
                  </a:solidFill>
                  <a:cs typeface="Arial" pitchFamily="34" charset="0"/>
                </a:rPr>
                <a:t> </a:t>
              </a:r>
              <a:endParaRPr lang="ko-KR" altLang="en-US" sz="1600" dirty="0">
                <a:solidFill>
                  <a:schemeClr val="tx1">
                    <a:lumMod val="75000"/>
                    <a:lumOff val="25000"/>
                  </a:schemeClr>
                </a:solidFill>
                <a:cs typeface="Arial" pitchFamily="34" charset="0"/>
              </a:endParaRPr>
            </a:p>
          </p:txBody>
        </p:sp>
        <p:sp>
          <p:nvSpPr>
            <p:cNvPr id="1048635" name="TextBox 16"/>
            <p:cNvSpPr txBox="1"/>
            <p:nvPr/>
          </p:nvSpPr>
          <p:spPr>
            <a:xfrm>
              <a:off x="3396570" y="507679"/>
              <a:ext cx="3514920" cy="623247"/>
            </a:xfrm>
            <a:prstGeom prst="rect">
              <a:avLst/>
            </a:prstGeom>
            <a:noFill/>
          </p:spPr>
          <p:txBody>
            <a:bodyPr wrap="square" rtlCol="0" anchor="ctr">
              <a:spAutoFit/>
            </a:bodyPr>
            <a:lstStyle/>
            <a:p>
              <a:pPr lvl="0"/>
              <a:r>
                <a:rPr lang="en-US" sz="2400" dirty="0" err="1"/>
                <a:t>Membantu</a:t>
              </a:r>
              <a:r>
                <a:rPr lang="en-US" sz="2400" dirty="0"/>
                <a:t> guru </a:t>
              </a:r>
              <a:r>
                <a:rPr lang="en-US" sz="2400" dirty="0" err="1"/>
                <a:t>dalam</a:t>
              </a:r>
              <a:r>
                <a:rPr lang="en-US" sz="2400" dirty="0"/>
                <a:t> </a:t>
              </a:r>
              <a:r>
                <a:rPr lang="en-US" sz="2400" dirty="0" err="1"/>
                <a:t>menyusun</a:t>
              </a:r>
              <a:r>
                <a:rPr lang="en-US" sz="2400" dirty="0"/>
                <a:t> </a:t>
              </a:r>
              <a:r>
                <a:rPr lang="en-US" sz="2400" dirty="0" err="1"/>
                <a:t>berbagai</a:t>
              </a:r>
              <a:r>
                <a:rPr lang="en-US" sz="2400" dirty="0"/>
                <a:t> </a:t>
              </a:r>
              <a:r>
                <a:rPr lang="en-US" sz="2400" dirty="0" err="1"/>
                <a:t>pengalaman</a:t>
              </a:r>
              <a:r>
                <a:rPr lang="en-US" sz="2400" dirty="0"/>
                <a:t> </a:t>
              </a:r>
              <a:r>
                <a:rPr lang="en-US" sz="2400" dirty="0" err="1"/>
                <a:t>belajar</a:t>
              </a:r>
              <a:endParaRPr lang="en-US" sz="2400" dirty="0">
                <a:solidFill>
                  <a:srgbClr val="231F20"/>
                </a:solidFill>
                <a:latin typeface="Times New Roman" panose="02020603050405020304" pitchFamily="18" charset="0"/>
                <a:ea typeface="Segoe UI Emoji" pitchFamily="34" charset="0"/>
                <a:cs typeface="Times New Roman" panose="02020603050405020304" pitchFamily="18" charset="0"/>
                <a:sym typeface="Indie Flower"/>
              </a:endParaRPr>
            </a:p>
          </p:txBody>
        </p:sp>
      </p:grpSp>
      <p:grpSp>
        <p:nvGrpSpPr>
          <p:cNvPr id="80" name="Group 17"/>
          <p:cNvGrpSpPr/>
          <p:nvPr/>
        </p:nvGrpSpPr>
        <p:grpSpPr>
          <a:xfrm>
            <a:off x="7555090" y="2588919"/>
            <a:ext cx="3910420" cy="1077218"/>
            <a:chOff x="1448989" y="1606822"/>
            <a:chExt cx="3030085" cy="807914"/>
          </a:xfrm>
        </p:grpSpPr>
        <p:sp>
          <p:nvSpPr>
            <p:cNvPr id="1048636" name="TextBox 18"/>
            <p:cNvSpPr txBox="1"/>
            <p:nvPr/>
          </p:nvSpPr>
          <p:spPr>
            <a:xfrm>
              <a:off x="1454023" y="2160820"/>
              <a:ext cx="3023679" cy="253916"/>
            </a:xfrm>
            <a:prstGeom prst="rect">
              <a:avLst/>
            </a:prstGeom>
            <a:noFill/>
          </p:spPr>
          <p:txBody>
            <a:bodyPr wrap="square" rtlCol="0" anchor="ctr">
              <a:spAutoFit/>
            </a:bodyPr>
            <a:lstStyle/>
            <a:p>
              <a:r>
                <a:rPr lang="en-US" altLang="ko-KR" sz="1600" dirty="0">
                  <a:solidFill>
                    <a:schemeClr val="tx1">
                      <a:lumMod val="75000"/>
                      <a:lumOff val="25000"/>
                    </a:schemeClr>
                  </a:solidFill>
                  <a:cs typeface="Arial" pitchFamily="34" charset="0"/>
                </a:rPr>
                <a:t> </a:t>
              </a:r>
              <a:endParaRPr lang="ko-KR" altLang="en-US" sz="1600" dirty="0">
                <a:solidFill>
                  <a:schemeClr val="tx1">
                    <a:lumMod val="75000"/>
                    <a:lumOff val="25000"/>
                  </a:schemeClr>
                </a:solidFill>
                <a:cs typeface="Arial" pitchFamily="34" charset="0"/>
              </a:endParaRPr>
            </a:p>
          </p:txBody>
        </p:sp>
        <p:sp>
          <p:nvSpPr>
            <p:cNvPr id="1048637" name="TextBox 19"/>
            <p:cNvSpPr txBox="1"/>
            <p:nvPr/>
          </p:nvSpPr>
          <p:spPr>
            <a:xfrm>
              <a:off x="1448989" y="1606822"/>
              <a:ext cx="3030085" cy="253916"/>
            </a:xfrm>
            <a:prstGeom prst="rect">
              <a:avLst/>
            </a:prstGeom>
            <a:noFill/>
          </p:spPr>
          <p:txBody>
            <a:bodyPr wrap="square" rtlCol="0" anchor="ctr">
              <a:spAutoFit/>
            </a:bodyPr>
            <a:lstStyle/>
            <a:p>
              <a:endParaRPr lang="ko-KR" altLang="en-US" sz="1600" b="1" dirty="0">
                <a:solidFill>
                  <a:schemeClr val="accent2"/>
                </a:solidFill>
                <a:cs typeface="Arial" pitchFamily="34" charset="0"/>
              </a:endParaRPr>
            </a:p>
          </p:txBody>
        </p:sp>
      </p:grpSp>
      <p:sp>
        <p:nvSpPr>
          <p:cNvPr id="28" name="Google Shape;1052;p39">
            <a:extLst>
              <a:ext uri="{FF2B5EF4-FFF2-40B4-BE49-F238E27FC236}">
                <a16:creationId xmlns:a16="http://schemas.microsoft.com/office/drawing/2014/main" id="{47C473F1-89DB-8D48-AB8D-F92E042659A4}"/>
              </a:ext>
            </a:extLst>
          </p:cNvPr>
          <p:cNvSpPr txBox="1">
            <a:spLocks/>
          </p:cNvSpPr>
          <p:nvPr/>
        </p:nvSpPr>
        <p:spPr>
          <a:xfrm>
            <a:off x="508000" y="282662"/>
            <a:ext cx="11477201" cy="1007600"/>
          </a:xfrm>
          <a:prstGeom prst="rect">
            <a:avLst/>
          </a:prstGeom>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en-US" dirty="0"/>
              <a:t>Piet </a:t>
            </a:r>
            <a:r>
              <a:rPr lang="en-US" dirty="0" err="1"/>
              <a:t>Sahertian</a:t>
            </a:r>
            <a:r>
              <a:rPr lang="en-US" dirty="0"/>
              <a:t> </a:t>
            </a:r>
            <a:r>
              <a:rPr lang="en-US" dirty="0" err="1"/>
              <a:t>menjelaskan</a:t>
            </a:r>
            <a:r>
              <a:rPr lang="en-US" dirty="0"/>
              <a:t> </a:t>
            </a:r>
            <a:r>
              <a:rPr lang="en-US" dirty="0" err="1"/>
              <a:t>uraian</a:t>
            </a:r>
            <a:r>
              <a:rPr lang="en-US" dirty="0"/>
              <a:t> </a:t>
            </a:r>
            <a:r>
              <a:rPr lang="en-US" dirty="0" err="1"/>
              <a:t>tugas</a:t>
            </a:r>
            <a:r>
              <a:rPr lang="en-US" dirty="0"/>
              <a:t> </a:t>
            </a:r>
            <a:r>
              <a:rPr lang="en-US" dirty="0" err="1"/>
              <a:t>kepala</a:t>
            </a:r>
            <a:r>
              <a:rPr lang="en-US" dirty="0"/>
              <a:t> </a:t>
            </a:r>
            <a:r>
              <a:rPr lang="en-US" dirty="0" err="1"/>
              <a:t>sekolah</a:t>
            </a:r>
            <a:r>
              <a:rPr lang="en-US" dirty="0"/>
              <a:t> </a:t>
            </a:r>
            <a:r>
              <a:rPr lang="en-US" dirty="0" err="1"/>
              <a:t>sebagai</a:t>
            </a:r>
            <a:r>
              <a:rPr lang="en-US" dirty="0"/>
              <a:t> </a:t>
            </a:r>
            <a:r>
              <a:rPr lang="en-US" dirty="0" err="1"/>
              <a:t>pembina</a:t>
            </a:r>
            <a:r>
              <a:rPr lang="en-US" dirty="0"/>
              <a:t> </a:t>
            </a:r>
            <a:r>
              <a:rPr lang="en-US" dirty="0" err="1"/>
              <a:t>maupun</a:t>
            </a:r>
            <a:r>
              <a:rPr lang="en-US" dirty="0"/>
              <a:t> supervisor </a:t>
            </a:r>
            <a:r>
              <a:rPr lang="en-US" dirty="0" err="1"/>
              <a:t>sebagai</a:t>
            </a:r>
            <a:r>
              <a:rPr lang="en-US" dirty="0"/>
              <a:t> </a:t>
            </a:r>
            <a:r>
              <a:rPr lang="en-US" dirty="0" err="1"/>
              <a:t>berikut</a:t>
            </a:r>
            <a:r>
              <a:rPr lang="en-US" dirty="0"/>
              <a:t>:</a:t>
            </a:r>
            <a:endParaRPr lang="en-US" b="1" dirty="0">
              <a:latin typeface="Felix Titling" pitchFamily="82" charset="0"/>
            </a:endParaRPr>
          </a:p>
        </p:txBody>
      </p:sp>
      <p:sp>
        <p:nvSpPr>
          <p:cNvPr id="6" name="Persegi Panjang 5">
            <a:extLst>
              <a:ext uri="{FF2B5EF4-FFF2-40B4-BE49-F238E27FC236}">
                <a16:creationId xmlns:a16="http://schemas.microsoft.com/office/drawing/2014/main" id="{A7F9ECF8-A1BB-8643-AA32-7C172FD81100}"/>
              </a:ext>
            </a:extLst>
          </p:cNvPr>
          <p:cNvSpPr/>
          <p:nvPr/>
        </p:nvSpPr>
        <p:spPr>
          <a:xfrm>
            <a:off x="7134374" y="4873386"/>
            <a:ext cx="4536115" cy="830997"/>
          </a:xfrm>
          <a:prstGeom prst="rect">
            <a:avLst/>
          </a:prstGeom>
        </p:spPr>
        <p:txBody>
          <a:bodyPr wrap="square">
            <a:spAutoFit/>
          </a:bodyPr>
          <a:lstStyle/>
          <a:p>
            <a:pPr lvl="0">
              <a:spcAft>
                <a:spcPts val="1000"/>
              </a:spcAft>
            </a:pPr>
            <a:r>
              <a:rPr lang="en-US" sz="2400" dirty="0" err="1"/>
              <a:t>Membantu</a:t>
            </a:r>
            <a:r>
              <a:rPr lang="en-US" sz="2400" dirty="0"/>
              <a:t> guru </a:t>
            </a:r>
            <a:r>
              <a:rPr lang="en-US" sz="2400" dirty="0" err="1"/>
              <a:t>dalam</a:t>
            </a:r>
            <a:r>
              <a:rPr lang="en-US" sz="2400" dirty="0"/>
              <a:t> </a:t>
            </a:r>
            <a:r>
              <a:rPr lang="en-US" sz="2400" dirty="0" err="1"/>
              <a:t>merumuskan</a:t>
            </a:r>
            <a:r>
              <a:rPr lang="en-US" sz="2400" dirty="0"/>
              <a:t> </a:t>
            </a:r>
            <a:r>
              <a:rPr lang="en-US" sz="2400" dirty="0" err="1"/>
              <a:t>tujuan</a:t>
            </a:r>
            <a:r>
              <a:rPr lang="en-US" sz="2400" dirty="0"/>
              <a:t> </a:t>
            </a:r>
            <a:r>
              <a:rPr lang="en-US" sz="2400" dirty="0" err="1"/>
              <a:t>pembelajaran</a:t>
            </a:r>
            <a:endParaRPr lang="id-ID"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73527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barn(inVertical)">
                                      <p:cBhvr>
                                        <p:cTn id="7" dur="1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5" name="Oval 4"/>
          <p:cNvSpPr/>
          <p:nvPr/>
        </p:nvSpPr>
        <p:spPr>
          <a:xfrm>
            <a:off x="896965" y="2253719"/>
            <a:ext cx="924552" cy="92455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1048627" name="Oval 6"/>
          <p:cNvSpPr/>
          <p:nvPr/>
        </p:nvSpPr>
        <p:spPr>
          <a:xfrm>
            <a:off x="4622029" y="3623776"/>
            <a:ext cx="924552" cy="92455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1048628" name="TextBox 7"/>
          <p:cNvSpPr txBox="1"/>
          <p:nvPr/>
        </p:nvSpPr>
        <p:spPr>
          <a:xfrm>
            <a:off x="956150" y="2428769"/>
            <a:ext cx="806185" cy="574453"/>
          </a:xfrm>
          <a:prstGeom prst="rect">
            <a:avLst/>
          </a:prstGeom>
          <a:noFill/>
        </p:spPr>
        <p:txBody>
          <a:bodyPr wrap="square" tIns="0" bIns="0" rtlCol="0" anchor="ctr">
            <a:spAutoFit/>
          </a:bodyPr>
          <a:lstStyle/>
          <a:p>
            <a:r>
              <a:rPr lang="en-US" altLang="ko-KR" sz="3733" b="1" dirty="0">
                <a:cs typeface="Arial" pitchFamily="34" charset="0"/>
              </a:rPr>
              <a:t>04</a:t>
            </a:r>
          </a:p>
        </p:txBody>
      </p:sp>
      <p:sp>
        <p:nvSpPr>
          <p:cNvPr id="1048631" name="TextBox 10"/>
          <p:cNvSpPr txBox="1"/>
          <p:nvPr/>
        </p:nvSpPr>
        <p:spPr>
          <a:xfrm>
            <a:off x="4765796" y="3798826"/>
            <a:ext cx="806185" cy="574453"/>
          </a:xfrm>
          <a:prstGeom prst="rect">
            <a:avLst/>
          </a:prstGeom>
          <a:noFill/>
        </p:spPr>
        <p:txBody>
          <a:bodyPr wrap="square" tIns="0" bIns="0" rtlCol="0" anchor="ctr">
            <a:spAutoFit/>
          </a:bodyPr>
          <a:lstStyle/>
          <a:p>
            <a:r>
              <a:rPr lang="en-US" altLang="ko-KR" sz="3733" b="1" dirty="0">
                <a:cs typeface="Arial" pitchFamily="34" charset="0"/>
              </a:rPr>
              <a:t>05</a:t>
            </a:r>
          </a:p>
        </p:txBody>
      </p:sp>
      <p:grpSp>
        <p:nvGrpSpPr>
          <p:cNvPr id="78" name="Group 11"/>
          <p:cNvGrpSpPr/>
          <p:nvPr/>
        </p:nvGrpSpPr>
        <p:grpSpPr>
          <a:xfrm>
            <a:off x="1853379" y="2277377"/>
            <a:ext cx="5334820" cy="1558034"/>
            <a:chOff x="1454023" y="1246210"/>
            <a:chExt cx="4133816" cy="1168526"/>
          </a:xfrm>
        </p:grpSpPr>
        <p:sp>
          <p:nvSpPr>
            <p:cNvPr id="1048632" name="TextBox 12"/>
            <p:cNvSpPr txBox="1"/>
            <p:nvPr/>
          </p:nvSpPr>
          <p:spPr>
            <a:xfrm>
              <a:off x="1454023" y="2160820"/>
              <a:ext cx="3023679" cy="253916"/>
            </a:xfrm>
            <a:prstGeom prst="rect">
              <a:avLst/>
            </a:prstGeom>
            <a:noFill/>
          </p:spPr>
          <p:txBody>
            <a:bodyPr wrap="square" rtlCol="0" anchor="ctr">
              <a:spAutoFit/>
            </a:bodyPr>
            <a:lstStyle/>
            <a:p>
              <a:r>
                <a:rPr lang="en-US" altLang="ko-KR" sz="1600" dirty="0">
                  <a:solidFill>
                    <a:schemeClr val="tx1">
                      <a:lumMod val="75000"/>
                      <a:lumOff val="25000"/>
                    </a:schemeClr>
                  </a:solidFill>
                  <a:cs typeface="Arial" pitchFamily="34" charset="0"/>
                </a:rPr>
                <a:t> </a:t>
              </a:r>
            </a:p>
          </p:txBody>
        </p:sp>
        <p:sp>
          <p:nvSpPr>
            <p:cNvPr id="1048633" name="TextBox 13"/>
            <p:cNvSpPr txBox="1"/>
            <p:nvPr/>
          </p:nvSpPr>
          <p:spPr>
            <a:xfrm>
              <a:off x="1547268" y="1246210"/>
              <a:ext cx="4040571" cy="623248"/>
            </a:xfrm>
            <a:prstGeom prst="rect">
              <a:avLst/>
            </a:prstGeom>
            <a:noFill/>
          </p:spPr>
          <p:txBody>
            <a:bodyPr wrap="square" rtlCol="0" anchor="ctr">
              <a:spAutoFit/>
            </a:bodyPr>
            <a:lstStyle/>
            <a:p>
              <a:pPr lvl="0">
                <a:spcAft>
                  <a:spcPts val="1000"/>
                </a:spcAft>
              </a:pPr>
              <a:r>
                <a:rPr lang="en-US" sz="2400" dirty="0" err="1"/>
                <a:t>Membantu</a:t>
              </a:r>
              <a:r>
                <a:rPr lang="en-US" sz="2400" dirty="0"/>
                <a:t> guru </a:t>
              </a:r>
              <a:r>
                <a:rPr lang="en-US" sz="2400" dirty="0" err="1"/>
                <a:t>dalam</a:t>
              </a:r>
              <a:r>
                <a:rPr lang="en-US" sz="2400" dirty="0"/>
                <a:t> </a:t>
              </a:r>
              <a:r>
                <a:rPr lang="en-US" sz="2400" dirty="0" err="1"/>
                <a:t>meningkatkan</a:t>
              </a:r>
              <a:r>
                <a:rPr lang="en-US" sz="2400" dirty="0"/>
                <a:t> </a:t>
              </a:r>
              <a:r>
                <a:rPr lang="en-US" sz="2400" dirty="0" err="1"/>
                <a:t>keterampilan</a:t>
              </a:r>
              <a:r>
                <a:rPr lang="en-US" sz="2400" dirty="0"/>
                <a:t> </a:t>
              </a:r>
              <a:r>
                <a:rPr lang="en-US" sz="2400" dirty="0" err="1"/>
                <a:t>mengajar</a:t>
              </a:r>
              <a:r>
                <a:rPr lang="id-ID" sz="2400" dirty="0">
                  <a:effectLst/>
                </a:rPr>
                <a:t> </a:t>
              </a:r>
              <a:endParaRPr lang="id-ID" sz="2400" dirty="0">
                <a:latin typeface="Times New Roman" panose="02020603050405020304" pitchFamily="18" charset="0"/>
                <a:ea typeface="Calibri" panose="020F0502020204030204" pitchFamily="34" charset="0"/>
                <a:cs typeface="Times New Roman" panose="02020603050405020304" pitchFamily="18" charset="0"/>
              </a:endParaRPr>
            </a:p>
          </p:txBody>
        </p:sp>
      </p:grpSp>
      <p:grpSp>
        <p:nvGrpSpPr>
          <p:cNvPr id="80" name="Group 17"/>
          <p:cNvGrpSpPr/>
          <p:nvPr/>
        </p:nvGrpSpPr>
        <p:grpSpPr>
          <a:xfrm>
            <a:off x="8571090" y="1334489"/>
            <a:ext cx="3910420" cy="1077218"/>
            <a:chOff x="1448989" y="1606822"/>
            <a:chExt cx="3030085" cy="807914"/>
          </a:xfrm>
        </p:grpSpPr>
        <p:sp>
          <p:nvSpPr>
            <p:cNvPr id="1048636" name="TextBox 18"/>
            <p:cNvSpPr txBox="1"/>
            <p:nvPr/>
          </p:nvSpPr>
          <p:spPr>
            <a:xfrm>
              <a:off x="1454023" y="2160820"/>
              <a:ext cx="3023679" cy="253916"/>
            </a:xfrm>
            <a:prstGeom prst="rect">
              <a:avLst/>
            </a:prstGeom>
            <a:noFill/>
          </p:spPr>
          <p:txBody>
            <a:bodyPr wrap="square" rtlCol="0" anchor="ctr">
              <a:spAutoFit/>
            </a:bodyPr>
            <a:lstStyle/>
            <a:p>
              <a:r>
                <a:rPr lang="en-US" altLang="ko-KR" sz="1600" dirty="0">
                  <a:solidFill>
                    <a:schemeClr val="tx1">
                      <a:lumMod val="75000"/>
                      <a:lumOff val="25000"/>
                    </a:schemeClr>
                  </a:solidFill>
                  <a:cs typeface="Arial" pitchFamily="34" charset="0"/>
                </a:rPr>
                <a:t> </a:t>
              </a:r>
              <a:endParaRPr lang="ko-KR" altLang="en-US" sz="1600" dirty="0">
                <a:solidFill>
                  <a:schemeClr val="tx1">
                    <a:lumMod val="75000"/>
                    <a:lumOff val="25000"/>
                  </a:schemeClr>
                </a:solidFill>
                <a:cs typeface="Arial" pitchFamily="34" charset="0"/>
              </a:endParaRPr>
            </a:p>
          </p:txBody>
        </p:sp>
        <p:sp>
          <p:nvSpPr>
            <p:cNvPr id="1048637" name="TextBox 19"/>
            <p:cNvSpPr txBox="1"/>
            <p:nvPr/>
          </p:nvSpPr>
          <p:spPr>
            <a:xfrm>
              <a:off x="1448989" y="1606822"/>
              <a:ext cx="3030085" cy="253916"/>
            </a:xfrm>
            <a:prstGeom prst="rect">
              <a:avLst/>
            </a:prstGeom>
            <a:noFill/>
          </p:spPr>
          <p:txBody>
            <a:bodyPr wrap="square" rtlCol="0" anchor="ctr">
              <a:spAutoFit/>
            </a:bodyPr>
            <a:lstStyle/>
            <a:p>
              <a:endParaRPr lang="ko-KR" altLang="en-US" sz="1600" b="1" dirty="0">
                <a:solidFill>
                  <a:schemeClr val="accent2"/>
                </a:solidFill>
                <a:cs typeface="Arial" pitchFamily="34" charset="0"/>
              </a:endParaRPr>
            </a:p>
          </p:txBody>
        </p:sp>
      </p:grpSp>
      <p:grpSp>
        <p:nvGrpSpPr>
          <p:cNvPr id="81" name="Group 20"/>
          <p:cNvGrpSpPr/>
          <p:nvPr/>
        </p:nvGrpSpPr>
        <p:grpSpPr>
          <a:xfrm>
            <a:off x="5546581" y="3407189"/>
            <a:ext cx="5377290" cy="1847017"/>
            <a:chOff x="1454023" y="1029473"/>
            <a:chExt cx="4166726" cy="1385263"/>
          </a:xfrm>
        </p:grpSpPr>
        <p:sp>
          <p:nvSpPr>
            <p:cNvPr id="1048638" name="TextBox 21"/>
            <p:cNvSpPr txBox="1"/>
            <p:nvPr/>
          </p:nvSpPr>
          <p:spPr>
            <a:xfrm>
              <a:off x="1454023" y="2160820"/>
              <a:ext cx="3023679" cy="253916"/>
            </a:xfrm>
            <a:prstGeom prst="rect">
              <a:avLst/>
            </a:prstGeom>
            <a:noFill/>
          </p:spPr>
          <p:txBody>
            <a:bodyPr wrap="square" rtlCol="0" anchor="ctr">
              <a:spAutoFit/>
            </a:bodyPr>
            <a:lstStyle/>
            <a:p>
              <a:r>
                <a:rPr lang="en-US" altLang="ko-KR" sz="1600" dirty="0">
                  <a:solidFill>
                    <a:schemeClr val="tx1">
                      <a:lumMod val="75000"/>
                      <a:lumOff val="25000"/>
                    </a:schemeClr>
                  </a:solidFill>
                  <a:cs typeface="Arial" pitchFamily="34" charset="0"/>
                </a:rPr>
                <a:t> </a:t>
              </a:r>
              <a:endParaRPr lang="ko-KR" altLang="en-US" sz="1600" dirty="0">
                <a:solidFill>
                  <a:schemeClr val="tx1">
                    <a:lumMod val="75000"/>
                    <a:lumOff val="25000"/>
                  </a:schemeClr>
                </a:solidFill>
                <a:cs typeface="Arial" pitchFamily="34" charset="0"/>
              </a:endParaRPr>
            </a:p>
          </p:txBody>
        </p:sp>
        <p:sp>
          <p:nvSpPr>
            <p:cNvPr id="1048639" name="TextBox 22"/>
            <p:cNvSpPr txBox="1"/>
            <p:nvPr/>
          </p:nvSpPr>
          <p:spPr>
            <a:xfrm>
              <a:off x="1580178" y="1029473"/>
              <a:ext cx="4040571" cy="900247"/>
            </a:xfrm>
            <a:prstGeom prst="rect">
              <a:avLst/>
            </a:prstGeom>
            <a:noFill/>
          </p:spPr>
          <p:txBody>
            <a:bodyPr wrap="square" rtlCol="0" anchor="ctr">
              <a:spAutoFit/>
            </a:bodyPr>
            <a:lstStyle/>
            <a:p>
              <a:pPr lvl="0">
                <a:spcAft>
                  <a:spcPts val="1000"/>
                </a:spcAft>
              </a:pPr>
              <a:r>
                <a:rPr lang="en-US" sz="2400" dirty="0" err="1"/>
                <a:t>Membantu</a:t>
              </a:r>
              <a:r>
                <a:rPr lang="en-US" sz="2400" dirty="0"/>
                <a:t> guru </a:t>
              </a:r>
              <a:r>
                <a:rPr lang="en-US" sz="2400" dirty="0" err="1"/>
                <a:t>dalam</a:t>
              </a:r>
              <a:r>
                <a:rPr lang="en-US" sz="2400" dirty="0"/>
                <a:t> </a:t>
              </a:r>
              <a:r>
                <a:rPr lang="en-US" sz="2400" dirty="0" err="1"/>
                <a:t>mengelola</a:t>
              </a:r>
              <a:r>
                <a:rPr lang="en-US" sz="2400" dirty="0"/>
                <a:t> </a:t>
              </a:r>
              <a:r>
                <a:rPr lang="en-US" sz="2400" dirty="0" err="1"/>
                <a:t>kelas</a:t>
              </a:r>
              <a:r>
                <a:rPr lang="en-US" sz="2400" dirty="0"/>
                <a:t> dan </a:t>
              </a:r>
              <a:r>
                <a:rPr lang="en-US" sz="2400" dirty="0" err="1"/>
                <a:t>mendinamisasikan</a:t>
              </a:r>
              <a:r>
                <a:rPr lang="en-US" sz="2400" dirty="0"/>
                <a:t> </a:t>
              </a:r>
              <a:r>
                <a:rPr lang="en-US" sz="2400" dirty="0" err="1"/>
                <a:t>kelas</a:t>
              </a:r>
              <a:r>
                <a:rPr lang="en-US" sz="2400" dirty="0"/>
                <a:t> </a:t>
              </a:r>
              <a:r>
                <a:rPr lang="en-US" sz="2400" dirty="0" err="1"/>
                <a:t>sebagai</a:t>
              </a:r>
              <a:r>
                <a:rPr lang="en-US" sz="2400" dirty="0"/>
                <a:t> </a:t>
              </a:r>
              <a:r>
                <a:rPr lang="en-US" sz="2400" dirty="0" err="1"/>
                <a:t>suatu</a:t>
              </a:r>
              <a:r>
                <a:rPr lang="en-US" sz="2400" dirty="0"/>
                <a:t> proses </a:t>
              </a:r>
              <a:r>
                <a:rPr lang="en-US" sz="2400" dirty="0" err="1"/>
                <a:t>kelompok</a:t>
              </a:r>
              <a:r>
                <a:rPr lang="id-ID" sz="2400" dirty="0">
                  <a:effectLst/>
                </a:rPr>
                <a:t> </a:t>
              </a:r>
              <a:endParaRPr lang="id-ID" sz="2400" dirty="0">
                <a:latin typeface="Times New Roman" panose="02020603050405020304" pitchFamily="18"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3167008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36" name="Freeform: Shape 135">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8" name="Freeform: Shape 137">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Judul 1">
            <a:extLst>
              <a:ext uri="{FF2B5EF4-FFF2-40B4-BE49-F238E27FC236}">
                <a16:creationId xmlns:a16="http://schemas.microsoft.com/office/drawing/2014/main" id="{6FD068DE-582D-5D4E-8023-5CE6D89E38FB}"/>
              </a:ext>
            </a:extLst>
          </p:cNvPr>
          <p:cNvSpPr>
            <a:spLocks noGrp="1"/>
          </p:cNvSpPr>
          <p:nvPr>
            <p:ph type="ctrTitle"/>
          </p:nvPr>
        </p:nvSpPr>
        <p:spPr>
          <a:xfrm>
            <a:off x="2336995" y="1292469"/>
            <a:ext cx="7518009" cy="4273062"/>
          </a:xfrm>
        </p:spPr>
        <p:txBody>
          <a:bodyPr vert="horz" lIns="91440" tIns="45720" rIns="91440" bIns="45720" rtlCol="0" anchor="ctr">
            <a:normAutofit/>
          </a:bodyPr>
          <a:lstStyle/>
          <a:p>
            <a:r>
              <a:rPr lang="en-US" sz="3400" dirty="0">
                <a:solidFill>
                  <a:schemeClr val="bg1">
                    <a:lumMod val="95000"/>
                    <a:lumOff val="5000"/>
                  </a:schemeClr>
                </a:solidFill>
              </a:rPr>
              <a:t>Jadi </a:t>
            </a:r>
            <a:r>
              <a:rPr lang="en-US" sz="3400" dirty="0" err="1">
                <a:solidFill>
                  <a:schemeClr val="bg1">
                    <a:lumMod val="95000"/>
                    <a:lumOff val="5000"/>
                  </a:schemeClr>
                </a:solidFill>
              </a:rPr>
              <a:t>pembinaan</a:t>
            </a:r>
            <a:r>
              <a:rPr lang="en-US" sz="3400" dirty="0">
                <a:solidFill>
                  <a:schemeClr val="bg1">
                    <a:lumMod val="95000"/>
                    <a:lumOff val="5000"/>
                  </a:schemeClr>
                </a:solidFill>
              </a:rPr>
              <a:t> </a:t>
            </a:r>
            <a:r>
              <a:rPr lang="en-US" sz="3400" dirty="0" err="1">
                <a:solidFill>
                  <a:schemeClr val="bg1">
                    <a:lumMod val="95000"/>
                    <a:lumOff val="5000"/>
                  </a:schemeClr>
                </a:solidFill>
              </a:rPr>
              <a:t>profesional</a:t>
            </a:r>
            <a:r>
              <a:rPr lang="en-US" sz="3400" dirty="0">
                <a:solidFill>
                  <a:schemeClr val="bg1">
                    <a:lumMod val="95000"/>
                    <a:lumOff val="5000"/>
                  </a:schemeClr>
                </a:solidFill>
              </a:rPr>
              <a:t> oleh </a:t>
            </a:r>
            <a:r>
              <a:rPr lang="en-US" sz="3400" dirty="0" err="1">
                <a:solidFill>
                  <a:schemeClr val="bg1">
                    <a:lumMod val="95000"/>
                    <a:lumOff val="5000"/>
                  </a:schemeClr>
                </a:solidFill>
              </a:rPr>
              <a:t>kepala</a:t>
            </a:r>
            <a:r>
              <a:rPr lang="en-US" sz="3400" dirty="0">
                <a:solidFill>
                  <a:schemeClr val="bg1">
                    <a:lumMod val="95000"/>
                    <a:lumOff val="5000"/>
                  </a:schemeClr>
                </a:solidFill>
              </a:rPr>
              <a:t> </a:t>
            </a:r>
            <a:r>
              <a:rPr lang="en-US" sz="3400" dirty="0" err="1">
                <a:solidFill>
                  <a:schemeClr val="bg1">
                    <a:lumMod val="95000"/>
                    <a:lumOff val="5000"/>
                  </a:schemeClr>
                </a:solidFill>
              </a:rPr>
              <a:t>sekolah</a:t>
            </a:r>
            <a:r>
              <a:rPr lang="en-US" sz="3400" dirty="0">
                <a:solidFill>
                  <a:schemeClr val="bg1">
                    <a:lumMod val="95000"/>
                    <a:lumOff val="5000"/>
                  </a:schemeClr>
                </a:solidFill>
              </a:rPr>
              <a:t> </a:t>
            </a:r>
            <a:r>
              <a:rPr lang="en-US" sz="3400" dirty="0" err="1">
                <a:solidFill>
                  <a:schemeClr val="bg1">
                    <a:lumMod val="95000"/>
                    <a:lumOff val="5000"/>
                  </a:schemeClr>
                </a:solidFill>
              </a:rPr>
              <a:t>dalam</a:t>
            </a:r>
            <a:r>
              <a:rPr lang="en-US" sz="3400" dirty="0">
                <a:solidFill>
                  <a:schemeClr val="bg1">
                    <a:lumMod val="95000"/>
                    <a:lumOff val="5000"/>
                  </a:schemeClr>
                </a:solidFill>
              </a:rPr>
              <a:t> </a:t>
            </a:r>
            <a:r>
              <a:rPr lang="en-US" sz="3400" dirty="0" err="1">
                <a:solidFill>
                  <a:schemeClr val="bg1">
                    <a:lumMod val="95000"/>
                    <a:lumOff val="5000"/>
                  </a:schemeClr>
                </a:solidFill>
              </a:rPr>
              <a:t>meningkatkan</a:t>
            </a:r>
            <a:r>
              <a:rPr lang="en-US" sz="3400" dirty="0">
                <a:solidFill>
                  <a:schemeClr val="bg1">
                    <a:lumMod val="95000"/>
                    <a:lumOff val="5000"/>
                  </a:schemeClr>
                </a:solidFill>
              </a:rPr>
              <a:t> </a:t>
            </a:r>
            <a:r>
              <a:rPr lang="en-US" sz="3400" dirty="0" err="1">
                <a:solidFill>
                  <a:schemeClr val="bg1">
                    <a:lumMod val="95000"/>
                    <a:lumOff val="5000"/>
                  </a:schemeClr>
                </a:solidFill>
              </a:rPr>
              <a:t>kinerja</a:t>
            </a:r>
            <a:r>
              <a:rPr lang="en-US" sz="3400" dirty="0">
                <a:solidFill>
                  <a:schemeClr val="bg1">
                    <a:lumMod val="95000"/>
                    <a:lumOff val="5000"/>
                  </a:schemeClr>
                </a:solidFill>
              </a:rPr>
              <a:t> guru </a:t>
            </a:r>
            <a:r>
              <a:rPr lang="en-US" sz="3400" dirty="0" err="1">
                <a:solidFill>
                  <a:schemeClr val="bg1">
                    <a:lumMod val="95000"/>
                    <a:lumOff val="5000"/>
                  </a:schemeClr>
                </a:solidFill>
              </a:rPr>
              <a:t>berkaitan</a:t>
            </a:r>
            <a:r>
              <a:rPr lang="en-US" sz="3400" dirty="0">
                <a:solidFill>
                  <a:schemeClr val="bg1">
                    <a:lumMod val="95000"/>
                    <a:lumOff val="5000"/>
                  </a:schemeClr>
                </a:solidFill>
              </a:rPr>
              <a:t> </a:t>
            </a:r>
            <a:r>
              <a:rPr lang="en-US" sz="3400" dirty="0" err="1">
                <a:solidFill>
                  <a:schemeClr val="bg1">
                    <a:lumMod val="95000"/>
                    <a:lumOff val="5000"/>
                  </a:schemeClr>
                </a:solidFill>
              </a:rPr>
              <a:t>dengan</a:t>
            </a:r>
            <a:r>
              <a:rPr lang="en-US" sz="3400" dirty="0">
                <a:solidFill>
                  <a:schemeClr val="bg1">
                    <a:lumMod val="95000"/>
                    <a:lumOff val="5000"/>
                  </a:schemeClr>
                </a:solidFill>
              </a:rPr>
              <a:t> </a:t>
            </a:r>
            <a:r>
              <a:rPr lang="en-US" sz="3400" dirty="0" err="1">
                <a:solidFill>
                  <a:schemeClr val="bg1">
                    <a:lumMod val="95000"/>
                    <a:lumOff val="5000"/>
                  </a:schemeClr>
                </a:solidFill>
              </a:rPr>
              <a:t>pembelajaran</a:t>
            </a:r>
            <a:r>
              <a:rPr lang="en-US" sz="3400" dirty="0">
                <a:solidFill>
                  <a:schemeClr val="bg1">
                    <a:lumMod val="95000"/>
                    <a:lumOff val="5000"/>
                  </a:schemeClr>
                </a:solidFill>
              </a:rPr>
              <a:t> yang </a:t>
            </a:r>
            <a:r>
              <a:rPr lang="en-US" sz="3400" dirty="0" err="1">
                <a:solidFill>
                  <a:schemeClr val="bg1">
                    <a:lumMod val="95000"/>
                    <a:lumOff val="5000"/>
                  </a:schemeClr>
                </a:solidFill>
              </a:rPr>
              <a:t>meliputi</a:t>
            </a:r>
            <a:r>
              <a:rPr lang="en-US" sz="3400" dirty="0">
                <a:solidFill>
                  <a:schemeClr val="bg1">
                    <a:lumMod val="95000"/>
                    <a:lumOff val="5000"/>
                  </a:schemeClr>
                </a:solidFill>
              </a:rPr>
              <a:t> </a:t>
            </a:r>
            <a:r>
              <a:rPr lang="en-US" sz="3400" dirty="0" err="1">
                <a:solidFill>
                  <a:schemeClr val="bg1">
                    <a:lumMod val="95000"/>
                    <a:lumOff val="5000"/>
                  </a:schemeClr>
                </a:solidFill>
              </a:rPr>
              <a:t>merencanakan</a:t>
            </a:r>
            <a:r>
              <a:rPr lang="en-US" sz="3400" dirty="0">
                <a:solidFill>
                  <a:schemeClr val="bg1">
                    <a:lumMod val="95000"/>
                    <a:lumOff val="5000"/>
                  </a:schemeClr>
                </a:solidFill>
              </a:rPr>
              <a:t> </a:t>
            </a:r>
            <a:r>
              <a:rPr lang="en-US" sz="3400" dirty="0" err="1">
                <a:solidFill>
                  <a:schemeClr val="bg1">
                    <a:lumMod val="95000"/>
                    <a:lumOff val="5000"/>
                  </a:schemeClr>
                </a:solidFill>
              </a:rPr>
              <a:t>pembelajaran</a:t>
            </a:r>
            <a:r>
              <a:rPr lang="en-US" sz="3400" dirty="0">
                <a:solidFill>
                  <a:schemeClr val="bg1">
                    <a:lumMod val="95000"/>
                    <a:lumOff val="5000"/>
                  </a:schemeClr>
                </a:solidFill>
              </a:rPr>
              <a:t>, </a:t>
            </a:r>
            <a:r>
              <a:rPr lang="en-US" sz="3400" dirty="0" err="1">
                <a:solidFill>
                  <a:schemeClr val="bg1">
                    <a:lumMod val="95000"/>
                    <a:lumOff val="5000"/>
                  </a:schemeClr>
                </a:solidFill>
              </a:rPr>
              <a:t>melaksanakan</a:t>
            </a:r>
            <a:r>
              <a:rPr lang="en-US" sz="3400" dirty="0">
                <a:solidFill>
                  <a:schemeClr val="bg1">
                    <a:lumMod val="95000"/>
                    <a:lumOff val="5000"/>
                  </a:schemeClr>
                </a:solidFill>
              </a:rPr>
              <a:t> </a:t>
            </a:r>
            <a:r>
              <a:rPr lang="en-US" sz="3400" dirty="0" err="1">
                <a:solidFill>
                  <a:schemeClr val="bg1">
                    <a:lumMod val="95000"/>
                    <a:lumOff val="5000"/>
                  </a:schemeClr>
                </a:solidFill>
              </a:rPr>
              <a:t>pembelajaran</a:t>
            </a:r>
            <a:r>
              <a:rPr lang="en-US" sz="3400" dirty="0">
                <a:solidFill>
                  <a:schemeClr val="bg1">
                    <a:lumMod val="95000"/>
                    <a:lumOff val="5000"/>
                  </a:schemeClr>
                </a:solidFill>
              </a:rPr>
              <a:t>, dan </a:t>
            </a:r>
            <a:r>
              <a:rPr lang="en-US" sz="3400" dirty="0" err="1">
                <a:solidFill>
                  <a:schemeClr val="bg1">
                    <a:lumMod val="95000"/>
                    <a:lumOff val="5000"/>
                  </a:schemeClr>
                </a:solidFill>
              </a:rPr>
              <a:t>mengevaluasi</a:t>
            </a:r>
            <a:r>
              <a:rPr lang="en-US" sz="3400" dirty="0">
                <a:solidFill>
                  <a:schemeClr val="bg1">
                    <a:lumMod val="95000"/>
                    <a:lumOff val="5000"/>
                  </a:schemeClr>
                </a:solidFill>
              </a:rPr>
              <a:t> </a:t>
            </a:r>
            <a:r>
              <a:rPr lang="en-US" sz="3400" dirty="0" err="1">
                <a:solidFill>
                  <a:schemeClr val="bg1">
                    <a:lumMod val="95000"/>
                    <a:lumOff val="5000"/>
                  </a:schemeClr>
                </a:solidFill>
              </a:rPr>
              <a:t>hasil</a:t>
            </a:r>
            <a:r>
              <a:rPr lang="en-US" sz="3400" dirty="0">
                <a:solidFill>
                  <a:schemeClr val="bg1">
                    <a:lumMod val="95000"/>
                    <a:lumOff val="5000"/>
                  </a:schemeClr>
                </a:solidFill>
              </a:rPr>
              <a:t> </a:t>
            </a:r>
            <a:r>
              <a:rPr lang="en-US" sz="3400" dirty="0" err="1">
                <a:solidFill>
                  <a:schemeClr val="bg1">
                    <a:lumMod val="95000"/>
                    <a:lumOff val="5000"/>
                  </a:schemeClr>
                </a:solidFill>
              </a:rPr>
              <a:t>pembelajaran</a:t>
            </a:r>
            <a:endParaRPr lang="en-US" sz="3400" dirty="0">
              <a:solidFill>
                <a:schemeClr val="bg1">
                  <a:lumMod val="95000"/>
                  <a:lumOff val="5000"/>
                </a:schemeClr>
              </a:solidFill>
            </a:endParaRPr>
          </a:p>
        </p:txBody>
      </p:sp>
      <p:sp>
        <p:nvSpPr>
          <p:cNvPr id="25" name="Google Shape;1088;p39">
            <a:extLst>
              <a:ext uri="{FF2B5EF4-FFF2-40B4-BE49-F238E27FC236}">
                <a16:creationId xmlns:a16="http://schemas.microsoft.com/office/drawing/2014/main" id="{1AC0B69A-D956-A942-95A6-57CB2C115D57}"/>
              </a:ext>
            </a:extLst>
          </p:cNvPr>
          <p:cNvSpPr txBox="1"/>
          <p:nvPr/>
        </p:nvSpPr>
        <p:spPr>
          <a:xfrm>
            <a:off x="122431" y="3796378"/>
            <a:ext cx="4605488" cy="542400"/>
          </a:xfrm>
          <a:prstGeom prst="rect">
            <a:avLst/>
          </a:prstGeom>
          <a:noFill/>
          <a:ln>
            <a:noFill/>
          </a:ln>
        </p:spPr>
        <p:txBody>
          <a:bodyPr spcFirstLastPara="1" wrap="square" lIns="121900" tIns="121900" rIns="121900" bIns="121900" anchor="t" anchorCtr="0">
            <a:noAutofit/>
          </a:bodyPr>
          <a:lstStyle/>
          <a:p>
            <a:endParaRPr lang="id-ID" sz="2400" dirty="0">
              <a:solidFill>
                <a:schemeClr val="bg1"/>
              </a:solidFill>
              <a:latin typeface="Times New Roman" panose="02020603050405020304" pitchFamily="18" charset="0"/>
              <a:ea typeface="Segoe UI Emoji" pitchFamily="34" charset="0"/>
              <a:cs typeface="Times New Roman" panose="02020603050405020304" pitchFamily="18" charset="0"/>
            </a:endParaRPr>
          </a:p>
        </p:txBody>
      </p:sp>
    </p:spTree>
    <p:extLst>
      <p:ext uri="{BB962C8B-B14F-4D97-AF65-F5344CB8AC3E}">
        <p14:creationId xmlns:p14="http://schemas.microsoft.com/office/powerpoint/2010/main" val="5447464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500" fill="hold"/>
                                        <p:tgtEl>
                                          <p:spTgt spid="25"/>
                                        </p:tgtEl>
                                        <p:attrNameLst>
                                          <p:attrName>ppt_x</p:attrName>
                                        </p:attrNameLst>
                                      </p:cBhvr>
                                      <p:tavLst>
                                        <p:tav tm="0">
                                          <p:val>
                                            <p:strVal val="#ppt_x"/>
                                          </p:val>
                                        </p:tav>
                                        <p:tav tm="100000">
                                          <p:val>
                                            <p:strVal val="#ppt_x"/>
                                          </p:val>
                                        </p:tav>
                                      </p:tavLst>
                                    </p:anim>
                                    <p:anim calcmode="lin" valueType="num">
                                      <p:cBhvr additive="base">
                                        <p:cTn id="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3">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50221"/>
            <a:ext cx="11272742" cy="3918123"/>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Judul 1">
            <a:extLst>
              <a:ext uri="{FF2B5EF4-FFF2-40B4-BE49-F238E27FC236}">
                <a16:creationId xmlns:a16="http://schemas.microsoft.com/office/drawing/2014/main" id="{6FD068DE-582D-5D4E-8023-5CE6D89E38FB}"/>
              </a:ext>
            </a:extLst>
          </p:cNvPr>
          <p:cNvSpPr>
            <a:spLocks noGrp="1"/>
          </p:cNvSpPr>
          <p:nvPr>
            <p:ph type="ctrTitle"/>
          </p:nvPr>
        </p:nvSpPr>
        <p:spPr>
          <a:xfrm>
            <a:off x="1100669" y="1097339"/>
            <a:ext cx="10011831" cy="2623885"/>
          </a:xfrm>
        </p:spPr>
        <p:txBody>
          <a:bodyPr anchor="ctr">
            <a:noAutofit/>
          </a:bodyPr>
          <a:lstStyle/>
          <a:p>
            <a:r>
              <a:rPr lang="id-ID" sz="2800" dirty="0">
                <a:solidFill>
                  <a:schemeClr val="bg1"/>
                </a:solidFill>
                <a:latin typeface="Times New Roman" panose="02020603050405020304" pitchFamily="18" charset="0"/>
                <a:cs typeface="Times New Roman" panose="02020603050405020304" pitchFamily="18" charset="0"/>
              </a:rPr>
              <a:t>Pengawas sekolah merupakan tenaga kependidikan yang peranannya sangat penting dalam membina kemampuan profesional tenaga pendidik. Pengawas pendidikan dengan kompetensi yang dimilikinya sudah selayaknya untuk dapat menjalankan tugas mengarahkan guru sebagai pendidik sehingga guru memiliki kemampuan professional dalam mengajar.</a:t>
            </a:r>
            <a:endParaRPr lang="id-ID" sz="2800" cap="none" dirty="0">
              <a:solidFill>
                <a:schemeClr val="bg1"/>
              </a:solidFill>
              <a:latin typeface="Times New Roman" panose="02020603050405020304" pitchFamily="18" charset="0"/>
              <a:cs typeface="Times New Roman" panose="02020603050405020304" pitchFamily="18" charset="0"/>
            </a:endParaRPr>
          </a:p>
        </p:txBody>
      </p:sp>
      <p:sp>
        <p:nvSpPr>
          <p:cNvPr id="12" name="Rectangle 15">
            <a:extLst>
              <a:ext uri="{FF2B5EF4-FFF2-40B4-BE49-F238E27FC236}">
                <a16:creationId xmlns:a16="http://schemas.microsoft.com/office/drawing/2014/main" id="{DAE8F46F-D590-45CD-AF41-A04DC11D1B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17136"/>
            <a:ext cx="2112264" cy="1892808"/>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3" name="Rectangle 17">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33989" y="4521269"/>
            <a:ext cx="6720830" cy="1877811"/>
          </a:xfrm>
          <a:prstGeom prst="rect">
            <a:avLst/>
          </a:prstGeom>
          <a:solidFill>
            <a:srgbClr val="7F7F7F">
              <a:alpha val="2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Subjudul 2">
            <a:extLst>
              <a:ext uri="{FF2B5EF4-FFF2-40B4-BE49-F238E27FC236}">
                <a16:creationId xmlns:a16="http://schemas.microsoft.com/office/drawing/2014/main" id="{0E8BC735-97D1-D947-B354-D979B47510F8}"/>
              </a:ext>
            </a:extLst>
          </p:cNvPr>
          <p:cNvSpPr>
            <a:spLocks noGrp="1"/>
          </p:cNvSpPr>
          <p:nvPr>
            <p:ph type="subTitle" idx="1"/>
          </p:nvPr>
        </p:nvSpPr>
        <p:spPr>
          <a:xfrm>
            <a:off x="3226159" y="4843002"/>
            <a:ext cx="5760850" cy="1234345"/>
          </a:xfrm>
        </p:spPr>
        <p:txBody>
          <a:bodyPr anchor="ctr">
            <a:normAutofit/>
          </a:bodyPr>
          <a:lstStyle/>
          <a:p>
            <a:r>
              <a:rPr lang="en-US" sz="3600" b="1" dirty="0">
                <a:solidFill>
                  <a:schemeClr val="tx1">
                    <a:lumMod val="95000"/>
                    <a:lumOff val="5000"/>
                  </a:schemeClr>
                </a:solidFill>
              </a:rPr>
              <a:t>D. </a:t>
            </a:r>
            <a:r>
              <a:rPr lang="en-US" sz="3600" b="1" dirty="0" err="1">
                <a:solidFill>
                  <a:schemeClr val="tx1">
                    <a:lumMod val="95000"/>
                    <a:lumOff val="5000"/>
                  </a:schemeClr>
                </a:solidFill>
              </a:rPr>
              <a:t>Pembinaan</a:t>
            </a:r>
            <a:r>
              <a:rPr lang="en-US" sz="3600" b="1" dirty="0">
                <a:solidFill>
                  <a:schemeClr val="tx1">
                    <a:lumMod val="95000"/>
                    <a:lumOff val="5000"/>
                  </a:schemeClr>
                </a:solidFill>
              </a:rPr>
              <a:t> </a:t>
            </a:r>
            <a:r>
              <a:rPr lang="en-US" sz="3600" b="1" dirty="0" err="1">
                <a:solidFill>
                  <a:schemeClr val="tx1">
                    <a:lumMod val="95000"/>
                    <a:lumOff val="5000"/>
                  </a:schemeClr>
                </a:solidFill>
              </a:rPr>
              <a:t>Profesional</a:t>
            </a:r>
            <a:r>
              <a:rPr lang="en-US" sz="3600" b="1" dirty="0">
                <a:solidFill>
                  <a:schemeClr val="tx1">
                    <a:lumMod val="95000"/>
                    <a:lumOff val="5000"/>
                  </a:schemeClr>
                </a:solidFill>
              </a:rPr>
              <a:t> Guru Oleh Supervisor</a:t>
            </a:r>
            <a:endParaRPr lang="en-US" sz="3600" dirty="0">
              <a:solidFill>
                <a:schemeClr val="tx1">
                  <a:lumMod val="95000"/>
                  <a:lumOff val="5000"/>
                </a:schemeClr>
              </a:solidFill>
            </a:endParaRPr>
          </a:p>
        </p:txBody>
      </p:sp>
      <p:sp>
        <p:nvSpPr>
          <p:cNvPr id="15" name="Rectangle 19">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19345" y="4521270"/>
            <a:ext cx="2115455" cy="1890204"/>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Tree>
    <p:extLst>
      <p:ext uri="{BB962C8B-B14F-4D97-AF65-F5344CB8AC3E}">
        <p14:creationId xmlns:p14="http://schemas.microsoft.com/office/powerpoint/2010/main" val="271087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4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0" name="Group 17"/>
          <p:cNvGrpSpPr/>
          <p:nvPr/>
        </p:nvGrpSpPr>
        <p:grpSpPr>
          <a:xfrm>
            <a:off x="7555090" y="2588919"/>
            <a:ext cx="3910420" cy="1077218"/>
            <a:chOff x="1448989" y="1606822"/>
            <a:chExt cx="3030085" cy="807914"/>
          </a:xfrm>
        </p:grpSpPr>
        <p:sp>
          <p:nvSpPr>
            <p:cNvPr id="1048636" name="TextBox 18"/>
            <p:cNvSpPr txBox="1"/>
            <p:nvPr/>
          </p:nvSpPr>
          <p:spPr>
            <a:xfrm>
              <a:off x="1454023" y="2160820"/>
              <a:ext cx="3023679" cy="253916"/>
            </a:xfrm>
            <a:prstGeom prst="rect">
              <a:avLst/>
            </a:prstGeom>
            <a:noFill/>
          </p:spPr>
          <p:txBody>
            <a:bodyPr wrap="square" rtlCol="0" anchor="ctr">
              <a:spAutoFit/>
            </a:bodyPr>
            <a:lstStyle/>
            <a:p>
              <a:r>
                <a:rPr lang="en-US" altLang="ko-KR" sz="1600" dirty="0">
                  <a:solidFill>
                    <a:schemeClr val="tx1">
                      <a:lumMod val="75000"/>
                      <a:lumOff val="25000"/>
                    </a:schemeClr>
                  </a:solidFill>
                  <a:cs typeface="Arial" pitchFamily="34" charset="0"/>
                </a:rPr>
                <a:t> </a:t>
              </a:r>
              <a:endParaRPr lang="ko-KR" altLang="en-US" sz="1600" dirty="0">
                <a:solidFill>
                  <a:schemeClr val="tx1">
                    <a:lumMod val="75000"/>
                    <a:lumOff val="25000"/>
                  </a:schemeClr>
                </a:solidFill>
                <a:cs typeface="Arial" pitchFamily="34" charset="0"/>
              </a:endParaRPr>
            </a:p>
          </p:txBody>
        </p:sp>
        <p:sp>
          <p:nvSpPr>
            <p:cNvPr id="1048637" name="TextBox 19"/>
            <p:cNvSpPr txBox="1"/>
            <p:nvPr/>
          </p:nvSpPr>
          <p:spPr>
            <a:xfrm>
              <a:off x="1448989" y="1606822"/>
              <a:ext cx="3030085" cy="253916"/>
            </a:xfrm>
            <a:prstGeom prst="rect">
              <a:avLst/>
            </a:prstGeom>
            <a:noFill/>
          </p:spPr>
          <p:txBody>
            <a:bodyPr wrap="square" rtlCol="0" anchor="ctr">
              <a:spAutoFit/>
            </a:bodyPr>
            <a:lstStyle/>
            <a:p>
              <a:endParaRPr lang="ko-KR" altLang="en-US" sz="1600" b="1" dirty="0">
                <a:solidFill>
                  <a:schemeClr val="accent2"/>
                </a:solidFill>
                <a:cs typeface="Arial" pitchFamily="34" charset="0"/>
              </a:endParaRPr>
            </a:p>
          </p:txBody>
        </p:sp>
      </p:grpSp>
      <p:sp>
        <p:nvSpPr>
          <p:cNvPr id="28" name="Google Shape;1052;p39">
            <a:extLst>
              <a:ext uri="{FF2B5EF4-FFF2-40B4-BE49-F238E27FC236}">
                <a16:creationId xmlns:a16="http://schemas.microsoft.com/office/drawing/2014/main" id="{47C473F1-89DB-8D48-AB8D-F92E042659A4}"/>
              </a:ext>
            </a:extLst>
          </p:cNvPr>
          <p:cNvSpPr txBox="1">
            <a:spLocks/>
          </p:cNvSpPr>
          <p:nvPr/>
        </p:nvSpPr>
        <p:spPr>
          <a:xfrm>
            <a:off x="508000" y="144112"/>
            <a:ext cx="11477201" cy="1504579"/>
          </a:xfrm>
          <a:prstGeom prst="rect">
            <a:avLst/>
          </a:prstGeom>
          <a:ln>
            <a:solidFill>
              <a:srgbClr val="FF0000"/>
            </a:solidFill>
          </a:ln>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en-US" sz="2400" dirty="0" err="1">
                <a:solidFill>
                  <a:schemeClr val="tx1"/>
                </a:solidFill>
              </a:rPr>
              <a:t>Upaya</a:t>
            </a:r>
            <a:r>
              <a:rPr lang="en-US" sz="2400" dirty="0">
                <a:solidFill>
                  <a:schemeClr val="tx1"/>
                </a:solidFill>
              </a:rPr>
              <a:t> – </a:t>
            </a:r>
            <a:r>
              <a:rPr lang="en-US" sz="2400" dirty="0" err="1">
                <a:solidFill>
                  <a:schemeClr val="tx1"/>
                </a:solidFill>
              </a:rPr>
              <a:t>upaya</a:t>
            </a:r>
            <a:r>
              <a:rPr lang="en-US" sz="2400" dirty="0">
                <a:solidFill>
                  <a:schemeClr val="tx1"/>
                </a:solidFill>
              </a:rPr>
              <a:t> </a:t>
            </a:r>
            <a:r>
              <a:rPr lang="en-US" sz="2400" dirty="0" err="1">
                <a:solidFill>
                  <a:schemeClr val="tx1"/>
                </a:solidFill>
              </a:rPr>
              <a:t>pelaksanaan</a:t>
            </a:r>
            <a:r>
              <a:rPr lang="en-US" sz="2400" dirty="0">
                <a:solidFill>
                  <a:schemeClr val="tx1"/>
                </a:solidFill>
              </a:rPr>
              <a:t> </a:t>
            </a:r>
            <a:r>
              <a:rPr lang="en-US" sz="2400" dirty="0" err="1">
                <a:solidFill>
                  <a:schemeClr val="tx1"/>
                </a:solidFill>
              </a:rPr>
              <a:t>supervisi</a:t>
            </a:r>
            <a:r>
              <a:rPr lang="en-US" sz="2400" dirty="0">
                <a:solidFill>
                  <a:schemeClr val="tx1"/>
                </a:solidFill>
              </a:rPr>
              <a:t> </a:t>
            </a:r>
            <a:r>
              <a:rPr lang="en-US" sz="2400" dirty="0" err="1">
                <a:solidFill>
                  <a:schemeClr val="tx1"/>
                </a:solidFill>
              </a:rPr>
              <a:t>pendidikan</a:t>
            </a:r>
            <a:r>
              <a:rPr lang="en-US" sz="2400" dirty="0">
                <a:solidFill>
                  <a:schemeClr val="tx1"/>
                </a:solidFill>
              </a:rPr>
              <a:t> yang </a:t>
            </a:r>
            <a:r>
              <a:rPr lang="en-US" sz="2400" dirty="0" err="1">
                <a:solidFill>
                  <a:schemeClr val="tx1"/>
                </a:solidFill>
              </a:rPr>
              <a:t>dilakukan</a:t>
            </a:r>
            <a:r>
              <a:rPr lang="en-US" sz="2400" dirty="0">
                <a:solidFill>
                  <a:schemeClr val="tx1"/>
                </a:solidFill>
              </a:rPr>
              <a:t> </a:t>
            </a:r>
            <a:r>
              <a:rPr lang="en-US" sz="2400" dirty="0" err="1">
                <a:solidFill>
                  <a:schemeClr val="tx1"/>
                </a:solidFill>
              </a:rPr>
              <a:t>oleh</a:t>
            </a:r>
            <a:r>
              <a:rPr lang="en-US" sz="2400" dirty="0">
                <a:solidFill>
                  <a:schemeClr val="tx1"/>
                </a:solidFill>
              </a:rPr>
              <a:t> </a:t>
            </a:r>
            <a:r>
              <a:rPr lang="en-US" sz="2400" dirty="0" err="1">
                <a:solidFill>
                  <a:schemeClr val="tx1"/>
                </a:solidFill>
              </a:rPr>
              <a:t>pengawas</a:t>
            </a:r>
            <a:r>
              <a:rPr lang="en-US" sz="2400" dirty="0">
                <a:solidFill>
                  <a:schemeClr val="tx1"/>
                </a:solidFill>
              </a:rPr>
              <a:t> </a:t>
            </a:r>
            <a:r>
              <a:rPr lang="en-US" sz="2400" dirty="0" err="1">
                <a:solidFill>
                  <a:schemeClr val="tx1"/>
                </a:solidFill>
              </a:rPr>
              <a:t>sekolah</a:t>
            </a:r>
            <a:r>
              <a:rPr lang="en-US" sz="2400" dirty="0">
                <a:solidFill>
                  <a:schemeClr val="tx1"/>
                </a:solidFill>
              </a:rPr>
              <a:t> </a:t>
            </a:r>
            <a:r>
              <a:rPr lang="en-US" sz="2400" dirty="0" err="1">
                <a:solidFill>
                  <a:schemeClr val="tx1"/>
                </a:solidFill>
              </a:rPr>
              <a:t>dalam</a:t>
            </a:r>
            <a:r>
              <a:rPr lang="en-US" sz="2400" dirty="0">
                <a:solidFill>
                  <a:schemeClr val="tx1"/>
                </a:solidFill>
              </a:rPr>
              <a:t> </a:t>
            </a:r>
            <a:r>
              <a:rPr lang="en-US" sz="2400" dirty="0" err="1">
                <a:solidFill>
                  <a:schemeClr val="tx1"/>
                </a:solidFill>
              </a:rPr>
              <a:t>melakukan</a:t>
            </a:r>
            <a:r>
              <a:rPr lang="en-US" sz="2400" dirty="0">
                <a:solidFill>
                  <a:schemeClr val="tx1"/>
                </a:solidFill>
              </a:rPr>
              <a:t> </a:t>
            </a:r>
            <a:r>
              <a:rPr lang="en-US" sz="2400" dirty="0" err="1">
                <a:solidFill>
                  <a:schemeClr val="tx1"/>
                </a:solidFill>
              </a:rPr>
              <a:t>kegiatan</a:t>
            </a:r>
            <a:r>
              <a:rPr lang="en-US" sz="2400" dirty="0">
                <a:solidFill>
                  <a:schemeClr val="tx1"/>
                </a:solidFill>
              </a:rPr>
              <a:t> </a:t>
            </a:r>
            <a:r>
              <a:rPr lang="en-US" sz="2400" dirty="0" err="1">
                <a:solidFill>
                  <a:schemeClr val="tx1"/>
                </a:solidFill>
              </a:rPr>
              <a:t>supervisi</a:t>
            </a:r>
            <a:r>
              <a:rPr lang="en-US" sz="2400" dirty="0">
                <a:solidFill>
                  <a:schemeClr val="tx1"/>
                </a:solidFill>
              </a:rPr>
              <a:t> </a:t>
            </a:r>
            <a:r>
              <a:rPr lang="en-US" sz="2400" dirty="0" err="1">
                <a:solidFill>
                  <a:schemeClr val="tx1"/>
                </a:solidFill>
              </a:rPr>
              <a:t>akademik</a:t>
            </a:r>
            <a:r>
              <a:rPr lang="en-US" sz="2400" dirty="0">
                <a:solidFill>
                  <a:schemeClr val="tx1"/>
                </a:solidFill>
              </a:rPr>
              <a:t> </a:t>
            </a:r>
            <a:r>
              <a:rPr lang="en-US" sz="2400" dirty="0" err="1">
                <a:solidFill>
                  <a:schemeClr val="tx1"/>
                </a:solidFill>
              </a:rPr>
              <a:t>dalam</a:t>
            </a:r>
            <a:r>
              <a:rPr lang="en-US" sz="2400" dirty="0">
                <a:solidFill>
                  <a:schemeClr val="tx1"/>
                </a:solidFill>
              </a:rPr>
              <a:t> </a:t>
            </a:r>
            <a:r>
              <a:rPr lang="en-US" sz="2400" dirty="0" err="1">
                <a:solidFill>
                  <a:schemeClr val="tx1"/>
                </a:solidFill>
              </a:rPr>
              <a:t>rangka</a:t>
            </a:r>
            <a:r>
              <a:rPr lang="en-US" sz="2400" dirty="0">
                <a:solidFill>
                  <a:schemeClr val="tx1"/>
                </a:solidFill>
              </a:rPr>
              <a:t> </a:t>
            </a:r>
            <a:r>
              <a:rPr lang="en-US" sz="2400" dirty="0" err="1">
                <a:solidFill>
                  <a:schemeClr val="tx1"/>
                </a:solidFill>
              </a:rPr>
              <a:t>meningkatkan</a:t>
            </a:r>
            <a:r>
              <a:rPr lang="en-US" sz="2400" dirty="0">
                <a:solidFill>
                  <a:schemeClr val="tx1"/>
                </a:solidFill>
              </a:rPr>
              <a:t> </a:t>
            </a:r>
            <a:r>
              <a:rPr lang="en-US" sz="2400" dirty="0" err="1">
                <a:solidFill>
                  <a:schemeClr val="tx1"/>
                </a:solidFill>
              </a:rPr>
              <a:t>profesionalisme</a:t>
            </a:r>
            <a:r>
              <a:rPr lang="en-US" sz="2400" dirty="0">
                <a:solidFill>
                  <a:schemeClr val="tx1"/>
                </a:solidFill>
              </a:rPr>
              <a:t> guru, </a:t>
            </a:r>
            <a:r>
              <a:rPr lang="en-US" sz="2400" dirty="0" err="1">
                <a:solidFill>
                  <a:schemeClr val="tx1"/>
                </a:solidFill>
              </a:rPr>
              <a:t>adalah</a:t>
            </a:r>
            <a:r>
              <a:rPr lang="en-US" sz="2400" dirty="0">
                <a:solidFill>
                  <a:schemeClr val="tx1"/>
                </a:solidFill>
              </a:rPr>
              <a:t>:</a:t>
            </a:r>
            <a:endParaRPr lang="en-US" sz="2400" b="1" dirty="0">
              <a:solidFill>
                <a:schemeClr val="tx1"/>
              </a:solidFill>
              <a:latin typeface="Felix Titling" pitchFamily="82" charset="0"/>
            </a:endParaRPr>
          </a:p>
        </p:txBody>
      </p:sp>
      <p:sp>
        <p:nvSpPr>
          <p:cNvPr id="19" name="Google Shape;1052;p39">
            <a:extLst>
              <a:ext uri="{FF2B5EF4-FFF2-40B4-BE49-F238E27FC236}">
                <a16:creationId xmlns:a16="http://schemas.microsoft.com/office/drawing/2014/main" id="{47C473F1-89DB-8D48-AB8D-F92E042659A4}"/>
              </a:ext>
            </a:extLst>
          </p:cNvPr>
          <p:cNvSpPr txBox="1">
            <a:spLocks/>
          </p:cNvSpPr>
          <p:nvPr/>
        </p:nvSpPr>
        <p:spPr>
          <a:xfrm>
            <a:off x="660400" y="2347052"/>
            <a:ext cx="11477201" cy="811847"/>
          </a:xfrm>
          <a:prstGeom prst="rect">
            <a:avLst/>
          </a:prstGeom>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endParaRPr lang="en-US" b="1" dirty="0">
              <a:latin typeface="Felix Titling" pitchFamily="82" charset="0"/>
            </a:endParaRPr>
          </a:p>
        </p:txBody>
      </p:sp>
      <p:sp>
        <p:nvSpPr>
          <p:cNvPr id="2" name="Rectangle 1"/>
          <p:cNvSpPr/>
          <p:nvPr/>
        </p:nvSpPr>
        <p:spPr>
          <a:xfrm>
            <a:off x="508000" y="1799183"/>
            <a:ext cx="11014155" cy="4893647"/>
          </a:xfrm>
          <a:prstGeom prst="rect">
            <a:avLst/>
          </a:prstGeom>
        </p:spPr>
        <p:txBody>
          <a:bodyPr wrap="square">
            <a:spAutoFit/>
          </a:bodyPr>
          <a:lstStyle/>
          <a:p>
            <a:pPr marL="342900" indent="-342900">
              <a:buFont typeface="+mj-lt"/>
              <a:buAutoNum type="arabicPeriod"/>
            </a:pPr>
            <a:r>
              <a:rPr lang="en-US" sz="2400" dirty="0" err="1"/>
              <a:t>Setiap</a:t>
            </a:r>
            <a:r>
              <a:rPr lang="en-US" sz="2400" dirty="0"/>
              <a:t> </a:t>
            </a:r>
            <a:r>
              <a:rPr lang="en-US" sz="2400" dirty="0" err="1"/>
              <a:t>awal</a:t>
            </a:r>
            <a:r>
              <a:rPr lang="en-US" sz="2400" dirty="0"/>
              <a:t> semester </a:t>
            </a:r>
            <a:r>
              <a:rPr lang="en-US" sz="2400" dirty="0" err="1"/>
              <a:t>dilaksanakan</a:t>
            </a:r>
            <a:r>
              <a:rPr lang="en-US" sz="2400" dirty="0"/>
              <a:t> </a:t>
            </a:r>
            <a:r>
              <a:rPr lang="en-US" sz="2400" dirty="0" err="1"/>
              <a:t>pembinaan</a:t>
            </a:r>
            <a:r>
              <a:rPr lang="en-US" sz="2400" dirty="0"/>
              <a:t> </a:t>
            </a:r>
            <a:r>
              <a:rPr lang="en-US" sz="2400" dirty="0" err="1"/>
              <a:t>secara</a:t>
            </a:r>
            <a:r>
              <a:rPr lang="en-US" sz="2400" dirty="0"/>
              <a:t> </a:t>
            </a:r>
            <a:r>
              <a:rPr lang="en-US" sz="2400" dirty="0" err="1"/>
              <a:t>berkelompok</a:t>
            </a:r>
            <a:r>
              <a:rPr lang="en-US" sz="2400" dirty="0"/>
              <a:t> </a:t>
            </a:r>
            <a:r>
              <a:rPr lang="en-US" sz="2400" dirty="0" err="1"/>
              <a:t>kepada</a:t>
            </a:r>
            <a:r>
              <a:rPr lang="en-US" sz="2400" dirty="0"/>
              <a:t> guru-guru yang </a:t>
            </a:r>
            <a:r>
              <a:rPr lang="en-US" sz="2400" dirty="0" err="1"/>
              <a:t>akan</a:t>
            </a:r>
            <a:r>
              <a:rPr lang="en-US" sz="2400" dirty="0"/>
              <a:t> </a:t>
            </a:r>
            <a:r>
              <a:rPr lang="en-US" sz="2400" dirty="0" err="1"/>
              <a:t>disupervisi</a:t>
            </a:r>
            <a:r>
              <a:rPr lang="en-US" sz="2400" dirty="0"/>
              <a:t>.</a:t>
            </a:r>
          </a:p>
          <a:p>
            <a:pPr marL="342900" indent="-342900">
              <a:buFont typeface="+mj-lt"/>
              <a:buAutoNum type="arabicPeriod"/>
            </a:pPr>
            <a:r>
              <a:rPr lang="en-US" sz="2400" dirty="0" err="1"/>
              <a:t>Pengawas</a:t>
            </a:r>
            <a:r>
              <a:rPr lang="en-US" sz="2400" dirty="0"/>
              <a:t> </a:t>
            </a:r>
            <a:r>
              <a:rPr lang="en-US" sz="2400" dirty="0" err="1"/>
              <a:t>melaksanakan</a:t>
            </a:r>
            <a:r>
              <a:rPr lang="en-US" sz="2400" dirty="0"/>
              <a:t> </a:t>
            </a:r>
            <a:r>
              <a:rPr lang="en-US" sz="2400" dirty="0" err="1"/>
              <a:t>arahan</a:t>
            </a:r>
            <a:r>
              <a:rPr lang="en-US" sz="2400" dirty="0"/>
              <a:t> </a:t>
            </a:r>
            <a:r>
              <a:rPr lang="en-US" sz="2400" dirty="0" err="1"/>
              <a:t>tentang</a:t>
            </a:r>
            <a:r>
              <a:rPr lang="en-US" sz="2400" dirty="0"/>
              <a:t> </a:t>
            </a:r>
            <a:r>
              <a:rPr lang="en-US" sz="2400" dirty="0" err="1"/>
              <a:t>penyusunan</a:t>
            </a:r>
            <a:r>
              <a:rPr lang="en-US" sz="2400" dirty="0"/>
              <a:t> </a:t>
            </a:r>
            <a:r>
              <a:rPr lang="en-US" sz="2400" dirty="0" err="1"/>
              <a:t>atau</a:t>
            </a:r>
            <a:r>
              <a:rPr lang="en-US" sz="2400" dirty="0"/>
              <a:t> </a:t>
            </a:r>
            <a:r>
              <a:rPr lang="en-US" sz="2400" dirty="0" err="1"/>
              <a:t>pelaksanaan</a:t>
            </a:r>
            <a:r>
              <a:rPr lang="en-US" sz="2400" dirty="0"/>
              <a:t> </a:t>
            </a:r>
            <a:r>
              <a:rPr lang="en-US" sz="2400" dirty="0" err="1"/>
              <a:t>pembelajaran</a:t>
            </a:r>
            <a:r>
              <a:rPr lang="en-US" sz="2400" dirty="0"/>
              <a:t>.</a:t>
            </a:r>
          </a:p>
          <a:p>
            <a:pPr marL="342900" indent="-342900">
              <a:buFont typeface="+mj-lt"/>
              <a:buAutoNum type="arabicPeriod"/>
            </a:pPr>
            <a:r>
              <a:rPr lang="en-US" sz="2400" dirty="0" err="1"/>
              <a:t>Memfokuskan</a:t>
            </a:r>
            <a:r>
              <a:rPr lang="en-US" sz="2400" dirty="0"/>
              <a:t> agar guru </a:t>
            </a:r>
            <a:r>
              <a:rPr lang="en-US" sz="2400" dirty="0" err="1"/>
              <a:t>selalu</a:t>
            </a:r>
            <a:r>
              <a:rPr lang="en-US" sz="2400" dirty="0"/>
              <a:t> </a:t>
            </a:r>
            <a:r>
              <a:rPr lang="en-US" sz="2400" dirty="0" err="1"/>
              <a:t>memperhatikan</a:t>
            </a:r>
            <a:r>
              <a:rPr lang="en-US" sz="2400" dirty="0"/>
              <a:t> </a:t>
            </a:r>
            <a:r>
              <a:rPr lang="en-US" sz="2400" dirty="0" err="1"/>
              <a:t>disiplin</a:t>
            </a:r>
            <a:r>
              <a:rPr lang="en-US" sz="2400" dirty="0"/>
              <a:t> </a:t>
            </a:r>
            <a:r>
              <a:rPr lang="en-US" sz="2400" dirty="0" err="1"/>
              <a:t>kerja</a:t>
            </a:r>
            <a:r>
              <a:rPr lang="en-US" sz="2400" dirty="0"/>
              <a:t> </a:t>
            </a:r>
            <a:r>
              <a:rPr lang="en-US" sz="2400" dirty="0" err="1"/>
              <a:t>dalam</a:t>
            </a:r>
            <a:r>
              <a:rPr lang="en-US" sz="2400" dirty="0"/>
              <a:t> </a:t>
            </a:r>
            <a:r>
              <a:rPr lang="en-US" sz="2400" dirty="0" err="1"/>
              <a:t>melaksanakan</a:t>
            </a:r>
            <a:r>
              <a:rPr lang="en-US" sz="2400" dirty="0"/>
              <a:t> </a:t>
            </a:r>
            <a:r>
              <a:rPr lang="en-US" sz="2400" dirty="0" err="1"/>
              <a:t>tugas</a:t>
            </a:r>
            <a:r>
              <a:rPr lang="en-US" sz="2400" dirty="0"/>
              <a:t> </a:t>
            </a:r>
            <a:r>
              <a:rPr lang="en-US" sz="2400" dirty="0" err="1"/>
              <a:t>mengajarnya</a:t>
            </a:r>
            <a:r>
              <a:rPr lang="en-US" sz="2400" dirty="0"/>
              <a:t>.</a:t>
            </a:r>
          </a:p>
          <a:p>
            <a:pPr marL="342900" indent="-342900">
              <a:buFont typeface="+mj-lt"/>
              <a:buAutoNum type="arabicPeriod"/>
            </a:pPr>
            <a:r>
              <a:rPr lang="en-US" sz="2400" dirty="0" err="1"/>
              <a:t>Memberikan</a:t>
            </a:r>
            <a:r>
              <a:rPr lang="en-US" sz="2400" dirty="0"/>
              <a:t> </a:t>
            </a:r>
            <a:r>
              <a:rPr lang="en-US" sz="2400" dirty="0" err="1"/>
              <a:t>pengarahan</a:t>
            </a:r>
            <a:r>
              <a:rPr lang="en-US" sz="2400" dirty="0"/>
              <a:t> </a:t>
            </a:r>
            <a:r>
              <a:rPr lang="en-US" sz="2400" dirty="0" err="1"/>
              <a:t>terhadap</a:t>
            </a:r>
            <a:r>
              <a:rPr lang="en-US" sz="2400" dirty="0"/>
              <a:t> guru </a:t>
            </a:r>
            <a:r>
              <a:rPr lang="en-US" sz="2400" dirty="0" err="1"/>
              <a:t>bagaimana</a:t>
            </a:r>
            <a:r>
              <a:rPr lang="en-US" sz="2400" dirty="0"/>
              <a:t> </a:t>
            </a:r>
            <a:r>
              <a:rPr lang="en-US" sz="2400" dirty="0" err="1"/>
              <a:t>mengajar</a:t>
            </a:r>
            <a:r>
              <a:rPr lang="en-US" sz="2400" dirty="0"/>
              <a:t> yang </a:t>
            </a:r>
            <a:r>
              <a:rPr lang="en-US" sz="2400" dirty="0" err="1"/>
              <a:t>menarik</a:t>
            </a:r>
            <a:r>
              <a:rPr lang="en-US" sz="2400" dirty="0"/>
              <a:t> </a:t>
            </a:r>
            <a:r>
              <a:rPr lang="en-US" sz="2400" dirty="0" err="1"/>
              <a:t>dan</a:t>
            </a:r>
            <a:r>
              <a:rPr lang="en-US" sz="2400" dirty="0"/>
              <a:t> </a:t>
            </a:r>
            <a:r>
              <a:rPr lang="en-US" sz="2400" dirty="0" err="1"/>
              <a:t>menyenangkan</a:t>
            </a:r>
            <a:r>
              <a:rPr lang="en-US" sz="2400" dirty="0"/>
              <a:t>.</a:t>
            </a:r>
          </a:p>
          <a:p>
            <a:pPr marL="342900" indent="-342900">
              <a:buFont typeface="+mj-lt"/>
              <a:buAutoNum type="arabicPeriod"/>
            </a:pPr>
            <a:r>
              <a:rPr lang="en-US" sz="2400" dirty="0" err="1"/>
              <a:t>Memberikan</a:t>
            </a:r>
            <a:r>
              <a:rPr lang="en-US" sz="2400" dirty="0"/>
              <a:t> </a:t>
            </a:r>
            <a:r>
              <a:rPr lang="en-US" sz="2400" dirty="0" err="1"/>
              <a:t>pembinaan</a:t>
            </a:r>
            <a:r>
              <a:rPr lang="en-US" sz="2400" dirty="0"/>
              <a:t> </a:t>
            </a:r>
            <a:r>
              <a:rPr lang="en-US" sz="2400" dirty="0" err="1"/>
              <a:t>dan</a:t>
            </a:r>
            <a:r>
              <a:rPr lang="en-US" sz="2400" dirty="0"/>
              <a:t> </a:t>
            </a:r>
            <a:r>
              <a:rPr lang="en-US" sz="2400" dirty="0" err="1"/>
              <a:t>bimbingan</a:t>
            </a:r>
            <a:r>
              <a:rPr lang="en-US" sz="2400" dirty="0"/>
              <a:t> </a:t>
            </a:r>
            <a:r>
              <a:rPr lang="en-US" sz="2400" dirty="0" err="1"/>
              <a:t>kepada</a:t>
            </a:r>
            <a:r>
              <a:rPr lang="en-US" sz="2400" dirty="0"/>
              <a:t> guru </a:t>
            </a:r>
            <a:r>
              <a:rPr lang="en-US" sz="2400" dirty="0" err="1"/>
              <a:t>dalam</a:t>
            </a:r>
            <a:r>
              <a:rPr lang="en-US" sz="2400" dirty="0"/>
              <a:t> </a:t>
            </a:r>
            <a:r>
              <a:rPr lang="en-US" sz="2400" dirty="0" err="1"/>
              <a:t>menggunakan</a:t>
            </a:r>
            <a:r>
              <a:rPr lang="en-US" sz="2400" dirty="0"/>
              <a:t> media </a:t>
            </a:r>
            <a:r>
              <a:rPr lang="en-US" sz="2400" dirty="0" err="1"/>
              <a:t>pembelajaran</a:t>
            </a:r>
            <a:r>
              <a:rPr lang="en-US" sz="2400" dirty="0"/>
              <a:t>.</a:t>
            </a:r>
          </a:p>
          <a:p>
            <a:pPr marL="342900" indent="-342900">
              <a:buFont typeface="+mj-lt"/>
              <a:buAutoNum type="arabicPeriod"/>
            </a:pPr>
            <a:r>
              <a:rPr lang="en-US" sz="2400" dirty="0" err="1"/>
              <a:t>Memberikan</a:t>
            </a:r>
            <a:r>
              <a:rPr lang="en-US" sz="2400" dirty="0"/>
              <a:t> format-format </a:t>
            </a:r>
            <a:r>
              <a:rPr lang="en-US" sz="2400" dirty="0" err="1"/>
              <a:t>perangkat</a:t>
            </a:r>
            <a:r>
              <a:rPr lang="en-US" sz="2400" dirty="0"/>
              <a:t> </a:t>
            </a:r>
            <a:r>
              <a:rPr lang="en-US" sz="2400" dirty="0" err="1"/>
              <a:t>pembelajaran</a:t>
            </a:r>
            <a:r>
              <a:rPr lang="en-US" sz="2400" dirty="0"/>
              <a:t> yang </a:t>
            </a:r>
            <a:r>
              <a:rPr lang="en-US" sz="2400" dirty="0" err="1"/>
              <a:t>baru</a:t>
            </a:r>
            <a:r>
              <a:rPr lang="en-US" sz="2400" dirty="0"/>
              <a:t> </a:t>
            </a:r>
            <a:r>
              <a:rPr lang="en-US" sz="2400" dirty="0" err="1"/>
              <a:t>kepada</a:t>
            </a:r>
            <a:r>
              <a:rPr lang="en-US" sz="2400" dirty="0"/>
              <a:t> guru </a:t>
            </a:r>
            <a:r>
              <a:rPr lang="en-US" sz="2400" dirty="0" err="1"/>
              <a:t>dan</a:t>
            </a:r>
            <a:r>
              <a:rPr lang="en-US" sz="2400" dirty="0"/>
              <a:t> </a:t>
            </a:r>
            <a:r>
              <a:rPr lang="en-US" sz="2400" dirty="0" err="1"/>
              <a:t>petunjuk</a:t>
            </a:r>
            <a:r>
              <a:rPr lang="en-US" sz="2400" dirty="0"/>
              <a:t> </a:t>
            </a:r>
            <a:r>
              <a:rPr lang="en-US" sz="2400" dirty="0" err="1"/>
              <a:t>pengisiannya</a:t>
            </a:r>
            <a:r>
              <a:rPr lang="en-US" sz="2400" dirty="0"/>
              <a:t>.</a:t>
            </a:r>
          </a:p>
          <a:p>
            <a:pPr marL="342900" indent="-342900">
              <a:buFont typeface="+mj-lt"/>
              <a:buAutoNum type="arabicPeriod"/>
            </a:pPr>
            <a:r>
              <a:rPr lang="en-US" sz="2400" dirty="0" err="1"/>
              <a:t>Melakukan</a:t>
            </a:r>
            <a:r>
              <a:rPr lang="en-US" sz="2400" dirty="0"/>
              <a:t> </a:t>
            </a:r>
            <a:r>
              <a:rPr lang="en-US" sz="2400" dirty="0" err="1"/>
              <a:t>pelatihan</a:t>
            </a:r>
            <a:r>
              <a:rPr lang="en-US" sz="2400" dirty="0"/>
              <a:t> </a:t>
            </a:r>
            <a:r>
              <a:rPr lang="en-US" sz="2400" dirty="0" err="1"/>
              <a:t>pengembangan</a:t>
            </a:r>
            <a:r>
              <a:rPr lang="en-US" sz="2400" dirty="0"/>
              <a:t> </a:t>
            </a:r>
            <a:r>
              <a:rPr lang="en-US" sz="2400" dirty="0" err="1"/>
              <a:t>diri</a:t>
            </a:r>
            <a:r>
              <a:rPr lang="en-US" sz="2400" dirty="0"/>
              <a:t> guru, </a:t>
            </a:r>
            <a:r>
              <a:rPr lang="en-US" sz="2400" dirty="0" err="1"/>
              <a:t>seperti</a:t>
            </a:r>
            <a:r>
              <a:rPr lang="en-US" sz="2400" dirty="0"/>
              <a:t> </a:t>
            </a:r>
            <a:r>
              <a:rPr lang="en-US" sz="2400" dirty="0" err="1"/>
              <a:t>penulisan</a:t>
            </a:r>
            <a:r>
              <a:rPr lang="en-US" sz="2400" dirty="0"/>
              <a:t> </a:t>
            </a:r>
            <a:r>
              <a:rPr lang="en-US" sz="2400" dirty="0" err="1"/>
              <a:t>karya</a:t>
            </a:r>
            <a:r>
              <a:rPr lang="en-US" sz="2400" dirty="0"/>
              <a:t> </a:t>
            </a:r>
            <a:r>
              <a:rPr lang="en-US" sz="2400" dirty="0" err="1"/>
              <a:t>ilmiah</a:t>
            </a:r>
            <a:r>
              <a:rPr lang="en-US" sz="2400" dirty="0"/>
              <a:t>.</a:t>
            </a:r>
          </a:p>
        </p:txBody>
      </p:sp>
    </p:spTree>
    <p:extLst>
      <p:ext uri="{BB962C8B-B14F-4D97-AF65-F5344CB8AC3E}">
        <p14:creationId xmlns:p14="http://schemas.microsoft.com/office/powerpoint/2010/main" val="28839892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64638"/>
            <a:ext cx="12192000" cy="1123835"/>
          </a:xfrm>
        </p:spPr>
        <p:txBody>
          <a:bodyPr>
            <a:noAutofit/>
          </a:bodyPr>
          <a:lstStyle/>
          <a:p>
            <a:pPr>
              <a:lnSpc>
                <a:spcPct val="120000"/>
              </a:lnSpc>
            </a:pPr>
            <a:r>
              <a:rPr lang="en-US" sz="2800" b="1" dirty="0">
                <a:solidFill>
                  <a:schemeClr val="tx1"/>
                </a:solidFill>
              </a:rPr>
              <a:t>BEBERAPA ALASAN KENAPA HARUS DIADAKAN PELATIHAN GURU OLEH SUPERVISOR (PENGAWAS SEKOLAH)</a:t>
            </a:r>
          </a:p>
        </p:txBody>
      </p:sp>
      <p:sp>
        <p:nvSpPr>
          <p:cNvPr id="3" name="Text Placeholder 2"/>
          <p:cNvSpPr>
            <a:spLocks noGrp="1"/>
          </p:cNvSpPr>
          <p:nvPr>
            <p:ph type="body" sz="quarter" idx="11"/>
          </p:nvPr>
        </p:nvSpPr>
        <p:spPr>
          <a:xfrm>
            <a:off x="0" y="932723"/>
            <a:ext cx="12192000" cy="5052441"/>
          </a:xfrm>
        </p:spPr>
        <p:txBody>
          <a:bodyPr>
            <a:normAutofit/>
          </a:bodyPr>
          <a:lstStyle/>
          <a:p>
            <a:pPr marL="342900" lvl="0" indent="-342900">
              <a:buFont typeface="Wingdings" pitchFamily="2" charset="2"/>
              <a:buChar char="ü"/>
            </a:pPr>
            <a:r>
              <a:rPr lang="en-US" sz="2800" dirty="0"/>
              <a:t>P</a:t>
            </a:r>
            <a:r>
              <a:rPr lang="id-ID" sz="2800" dirty="0"/>
              <a:t>eningkatan kepuasan kerja dan semangat gur</a:t>
            </a:r>
            <a:r>
              <a:rPr lang="en-US" sz="2800" dirty="0"/>
              <a:t>u</a:t>
            </a:r>
          </a:p>
          <a:p>
            <a:pPr marL="342900" lvl="0" indent="-342900">
              <a:buFont typeface="Wingdings" pitchFamily="2" charset="2"/>
              <a:buChar char="ü"/>
            </a:pPr>
            <a:r>
              <a:rPr lang="id-ID" sz="2800" dirty="0"/>
              <a:t>Peningkatan motivasi guru</a:t>
            </a:r>
            <a:endParaRPr lang="en-US" sz="2800" dirty="0"/>
          </a:p>
          <a:p>
            <a:pPr marL="342900" lvl="0" indent="-342900">
              <a:buFont typeface="Wingdings" pitchFamily="2" charset="2"/>
              <a:buChar char="ü"/>
            </a:pPr>
            <a:r>
              <a:rPr lang="id-ID" sz="2800" dirty="0"/>
              <a:t>Peningkatan efisiensi dalam proses dan hasil yang maksimal</a:t>
            </a:r>
            <a:endParaRPr lang="en-US" sz="2800" dirty="0"/>
          </a:p>
          <a:p>
            <a:pPr marL="342900" lvl="0" indent="-342900">
              <a:buFont typeface="Wingdings" pitchFamily="2" charset="2"/>
              <a:buChar char="ü"/>
            </a:pPr>
            <a:r>
              <a:rPr lang="id-ID" sz="2800" dirty="0"/>
              <a:t>Peningkatan kapasitas untuk mengadopsi teknologi dan metode baru</a:t>
            </a:r>
            <a:endParaRPr lang="en-US" sz="2800" dirty="0"/>
          </a:p>
          <a:p>
            <a:pPr marL="342900" lvl="0" indent="-342900">
              <a:buFont typeface="Wingdings" pitchFamily="2" charset="2"/>
              <a:buChar char="ü"/>
            </a:pPr>
            <a:r>
              <a:rPr lang="id-ID" sz="2800" dirty="0"/>
              <a:t>Peningkatan inovasi dalam strategi dan hasil</a:t>
            </a:r>
            <a:endParaRPr lang="en-US" sz="2800" dirty="0"/>
          </a:p>
          <a:p>
            <a:pPr marL="342900" lvl="0" indent="-342900">
              <a:buFont typeface="Wingdings" pitchFamily="2" charset="2"/>
              <a:buChar char="ü"/>
            </a:pPr>
            <a:r>
              <a:rPr lang="id-ID" sz="2800" dirty="0"/>
              <a:t>Meningkatkan citra lembaga</a:t>
            </a:r>
            <a:endParaRPr lang="en-US" sz="2800" dirty="0"/>
          </a:p>
          <a:p>
            <a:endParaRPr lang="en-US" sz="2800" dirty="0"/>
          </a:p>
        </p:txBody>
      </p:sp>
    </p:spTree>
    <p:extLst>
      <p:ext uri="{BB962C8B-B14F-4D97-AF65-F5344CB8AC3E}">
        <p14:creationId xmlns:p14="http://schemas.microsoft.com/office/powerpoint/2010/main" val="22651616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Alternate Process 1"/>
          <p:cNvSpPr/>
          <p:nvPr/>
        </p:nvSpPr>
        <p:spPr>
          <a:xfrm>
            <a:off x="3743739" y="2804931"/>
            <a:ext cx="4704523" cy="1248139"/>
          </a:xfrm>
          <a:prstGeom prst="flowChartAlternateProcess">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a:p>
        </p:txBody>
      </p:sp>
      <p:sp>
        <p:nvSpPr>
          <p:cNvPr id="3" name="TextBox 2"/>
          <p:cNvSpPr txBox="1"/>
          <p:nvPr/>
        </p:nvSpPr>
        <p:spPr>
          <a:xfrm>
            <a:off x="4079776" y="3121223"/>
            <a:ext cx="4032448" cy="584775"/>
          </a:xfrm>
          <a:prstGeom prst="rect">
            <a:avLst/>
          </a:prstGeom>
          <a:noFill/>
        </p:spPr>
        <p:txBody>
          <a:bodyPr wrap="square" rtlCol="0">
            <a:spAutoFit/>
          </a:bodyPr>
          <a:lstStyle/>
          <a:p>
            <a:pPr algn="ctr"/>
            <a:r>
              <a:rPr lang="id-ID" sz="3200" dirty="0">
                <a:latin typeface="Maiandra GD" pitchFamily="34" charset="0"/>
                <a:ea typeface="Segoe UI Emoji" pitchFamily="34" charset="0"/>
              </a:rPr>
              <a:t>TERIMAKASIH </a:t>
            </a:r>
          </a:p>
        </p:txBody>
      </p:sp>
    </p:spTree>
    <p:extLst>
      <p:ext uri="{BB962C8B-B14F-4D97-AF65-F5344CB8AC3E}">
        <p14:creationId xmlns:p14="http://schemas.microsoft.com/office/powerpoint/2010/main" val="168178620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89"/>
        <p:cNvGrpSpPr/>
        <p:nvPr/>
      </p:nvGrpSpPr>
      <p:grpSpPr>
        <a:xfrm>
          <a:off x="0" y="0"/>
          <a:ext cx="0" cy="0"/>
          <a:chOff x="0" y="0"/>
          <a:chExt cx="0" cy="0"/>
        </a:xfrm>
      </p:grpSpPr>
      <p:grpSp>
        <p:nvGrpSpPr>
          <p:cNvPr id="1492" name="Google Shape;1492;p52"/>
          <p:cNvGrpSpPr/>
          <p:nvPr/>
        </p:nvGrpSpPr>
        <p:grpSpPr>
          <a:xfrm>
            <a:off x="3371998" y="1314965"/>
            <a:ext cx="6787852" cy="4360552"/>
            <a:chOff x="2528998" y="986224"/>
            <a:chExt cx="5090889" cy="3270414"/>
          </a:xfrm>
        </p:grpSpPr>
        <p:sp>
          <p:nvSpPr>
            <p:cNvPr id="1493" name="Google Shape;1493;p52"/>
            <p:cNvSpPr/>
            <p:nvPr/>
          </p:nvSpPr>
          <p:spPr>
            <a:xfrm flipH="1">
              <a:off x="7527786" y="4184949"/>
              <a:ext cx="92101" cy="71689"/>
            </a:xfrm>
            <a:custGeom>
              <a:avLst/>
              <a:gdLst/>
              <a:ahLst/>
              <a:cxnLst/>
              <a:rect l="l" t="t" r="r" b="b"/>
              <a:pathLst>
                <a:path w="2820" h="2195" extrusionOk="0">
                  <a:moveTo>
                    <a:pt x="1410" y="0"/>
                  </a:moveTo>
                  <a:cubicBezTo>
                    <a:pt x="1" y="0"/>
                    <a:pt x="1" y="2195"/>
                    <a:pt x="1410" y="2195"/>
                  </a:cubicBezTo>
                  <a:cubicBezTo>
                    <a:pt x="2820" y="2195"/>
                    <a:pt x="2820" y="0"/>
                    <a:pt x="1410" y="0"/>
                  </a:cubicBezTo>
                  <a:close/>
                </a:path>
              </a:pathLst>
            </a:custGeom>
            <a:solidFill>
              <a:srgbClr val="231F20"/>
            </a:solidFill>
            <a:ln>
              <a:noFill/>
            </a:ln>
          </p:spPr>
          <p:txBody>
            <a:bodyPr spcFirstLastPara="1" wrap="square" lIns="121900" tIns="121900" rIns="121900" bIns="121900" anchor="ctr" anchorCtr="0">
              <a:noAutofit/>
            </a:bodyPr>
            <a:lstStyle/>
            <a:p>
              <a:endParaRPr sz="2400"/>
            </a:p>
          </p:txBody>
        </p:sp>
        <p:sp>
          <p:nvSpPr>
            <p:cNvPr id="1494" name="Google Shape;1494;p52"/>
            <p:cNvSpPr/>
            <p:nvPr/>
          </p:nvSpPr>
          <p:spPr>
            <a:xfrm flipH="1">
              <a:off x="2528998" y="1371211"/>
              <a:ext cx="92101" cy="71689"/>
            </a:xfrm>
            <a:custGeom>
              <a:avLst/>
              <a:gdLst/>
              <a:ahLst/>
              <a:cxnLst/>
              <a:rect l="l" t="t" r="r" b="b"/>
              <a:pathLst>
                <a:path w="2820" h="2195" extrusionOk="0">
                  <a:moveTo>
                    <a:pt x="1410" y="0"/>
                  </a:moveTo>
                  <a:cubicBezTo>
                    <a:pt x="1" y="0"/>
                    <a:pt x="1" y="2195"/>
                    <a:pt x="1410" y="2195"/>
                  </a:cubicBezTo>
                  <a:cubicBezTo>
                    <a:pt x="2820" y="2195"/>
                    <a:pt x="2820" y="0"/>
                    <a:pt x="1410" y="0"/>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495" name="Google Shape;1495;p52"/>
            <p:cNvSpPr/>
            <p:nvPr/>
          </p:nvSpPr>
          <p:spPr>
            <a:xfrm flipH="1">
              <a:off x="6015561" y="986224"/>
              <a:ext cx="92101" cy="71689"/>
            </a:xfrm>
            <a:custGeom>
              <a:avLst/>
              <a:gdLst/>
              <a:ahLst/>
              <a:cxnLst/>
              <a:rect l="l" t="t" r="r" b="b"/>
              <a:pathLst>
                <a:path w="2820" h="2195" extrusionOk="0">
                  <a:moveTo>
                    <a:pt x="1410" y="0"/>
                  </a:moveTo>
                  <a:cubicBezTo>
                    <a:pt x="1" y="0"/>
                    <a:pt x="1" y="2195"/>
                    <a:pt x="1410" y="2195"/>
                  </a:cubicBezTo>
                  <a:cubicBezTo>
                    <a:pt x="2820" y="2195"/>
                    <a:pt x="2820" y="0"/>
                    <a:pt x="1410" y="0"/>
                  </a:cubicBezTo>
                  <a:close/>
                </a:path>
              </a:pathLst>
            </a:custGeom>
            <a:solidFill>
              <a:srgbClr val="231F20"/>
            </a:solidFill>
            <a:ln>
              <a:noFill/>
            </a:ln>
          </p:spPr>
          <p:txBody>
            <a:bodyPr spcFirstLastPara="1" wrap="square" lIns="121900" tIns="121900" rIns="121900" bIns="121900" anchor="ctr" anchorCtr="0">
              <a:noAutofit/>
            </a:bodyPr>
            <a:lstStyle/>
            <a:p>
              <a:endParaRPr sz="2400"/>
            </a:p>
          </p:txBody>
        </p:sp>
      </p:grpSp>
      <p:sp>
        <p:nvSpPr>
          <p:cNvPr id="9" name="Persegi Lengkung 4">
            <a:extLst>
              <a:ext uri="{FF2B5EF4-FFF2-40B4-BE49-F238E27FC236}">
                <a16:creationId xmlns:a16="http://schemas.microsoft.com/office/drawing/2014/main" id="{7026E0F8-D2A4-4E44-8EEE-81A012B30BAB}"/>
              </a:ext>
            </a:extLst>
          </p:cNvPr>
          <p:cNvSpPr/>
          <p:nvPr/>
        </p:nvSpPr>
        <p:spPr>
          <a:xfrm>
            <a:off x="752035" y="2425883"/>
            <a:ext cx="3347489" cy="1914521"/>
          </a:xfrm>
          <a:prstGeom prst="roundRect">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lang="id-ID" sz="2400" dirty="0"/>
          </a:p>
        </p:txBody>
      </p:sp>
      <p:sp>
        <p:nvSpPr>
          <p:cNvPr id="10" name="Kotak Teks 5">
            <a:extLst>
              <a:ext uri="{FF2B5EF4-FFF2-40B4-BE49-F238E27FC236}">
                <a16:creationId xmlns:a16="http://schemas.microsoft.com/office/drawing/2014/main" id="{FE4D090A-0827-A34C-AA95-26374F20417B}"/>
              </a:ext>
            </a:extLst>
          </p:cNvPr>
          <p:cNvSpPr txBox="1"/>
          <p:nvPr/>
        </p:nvSpPr>
        <p:spPr>
          <a:xfrm>
            <a:off x="780527" y="2808955"/>
            <a:ext cx="3347490" cy="1200329"/>
          </a:xfrm>
          <a:prstGeom prst="rect">
            <a:avLst/>
          </a:prstGeom>
          <a:noFill/>
        </p:spPr>
        <p:txBody>
          <a:bodyPr wrap="square" rtlCol="0">
            <a:spAutoFit/>
          </a:bodyPr>
          <a:lstStyle/>
          <a:p>
            <a:pPr lvl="0" algn="ctr"/>
            <a:r>
              <a:rPr lang="en-US" sz="3600" b="1" dirty="0">
                <a:solidFill>
                  <a:schemeClr val="bg1"/>
                </a:solidFill>
              </a:rPr>
              <a:t>A. </a:t>
            </a:r>
            <a:r>
              <a:rPr lang="en-US" sz="3600" b="1" dirty="0" err="1">
                <a:solidFill>
                  <a:schemeClr val="bg1"/>
                </a:solidFill>
              </a:rPr>
              <a:t>Pengertian</a:t>
            </a:r>
            <a:r>
              <a:rPr lang="en-US" sz="3600" b="1" dirty="0">
                <a:solidFill>
                  <a:schemeClr val="bg1"/>
                </a:solidFill>
              </a:rPr>
              <a:t> </a:t>
            </a:r>
          </a:p>
          <a:p>
            <a:pPr lvl="0" algn="ctr"/>
            <a:r>
              <a:rPr lang="en-US" sz="3600" b="1" dirty="0">
                <a:solidFill>
                  <a:schemeClr val="bg1"/>
                </a:solidFill>
              </a:rPr>
              <a:t>Guru</a:t>
            </a:r>
            <a:endParaRPr lang="id-ID" sz="3600" dirty="0">
              <a:solidFill>
                <a:schemeClr val="bg1"/>
              </a:solidFill>
            </a:endParaRPr>
          </a:p>
        </p:txBody>
      </p:sp>
      <p:cxnSp>
        <p:nvCxnSpPr>
          <p:cNvPr id="11" name="Konektor Lurus 11">
            <a:extLst>
              <a:ext uri="{FF2B5EF4-FFF2-40B4-BE49-F238E27FC236}">
                <a16:creationId xmlns:a16="http://schemas.microsoft.com/office/drawing/2014/main" id="{E66961AE-CBA2-5F4F-AC11-02D3B5DE7688}"/>
              </a:ext>
            </a:extLst>
          </p:cNvPr>
          <p:cNvCxnSpPr>
            <a:cxnSpLocks/>
            <a:stCxn id="10" idx="3"/>
            <a:endCxn id="17" idx="1"/>
          </p:cNvCxnSpPr>
          <p:nvPr/>
        </p:nvCxnSpPr>
        <p:spPr>
          <a:xfrm>
            <a:off x="4128017" y="3409120"/>
            <a:ext cx="1304845" cy="21867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Konektor Lurus 13">
            <a:extLst>
              <a:ext uri="{FF2B5EF4-FFF2-40B4-BE49-F238E27FC236}">
                <a16:creationId xmlns:a16="http://schemas.microsoft.com/office/drawing/2014/main" id="{6853DA40-F594-A447-B459-07FC3B554657}"/>
              </a:ext>
            </a:extLst>
          </p:cNvPr>
          <p:cNvCxnSpPr>
            <a:cxnSpLocks/>
            <a:stCxn id="9" idx="3"/>
            <a:endCxn id="13" idx="1"/>
          </p:cNvCxnSpPr>
          <p:nvPr/>
        </p:nvCxnSpPr>
        <p:spPr>
          <a:xfrm flipV="1">
            <a:off x="4099524" y="1177628"/>
            <a:ext cx="1253900" cy="22055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Persegi Panjang 22">
            <a:extLst>
              <a:ext uri="{FF2B5EF4-FFF2-40B4-BE49-F238E27FC236}">
                <a16:creationId xmlns:a16="http://schemas.microsoft.com/office/drawing/2014/main" id="{9E12E148-0262-D540-BD7A-8BDF628AC418}"/>
              </a:ext>
            </a:extLst>
          </p:cNvPr>
          <p:cNvSpPr/>
          <p:nvPr/>
        </p:nvSpPr>
        <p:spPr>
          <a:xfrm>
            <a:off x="5353424" y="249373"/>
            <a:ext cx="6353667" cy="1856509"/>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id-ID" sz="2400"/>
          </a:p>
        </p:txBody>
      </p:sp>
      <p:sp>
        <p:nvSpPr>
          <p:cNvPr id="14" name="Persegi Panjang 23">
            <a:extLst>
              <a:ext uri="{FF2B5EF4-FFF2-40B4-BE49-F238E27FC236}">
                <a16:creationId xmlns:a16="http://schemas.microsoft.com/office/drawing/2014/main" id="{3F754560-BD64-0B4D-B48B-19F7C404C295}"/>
              </a:ext>
            </a:extLst>
          </p:cNvPr>
          <p:cNvSpPr/>
          <p:nvPr/>
        </p:nvSpPr>
        <p:spPr>
          <a:xfrm>
            <a:off x="5405274" y="2355263"/>
            <a:ext cx="6301817" cy="2055762"/>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id-ID" sz="2400" dirty="0"/>
          </a:p>
        </p:txBody>
      </p:sp>
      <p:sp>
        <p:nvSpPr>
          <p:cNvPr id="15" name="Kotak Teks 24">
            <a:extLst>
              <a:ext uri="{FF2B5EF4-FFF2-40B4-BE49-F238E27FC236}">
                <a16:creationId xmlns:a16="http://schemas.microsoft.com/office/drawing/2014/main" id="{BF67745F-F4DE-3048-AFCA-52CB9B2E5D78}"/>
              </a:ext>
            </a:extLst>
          </p:cNvPr>
          <p:cNvSpPr txBox="1"/>
          <p:nvPr/>
        </p:nvSpPr>
        <p:spPr>
          <a:xfrm>
            <a:off x="5635232" y="328175"/>
            <a:ext cx="5682913" cy="1477328"/>
          </a:xfrm>
          <a:prstGeom prst="rect">
            <a:avLst/>
          </a:prstGeom>
          <a:noFill/>
        </p:spPr>
        <p:txBody>
          <a:bodyPr wrap="square" rtlCol="0">
            <a:spAutoFit/>
          </a:bodyPr>
          <a:lstStyle/>
          <a:p>
            <a:pPr algn="ctr"/>
            <a:r>
              <a:rPr lang="en-US" dirty="0"/>
              <a:t>Noor Jamaluddin (1978:1)</a:t>
            </a:r>
          </a:p>
          <a:p>
            <a:pPr algn="ctr"/>
            <a:r>
              <a:rPr lang="en-US" dirty="0"/>
              <a:t>Guru </a:t>
            </a:r>
            <a:r>
              <a:rPr lang="en-US" dirty="0" err="1"/>
              <a:t>adalah</a:t>
            </a:r>
            <a:r>
              <a:rPr lang="en-US" dirty="0"/>
              <a:t> </a:t>
            </a:r>
            <a:r>
              <a:rPr lang="en-US" dirty="0" err="1"/>
              <a:t>pendidik</a:t>
            </a:r>
            <a:r>
              <a:rPr lang="en-US" dirty="0"/>
              <a:t>, orang </a:t>
            </a:r>
            <a:r>
              <a:rPr lang="en-US" dirty="0" err="1"/>
              <a:t>dewasa</a:t>
            </a:r>
            <a:r>
              <a:rPr lang="en-US" dirty="0"/>
              <a:t> yang </a:t>
            </a:r>
            <a:r>
              <a:rPr lang="en-US" dirty="0" err="1"/>
              <a:t>bertanggung</a:t>
            </a:r>
            <a:r>
              <a:rPr lang="en-US" dirty="0"/>
              <a:t> </a:t>
            </a:r>
            <a:r>
              <a:rPr lang="en-US" dirty="0" err="1"/>
              <a:t>jawab</a:t>
            </a:r>
            <a:r>
              <a:rPr lang="en-US" dirty="0"/>
              <a:t> </a:t>
            </a:r>
            <a:r>
              <a:rPr lang="en-US" dirty="0" err="1"/>
              <a:t>untuk</a:t>
            </a:r>
            <a:r>
              <a:rPr lang="en-US" dirty="0"/>
              <a:t> </a:t>
            </a:r>
            <a:r>
              <a:rPr lang="en-US" dirty="0" err="1"/>
              <a:t>memberikan</a:t>
            </a:r>
            <a:r>
              <a:rPr lang="en-US" dirty="0"/>
              <a:t> </a:t>
            </a:r>
            <a:r>
              <a:rPr lang="en-US" dirty="0" err="1"/>
              <a:t>bimbingan</a:t>
            </a:r>
            <a:r>
              <a:rPr lang="en-US" dirty="0"/>
              <a:t> </a:t>
            </a:r>
            <a:r>
              <a:rPr lang="en-US" dirty="0" err="1"/>
              <a:t>atau</a:t>
            </a:r>
            <a:r>
              <a:rPr lang="en-US" dirty="0"/>
              <a:t> </a:t>
            </a:r>
            <a:r>
              <a:rPr lang="en-US" dirty="0" err="1"/>
              <a:t>bantuan</a:t>
            </a:r>
            <a:r>
              <a:rPr lang="en-US" dirty="0"/>
              <a:t> </a:t>
            </a:r>
            <a:r>
              <a:rPr lang="en-US" dirty="0" err="1"/>
              <a:t>kepada</a:t>
            </a:r>
            <a:r>
              <a:rPr lang="en-US" dirty="0"/>
              <a:t> </a:t>
            </a:r>
            <a:r>
              <a:rPr lang="en-US" dirty="0" err="1"/>
              <a:t>siswa</a:t>
            </a:r>
            <a:r>
              <a:rPr lang="en-US" dirty="0"/>
              <a:t> </a:t>
            </a:r>
            <a:r>
              <a:rPr lang="en-US" dirty="0" err="1"/>
              <a:t>dalam</a:t>
            </a:r>
            <a:r>
              <a:rPr lang="en-US" dirty="0"/>
              <a:t> </a:t>
            </a:r>
            <a:r>
              <a:rPr lang="en-US" dirty="0" err="1"/>
              <a:t>pengembangan</a:t>
            </a:r>
            <a:r>
              <a:rPr lang="en-US" dirty="0"/>
              <a:t> </a:t>
            </a:r>
            <a:r>
              <a:rPr lang="en-US" dirty="0" err="1"/>
              <a:t>tubuh</a:t>
            </a:r>
            <a:r>
              <a:rPr lang="en-US" dirty="0"/>
              <a:t> </a:t>
            </a:r>
            <a:r>
              <a:rPr lang="en-US" dirty="0" err="1"/>
              <a:t>dan</a:t>
            </a:r>
            <a:r>
              <a:rPr lang="en-US" dirty="0"/>
              <a:t> </a:t>
            </a:r>
            <a:r>
              <a:rPr lang="en-US" dirty="0" err="1"/>
              <a:t>jiwa</a:t>
            </a:r>
            <a:r>
              <a:rPr lang="en-US" dirty="0"/>
              <a:t> </a:t>
            </a:r>
            <a:r>
              <a:rPr lang="en-US" dirty="0" err="1"/>
              <a:t>untuk</a:t>
            </a:r>
            <a:endParaRPr lang="en-US" dirty="0"/>
          </a:p>
          <a:p>
            <a:pPr algn="ctr"/>
            <a:r>
              <a:rPr lang="en-US" dirty="0" err="1"/>
              <a:t>mencapai</a:t>
            </a:r>
            <a:r>
              <a:rPr lang="en-US" dirty="0"/>
              <a:t> </a:t>
            </a:r>
            <a:r>
              <a:rPr lang="en-US" dirty="0" err="1"/>
              <a:t>kematangan</a:t>
            </a:r>
            <a:r>
              <a:rPr lang="en-US" dirty="0"/>
              <a:t>.</a:t>
            </a:r>
            <a:endParaRPr lang="id-ID" dirty="0"/>
          </a:p>
        </p:txBody>
      </p:sp>
      <p:sp>
        <p:nvSpPr>
          <p:cNvPr id="16" name="Kotak Teks 26">
            <a:extLst>
              <a:ext uri="{FF2B5EF4-FFF2-40B4-BE49-F238E27FC236}">
                <a16:creationId xmlns:a16="http://schemas.microsoft.com/office/drawing/2014/main" id="{A29C351A-A8A7-6D40-9752-E47507695D47}"/>
              </a:ext>
            </a:extLst>
          </p:cNvPr>
          <p:cNvSpPr txBox="1"/>
          <p:nvPr/>
        </p:nvSpPr>
        <p:spPr>
          <a:xfrm>
            <a:off x="5432862" y="2468425"/>
            <a:ext cx="6121829" cy="1754326"/>
          </a:xfrm>
          <a:prstGeom prst="rect">
            <a:avLst/>
          </a:prstGeom>
          <a:noFill/>
        </p:spPr>
        <p:txBody>
          <a:bodyPr wrap="square" rtlCol="0">
            <a:spAutoFit/>
          </a:bodyPr>
          <a:lstStyle/>
          <a:p>
            <a:pPr algn="ctr"/>
            <a:r>
              <a:rPr lang="en-US" dirty="0" err="1"/>
              <a:t>Undang-Undang</a:t>
            </a:r>
            <a:r>
              <a:rPr lang="en-US" dirty="0"/>
              <a:t> No. 14 </a:t>
            </a:r>
            <a:r>
              <a:rPr lang="en-US" dirty="0" err="1"/>
              <a:t>Tahun</a:t>
            </a:r>
            <a:r>
              <a:rPr lang="en-US" dirty="0"/>
              <a:t> 2005</a:t>
            </a:r>
          </a:p>
          <a:p>
            <a:pPr algn="ctr"/>
            <a:r>
              <a:rPr lang="id-ID" dirty="0"/>
              <a:t>Guru adalah pendidik profesional dengan tugas utama mendidik, mengajar,</a:t>
            </a:r>
            <a:r>
              <a:rPr lang="en-US" dirty="0"/>
              <a:t> </a:t>
            </a:r>
            <a:r>
              <a:rPr lang="id-ID" dirty="0"/>
              <a:t>membimbing, mengarahkan, melatih, menilai, dan mengevaluasi peserta didik pada</a:t>
            </a:r>
          </a:p>
          <a:p>
            <a:pPr algn="ctr"/>
            <a:r>
              <a:rPr lang="id-ID" dirty="0"/>
              <a:t>pendidikan anak usia dini jalur pendidikan formal, pendidikan dasar, dan pendidikan</a:t>
            </a:r>
            <a:r>
              <a:rPr lang="en-US" dirty="0"/>
              <a:t> </a:t>
            </a:r>
            <a:r>
              <a:rPr lang="id-ID" dirty="0"/>
              <a:t>menengah.</a:t>
            </a:r>
          </a:p>
        </p:txBody>
      </p:sp>
      <p:sp>
        <p:nvSpPr>
          <p:cNvPr id="17" name="Persegi Panjang 53">
            <a:extLst>
              <a:ext uri="{FF2B5EF4-FFF2-40B4-BE49-F238E27FC236}">
                <a16:creationId xmlns:a16="http://schemas.microsoft.com/office/drawing/2014/main" id="{BA69F2A4-58F9-D049-BB55-524C18E17FF4}"/>
              </a:ext>
            </a:extLst>
          </p:cNvPr>
          <p:cNvSpPr/>
          <p:nvPr/>
        </p:nvSpPr>
        <p:spPr>
          <a:xfrm>
            <a:off x="5432862" y="4541568"/>
            <a:ext cx="6274229" cy="2108614"/>
          </a:xfrm>
          <a:prstGeom prst="rect">
            <a:avLst/>
          </a:prstGeom>
          <a:ln/>
        </p:spPr>
        <p:style>
          <a:lnRef idx="1">
            <a:schemeClr val="accent4"/>
          </a:lnRef>
          <a:fillRef idx="3">
            <a:schemeClr val="accent4"/>
          </a:fillRef>
          <a:effectRef idx="2">
            <a:schemeClr val="accent4"/>
          </a:effectRef>
          <a:fontRef idx="minor">
            <a:schemeClr val="lt1"/>
          </a:fontRef>
        </p:style>
        <p:txBody>
          <a:bodyPr rtlCol="0" anchor="ctr"/>
          <a:lstStyle/>
          <a:p>
            <a:pPr algn="ctr"/>
            <a:endParaRPr lang="id-ID" sz="2400" dirty="0"/>
          </a:p>
        </p:txBody>
      </p:sp>
      <p:cxnSp>
        <p:nvCxnSpPr>
          <p:cNvPr id="18" name="Konektor Lurus 56">
            <a:extLst>
              <a:ext uri="{FF2B5EF4-FFF2-40B4-BE49-F238E27FC236}">
                <a16:creationId xmlns:a16="http://schemas.microsoft.com/office/drawing/2014/main" id="{366FB420-7776-A64D-8DFC-E5160F58CC9F}"/>
              </a:ext>
            </a:extLst>
          </p:cNvPr>
          <p:cNvCxnSpPr>
            <a:cxnSpLocks/>
            <a:stCxn id="9" idx="3"/>
            <a:endCxn id="14" idx="1"/>
          </p:cNvCxnSpPr>
          <p:nvPr/>
        </p:nvCxnSpPr>
        <p:spPr>
          <a:xfrm>
            <a:off x="4099524" y="3383144"/>
            <a:ext cx="130575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Kotak Teks 60">
            <a:extLst>
              <a:ext uri="{FF2B5EF4-FFF2-40B4-BE49-F238E27FC236}">
                <a16:creationId xmlns:a16="http://schemas.microsoft.com/office/drawing/2014/main" id="{5E4FBECD-91DC-FD40-A3AE-76925AD778D7}"/>
              </a:ext>
            </a:extLst>
          </p:cNvPr>
          <p:cNvSpPr txBox="1"/>
          <p:nvPr/>
        </p:nvSpPr>
        <p:spPr>
          <a:xfrm>
            <a:off x="5405274" y="4521355"/>
            <a:ext cx="6301817" cy="2031325"/>
          </a:xfrm>
          <a:prstGeom prst="rect">
            <a:avLst/>
          </a:prstGeom>
          <a:noFill/>
        </p:spPr>
        <p:txBody>
          <a:bodyPr wrap="square" rtlCol="0">
            <a:spAutoFit/>
          </a:bodyPr>
          <a:lstStyle/>
          <a:p>
            <a:pPr lvl="0" algn="ctr"/>
            <a:r>
              <a:rPr lang="id-ID" dirty="0"/>
              <a:t>Zakiyah Darajat</a:t>
            </a:r>
            <a:endParaRPr lang="en-US" dirty="0"/>
          </a:p>
          <a:p>
            <a:pPr lvl="0" algn="ctr"/>
            <a:r>
              <a:rPr lang="id-ID" dirty="0"/>
              <a:t>Guru merupakan pendidik profesional karena guru telah menerima dan memikul</a:t>
            </a:r>
            <a:r>
              <a:rPr lang="en-US" dirty="0"/>
              <a:t> </a:t>
            </a:r>
            <a:r>
              <a:rPr lang="id-ID" dirty="0"/>
              <a:t>beban dari orang tuas untuk ikut</a:t>
            </a:r>
            <a:r>
              <a:rPr lang="en-US" dirty="0"/>
              <a:t> </a:t>
            </a:r>
            <a:r>
              <a:rPr lang="id-ID" dirty="0"/>
              <a:t>mendidik anak-anak. Dalam hal ini orang tua harus</a:t>
            </a:r>
            <a:r>
              <a:rPr lang="en-US" dirty="0"/>
              <a:t> </a:t>
            </a:r>
            <a:r>
              <a:rPr lang="id-ID" dirty="0"/>
              <a:t>tetap sebagai pendidik yang pertama dan utama bagi anak</a:t>
            </a:r>
            <a:r>
              <a:rPr lang="en-US" dirty="0"/>
              <a:t> </a:t>
            </a:r>
            <a:r>
              <a:rPr lang="id-ID" dirty="0"/>
              <a:t>anaknya. Sedangkan guru</a:t>
            </a:r>
            <a:r>
              <a:rPr lang="en-US" dirty="0"/>
              <a:t> </a:t>
            </a:r>
            <a:r>
              <a:rPr lang="id-ID" dirty="0"/>
              <a:t>ialah tenaga profesional yang membantu orang tua untuk mendidik anak-anak pada</a:t>
            </a:r>
            <a:r>
              <a:rPr lang="en-US" dirty="0"/>
              <a:t> </a:t>
            </a:r>
            <a:r>
              <a:rPr lang="id-ID" dirty="0"/>
              <a:t>jenjang pendidikan sekolah</a:t>
            </a:r>
            <a:r>
              <a:rPr lang="en-US" dirty="0"/>
              <a:t>.</a:t>
            </a:r>
            <a:endParaRPr lang="id-ID" dirty="0"/>
          </a:p>
        </p:txBody>
      </p:sp>
    </p:spTree>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checkerboard(across)">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checkerboard(across)">
                                      <p:cBhvr>
                                        <p:cTn id="1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4" name="Oval 3"/>
          <p:cNvSpPr/>
          <p:nvPr/>
        </p:nvSpPr>
        <p:spPr>
          <a:xfrm>
            <a:off x="6062258" y="5011276"/>
            <a:ext cx="924552" cy="92455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1048625" name="Oval 4"/>
          <p:cNvSpPr/>
          <p:nvPr/>
        </p:nvSpPr>
        <p:spPr>
          <a:xfrm>
            <a:off x="837783" y="1872087"/>
            <a:ext cx="924552" cy="92455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1048626" name="Oval 5"/>
          <p:cNvSpPr/>
          <p:nvPr/>
        </p:nvSpPr>
        <p:spPr>
          <a:xfrm>
            <a:off x="3285041" y="3481578"/>
            <a:ext cx="924552" cy="92455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1048628" name="TextBox 7"/>
          <p:cNvSpPr txBox="1"/>
          <p:nvPr/>
        </p:nvSpPr>
        <p:spPr>
          <a:xfrm>
            <a:off x="956150" y="2022484"/>
            <a:ext cx="806185" cy="574453"/>
          </a:xfrm>
          <a:prstGeom prst="rect">
            <a:avLst/>
          </a:prstGeom>
          <a:noFill/>
        </p:spPr>
        <p:txBody>
          <a:bodyPr wrap="square" tIns="0" bIns="0" rtlCol="0" anchor="ctr">
            <a:spAutoFit/>
          </a:bodyPr>
          <a:lstStyle/>
          <a:p>
            <a:r>
              <a:rPr lang="en-US" altLang="ko-KR" sz="3733" b="1" dirty="0">
                <a:cs typeface="Arial" pitchFamily="34" charset="0"/>
              </a:rPr>
              <a:t>01</a:t>
            </a:r>
          </a:p>
        </p:txBody>
      </p:sp>
      <p:sp>
        <p:nvSpPr>
          <p:cNvPr id="1048629" name="TextBox 8"/>
          <p:cNvSpPr txBox="1"/>
          <p:nvPr/>
        </p:nvSpPr>
        <p:spPr>
          <a:xfrm>
            <a:off x="3396376" y="3666137"/>
            <a:ext cx="806185" cy="574453"/>
          </a:xfrm>
          <a:prstGeom prst="rect">
            <a:avLst/>
          </a:prstGeom>
          <a:noFill/>
        </p:spPr>
        <p:txBody>
          <a:bodyPr wrap="square" tIns="0" bIns="0" rtlCol="0" anchor="ctr">
            <a:spAutoFit/>
          </a:bodyPr>
          <a:lstStyle/>
          <a:p>
            <a:r>
              <a:rPr lang="en-US" altLang="ko-KR" sz="3733" b="1" dirty="0">
                <a:cs typeface="Arial" pitchFamily="34" charset="0"/>
              </a:rPr>
              <a:t>0</a:t>
            </a:r>
            <a:r>
              <a:rPr lang="en-US" altLang="id" sz="3733" b="1" dirty="0">
                <a:cs typeface="Arial" pitchFamily="34" charset="0"/>
              </a:rPr>
              <a:t>2</a:t>
            </a:r>
            <a:endParaRPr lang="zh-CN" altLang="en-US" sz="2400" dirty="0"/>
          </a:p>
        </p:txBody>
      </p:sp>
      <p:sp>
        <p:nvSpPr>
          <p:cNvPr id="1048630" name="TextBox 9"/>
          <p:cNvSpPr txBox="1"/>
          <p:nvPr/>
        </p:nvSpPr>
        <p:spPr>
          <a:xfrm>
            <a:off x="6246600" y="5186325"/>
            <a:ext cx="806185" cy="574453"/>
          </a:xfrm>
          <a:prstGeom prst="rect">
            <a:avLst/>
          </a:prstGeom>
          <a:noFill/>
        </p:spPr>
        <p:txBody>
          <a:bodyPr wrap="square" tIns="0" bIns="0" rtlCol="0" anchor="ctr">
            <a:spAutoFit/>
          </a:bodyPr>
          <a:lstStyle/>
          <a:p>
            <a:r>
              <a:rPr lang="en-US" altLang="ko-KR" sz="3733" b="1" dirty="0">
                <a:solidFill>
                  <a:schemeClr val="bg1"/>
                </a:solidFill>
                <a:cs typeface="Arial" pitchFamily="34" charset="0"/>
              </a:rPr>
              <a:t>0</a:t>
            </a:r>
            <a:r>
              <a:rPr lang="en-US" altLang="id" sz="3733" b="1" dirty="0">
                <a:solidFill>
                  <a:schemeClr val="bg1"/>
                </a:solidFill>
                <a:cs typeface="Arial" pitchFamily="34" charset="0"/>
              </a:rPr>
              <a:t>3</a:t>
            </a:r>
            <a:endParaRPr lang="zh-CN" altLang="en-US" sz="2400" dirty="0"/>
          </a:p>
        </p:txBody>
      </p:sp>
      <p:grpSp>
        <p:nvGrpSpPr>
          <p:cNvPr id="78" name="Group 11"/>
          <p:cNvGrpSpPr/>
          <p:nvPr/>
        </p:nvGrpSpPr>
        <p:grpSpPr>
          <a:xfrm>
            <a:off x="1845112" y="1682635"/>
            <a:ext cx="3910420" cy="2152782"/>
            <a:chOff x="1447617" y="800151"/>
            <a:chExt cx="3030085" cy="1614585"/>
          </a:xfrm>
        </p:grpSpPr>
        <p:sp>
          <p:nvSpPr>
            <p:cNvPr id="1048632" name="TextBox 12"/>
            <p:cNvSpPr txBox="1"/>
            <p:nvPr/>
          </p:nvSpPr>
          <p:spPr>
            <a:xfrm>
              <a:off x="1454023" y="2160820"/>
              <a:ext cx="3023679" cy="253916"/>
            </a:xfrm>
            <a:prstGeom prst="rect">
              <a:avLst/>
            </a:prstGeom>
            <a:noFill/>
          </p:spPr>
          <p:txBody>
            <a:bodyPr wrap="square" rtlCol="0" anchor="ctr">
              <a:spAutoFit/>
            </a:bodyPr>
            <a:lstStyle/>
            <a:p>
              <a:r>
                <a:rPr lang="en-US" altLang="ko-KR" sz="1600" dirty="0">
                  <a:solidFill>
                    <a:schemeClr val="tx1">
                      <a:lumMod val="75000"/>
                      <a:lumOff val="25000"/>
                    </a:schemeClr>
                  </a:solidFill>
                  <a:cs typeface="Arial" pitchFamily="34" charset="0"/>
                </a:rPr>
                <a:t> </a:t>
              </a:r>
            </a:p>
          </p:txBody>
        </p:sp>
        <p:sp>
          <p:nvSpPr>
            <p:cNvPr id="1048633" name="TextBox 13"/>
            <p:cNvSpPr txBox="1"/>
            <p:nvPr/>
          </p:nvSpPr>
          <p:spPr>
            <a:xfrm>
              <a:off x="1447617" y="800151"/>
              <a:ext cx="3030085" cy="900246"/>
            </a:xfrm>
            <a:prstGeom prst="rect">
              <a:avLst/>
            </a:prstGeom>
            <a:noFill/>
          </p:spPr>
          <p:txBody>
            <a:bodyPr wrap="square" rtlCol="0" anchor="ctr">
              <a:spAutoFit/>
            </a:bodyPr>
            <a:lstStyle/>
            <a:p>
              <a:r>
                <a:rPr lang="en-US" sz="2400" dirty="0" err="1">
                  <a:latin typeface="Times New Roman" panose="02020603050405020304" pitchFamily="18" charset="0"/>
                  <a:cs typeface="Times New Roman" panose="02020603050405020304" pitchFamily="18" charset="0"/>
                </a:rPr>
                <a:t>Mempunyai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komitmen</a:t>
              </a:r>
              <a:r>
                <a:rPr lang="en-US" sz="2400" dirty="0">
                  <a:latin typeface="Times New Roman" panose="02020603050405020304" pitchFamily="18" charset="0"/>
                  <a:cs typeface="Times New Roman" panose="02020603050405020304" pitchFamily="18" charset="0"/>
                </a:rPr>
                <a:t> pada </a:t>
              </a:r>
              <a:r>
                <a:rPr lang="en-US" sz="2400" dirty="0" err="1">
                  <a:latin typeface="Times New Roman" panose="02020603050405020304" pitchFamily="18" charset="0"/>
                  <a:cs typeface="Times New Roman" panose="02020603050405020304" pitchFamily="18" charset="0"/>
                </a:rPr>
                <a:t>peserta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didik</a:t>
              </a:r>
              <a:r>
                <a:rPr lang="en-US" sz="2400" dirty="0">
                  <a:latin typeface="Times New Roman" panose="02020603050405020304" pitchFamily="18" charset="0"/>
                  <a:cs typeface="Times New Roman" panose="02020603050405020304" pitchFamily="18" charset="0"/>
                </a:rPr>
                <a:t> dan proses </a:t>
              </a:r>
              <a:r>
                <a:rPr lang="en-US" sz="2400" dirty="0" err="1">
                  <a:latin typeface="Times New Roman" panose="02020603050405020304" pitchFamily="18" charset="0"/>
                  <a:cs typeface="Times New Roman" panose="02020603050405020304" pitchFamily="18" charset="0"/>
                </a:rPr>
                <a:t>belajarnya</a:t>
              </a:r>
              <a:endParaRPr lang="id-ID" sz="2400" dirty="0">
                <a:latin typeface="Times New Roman" panose="02020603050405020304" pitchFamily="18" charset="0"/>
                <a:ea typeface="Segoe UI Emoji" pitchFamily="34" charset="0"/>
                <a:cs typeface="Times New Roman" panose="02020603050405020304" pitchFamily="18" charset="0"/>
              </a:endParaRPr>
            </a:p>
          </p:txBody>
        </p:sp>
      </p:grpSp>
      <p:grpSp>
        <p:nvGrpSpPr>
          <p:cNvPr id="79" name="Group 14"/>
          <p:cNvGrpSpPr/>
          <p:nvPr/>
        </p:nvGrpSpPr>
        <p:grpSpPr>
          <a:xfrm>
            <a:off x="1853379" y="3023753"/>
            <a:ext cx="6417339" cy="2912075"/>
            <a:chOff x="1454023" y="230682"/>
            <a:chExt cx="4972632" cy="2184054"/>
          </a:xfrm>
        </p:grpSpPr>
        <p:sp>
          <p:nvSpPr>
            <p:cNvPr id="1048634" name="TextBox 15"/>
            <p:cNvSpPr txBox="1"/>
            <p:nvPr/>
          </p:nvSpPr>
          <p:spPr>
            <a:xfrm>
              <a:off x="1454023" y="2160820"/>
              <a:ext cx="3023679" cy="253916"/>
            </a:xfrm>
            <a:prstGeom prst="rect">
              <a:avLst/>
            </a:prstGeom>
            <a:noFill/>
          </p:spPr>
          <p:txBody>
            <a:bodyPr wrap="square" rtlCol="0" anchor="ctr">
              <a:spAutoFit/>
            </a:bodyPr>
            <a:lstStyle/>
            <a:p>
              <a:r>
                <a:rPr lang="en-US" altLang="ko-KR" sz="1600" dirty="0">
                  <a:solidFill>
                    <a:schemeClr val="tx1">
                      <a:lumMod val="75000"/>
                      <a:lumOff val="25000"/>
                    </a:schemeClr>
                  </a:solidFill>
                  <a:cs typeface="Arial" pitchFamily="34" charset="0"/>
                </a:rPr>
                <a:t> </a:t>
              </a:r>
              <a:endParaRPr lang="ko-KR" altLang="en-US" sz="1600" dirty="0">
                <a:solidFill>
                  <a:schemeClr val="tx1">
                    <a:lumMod val="75000"/>
                    <a:lumOff val="25000"/>
                  </a:schemeClr>
                </a:solidFill>
                <a:cs typeface="Arial" pitchFamily="34" charset="0"/>
              </a:endParaRPr>
            </a:p>
          </p:txBody>
        </p:sp>
        <p:sp>
          <p:nvSpPr>
            <p:cNvPr id="1048635" name="TextBox 16"/>
            <p:cNvSpPr txBox="1"/>
            <p:nvPr/>
          </p:nvSpPr>
          <p:spPr>
            <a:xfrm>
              <a:off x="3396570" y="230682"/>
              <a:ext cx="3030085" cy="1177244"/>
            </a:xfrm>
            <a:prstGeom prst="rect">
              <a:avLst/>
            </a:prstGeom>
            <a:noFill/>
          </p:spPr>
          <p:txBody>
            <a:bodyPr wrap="square" rtlCol="0" anchor="ctr">
              <a:spAutoFit/>
            </a:bodyPr>
            <a:lstStyle/>
            <a:p>
              <a:pPr lvl="0"/>
              <a:r>
                <a:rPr lang="en-US" sz="2400" dirty="0" err="1">
                  <a:latin typeface="Times New Roman" panose="02020603050405020304" pitchFamily="18" charset="0"/>
                  <a:cs typeface="Times New Roman" panose="02020603050405020304" pitchFamily="18" charset="0"/>
                </a:rPr>
                <a:t>Menguasai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secara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mendalam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bahan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pelajaran</a:t>
              </a:r>
              <a:r>
                <a:rPr lang="en-US" sz="2400" dirty="0">
                  <a:latin typeface="Times New Roman" panose="02020603050405020304" pitchFamily="18" charset="0"/>
                  <a:cs typeface="Times New Roman" panose="02020603050405020304" pitchFamily="18" charset="0"/>
                </a:rPr>
                <a:t> yang </a:t>
              </a:r>
              <a:r>
                <a:rPr lang="en-US" sz="2400" dirty="0" err="1">
                  <a:latin typeface="Times New Roman" panose="02020603050405020304" pitchFamily="18" charset="0"/>
                  <a:cs typeface="Times New Roman" panose="02020603050405020304" pitchFamily="18" charset="0"/>
                </a:rPr>
                <a:t>akan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diajarkan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serta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cara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penyampaian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kepada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siswa</a:t>
              </a:r>
              <a:endParaRPr lang="en-US" sz="2400" dirty="0">
                <a:solidFill>
                  <a:srgbClr val="231F20"/>
                </a:solidFill>
                <a:latin typeface="Times New Roman" panose="02020603050405020304" pitchFamily="18" charset="0"/>
                <a:ea typeface="Segoe UI Emoji" pitchFamily="34" charset="0"/>
                <a:cs typeface="Times New Roman" panose="02020603050405020304" pitchFamily="18" charset="0"/>
                <a:sym typeface="Indie Flower"/>
              </a:endParaRPr>
            </a:p>
          </p:txBody>
        </p:sp>
      </p:grpSp>
      <p:grpSp>
        <p:nvGrpSpPr>
          <p:cNvPr id="80" name="Group 17"/>
          <p:cNvGrpSpPr/>
          <p:nvPr/>
        </p:nvGrpSpPr>
        <p:grpSpPr>
          <a:xfrm>
            <a:off x="7555090" y="2588919"/>
            <a:ext cx="3910420" cy="1077218"/>
            <a:chOff x="1448989" y="1606822"/>
            <a:chExt cx="3030085" cy="807914"/>
          </a:xfrm>
        </p:grpSpPr>
        <p:sp>
          <p:nvSpPr>
            <p:cNvPr id="1048636" name="TextBox 18"/>
            <p:cNvSpPr txBox="1"/>
            <p:nvPr/>
          </p:nvSpPr>
          <p:spPr>
            <a:xfrm>
              <a:off x="1454023" y="2160820"/>
              <a:ext cx="3023679" cy="253916"/>
            </a:xfrm>
            <a:prstGeom prst="rect">
              <a:avLst/>
            </a:prstGeom>
            <a:noFill/>
          </p:spPr>
          <p:txBody>
            <a:bodyPr wrap="square" rtlCol="0" anchor="ctr">
              <a:spAutoFit/>
            </a:bodyPr>
            <a:lstStyle/>
            <a:p>
              <a:r>
                <a:rPr lang="en-US" altLang="ko-KR" sz="1600" dirty="0">
                  <a:solidFill>
                    <a:schemeClr val="tx1">
                      <a:lumMod val="75000"/>
                      <a:lumOff val="25000"/>
                    </a:schemeClr>
                  </a:solidFill>
                  <a:cs typeface="Arial" pitchFamily="34" charset="0"/>
                </a:rPr>
                <a:t> </a:t>
              </a:r>
              <a:endParaRPr lang="ko-KR" altLang="en-US" sz="1600" dirty="0">
                <a:solidFill>
                  <a:schemeClr val="tx1">
                    <a:lumMod val="75000"/>
                    <a:lumOff val="25000"/>
                  </a:schemeClr>
                </a:solidFill>
                <a:cs typeface="Arial" pitchFamily="34" charset="0"/>
              </a:endParaRPr>
            </a:p>
          </p:txBody>
        </p:sp>
        <p:sp>
          <p:nvSpPr>
            <p:cNvPr id="1048637" name="TextBox 19"/>
            <p:cNvSpPr txBox="1"/>
            <p:nvPr/>
          </p:nvSpPr>
          <p:spPr>
            <a:xfrm>
              <a:off x="1448989" y="1606822"/>
              <a:ext cx="3030085" cy="253916"/>
            </a:xfrm>
            <a:prstGeom prst="rect">
              <a:avLst/>
            </a:prstGeom>
            <a:noFill/>
          </p:spPr>
          <p:txBody>
            <a:bodyPr wrap="square" rtlCol="0" anchor="ctr">
              <a:spAutoFit/>
            </a:bodyPr>
            <a:lstStyle/>
            <a:p>
              <a:endParaRPr lang="ko-KR" altLang="en-US" sz="1600" b="1" dirty="0">
                <a:solidFill>
                  <a:schemeClr val="accent2"/>
                </a:solidFill>
                <a:cs typeface="Arial" pitchFamily="34" charset="0"/>
              </a:endParaRPr>
            </a:p>
          </p:txBody>
        </p:sp>
      </p:grpSp>
      <p:sp>
        <p:nvSpPr>
          <p:cNvPr id="28" name="Google Shape;1052;p39">
            <a:extLst>
              <a:ext uri="{FF2B5EF4-FFF2-40B4-BE49-F238E27FC236}">
                <a16:creationId xmlns:a16="http://schemas.microsoft.com/office/drawing/2014/main" id="{47C473F1-89DB-8D48-AB8D-F92E042659A4}"/>
              </a:ext>
            </a:extLst>
          </p:cNvPr>
          <p:cNvSpPr txBox="1">
            <a:spLocks/>
          </p:cNvSpPr>
          <p:nvPr/>
        </p:nvSpPr>
        <p:spPr>
          <a:xfrm>
            <a:off x="508000" y="282662"/>
            <a:ext cx="11477201" cy="1007600"/>
          </a:xfrm>
          <a:prstGeom prst="rect">
            <a:avLst/>
          </a:prstGeom>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en-US" b="1" dirty="0" err="1"/>
              <a:t>Depdikbut</a:t>
            </a:r>
            <a:r>
              <a:rPr lang="en-US" b="1" dirty="0"/>
              <a:t> (2005:188) </a:t>
            </a:r>
            <a:r>
              <a:rPr lang="en-US" b="1" dirty="0" err="1"/>
              <a:t>menetapkan</a:t>
            </a:r>
            <a:r>
              <a:rPr lang="en-US" b="1" dirty="0"/>
              <a:t> guru yang </a:t>
            </a:r>
            <a:r>
              <a:rPr lang="en-US" b="1" dirty="0" err="1"/>
              <a:t>profesional</a:t>
            </a:r>
            <a:r>
              <a:rPr lang="en-US" b="1" dirty="0"/>
              <a:t> </a:t>
            </a:r>
            <a:r>
              <a:rPr lang="en-US" b="1" dirty="0" err="1"/>
              <a:t>memiliki</a:t>
            </a:r>
            <a:r>
              <a:rPr lang="en-US" b="1" dirty="0"/>
              <a:t> lima </a:t>
            </a:r>
            <a:r>
              <a:rPr lang="en-US" b="1" dirty="0" err="1"/>
              <a:t>ciri</a:t>
            </a:r>
            <a:r>
              <a:rPr lang="en-US" b="1" dirty="0"/>
              <a:t>, </a:t>
            </a:r>
            <a:r>
              <a:rPr lang="en-US" b="1" dirty="0" err="1"/>
              <a:t>yaitu</a:t>
            </a:r>
            <a:r>
              <a:rPr lang="en-US" b="1" dirty="0"/>
              <a:t>:</a:t>
            </a:r>
            <a:endParaRPr lang="en-US" b="1" dirty="0">
              <a:latin typeface="Felix Titling" pitchFamily="82" charset="0"/>
            </a:endParaRPr>
          </a:p>
        </p:txBody>
      </p:sp>
      <p:sp>
        <p:nvSpPr>
          <p:cNvPr id="6" name="Persegi Panjang 5">
            <a:extLst>
              <a:ext uri="{FF2B5EF4-FFF2-40B4-BE49-F238E27FC236}">
                <a16:creationId xmlns:a16="http://schemas.microsoft.com/office/drawing/2014/main" id="{A7F9ECF8-A1BB-8643-AA32-7C172FD81100}"/>
              </a:ext>
            </a:extLst>
          </p:cNvPr>
          <p:cNvSpPr/>
          <p:nvPr/>
        </p:nvSpPr>
        <p:spPr>
          <a:xfrm>
            <a:off x="7134374" y="4873386"/>
            <a:ext cx="4536115" cy="1200329"/>
          </a:xfrm>
          <a:prstGeom prst="rect">
            <a:avLst/>
          </a:prstGeom>
        </p:spPr>
        <p:txBody>
          <a:bodyPr wrap="square">
            <a:spAutoFit/>
          </a:bodyPr>
          <a:lstStyle/>
          <a:p>
            <a:pPr lvl="0">
              <a:spcAft>
                <a:spcPts val="1000"/>
              </a:spcAft>
            </a:pPr>
            <a:r>
              <a:rPr lang="en-US" sz="2400" dirty="0" err="1">
                <a:latin typeface="Times New Roman" panose="02020603050405020304" pitchFamily="18" charset="0"/>
                <a:cs typeface="Times New Roman" panose="02020603050405020304" pitchFamily="18" charset="0"/>
              </a:rPr>
              <a:t>Bertanggung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jawab</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memantau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hasil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belajar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siswa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melalui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berbagai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teknik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evaluasi</a:t>
            </a:r>
            <a:endParaRPr lang="id-ID"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63888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barn(inVertical)">
                                      <p:cBhvr>
                                        <p:cTn id="7" dur="1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5" name="Oval 4"/>
          <p:cNvSpPr/>
          <p:nvPr/>
        </p:nvSpPr>
        <p:spPr>
          <a:xfrm>
            <a:off x="896965" y="2253719"/>
            <a:ext cx="924552" cy="92455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1048627" name="Oval 6"/>
          <p:cNvSpPr/>
          <p:nvPr/>
        </p:nvSpPr>
        <p:spPr>
          <a:xfrm>
            <a:off x="4622029" y="3623776"/>
            <a:ext cx="924552" cy="92455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1048628" name="TextBox 7"/>
          <p:cNvSpPr txBox="1"/>
          <p:nvPr/>
        </p:nvSpPr>
        <p:spPr>
          <a:xfrm>
            <a:off x="956150" y="2428769"/>
            <a:ext cx="806185" cy="574453"/>
          </a:xfrm>
          <a:prstGeom prst="rect">
            <a:avLst/>
          </a:prstGeom>
          <a:noFill/>
        </p:spPr>
        <p:txBody>
          <a:bodyPr wrap="square" tIns="0" bIns="0" rtlCol="0" anchor="ctr">
            <a:spAutoFit/>
          </a:bodyPr>
          <a:lstStyle/>
          <a:p>
            <a:r>
              <a:rPr lang="en-US" altLang="ko-KR" sz="3733" b="1" dirty="0">
                <a:cs typeface="Arial" pitchFamily="34" charset="0"/>
              </a:rPr>
              <a:t>04</a:t>
            </a:r>
          </a:p>
        </p:txBody>
      </p:sp>
      <p:sp>
        <p:nvSpPr>
          <p:cNvPr id="1048631" name="TextBox 10"/>
          <p:cNvSpPr txBox="1"/>
          <p:nvPr/>
        </p:nvSpPr>
        <p:spPr>
          <a:xfrm>
            <a:off x="4765796" y="3798826"/>
            <a:ext cx="806185" cy="574453"/>
          </a:xfrm>
          <a:prstGeom prst="rect">
            <a:avLst/>
          </a:prstGeom>
          <a:noFill/>
        </p:spPr>
        <p:txBody>
          <a:bodyPr wrap="square" tIns="0" bIns="0" rtlCol="0" anchor="ctr">
            <a:spAutoFit/>
          </a:bodyPr>
          <a:lstStyle/>
          <a:p>
            <a:r>
              <a:rPr lang="en-US" altLang="ko-KR" sz="3733" b="1" dirty="0">
                <a:cs typeface="Arial" pitchFamily="34" charset="0"/>
              </a:rPr>
              <a:t>05</a:t>
            </a:r>
          </a:p>
        </p:txBody>
      </p:sp>
      <p:grpSp>
        <p:nvGrpSpPr>
          <p:cNvPr id="78" name="Group 11"/>
          <p:cNvGrpSpPr/>
          <p:nvPr/>
        </p:nvGrpSpPr>
        <p:grpSpPr>
          <a:xfrm>
            <a:off x="1853379" y="2092714"/>
            <a:ext cx="4030756" cy="1742703"/>
            <a:chOff x="1454023" y="1107710"/>
            <a:chExt cx="3123330" cy="1307026"/>
          </a:xfrm>
        </p:grpSpPr>
        <p:sp>
          <p:nvSpPr>
            <p:cNvPr id="1048632" name="TextBox 12"/>
            <p:cNvSpPr txBox="1"/>
            <p:nvPr/>
          </p:nvSpPr>
          <p:spPr>
            <a:xfrm>
              <a:off x="1454023" y="2160820"/>
              <a:ext cx="3023679" cy="253916"/>
            </a:xfrm>
            <a:prstGeom prst="rect">
              <a:avLst/>
            </a:prstGeom>
            <a:noFill/>
          </p:spPr>
          <p:txBody>
            <a:bodyPr wrap="square" rtlCol="0" anchor="ctr">
              <a:spAutoFit/>
            </a:bodyPr>
            <a:lstStyle/>
            <a:p>
              <a:r>
                <a:rPr lang="en-US" altLang="ko-KR" sz="1600" dirty="0">
                  <a:solidFill>
                    <a:schemeClr val="tx1">
                      <a:lumMod val="75000"/>
                      <a:lumOff val="25000"/>
                    </a:schemeClr>
                  </a:solidFill>
                  <a:cs typeface="Arial" pitchFamily="34" charset="0"/>
                </a:rPr>
                <a:t> </a:t>
              </a:r>
            </a:p>
          </p:txBody>
        </p:sp>
        <p:sp>
          <p:nvSpPr>
            <p:cNvPr id="1048633" name="TextBox 13"/>
            <p:cNvSpPr txBox="1"/>
            <p:nvPr/>
          </p:nvSpPr>
          <p:spPr>
            <a:xfrm>
              <a:off x="1547268" y="1107710"/>
              <a:ext cx="3030085" cy="900246"/>
            </a:xfrm>
            <a:prstGeom prst="rect">
              <a:avLst/>
            </a:prstGeom>
            <a:noFill/>
          </p:spPr>
          <p:txBody>
            <a:bodyPr wrap="square" rtlCol="0" anchor="ctr">
              <a:spAutoFit/>
            </a:bodyPr>
            <a:lstStyle/>
            <a:p>
              <a:pPr lvl="0">
                <a:spcAft>
                  <a:spcPts val="1000"/>
                </a:spcAft>
              </a:pPr>
              <a:r>
                <a:rPr lang="en-US" sz="2400" dirty="0">
                  <a:latin typeface="Times New Roman" panose="02020603050405020304" pitchFamily="18" charset="0"/>
                  <a:cs typeface="Times New Roman" panose="02020603050405020304" pitchFamily="18" charset="0"/>
                </a:rPr>
                <a:t>Mampu </a:t>
              </a:r>
              <a:r>
                <a:rPr lang="en-US" sz="2400" dirty="0" err="1">
                  <a:latin typeface="Times New Roman" panose="02020603050405020304" pitchFamily="18" charset="0"/>
                  <a:cs typeface="Times New Roman" panose="02020603050405020304" pitchFamily="18" charset="0"/>
                </a:rPr>
                <a:t>berpikir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sistimatis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tentang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apa</a:t>
              </a:r>
              <a:r>
                <a:rPr lang="en-US" sz="2400" dirty="0">
                  <a:latin typeface="Times New Roman" panose="02020603050405020304" pitchFamily="18" charset="0"/>
                  <a:cs typeface="Times New Roman" panose="02020603050405020304" pitchFamily="18" charset="0"/>
                </a:rPr>
                <a:t> yang </a:t>
              </a:r>
              <a:r>
                <a:rPr lang="en-US" sz="2400" dirty="0" err="1">
                  <a:latin typeface="Times New Roman" panose="02020603050405020304" pitchFamily="18" charset="0"/>
                  <a:cs typeface="Times New Roman" panose="02020603050405020304" pitchFamily="18" charset="0"/>
                </a:rPr>
                <a:t>dilakukannya</a:t>
              </a:r>
              <a:endParaRPr lang="id-ID" sz="2400" dirty="0">
                <a:latin typeface="Times New Roman" panose="02020603050405020304" pitchFamily="18" charset="0"/>
                <a:ea typeface="Calibri" panose="020F0502020204030204" pitchFamily="34" charset="0"/>
                <a:cs typeface="Times New Roman" panose="02020603050405020304" pitchFamily="18" charset="0"/>
              </a:endParaRPr>
            </a:p>
          </p:txBody>
        </p:sp>
      </p:grpSp>
      <p:grpSp>
        <p:nvGrpSpPr>
          <p:cNvPr id="80" name="Group 17"/>
          <p:cNvGrpSpPr/>
          <p:nvPr/>
        </p:nvGrpSpPr>
        <p:grpSpPr>
          <a:xfrm>
            <a:off x="8571090" y="1334489"/>
            <a:ext cx="3910420" cy="1077218"/>
            <a:chOff x="1448989" y="1606822"/>
            <a:chExt cx="3030085" cy="807914"/>
          </a:xfrm>
        </p:grpSpPr>
        <p:sp>
          <p:nvSpPr>
            <p:cNvPr id="1048636" name="TextBox 18"/>
            <p:cNvSpPr txBox="1"/>
            <p:nvPr/>
          </p:nvSpPr>
          <p:spPr>
            <a:xfrm>
              <a:off x="1454023" y="2160820"/>
              <a:ext cx="3023679" cy="253916"/>
            </a:xfrm>
            <a:prstGeom prst="rect">
              <a:avLst/>
            </a:prstGeom>
            <a:noFill/>
          </p:spPr>
          <p:txBody>
            <a:bodyPr wrap="square" rtlCol="0" anchor="ctr">
              <a:spAutoFit/>
            </a:bodyPr>
            <a:lstStyle/>
            <a:p>
              <a:r>
                <a:rPr lang="en-US" altLang="ko-KR" sz="1600" dirty="0">
                  <a:solidFill>
                    <a:schemeClr val="tx1">
                      <a:lumMod val="75000"/>
                      <a:lumOff val="25000"/>
                    </a:schemeClr>
                  </a:solidFill>
                  <a:cs typeface="Arial" pitchFamily="34" charset="0"/>
                </a:rPr>
                <a:t> </a:t>
              </a:r>
              <a:endParaRPr lang="ko-KR" altLang="en-US" sz="1600" dirty="0">
                <a:solidFill>
                  <a:schemeClr val="tx1">
                    <a:lumMod val="75000"/>
                    <a:lumOff val="25000"/>
                  </a:schemeClr>
                </a:solidFill>
                <a:cs typeface="Arial" pitchFamily="34" charset="0"/>
              </a:endParaRPr>
            </a:p>
          </p:txBody>
        </p:sp>
        <p:sp>
          <p:nvSpPr>
            <p:cNvPr id="1048637" name="TextBox 19"/>
            <p:cNvSpPr txBox="1"/>
            <p:nvPr/>
          </p:nvSpPr>
          <p:spPr>
            <a:xfrm>
              <a:off x="1448989" y="1606822"/>
              <a:ext cx="3030085" cy="253916"/>
            </a:xfrm>
            <a:prstGeom prst="rect">
              <a:avLst/>
            </a:prstGeom>
            <a:noFill/>
          </p:spPr>
          <p:txBody>
            <a:bodyPr wrap="square" rtlCol="0" anchor="ctr">
              <a:spAutoFit/>
            </a:bodyPr>
            <a:lstStyle/>
            <a:p>
              <a:endParaRPr lang="ko-KR" altLang="en-US" sz="1600" b="1" dirty="0">
                <a:solidFill>
                  <a:schemeClr val="accent2"/>
                </a:solidFill>
                <a:cs typeface="Arial" pitchFamily="34" charset="0"/>
              </a:endParaRPr>
            </a:p>
          </p:txBody>
        </p:sp>
      </p:grpSp>
      <p:grpSp>
        <p:nvGrpSpPr>
          <p:cNvPr id="81" name="Group 20"/>
          <p:cNvGrpSpPr/>
          <p:nvPr/>
        </p:nvGrpSpPr>
        <p:grpSpPr>
          <a:xfrm>
            <a:off x="5546581" y="3407192"/>
            <a:ext cx="4073228" cy="1847017"/>
            <a:chOff x="1454023" y="1029474"/>
            <a:chExt cx="3156241" cy="1385262"/>
          </a:xfrm>
        </p:grpSpPr>
        <p:sp>
          <p:nvSpPr>
            <p:cNvPr id="1048638" name="TextBox 21"/>
            <p:cNvSpPr txBox="1"/>
            <p:nvPr/>
          </p:nvSpPr>
          <p:spPr>
            <a:xfrm>
              <a:off x="1454023" y="2160820"/>
              <a:ext cx="3023679" cy="253916"/>
            </a:xfrm>
            <a:prstGeom prst="rect">
              <a:avLst/>
            </a:prstGeom>
            <a:noFill/>
          </p:spPr>
          <p:txBody>
            <a:bodyPr wrap="square" rtlCol="0" anchor="ctr">
              <a:spAutoFit/>
            </a:bodyPr>
            <a:lstStyle/>
            <a:p>
              <a:r>
                <a:rPr lang="en-US" altLang="ko-KR" sz="1600" dirty="0">
                  <a:solidFill>
                    <a:schemeClr val="tx1">
                      <a:lumMod val="75000"/>
                      <a:lumOff val="25000"/>
                    </a:schemeClr>
                  </a:solidFill>
                  <a:cs typeface="Arial" pitchFamily="34" charset="0"/>
                </a:rPr>
                <a:t> </a:t>
              </a:r>
              <a:endParaRPr lang="ko-KR" altLang="en-US" sz="1600" dirty="0">
                <a:solidFill>
                  <a:schemeClr val="tx1">
                    <a:lumMod val="75000"/>
                    <a:lumOff val="25000"/>
                  </a:schemeClr>
                </a:solidFill>
                <a:cs typeface="Arial" pitchFamily="34" charset="0"/>
              </a:endParaRPr>
            </a:p>
          </p:txBody>
        </p:sp>
        <p:sp>
          <p:nvSpPr>
            <p:cNvPr id="1048639" name="TextBox 22"/>
            <p:cNvSpPr txBox="1"/>
            <p:nvPr/>
          </p:nvSpPr>
          <p:spPr>
            <a:xfrm>
              <a:off x="1580179" y="1029474"/>
              <a:ext cx="3030085" cy="900247"/>
            </a:xfrm>
            <a:prstGeom prst="rect">
              <a:avLst/>
            </a:prstGeom>
            <a:noFill/>
          </p:spPr>
          <p:txBody>
            <a:bodyPr wrap="square" rtlCol="0" anchor="ctr">
              <a:spAutoFit/>
            </a:bodyPr>
            <a:lstStyle/>
            <a:p>
              <a:pPr lvl="0">
                <a:spcAft>
                  <a:spcPts val="1000"/>
                </a:spcAft>
              </a:pPr>
              <a:r>
                <a:rPr lang="en-US" sz="2400" dirty="0">
                  <a:latin typeface="Times New Roman" panose="02020603050405020304" pitchFamily="18" charset="0"/>
                  <a:cs typeface="Times New Roman" panose="02020603050405020304" pitchFamily="18" charset="0"/>
                </a:rPr>
                <a:t>Mampu </a:t>
              </a:r>
              <a:r>
                <a:rPr lang="en-US" sz="2400" dirty="0" err="1">
                  <a:latin typeface="Times New Roman" panose="02020603050405020304" pitchFamily="18" charset="0"/>
                  <a:cs typeface="Times New Roman" panose="02020603050405020304" pitchFamily="18" charset="0"/>
                </a:rPr>
                <a:t>berpikir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sistimatis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tentang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apa</a:t>
              </a:r>
              <a:r>
                <a:rPr lang="en-US" sz="2400" dirty="0">
                  <a:latin typeface="Times New Roman" panose="02020603050405020304" pitchFamily="18" charset="0"/>
                  <a:cs typeface="Times New Roman" panose="02020603050405020304" pitchFamily="18" charset="0"/>
                </a:rPr>
                <a:t> yang </a:t>
              </a:r>
              <a:r>
                <a:rPr lang="en-US" sz="2400" dirty="0" err="1">
                  <a:latin typeface="Times New Roman" panose="02020603050405020304" pitchFamily="18" charset="0"/>
                  <a:cs typeface="Times New Roman" panose="02020603050405020304" pitchFamily="18" charset="0"/>
                </a:rPr>
                <a:t>dilakukannya</a:t>
              </a:r>
              <a:endParaRPr lang="id-ID" sz="2400" dirty="0">
                <a:latin typeface="Times New Roman" panose="02020603050405020304" pitchFamily="18"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848607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6FD068DE-582D-5D4E-8023-5CE6D89E38FB}"/>
              </a:ext>
            </a:extLst>
          </p:cNvPr>
          <p:cNvSpPr>
            <a:spLocks noGrp="1"/>
          </p:cNvSpPr>
          <p:nvPr>
            <p:ph type="ctrTitle"/>
          </p:nvPr>
        </p:nvSpPr>
        <p:spPr>
          <a:xfrm>
            <a:off x="546100" y="442602"/>
            <a:ext cx="11099800" cy="818012"/>
          </a:xfrm>
        </p:spPr>
        <p:txBody>
          <a:bodyPr>
            <a:normAutofit fontScale="90000"/>
          </a:bodyPr>
          <a:lstStyle/>
          <a:p>
            <a:r>
              <a:rPr lang="en-US" sz="3200" b="1" dirty="0" err="1">
                <a:latin typeface="Times New Roman" panose="02020603050405020304" pitchFamily="18" charset="0"/>
                <a:cs typeface="Times New Roman" panose="02020603050405020304" pitchFamily="18" charset="0"/>
              </a:rPr>
              <a:t>Tiga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cara</a:t>
            </a:r>
            <a:r>
              <a:rPr lang="en-US" sz="3200" b="1" dirty="0">
                <a:latin typeface="Times New Roman" panose="02020603050405020304" pitchFamily="18" charset="0"/>
                <a:cs typeface="Times New Roman" panose="02020603050405020304" pitchFamily="18" charset="0"/>
              </a:rPr>
              <a:t> yang </a:t>
            </a:r>
            <a:r>
              <a:rPr lang="en-US" sz="3200" b="1" dirty="0" err="1">
                <a:latin typeface="Times New Roman" panose="02020603050405020304" pitchFamily="18" charset="0"/>
                <a:cs typeface="Times New Roman" panose="02020603050405020304" pitchFamily="18" charset="0"/>
              </a:rPr>
              <a:t>harus</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dimiliki</a:t>
            </a:r>
            <a:r>
              <a:rPr lang="en-US" sz="3200" b="1" dirty="0">
                <a:latin typeface="Times New Roman" panose="02020603050405020304" pitchFamily="18" charset="0"/>
                <a:cs typeface="Times New Roman" panose="02020603050405020304" pitchFamily="18" charset="0"/>
              </a:rPr>
              <a:t> guru </a:t>
            </a:r>
            <a:r>
              <a:rPr lang="en-US" sz="3200" b="1" dirty="0" err="1">
                <a:latin typeface="Times New Roman" panose="02020603050405020304" pitchFamily="18" charset="0"/>
                <a:cs typeface="Times New Roman" panose="02020603050405020304" pitchFamily="18" charset="0"/>
              </a:rPr>
              <a:t>profesional</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dalam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mengelola</a:t>
            </a:r>
            <a:r>
              <a:rPr lang="en-US" sz="3200" b="1" dirty="0">
                <a:latin typeface="Times New Roman" panose="02020603050405020304" pitchFamily="18" charset="0"/>
                <a:cs typeface="Times New Roman" panose="02020603050405020304" pitchFamily="18" charset="0"/>
              </a:rPr>
              <a:t> proses </a:t>
            </a:r>
            <a:r>
              <a:rPr lang="en-US" sz="3200" b="1" dirty="0" err="1">
                <a:latin typeface="Times New Roman" panose="02020603050405020304" pitchFamily="18" charset="0"/>
                <a:cs typeface="Times New Roman" panose="02020603050405020304" pitchFamily="18" charset="0"/>
              </a:rPr>
              <a:t>pembelajaran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Nasution</a:t>
            </a:r>
            <a:r>
              <a:rPr lang="en-US" sz="3200" b="1" dirty="0">
                <a:latin typeface="Times New Roman" panose="02020603050405020304" pitchFamily="18" charset="0"/>
                <a:cs typeface="Times New Roman" panose="02020603050405020304" pitchFamily="18" charset="0"/>
              </a:rPr>
              <a:t> (2005:12) </a:t>
            </a:r>
            <a:r>
              <a:rPr lang="en-US" sz="3200" b="1" dirty="0" err="1">
                <a:latin typeface="Times New Roman" panose="02020603050405020304" pitchFamily="18" charset="0"/>
                <a:cs typeface="Times New Roman" panose="02020603050405020304" pitchFamily="18" charset="0"/>
              </a:rPr>
              <a:t>berpendapat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bahwa</a:t>
            </a:r>
            <a:r>
              <a:rPr lang="en-US" sz="3200" b="1" dirty="0">
                <a:latin typeface="Times New Roman" panose="02020603050405020304" pitchFamily="18" charset="0"/>
                <a:cs typeface="Times New Roman" panose="02020603050405020304" pitchFamily="18" charset="0"/>
              </a:rPr>
              <a:t>:</a:t>
            </a:r>
            <a:endParaRPr lang="id-ID" sz="3200" b="1" dirty="0">
              <a:latin typeface="Times New Roman" panose="02020603050405020304" pitchFamily="18" charset="0"/>
              <a:cs typeface="Times New Roman" panose="02020603050405020304" pitchFamily="18" charset="0"/>
            </a:endParaRPr>
          </a:p>
        </p:txBody>
      </p:sp>
      <p:sp>
        <p:nvSpPr>
          <p:cNvPr id="5" name="Persegi Panjang 4">
            <a:extLst>
              <a:ext uri="{FF2B5EF4-FFF2-40B4-BE49-F238E27FC236}">
                <a16:creationId xmlns:a16="http://schemas.microsoft.com/office/drawing/2014/main" id="{1DCF0D38-D6E5-464B-8825-F7BF6C4FD408}"/>
              </a:ext>
            </a:extLst>
          </p:cNvPr>
          <p:cNvSpPr/>
          <p:nvPr/>
        </p:nvSpPr>
        <p:spPr>
          <a:xfrm>
            <a:off x="7086602" y="2240308"/>
            <a:ext cx="4559298" cy="1605657"/>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2400" dirty="0" err="1"/>
              <a:t>Mengatur</a:t>
            </a:r>
            <a:r>
              <a:rPr lang="en-US" sz="2400" dirty="0"/>
              <a:t> </a:t>
            </a:r>
            <a:r>
              <a:rPr lang="en-US" sz="2400" dirty="0" err="1"/>
              <a:t>lalu</a:t>
            </a:r>
            <a:r>
              <a:rPr lang="en-US" sz="2400" dirty="0"/>
              <a:t> </a:t>
            </a:r>
            <a:r>
              <a:rPr lang="en-US" sz="2400" dirty="0" err="1"/>
              <a:t>lintas</a:t>
            </a:r>
            <a:r>
              <a:rPr lang="en-US" sz="2400" dirty="0"/>
              <a:t> </a:t>
            </a:r>
            <a:r>
              <a:rPr lang="en-US" sz="2400" dirty="0" err="1"/>
              <a:t>komunikasi</a:t>
            </a:r>
            <a:r>
              <a:rPr lang="en-US" sz="2400" dirty="0"/>
              <a:t> </a:t>
            </a:r>
            <a:r>
              <a:rPr lang="en-US" sz="2400" dirty="0" err="1"/>
              <a:t>antara</a:t>
            </a:r>
            <a:r>
              <a:rPr lang="en-US" sz="2400" dirty="0"/>
              <a:t> guru </a:t>
            </a:r>
            <a:r>
              <a:rPr lang="en-US" sz="2400" dirty="0" err="1"/>
              <a:t>dengan</a:t>
            </a:r>
            <a:r>
              <a:rPr lang="en-US" sz="2400" dirty="0"/>
              <a:t> </a:t>
            </a:r>
            <a:r>
              <a:rPr lang="en-US" sz="2400" dirty="0" err="1"/>
              <a:t>siswa</a:t>
            </a:r>
            <a:r>
              <a:rPr lang="en-US" sz="2400" dirty="0"/>
              <a:t> dan </a:t>
            </a:r>
            <a:r>
              <a:rPr lang="en-US" sz="2400" dirty="0" err="1"/>
              <a:t>antara</a:t>
            </a:r>
            <a:r>
              <a:rPr lang="en-US" sz="2400" dirty="0"/>
              <a:t> </a:t>
            </a:r>
            <a:r>
              <a:rPr lang="en-US" sz="2400" dirty="0" err="1"/>
              <a:t>siswa</a:t>
            </a:r>
            <a:r>
              <a:rPr lang="en-US" sz="2400" dirty="0"/>
              <a:t> </a:t>
            </a:r>
            <a:r>
              <a:rPr lang="en-US" sz="2400" dirty="0" err="1"/>
              <a:t>dengan</a:t>
            </a:r>
            <a:r>
              <a:rPr lang="en-US" sz="2400" dirty="0"/>
              <a:t> </a:t>
            </a:r>
            <a:r>
              <a:rPr lang="en-US" sz="2400" dirty="0" err="1"/>
              <a:t>siswa</a:t>
            </a:r>
            <a:endParaRPr lang="id-ID" sz="2400" dirty="0">
              <a:solidFill>
                <a:schemeClr val="tx1"/>
              </a:solidFill>
            </a:endParaRPr>
          </a:p>
        </p:txBody>
      </p:sp>
      <p:sp>
        <p:nvSpPr>
          <p:cNvPr id="8" name="Persegi Panjang 7">
            <a:extLst>
              <a:ext uri="{FF2B5EF4-FFF2-40B4-BE49-F238E27FC236}">
                <a16:creationId xmlns:a16="http://schemas.microsoft.com/office/drawing/2014/main" id="{7160D86B-D463-8D4C-82A0-0D3A645DAC72}"/>
              </a:ext>
            </a:extLst>
          </p:cNvPr>
          <p:cNvSpPr/>
          <p:nvPr/>
        </p:nvSpPr>
        <p:spPr>
          <a:xfrm>
            <a:off x="546100" y="2173179"/>
            <a:ext cx="4315379" cy="1605657"/>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2400" dirty="0" err="1"/>
              <a:t>Menyampaikan</a:t>
            </a:r>
            <a:r>
              <a:rPr lang="en-US" sz="2400" dirty="0"/>
              <a:t> </a:t>
            </a:r>
            <a:r>
              <a:rPr lang="en-US" sz="2400" dirty="0" err="1"/>
              <a:t>materi</a:t>
            </a:r>
            <a:r>
              <a:rPr lang="en-US" sz="2400" dirty="0"/>
              <a:t> </a:t>
            </a:r>
            <a:r>
              <a:rPr lang="en-US" sz="2400" dirty="0" err="1"/>
              <a:t>pelajaran</a:t>
            </a:r>
            <a:r>
              <a:rPr lang="en-US" sz="2400" dirty="0"/>
              <a:t> </a:t>
            </a:r>
            <a:r>
              <a:rPr lang="en-US" sz="2400" dirty="0" err="1"/>
              <a:t>secara</a:t>
            </a:r>
            <a:r>
              <a:rPr lang="en-US" sz="2400" dirty="0"/>
              <a:t> </a:t>
            </a:r>
            <a:r>
              <a:rPr lang="en-US" sz="2400" dirty="0" err="1"/>
              <a:t>sistimatis</a:t>
            </a:r>
            <a:endParaRPr lang="id-ID" sz="2400" dirty="0">
              <a:solidFill>
                <a:schemeClr val="tx1"/>
              </a:solidFill>
            </a:endParaRPr>
          </a:p>
        </p:txBody>
      </p:sp>
      <p:sp>
        <p:nvSpPr>
          <p:cNvPr id="9" name="Google Shape;1113;p48">
            <a:extLst>
              <a:ext uri="{FF2B5EF4-FFF2-40B4-BE49-F238E27FC236}">
                <a16:creationId xmlns:a16="http://schemas.microsoft.com/office/drawing/2014/main" id="{99C8D853-DC6E-174A-BFEC-8AB0FD87B100}"/>
              </a:ext>
            </a:extLst>
          </p:cNvPr>
          <p:cNvSpPr/>
          <p:nvPr/>
        </p:nvSpPr>
        <p:spPr>
          <a:xfrm>
            <a:off x="2305850" y="1709305"/>
            <a:ext cx="790504" cy="818012"/>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chemeClr val="dk2"/>
          </a:solidFill>
          <a:ln>
            <a:noFill/>
          </a:ln>
        </p:spPr>
        <p:txBody>
          <a:bodyPr spcFirstLastPara="1" wrap="square" lIns="121900" tIns="121900" rIns="121900" bIns="121900" anchor="ctr" anchorCtr="0">
            <a:noAutofit/>
          </a:bodyPr>
          <a:lstStyle/>
          <a:p>
            <a:pPr algn="ctr"/>
            <a:r>
              <a:rPr lang="en-US" sz="2667" dirty="0"/>
              <a:t> </a:t>
            </a:r>
            <a:r>
              <a:rPr lang="en-US" sz="2400" dirty="0">
                <a:solidFill>
                  <a:schemeClr val="bg1"/>
                </a:solidFill>
                <a:latin typeface="Cooper Black" panose="0208090404030B020404" pitchFamily="18" charset="77"/>
              </a:rPr>
              <a:t>01</a:t>
            </a:r>
            <a:endParaRPr sz="2400" dirty="0">
              <a:solidFill>
                <a:schemeClr val="bg1"/>
              </a:solidFill>
              <a:latin typeface="Cooper Black" panose="0208090404030B020404" pitchFamily="18" charset="77"/>
            </a:endParaRPr>
          </a:p>
        </p:txBody>
      </p:sp>
      <p:sp>
        <p:nvSpPr>
          <p:cNvPr id="10" name="Google Shape;1113;p48">
            <a:extLst>
              <a:ext uri="{FF2B5EF4-FFF2-40B4-BE49-F238E27FC236}">
                <a16:creationId xmlns:a16="http://schemas.microsoft.com/office/drawing/2014/main" id="{8A2BD72F-4EF1-1A42-BF1A-90E56DE541AC}"/>
              </a:ext>
            </a:extLst>
          </p:cNvPr>
          <p:cNvSpPr/>
          <p:nvPr/>
        </p:nvSpPr>
        <p:spPr>
          <a:xfrm>
            <a:off x="8799455" y="1704201"/>
            <a:ext cx="849281" cy="823116"/>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chemeClr val="dk2"/>
          </a:solidFill>
          <a:ln>
            <a:noFill/>
          </a:ln>
        </p:spPr>
        <p:txBody>
          <a:bodyPr spcFirstLastPara="1" wrap="square" lIns="121900" tIns="121900" rIns="121900" bIns="121900" anchor="ctr" anchorCtr="0">
            <a:noAutofit/>
          </a:bodyPr>
          <a:lstStyle/>
          <a:p>
            <a:pPr algn="ctr"/>
            <a:r>
              <a:rPr lang="en-US" sz="2400" dirty="0">
                <a:solidFill>
                  <a:schemeClr val="bg1"/>
                </a:solidFill>
                <a:latin typeface="Cooper Black" panose="0208090404030B020404" pitchFamily="18" charset="77"/>
              </a:rPr>
              <a:t>02</a:t>
            </a:r>
            <a:endParaRPr sz="2400" dirty="0">
              <a:solidFill>
                <a:schemeClr val="bg1"/>
              </a:solidFill>
              <a:latin typeface="Cooper Black" panose="0208090404030B020404" pitchFamily="18" charset="77"/>
            </a:endParaRPr>
          </a:p>
        </p:txBody>
      </p:sp>
      <p:sp>
        <p:nvSpPr>
          <p:cNvPr id="11" name="Persegi Panjang 10">
            <a:extLst>
              <a:ext uri="{FF2B5EF4-FFF2-40B4-BE49-F238E27FC236}">
                <a16:creationId xmlns:a16="http://schemas.microsoft.com/office/drawing/2014/main" id="{E65C67D3-F3B1-9741-91DC-29BAF39D2937}"/>
              </a:ext>
            </a:extLst>
          </p:cNvPr>
          <p:cNvSpPr/>
          <p:nvPr/>
        </p:nvSpPr>
        <p:spPr>
          <a:xfrm>
            <a:off x="3816351" y="4319320"/>
            <a:ext cx="4559298" cy="185288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2400" dirty="0" err="1"/>
              <a:t>Mengarahkan</a:t>
            </a:r>
            <a:r>
              <a:rPr lang="en-US" sz="2400" dirty="0"/>
              <a:t> </a:t>
            </a:r>
            <a:r>
              <a:rPr lang="en-US" sz="2400" dirty="0" err="1"/>
              <a:t>pembicaraan</a:t>
            </a:r>
            <a:r>
              <a:rPr lang="en-US" sz="2400" dirty="0"/>
              <a:t> </a:t>
            </a:r>
            <a:r>
              <a:rPr lang="en-US" sz="2400" dirty="0" err="1"/>
              <a:t>atau</a:t>
            </a:r>
            <a:r>
              <a:rPr lang="en-US" sz="2400" dirty="0"/>
              <a:t> </a:t>
            </a:r>
            <a:r>
              <a:rPr lang="en-US" sz="2400" dirty="0" err="1"/>
              <a:t>diskusi</a:t>
            </a:r>
            <a:r>
              <a:rPr lang="en-US" sz="2400" dirty="0"/>
              <a:t> </a:t>
            </a:r>
            <a:r>
              <a:rPr lang="en-US" sz="2400" dirty="0" err="1"/>
              <a:t>dalam</a:t>
            </a:r>
            <a:r>
              <a:rPr lang="en-US" sz="2400" dirty="0"/>
              <a:t> </a:t>
            </a:r>
            <a:r>
              <a:rPr lang="en-US" sz="2400" dirty="0" err="1"/>
              <a:t>kelas</a:t>
            </a:r>
            <a:r>
              <a:rPr lang="en-US" sz="2400" dirty="0"/>
              <a:t> yang </a:t>
            </a:r>
            <a:r>
              <a:rPr lang="en-US" sz="2400" dirty="0" err="1"/>
              <a:t>sesuai</a:t>
            </a:r>
            <a:r>
              <a:rPr lang="en-US" sz="2400" dirty="0"/>
              <a:t> </a:t>
            </a:r>
            <a:r>
              <a:rPr lang="en-US" sz="2400" dirty="0" err="1"/>
              <a:t>dengan</a:t>
            </a:r>
            <a:r>
              <a:rPr lang="en-US" sz="2400" dirty="0"/>
              <a:t> </a:t>
            </a:r>
            <a:r>
              <a:rPr lang="en-US" sz="2400" dirty="0" err="1"/>
              <a:t>tujuan</a:t>
            </a:r>
            <a:r>
              <a:rPr lang="en-US" sz="2400" dirty="0"/>
              <a:t> </a:t>
            </a:r>
            <a:r>
              <a:rPr lang="en-US" sz="2400" dirty="0" err="1"/>
              <a:t>pembelajaran</a:t>
            </a:r>
            <a:r>
              <a:rPr lang="id-ID" sz="2400" dirty="0">
                <a:effectLst/>
              </a:rPr>
              <a:t> </a:t>
            </a:r>
            <a:endParaRPr lang="id-ID" sz="2400" dirty="0">
              <a:solidFill>
                <a:schemeClr val="tx1"/>
              </a:solidFill>
            </a:endParaRPr>
          </a:p>
        </p:txBody>
      </p:sp>
      <p:sp>
        <p:nvSpPr>
          <p:cNvPr id="12" name="Google Shape;1113;p48">
            <a:extLst>
              <a:ext uri="{FF2B5EF4-FFF2-40B4-BE49-F238E27FC236}">
                <a16:creationId xmlns:a16="http://schemas.microsoft.com/office/drawing/2014/main" id="{9FD4CF45-3A3B-4640-9E0B-860B80643715}"/>
              </a:ext>
            </a:extLst>
          </p:cNvPr>
          <p:cNvSpPr/>
          <p:nvPr/>
        </p:nvSpPr>
        <p:spPr>
          <a:xfrm>
            <a:off x="5578788" y="3845965"/>
            <a:ext cx="790504" cy="818012"/>
          </a:xfrm>
          <a:custGeom>
            <a:avLst/>
            <a:gdLst/>
            <a:ahLst/>
            <a:cxnLst/>
            <a:rect l="l" t="t" r="r" b="b"/>
            <a:pathLst>
              <a:path w="37923" h="35915" extrusionOk="0">
                <a:moveTo>
                  <a:pt x="17391" y="0"/>
                </a:moveTo>
                <a:cubicBezTo>
                  <a:pt x="7126" y="0"/>
                  <a:pt x="1251" y="7910"/>
                  <a:pt x="670" y="18176"/>
                </a:cubicBezTo>
                <a:cubicBezTo>
                  <a:pt x="1" y="30331"/>
                  <a:pt x="10673" y="35915"/>
                  <a:pt x="20968" y="35915"/>
                </a:cubicBezTo>
                <a:cubicBezTo>
                  <a:pt x="31263" y="35915"/>
                  <a:pt x="37922" y="28470"/>
                  <a:pt x="37922" y="18176"/>
                </a:cubicBezTo>
                <a:cubicBezTo>
                  <a:pt x="37922" y="7881"/>
                  <a:pt x="27686" y="0"/>
                  <a:pt x="17391" y="0"/>
                </a:cubicBezTo>
                <a:close/>
              </a:path>
            </a:pathLst>
          </a:custGeom>
          <a:solidFill>
            <a:schemeClr val="dk2"/>
          </a:solidFill>
          <a:ln>
            <a:noFill/>
          </a:ln>
        </p:spPr>
        <p:txBody>
          <a:bodyPr spcFirstLastPara="1" wrap="square" lIns="121900" tIns="121900" rIns="121900" bIns="121900" anchor="ctr" anchorCtr="0">
            <a:noAutofit/>
          </a:bodyPr>
          <a:lstStyle/>
          <a:p>
            <a:pPr algn="ctr"/>
            <a:r>
              <a:rPr lang="en-US" sz="2667" dirty="0"/>
              <a:t> </a:t>
            </a:r>
            <a:r>
              <a:rPr lang="en-US" sz="2400" dirty="0">
                <a:solidFill>
                  <a:schemeClr val="bg1"/>
                </a:solidFill>
                <a:latin typeface="Cooper Black" panose="0208090404030B020404" pitchFamily="18" charset="77"/>
              </a:rPr>
              <a:t>03</a:t>
            </a:r>
            <a:endParaRPr sz="2400" dirty="0">
              <a:solidFill>
                <a:schemeClr val="bg1"/>
              </a:solidFill>
              <a:latin typeface="Cooper Black" panose="0208090404030B020404" pitchFamily="18" charset="77"/>
            </a:endParaRPr>
          </a:p>
        </p:txBody>
      </p:sp>
    </p:spTree>
    <p:extLst>
      <p:ext uri="{BB962C8B-B14F-4D97-AF65-F5344CB8AC3E}">
        <p14:creationId xmlns:p14="http://schemas.microsoft.com/office/powerpoint/2010/main" val="682078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P spid="10" grpId="0" animBg="1"/>
      <p:bldP spid="11" grpId="0" animBg="1"/>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3">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50221"/>
            <a:ext cx="11272742" cy="3918123"/>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Judul 1">
            <a:extLst>
              <a:ext uri="{FF2B5EF4-FFF2-40B4-BE49-F238E27FC236}">
                <a16:creationId xmlns:a16="http://schemas.microsoft.com/office/drawing/2014/main" id="{6FD068DE-582D-5D4E-8023-5CE6D89E38FB}"/>
              </a:ext>
            </a:extLst>
          </p:cNvPr>
          <p:cNvSpPr>
            <a:spLocks noGrp="1"/>
          </p:cNvSpPr>
          <p:nvPr>
            <p:ph type="ctrTitle"/>
          </p:nvPr>
        </p:nvSpPr>
        <p:spPr>
          <a:xfrm>
            <a:off x="1100669" y="1097339"/>
            <a:ext cx="10011831" cy="2623885"/>
          </a:xfrm>
        </p:spPr>
        <p:txBody>
          <a:bodyPr anchor="ctr">
            <a:normAutofit/>
          </a:bodyPr>
          <a:lstStyle/>
          <a:p>
            <a:pPr algn="just"/>
            <a:r>
              <a:rPr lang="en-US" sz="2800" dirty="0" err="1">
                <a:solidFill>
                  <a:schemeClr val="bg1"/>
                </a:solidFill>
                <a:latin typeface="Times New Roman" panose="02020603050405020304" pitchFamily="18" charset="0"/>
                <a:cs typeface="Times New Roman" panose="02020603050405020304" pitchFamily="18" charset="0"/>
              </a:rPr>
              <a:t>Dalam</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kamus</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besar</a:t>
            </a:r>
            <a:r>
              <a:rPr lang="en-US" sz="2800" dirty="0">
                <a:solidFill>
                  <a:schemeClr val="bg1"/>
                </a:solidFill>
                <a:latin typeface="Times New Roman" panose="02020603050405020304" pitchFamily="18" charset="0"/>
                <a:cs typeface="Times New Roman" panose="02020603050405020304" pitchFamily="18" charset="0"/>
              </a:rPr>
              <a:t> Bahasa Indonesia, </a:t>
            </a:r>
            <a:r>
              <a:rPr lang="en-US" sz="2800" dirty="0" err="1">
                <a:solidFill>
                  <a:schemeClr val="bg1"/>
                </a:solidFill>
                <a:latin typeface="Times New Roman" panose="02020603050405020304" pitchFamily="18" charset="0"/>
                <a:cs typeface="Times New Roman" panose="02020603050405020304" pitchFamily="18" charset="0"/>
              </a:rPr>
              <a:t>pembinaan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diartikan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sebagai</a:t>
            </a:r>
            <a:r>
              <a:rPr lang="en-US" sz="2800" dirty="0">
                <a:solidFill>
                  <a:schemeClr val="bg1"/>
                </a:solidFill>
                <a:latin typeface="Times New Roman" panose="02020603050405020304" pitchFamily="18" charset="0"/>
                <a:cs typeface="Times New Roman" panose="02020603050405020304" pitchFamily="18" charset="0"/>
              </a:rPr>
              <a:t> proses, </a:t>
            </a:r>
            <a:r>
              <a:rPr lang="en-US" sz="2800" dirty="0" err="1">
                <a:solidFill>
                  <a:schemeClr val="bg1"/>
                </a:solidFill>
                <a:latin typeface="Times New Roman" panose="02020603050405020304" pitchFamily="18" charset="0"/>
                <a:cs typeface="Times New Roman" panose="02020603050405020304" pitchFamily="18" charset="0"/>
              </a:rPr>
              <a:t>cara</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perbuatan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membina</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pembaruan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penyempurnaan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usaha</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tindakan</a:t>
            </a:r>
            <a:r>
              <a:rPr lang="en-US" sz="2800" dirty="0">
                <a:solidFill>
                  <a:schemeClr val="bg1"/>
                </a:solidFill>
                <a:latin typeface="Times New Roman" panose="02020603050405020304" pitchFamily="18" charset="0"/>
                <a:cs typeface="Times New Roman" panose="02020603050405020304" pitchFamily="18" charset="0"/>
              </a:rPr>
              <a:t>, dan </a:t>
            </a:r>
            <a:r>
              <a:rPr lang="en-US" sz="2800" dirty="0" err="1">
                <a:solidFill>
                  <a:schemeClr val="bg1"/>
                </a:solidFill>
                <a:latin typeface="Times New Roman" panose="02020603050405020304" pitchFamily="18" charset="0"/>
                <a:cs typeface="Times New Roman" panose="02020603050405020304" pitchFamily="18" charset="0"/>
              </a:rPr>
              <a:t>kegiatan</a:t>
            </a:r>
            <a:r>
              <a:rPr lang="en-US" sz="2800" dirty="0">
                <a:solidFill>
                  <a:schemeClr val="bg1"/>
                </a:solidFill>
                <a:latin typeface="Times New Roman" panose="02020603050405020304" pitchFamily="18" charset="0"/>
                <a:cs typeface="Times New Roman" panose="02020603050405020304" pitchFamily="18" charset="0"/>
              </a:rPr>
              <a:t> yang </a:t>
            </a:r>
            <a:r>
              <a:rPr lang="en-US" sz="2800" dirty="0" err="1">
                <a:solidFill>
                  <a:schemeClr val="bg1"/>
                </a:solidFill>
                <a:latin typeface="Times New Roman" panose="02020603050405020304" pitchFamily="18" charset="0"/>
                <a:cs typeface="Times New Roman" panose="02020603050405020304" pitchFamily="18" charset="0"/>
              </a:rPr>
              <a:t>dilakukan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secara</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efisien</a:t>
            </a:r>
            <a:r>
              <a:rPr lang="en-US" sz="2800" dirty="0">
                <a:solidFill>
                  <a:schemeClr val="bg1"/>
                </a:solidFill>
                <a:latin typeface="Times New Roman" panose="02020603050405020304" pitchFamily="18" charset="0"/>
                <a:cs typeface="Times New Roman" panose="02020603050405020304" pitchFamily="18" charset="0"/>
              </a:rPr>
              <a:t> dan </a:t>
            </a:r>
            <a:r>
              <a:rPr lang="en-US" sz="2800" dirty="0" err="1">
                <a:solidFill>
                  <a:schemeClr val="bg1"/>
                </a:solidFill>
                <a:latin typeface="Times New Roman" panose="02020603050405020304" pitchFamily="18" charset="0"/>
                <a:cs typeface="Times New Roman" panose="02020603050405020304" pitchFamily="18" charset="0"/>
              </a:rPr>
              <a:t>efektif</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untuk</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memperoleh</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hasil</a:t>
            </a:r>
            <a:r>
              <a:rPr lang="en-US" sz="2800" dirty="0">
                <a:solidFill>
                  <a:schemeClr val="bg1"/>
                </a:solidFill>
                <a:latin typeface="Times New Roman" panose="02020603050405020304" pitchFamily="18" charset="0"/>
                <a:cs typeface="Times New Roman" panose="02020603050405020304" pitchFamily="18" charset="0"/>
              </a:rPr>
              <a:t> yang </a:t>
            </a:r>
            <a:r>
              <a:rPr lang="en-US" sz="2800" dirty="0" err="1">
                <a:solidFill>
                  <a:schemeClr val="bg1"/>
                </a:solidFill>
                <a:latin typeface="Times New Roman" panose="02020603050405020304" pitchFamily="18" charset="0"/>
                <a:cs typeface="Times New Roman" panose="02020603050405020304" pitchFamily="18" charset="0"/>
              </a:rPr>
              <a:t>lebih</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ba</a:t>
            </a:r>
            <a:r>
              <a:rPr lang="en-US" sz="2800" u="sng" dirty="0" err="1">
                <a:solidFill>
                  <a:schemeClr val="bg1"/>
                </a:solidFill>
                <a:latin typeface="Times New Roman" panose="02020603050405020304" pitchFamily="18" charset="0"/>
                <a:cs typeface="Times New Roman" panose="02020603050405020304" pitchFamily="18" charset="0"/>
              </a:rPr>
              <a:t>ik</a:t>
            </a:r>
            <a:endParaRPr lang="id-ID" sz="2800" cap="none" dirty="0">
              <a:solidFill>
                <a:schemeClr val="bg1"/>
              </a:solidFill>
              <a:latin typeface="Times New Roman" panose="02020603050405020304" pitchFamily="18" charset="0"/>
              <a:cs typeface="Times New Roman" panose="02020603050405020304" pitchFamily="18" charset="0"/>
            </a:endParaRPr>
          </a:p>
        </p:txBody>
      </p:sp>
      <p:sp>
        <p:nvSpPr>
          <p:cNvPr id="12" name="Rectangle 15">
            <a:extLst>
              <a:ext uri="{FF2B5EF4-FFF2-40B4-BE49-F238E27FC236}">
                <a16:creationId xmlns:a16="http://schemas.microsoft.com/office/drawing/2014/main" id="{DAE8F46F-D590-45CD-AF41-A04DC11D1B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17136"/>
            <a:ext cx="2112264" cy="1892808"/>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3" name="Rectangle 17">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33989" y="4521269"/>
            <a:ext cx="6720830" cy="1877811"/>
          </a:xfrm>
          <a:prstGeom prst="rect">
            <a:avLst/>
          </a:prstGeom>
          <a:solidFill>
            <a:srgbClr val="7F7F7F">
              <a:alpha val="2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Subjudul 2">
            <a:extLst>
              <a:ext uri="{FF2B5EF4-FFF2-40B4-BE49-F238E27FC236}">
                <a16:creationId xmlns:a16="http://schemas.microsoft.com/office/drawing/2014/main" id="{0E8BC735-97D1-D947-B354-D979B47510F8}"/>
              </a:ext>
            </a:extLst>
          </p:cNvPr>
          <p:cNvSpPr>
            <a:spLocks noGrp="1"/>
          </p:cNvSpPr>
          <p:nvPr>
            <p:ph type="subTitle" idx="1"/>
          </p:nvPr>
        </p:nvSpPr>
        <p:spPr>
          <a:xfrm>
            <a:off x="2881745" y="4843002"/>
            <a:ext cx="6400800" cy="1234345"/>
          </a:xfrm>
        </p:spPr>
        <p:txBody>
          <a:bodyPr anchor="ctr">
            <a:normAutofit/>
          </a:bodyPr>
          <a:lstStyle/>
          <a:p>
            <a:r>
              <a:rPr lang="en-US" sz="3600" b="1" dirty="0">
                <a:solidFill>
                  <a:schemeClr val="tx1">
                    <a:lumMod val="95000"/>
                    <a:lumOff val="5000"/>
                  </a:schemeClr>
                </a:solidFill>
              </a:rPr>
              <a:t>B. </a:t>
            </a:r>
            <a:r>
              <a:rPr lang="en-US" sz="3600" b="1" dirty="0" err="1">
                <a:solidFill>
                  <a:schemeClr val="tx1">
                    <a:lumMod val="95000"/>
                    <a:lumOff val="5000"/>
                  </a:schemeClr>
                </a:solidFill>
              </a:rPr>
              <a:t>Pembinaan</a:t>
            </a:r>
            <a:r>
              <a:rPr lang="en-US" sz="3600" b="1" dirty="0">
                <a:solidFill>
                  <a:schemeClr val="tx1">
                    <a:lumMod val="95000"/>
                    <a:lumOff val="5000"/>
                  </a:schemeClr>
                </a:solidFill>
              </a:rPr>
              <a:t> </a:t>
            </a:r>
            <a:r>
              <a:rPr lang="en-US" sz="3600" b="1" dirty="0" err="1">
                <a:solidFill>
                  <a:schemeClr val="tx1">
                    <a:lumMod val="95000"/>
                    <a:lumOff val="5000"/>
                  </a:schemeClr>
                </a:solidFill>
              </a:rPr>
              <a:t>Profesional</a:t>
            </a:r>
            <a:r>
              <a:rPr lang="en-US" sz="3600" b="1" dirty="0">
                <a:solidFill>
                  <a:schemeClr val="tx1">
                    <a:lumMod val="95000"/>
                    <a:lumOff val="5000"/>
                  </a:schemeClr>
                </a:solidFill>
              </a:rPr>
              <a:t> Guru</a:t>
            </a:r>
            <a:endParaRPr lang="en-US" sz="3600" dirty="0">
              <a:solidFill>
                <a:schemeClr val="tx1">
                  <a:lumMod val="95000"/>
                  <a:lumOff val="5000"/>
                </a:schemeClr>
              </a:solidFill>
            </a:endParaRPr>
          </a:p>
        </p:txBody>
      </p:sp>
      <p:sp>
        <p:nvSpPr>
          <p:cNvPr id="15" name="Rectangle 19">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19345" y="4521270"/>
            <a:ext cx="2115455" cy="1890204"/>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Tree>
    <p:extLst>
      <p:ext uri="{BB962C8B-B14F-4D97-AF65-F5344CB8AC3E}">
        <p14:creationId xmlns:p14="http://schemas.microsoft.com/office/powerpoint/2010/main" val="3836864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4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50221"/>
            <a:ext cx="11272742" cy="3918123"/>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Judul 1">
            <a:extLst>
              <a:ext uri="{FF2B5EF4-FFF2-40B4-BE49-F238E27FC236}">
                <a16:creationId xmlns:a16="http://schemas.microsoft.com/office/drawing/2014/main" id="{E595F285-B6E6-9B45-8BD3-C43D25DEA4A9}"/>
              </a:ext>
            </a:extLst>
          </p:cNvPr>
          <p:cNvSpPr>
            <a:spLocks noGrp="1"/>
          </p:cNvSpPr>
          <p:nvPr>
            <p:ph type="title"/>
          </p:nvPr>
        </p:nvSpPr>
        <p:spPr>
          <a:xfrm>
            <a:off x="1100669" y="1097339"/>
            <a:ext cx="10011831" cy="2623885"/>
          </a:xfrm>
        </p:spPr>
        <p:txBody>
          <a:bodyPr vert="horz" lIns="91440" tIns="45720" rIns="91440" bIns="45720" rtlCol="0" anchor="ctr">
            <a:normAutofit/>
          </a:bodyPr>
          <a:lstStyle/>
          <a:p>
            <a:pPr algn="just"/>
            <a:r>
              <a:rPr lang="en-US" sz="2800" dirty="0" err="1">
                <a:solidFill>
                  <a:schemeClr val="bg1"/>
                </a:solidFill>
              </a:rPr>
              <a:t>Pembinaan</a:t>
            </a:r>
            <a:r>
              <a:rPr lang="en-US" sz="2800" dirty="0">
                <a:solidFill>
                  <a:schemeClr val="bg1"/>
                </a:solidFill>
              </a:rPr>
              <a:t> </a:t>
            </a:r>
            <a:r>
              <a:rPr lang="en-US" sz="2800" dirty="0" err="1">
                <a:solidFill>
                  <a:schemeClr val="bg1"/>
                </a:solidFill>
              </a:rPr>
              <a:t>terhadap</a:t>
            </a:r>
            <a:r>
              <a:rPr lang="en-US" sz="2800" dirty="0">
                <a:solidFill>
                  <a:schemeClr val="bg1"/>
                </a:solidFill>
              </a:rPr>
              <a:t> guru </a:t>
            </a:r>
            <a:r>
              <a:rPr lang="en-US" sz="2800" dirty="0" err="1">
                <a:solidFill>
                  <a:schemeClr val="bg1"/>
                </a:solidFill>
              </a:rPr>
              <a:t>dibidang</a:t>
            </a:r>
            <a:r>
              <a:rPr lang="en-US" sz="2800" dirty="0">
                <a:solidFill>
                  <a:schemeClr val="bg1"/>
                </a:solidFill>
              </a:rPr>
              <a:t> </a:t>
            </a:r>
            <a:r>
              <a:rPr lang="en-US" sz="2800" dirty="0" err="1">
                <a:solidFill>
                  <a:schemeClr val="bg1"/>
                </a:solidFill>
              </a:rPr>
              <a:t>pendidikan</a:t>
            </a:r>
            <a:r>
              <a:rPr lang="en-US" sz="2800" dirty="0">
                <a:solidFill>
                  <a:schemeClr val="bg1"/>
                </a:solidFill>
              </a:rPr>
              <a:t> </a:t>
            </a:r>
            <a:r>
              <a:rPr lang="en-US" sz="2800" dirty="0" err="1">
                <a:solidFill>
                  <a:schemeClr val="bg1"/>
                </a:solidFill>
              </a:rPr>
              <a:t>merupakan</a:t>
            </a:r>
            <a:r>
              <a:rPr lang="en-US" sz="2800" dirty="0">
                <a:solidFill>
                  <a:schemeClr val="bg1"/>
                </a:solidFill>
              </a:rPr>
              <a:t> </a:t>
            </a:r>
            <a:r>
              <a:rPr lang="en-US" sz="2800" dirty="0" err="1">
                <a:solidFill>
                  <a:schemeClr val="bg1"/>
                </a:solidFill>
              </a:rPr>
              <a:t>suatu</a:t>
            </a:r>
            <a:r>
              <a:rPr lang="en-US" sz="2800" dirty="0">
                <a:solidFill>
                  <a:schemeClr val="bg1"/>
                </a:solidFill>
              </a:rPr>
              <a:t> proses </a:t>
            </a:r>
            <a:r>
              <a:rPr lang="en-US" sz="2800" dirty="0" err="1">
                <a:solidFill>
                  <a:schemeClr val="bg1"/>
                </a:solidFill>
              </a:rPr>
              <a:t>pembimbing</a:t>
            </a:r>
            <a:r>
              <a:rPr lang="en-US" sz="2800" dirty="0">
                <a:solidFill>
                  <a:schemeClr val="bg1"/>
                </a:solidFill>
              </a:rPr>
              <a:t> </a:t>
            </a:r>
            <a:r>
              <a:rPr lang="en-US" sz="2800" dirty="0" err="1">
                <a:solidFill>
                  <a:schemeClr val="bg1"/>
                </a:solidFill>
              </a:rPr>
              <a:t>dari</a:t>
            </a:r>
            <a:r>
              <a:rPr lang="en-US" sz="2800" dirty="0">
                <a:solidFill>
                  <a:schemeClr val="bg1"/>
                </a:solidFill>
              </a:rPr>
              <a:t> </a:t>
            </a:r>
            <a:r>
              <a:rPr lang="en-US" sz="2800" dirty="0" err="1">
                <a:solidFill>
                  <a:schemeClr val="bg1"/>
                </a:solidFill>
              </a:rPr>
              <a:t>pihak</a:t>
            </a:r>
            <a:r>
              <a:rPr lang="en-US" sz="2800" dirty="0">
                <a:solidFill>
                  <a:schemeClr val="bg1"/>
                </a:solidFill>
              </a:rPr>
              <a:t> yang </a:t>
            </a:r>
            <a:r>
              <a:rPr lang="en-US" sz="2800" dirty="0" err="1">
                <a:solidFill>
                  <a:schemeClr val="bg1"/>
                </a:solidFill>
              </a:rPr>
              <a:t>berkompetensi</a:t>
            </a:r>
            <a:r>
              <a:rPr lang="en-US" sz="2800" dirty="0">
                <a:solidFill>
                  <a:schemeClr val="bg1"/>
                </a:solidFill>
              </a:rPr>
              <a:t> </a:t>
            </a:r>
            <a:r>
              <a:rPr lang="en-US" sz="2800" dirty="0" err="1">
                <a:solidFill>
                  <a:schemeClr val="bg1"/>
                </a:solidFill>
              </a:rPr>
              <a:t>kepada</a:t>
            </a:r>
            <a:r>
              <a:rPr lang="en-US" sz="2800" dirty="0">
                <a:solidFill>
                  <a:schemeClr val="bg1"/>
                </a:solidFill>
              </a:rPr>
              <a:t> guru-guru dan para personalia </a:t>
            </a:r>
            <a:r>
              <a:rPr lang="en-US" sz="2800" dirty="0" err="1">
                <a:solidFill>
                  <a:schemeClr val="bg1"/>
                </a:solidFill>
              </a:rPr>
              <a:t>sekolah</a:t>
            </a:r>
            <a:r>
              <a:rPr lang="en-US" sz="2800" dirty="0">
                <a:solidFill>
                  <a:schemeClr val="bg1"/>
                </a:solidFill>
              </a:rPr>
              <a:t> </a:t>
            </a:r>
            <a:r>
              <a:rPr lang="en-US" sz="2800" dirty="0" err="1">
                <a:solidFill>
                  <a:schemeClr val="bg1"/>
                </a:solidFill>
              </a:rPr>
              <a:t>lainnya</a:t>
            </a:r>
            <a:r>
              <a:rPr lang="en-US" sz="2800" dirty="0">
                <a:solidFill>
                  <a:schemeClr val="bg1"/>
                </a:solidFill>
              </a:rPr>
              <a:t> yang </a:t>
            </a:r>
            <a:r>
              <a:rPr lang="en-US" sz="2800" dirty="0" err="1">
                <a:solidFill>
                  <a:schemeClr val="bg1"/>
                </a:solidFill>
              </a:rPr>
              <a:t>langsung</a:t>
            </a:r>
            <a:r>
              <a:rPr lang="en-US" sz="2800" dirty="0">
                <a:solidFill>
                  <a:schemeClr val="bg1"/>
                </a:solidFill>
              </a:rPr>
              <a:t> </a:t>
            </a:r>
            <a:r>
              <a:rPr lang="en-US" sz="2800" dirty="0" err="1">
                <a:solidFill>
                  <a:schemeClr val="bg1"/>
                </a:solidFill>
              </a:rPr>
              <a:t>menangani</a:t>
            </a:r>
            <a:r>
              <a:rPr lang="en-US" sz="2800" dirty="0">
                <a:solidFill>
                  <a:schemeClr val="bg1"/>
                </a:solidFill>
              </a:rPr>
              <a:t> </a:t>
            </a:r>
            <a:r>
              <a:rPr lang="en-US" sz="2800" dirty="0" err="1">
                <a:solidFill>
                  <a:schemeClr val="bg1"/>
                </a:solidFill>
              </a:rPr>
              <a:t>belajar</a:t>
            </a:r>
            <a:r>
              <a:rPr lang="en-US" sz="2800" dirty="0">
                <a:solidFill>
                  <a:schemeClr val="bg1"/>
                </a:solidFill>
              </a:rPr>
              <a:t> para </a:t>
            </a:r>
            <a:r>
              <a:rPr lang="en-US" sz="2800" dirty="0" err="1">
                <a:solidFill>
                  <a:schemeClr val="bg1"/>
                </a:solidFill>
              </a:rPr>
              <a:t>siswa</a:t>
            </a:r>
            <a:r>
              <a:rPr lang="en-US" sz="2800" dirty="0">
                <a:solidFill>
                  <a:schemeClr val="bg1"/>
                </a:solidFill>
              </a:rPr>
              <a:t> </a:t>
            </a:r>
            <a:r>
              <a:rPr lang="en-US" sz="2800" dirty="0" err="1">
                <a:solidFill>
                  <a:schemeClr val="bg1"/>
                </a:solidFill>
              </a:rPr>
              <a:t>untuk</a:t>
            </a:r>
            <a:r>
              <a:rPr lang="en-US" sz="2800" dirty="0">
                <a:solidFill>
                  <a:schemeClr val="bg1"/>
                </a:solidFill>
              </a:rPr>
              <a:t> </a:t>
            </a:r>
            <a:r>
              <a:rPr lang="en-US" sz="2800" dirty="0" err="1">
                <a:solidFill>
                  <a:schemeClr val="bg1"/>
                </a:solidFill>
              </a:rPr>
              <a:t>memperbaiki</a:t>
            </a:r>
            <a:r>
              <a:rPr lang="en-US" sz="2800" dirty="0">
                <a:solidFill>
                  <a:schemeClr val="bg1"/>
                </a:solidFill>
              </a:rPr>
              <a:t> </a:t>
            </a:r>
            <a:r>
              <a:rPr lang="en-US" sz="2800" dirty="0" err="1">
                <a:solidFill>
                  <a:schemeClr val="bg1"/>
                </a:solidFill>
              </a:rPr>
              <a:t>situasi</a:t>
            </a:r>
            <a:r>
              <a:rPr lang="en-US" sz="2800" dirty="0">
                <a:solidFill>
                  <a:schemeClr val="bg1"/>
                </a:solidFill>
              </a:rPr>
              <a:t> </a:t>
            </a:r>
            <a:r>
              <a:rPr lang="en-US" sz="2800" dirty="0" err="1">
                <a:solidFill>
                  <a:schemeClr val="bg1"/>
                </a:solidFill>
              </a:rPr>
              <a:t>belajar</a:t>
            </a:r>
            <a:r>
              <a:rPr lang="en-US" sz="2800" dirty="0">
                <a:solidFill>
                  <a:schemeClr val="bg1"/>
                </a:solidFill>
              </a:rPr>
              <a:t> </a:t>
            </a:r>
            <a:r>
              <a:rPr lang="en-US" sz="2800" dirty="0" err="1">
                <a:solidFill>
                  <a:schemeClr val="bg1"/>
                </a:solidFill>
              </a:rPr>
              <a:t>mengajar</a:t>
            </a:r>
            <a:r>
              <a:rPr lang="en-US" sz="2800" dirty="0">
                <a:solidFill>
                  <a:schemeClr val="bg1"/>
                </a:solidFill>
              </a:rPr>
              <a:t>, agar para </a:t>
            </a:r>
            <a:r>
              <a:rPr lang="en-US" sz="2800" dirty="0" err="1">
                <a:solidFill>
                  <a:schemeClr val="bg1"/>
                </a:solidFill>
              </a:rPr>
              <a:t>siswa</a:t>
            </a:r>
            <a:r>
              <a:rPr lang="en-US" sz="2800" dirty="0">
                <a:solidFill>
                  <a:schemeClr val="bg1"/>
                </a:solidFill>
              </a:rPr>
              <a:t>, </a:t>
            </a:r>
            <a:r>
              <a:rPr lang="en-US" sz="2800" dirty="0" err="1">
                <a:solidFill>
                  <a:schemeClr val="bg1"/>
                </a:solidFill>
              </a:rPr>
              <a:t>dapat</a:t>
            </a:r>
            <a:r>
              <a:rPr lang="en-US" sz="2800" dirty="0">
                <a:solidFill>
                  <a:schemeClr val="bg1"/>
                </a:solidFill>
              </a:rPr>
              <a:t> </a:t>
            </a:r>
            <a:r>
              <a:rPr lang="en-US" sz="2800" dirty="0" err="1">
                <a:solidFill>
                  <a:schemeClr val="bg1"/>
                </a:solidFill>
              </a:rPr>
              <a:t>belajar</a:t>
            </a:r>
            <a:r>
              <a:rPr lang="en-US" sz="2800" dirty="0">
                <a:solidFill>
                  <a:schemeClr val="bg1"/>
                </a:solidFill>
              </a:rPr>
              <a:t> </a:t>
            </a:r>
            <a:r>
              <a:rPr lang="en-US" sz="2800" dirty="0" err="1">
                <a:solidFill>
                  <a:schemeClr val="bg1"/>
                </a:solidFill>
              </a:rPr>
              <a:t>secara</a:t>
            </a:r>
            <a:r>
              <a:rPr lang="en-US" sz="2800" dirty="0">
                <a:solidFill>
                  <a:schemeClr val="bg1"/>
                </a:solidFill>
              </a:rPr>
              <a:t> </a:t>
            </a:r>
            <a:r>
              <a:rPr lang="en-US" sz="2800" dirty="0" err="1">
                <a:solidFill>
                  <a:schemeClr val="bg1"/>
                </a:solidFill>
              </a:rPr>
              <a:t>efektif</a:t>
            </a:r>
            <a:r>
              <a:rPr lang="en-US" sz="2800" dirty="0">
                <a:solidFill>
                  <a:schemeClr val="bg1"/>
                </a:solidFill>
              </a:rPr>
              <a:t> </a:t>
            </a:r>
            <a:r>
              <a:rPr lang="en-US" sz="2800" dirty="0" err="1">
                <a:solidFill>
                  <a:schemeClr val="bg1"/>
                </a:solidFill>
              </a:rPr>
              <a:t>dengan</a:t>
            </a:r>
            <a:r>
              <a:rPr lang="en-US" sz="2800" dirty="0">
                <a:solidFill>
                  <a:schemeClr val="bg1"/>
                </a:solidFill>
              </a:rPr>
              <a:t> </a:t>
            </a:r>
            <a:r>
              <a:rPr lang="en-US" sz="2800" dirty="0" err="1">
                <a:solidFill>
                  <a:schemeClr val="bg1"/>
                </a:solidFill>
              </a:rPr>
              <a:t>prestasi</a:t>
            </a:r>
            <a:r>
              <a:rPr lang="en-US" sz="2800" dirty="0">
                <a:solidFill>
                  <a:schemeClr val="bg1"/>
                </a:solidFill>
              </a:rPr>
              <a:t> </a:t>
            </a:r>
            <a:r>
              <a:rPr lang="en-US" sz="2800" dirty="0" err="1">
                <a:solidFill>
                  <a:schemeClr val="bg1"/>
                </a:solidFill>
              </a:rPr>
              <a:t>belajar</a:t>
            </a:r>
            <a:r>
              <a:rPr lang="en-US" sz="2800" dirty="0">
                <a:solidFill>
                  <a:schemeClr val="bg1"/>
                </a:solidFill>
              </a:rPr>
              <a:t> yang </a:t>
            </a:r>
            <a:r>
              <a:rPr lang="en-US" sz="2800" dirty="0" err="1">
                <a:solidFill>
                  <a:schemeClr val="bg1"/>
                </a:solidFill>
              </a:rPr>
              <a:t>semakin</a:t>
            </a:r>
            <a:r>
              <a:rPr lang="en-US" sz="2800" dirty="0">
                <a:solidFill>
                  <a:schemeClr val="bg1"/>
                </a:solidFill>
              </a:rPr>
              <a:t> </a:t>
            </a:r>
            <a:r>
              <a:rPr lang="en-US" sz="2800" dirty="0" err="1">
                <a:solidFill>
                  <a:schemeClr val="bg1"/>
                </a:solidFill>
              </a:rPr>
              <a:t>meningkat</a:t>
            </a:r>
            <a:endParaRPr lang="en-US" sz="2800" kern="1200" dirty="0">
              <a:solidFill>
                <a:schemeClr val="bg1"/>
              </a:solidFill>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DAE8F46F-D590-45CD-AF41-A04DC11D1B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17136"/>
            <a:ext cx="2112264" cy="1892808"/>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Rectangle 11">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33989" y="4521269"/>
            <a:ext cx="6720830" cy="1877811"/>
          </a:xfrm>
          <a:prstGeom prst="rect">
            <a:avLst/>
          </a:prstGeom>
          <a:solidFill>
            <a:srgbClr val="7F7F7F">
              <a:alpha val="2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4" name="Rectangle 13">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19345" y="4521270"/>
            <a:ext cx="2115455" cy="1890204"/>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Tree>
    <p:extLst>
      <p:ext uri="{BB962C8B-B14F-4D97-AF65-F5344CB8AC3E}">
        <p14:creationId xmlns:p14="http://schemas.microsoft.com/office/powerpoint/2010/main" val="1594943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4" name="Oval 3"/>
          <p:cNvSpPr/>
          <p:nvPr/>
        </p:nvSpPr>
        <p:spPr>
          <a:xfrm>
            <a:off x="6062258" y="5011276"/>
            <a:ext cx="924552" cy="92455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1048625" name="Oval 4"/>
          <p:cNvSpPr/>
          <p:nvPr/>
        </p:nvSpPr>
        <p:spPr>
          <a:xfrm>
            <a:off x="837783" y="1872087"/>
            <a:ext cx="924552" cy="92455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1048626" name="Oval 5"/>
          <p:cNvSpPr/>
          <p:nvPr/>
        </p:nvSpPr>
        <p:spPr>
          <a:xfrm>
            <a:off x="3285041" y="3481578"/>
            <a:ext cx="924552" cy="92455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1048628" name="TextBox 7"/>
          <p:cNvSpPr txBox="1"/>
          <p:nvPr/>
        </p:nvSpPr>
        <p:spPr>
          <a:xfrm>
            <a:off x="956150" y="2022484"/>
            <a:ext cx="806185" cy="574453"/>
          </a:xfrm>
          <a:prstGeom prst="rect">
            <a:avLst/>
          </a:prstGeom>
          <a:noFill/>
        </p:spPr>
        <p:txBody>
          <a:bodyPr wrap="square" tIns="0" bIns="0" rtlCol="0" anchor="ctr">
            <a:spAutoFit/>
          </a:bodyPr>
          <a:lstStyle/>
          <a:p>
            <a:r>
              <a:rPr lang="en-US" altLang="ko-KR" sz="3733" b="1" dirty="0">
                <a:cs typeface="Arial" pitchFamily="34" charset="0"/>
              </a:rPr>
              <a:t>01</a:t>
            </a:r>
          </a:p>
        </p:txBody>
      </p:sp>
      <p:sp>
        <p:nvSpPr>
          <p:cNvPr id="1048629" name="TextBox 8"/>
          <p:cNvSpPr txBox="1"/>
          <p:nvPr/>
        </p:nvSpPr>
        <p:spPr>
          <a:xfrm>
            <a:off x="3396376" y="3666137"/>
            <a:ext cx="806185" cy="574453"/>
          </a:xfrm>
          <a:prstGeom prst="rect">
            <a:avLst/>
          </a:prstGeom>
          <a:noFill/>
        </p:spPr>
        <p:txBody>
          <a:bodyPr wrap="square" tIns="0" bIns="0" rtlCol="0" anchor="ctr">
            <a:spAutoFit/>
          </a:bodyPr>
          <a:lstStyle/>
          <a:p>
            <a:r>
              <a:rPr lang="en-US" altLang="ko-KR" sz="3733" b="1" dirty="0">
                <a:cs typeface="Arial" pitchFamily="34" charset="0"/>
              </a:rPr>
              <a:t>0</a:t>
            </a:r>
            <a:r>
              <a:rPr lang="en-US" altLang="id" sz="3733" b="1" dirty="0">
                <a:cs typeface="Arial" pitchFamily="34" charset="0"/>
              </a:rPr>
              <a:t>2</a:t>
            </a:r>
            <a:endParaRPr lang="zh-CN" altLang="en-US" sz="2400" dirty="0"/>
          </a:p>
        </p:txBody>
      </p:sp>
      <p:sp>
        <p:nvSpPr>
          <p:cNvPr id="1048630" name="TextBox 9"/>
          <p:cNvSpPr txBox="1"/>
          <p:nvPr/>
        </p:nvSpPr>
        <p:spPr>
          <a:xfrm>
            <a:off x="6246600" y="5186325"/>
            <a:ext cx="806185" cy="574453"/>
          </a:xfrm>
          <a:prstGeom prst="rect">
            <a:avLst/>
          </a:prstGeom>
          <a:noFill/>
        </p:spPr>
        <p:txBody>
          <a:bodyPr wrap="square" tIns="0" bIns="0" rtlCol="0" anchor="ctr">
            <a:spAutoFit/>
          </a:bodyPr>
          <a:lstStyle/>
          <a:p>
            <a:r>
              <a:rPr lang="en-US" altLang="ko-KR" sz="3733" b="1" dirty="0">
                <a:solidFill>
                  <a:schemeClr val="bg1"/>
                </a:solidFill>
                <a:cs typeface="Arial" pitchFamily="34" charset="0"/>
              </a:rPr>
              <a:t>0</a:t>
            </a:r>
            <a:r>
              <a:rPr lang="en-US" altLang="id" sz="3733" b="1" dirty="0">
                <a:solidFill>
                  <a:schemeClr val="bg1"/>
                </a:solidFill>
                <a:cs typeface="Arial" pitchFamily="34" charset="0"/>
              </a:rPr>
              <a:t>3</a:t>
            </a:r>
            <a:endParaRPr lang="zh-CN" altLang="en-US" sz="2400" dirty="0"/>
          </a:p>
        </p:txBody>
      </p:sp>
      <p:grpSp>
        <p:nvGrpSpPr>
          <p:cNvPr id="78" name="Group 11"/>
          <p:cNvGrpSpPr/>
          <p:nvPr/>
        </p:nvGrpSpPr>
        <p:grpSpPr>
          <a:xfrm>
            <a:off x="1845112" y="1867303"/>
            <a:ext cx="4401488" cy="1968116"/>
            <a:chOff x="1447617" y="938651"/>
            <a:chExt cx="3410601" cy="1476085"/>
          </a:xfrm>
        </p:grpSpPr>
        <p:sp>
          <p:nvSpPr>
            <p:cNvPr id="1048632" name="TextBox 12"/>
            <p:cNvSpPr txBox="1"/>
            <p:nvPr/>
          </p:nvSpPr>
          <p:spPr>
            <a:xfrm>
              <a:off x="1454023" y="2160820"/>
              <a:ext cx="3023679" cy="253916"/>
            </a:xfrm>
            <a:prstGeom prst="rect">
              <a:avLst/>
            </a:prstGeom>
            <a:noFill/>
          </p:spPr>
          <p:txBody>
            <a:bodyPr wrap="square" rtlCol="0" anchor="ctr">
              <a:spAutoFit/>
            </a:bodyPr>
            <a:lstStyle/>
            <a:p>
              <a:r>
                <a:rPr lang="en-US" altLang="ko-KR" sz="1600" dirty="0">
                  <a:solidFill>
                    <a:schemeClr val="tx1">
                      <a:lumMod val="75000"/>
                      <a:lumOff val="25000"/>
                    </a:schemeClr>
                  </a:solidFill>
                  <a:cs typeface="Arial" pitchFamily="34" charset="0"/>
                </a:rPr>
                <a:t> </a:t>
              </a:r>
            </a:p>
          </p:txBody>
        </p:sp>
        <p:sp>
          <p:nvSpPr>
            <p:cNvPr id="1048633" name="TextBox 13"/>
            <p:cNvSpPr txBox="1"/>
            <p:nvPr/>
          </p:nvSpPr>
          <p:spPr>
            <a:xfrm>
              <a:off x="1447617" y="938651"/>
              <a:ext cx="3410601" cy="623247"/>
            </a:xfrm>
            <a:prstGeom prst="rect">
              <a:avLst/>
            </a:prstGeom>
            <a:noFill/>
          </p:spPr>
          <p:txBody>
            <a:bodyPr wrap="square" rtlCol="0" anchor="ctr">
              <a:spAutoFit/>
            </a:bodyPr>
            <a:lstStyle/>
            <a:p>
              <a:r>
                <a:rPr lang="en-US" sz="2400" dirty="0" err="1"/>
                <a:t>Merancang</a:t>
              </a:r>
              <a:r>
                <a:rPr lang="en-US" sz="2400" dirty="0"/>
                <a:t> dan </a:t>
              </a:r>
              <a:r>
                <a:rPr lang="en-US" sz="2400" dirty="0" err="1"/>
                <a:t>merencanakan</a:t>
              </a:r>
              <a:r>
                <a:rPr lang="en-US" sz="2400" dirty="0"/>
                <a:t> program </a:t>
              </a:r>
              <a:r>
                <a:rPr lang="en-US" sz="2400" dirty="0" err="1"/>
                <a:t>pembelajaran</a:t>
              </a:r>
              <a:endParaRPr lang="id-ID" sz="2400" dirty="0">
                <a:latin typeface="Times New Roman" panose="02020603050405020304" pitchFamily="18" charset="0"/>
                <a:ea typeface="Segoe UI Emoji" pitchFamily="34" charset="0"/>
                <a:cs typeface="Times New Roman" panose="02020603050405020304" pitchFamily="18" charset="0"/>
              </a:endParaRPr>
            </a:p>
          </p:txBody>
        </p:sp>
      </p:grpSp>
      <p:grpSp>
        <p:nvGrpSpPr>
          <p:cNvPr id="79" name="Group 14"/>
          <p:cNvGrpSpPr/>
          <p:nvPr/>
        </p:nvGrpSpPr>
        <p:grpSpPr>
          <a:xfrm>
            <a:off x="1853379" y="3393084"/>
            <a:ext cx="6417339" cy="2542744"/>
            <a:chOff x="1454023" y="507680"/>
            <a:chExt cx="4972632" cy="1907056"/>
          </a:xfrm>
        </p:grpSpPr>
        <p:sp>
          <p:nvSpPr>
            <p:cNvPr id="1048634" name="TextBox 15"/>
            <p:cNvSpPr txBox="1"/>
            <p:nvPr/>
          </p:nvSpPr>
          <p:spPr>
            <a:xfrm>
              <a:off x="1454023" y="2160820"/>
              <a:ext cx="3023679" cy="253916"/>
            </a:xfrm>
            <a:prstGeom prst="rect">
              <a:avLst/>
            </a:prstGeom>
            <a:noFill/>
          </p:spPr>
          <p:txBody>
            <a:bodyPr wrap="square" rtlCol="0" anchor="ctr">
              <a:spAutoFit/>
            </a:bodyPr>
            <a:lstStyle/>
            <a:p>
              <a:r>
                <a:rPr lang="en-US" altLang="ko-KR" sz="1600" dirty="0">
                  <a:solidFill>
                    <a:schemeClr val="tx1">
                      <a:lumMod val="75000"/>
                      <a:lumOff val="25000"/>
                    </a:schemeClr>
                  </a:solidFill>
                  <a:cs typeface="Arial" pitchFamily="34" charset="0"/>
                </a:rPr>
                <a:t> </a:t>
              </a:r>
              <a:endParaRPr lang="ko-KR" altLang="en-US" sz="1600" dirty="0">
                <a:solidFill>
                  <a:schemeClr val="tx1">
                    <a:lumMod val="75000"/>
                    <a:lumOff val="25000"/>
                  </a:schemeClr>
                </a:solidFill>
                <a:cs typeface="Arial" pitchFamily="34" charset="0"/>
              </a:endParaRPr>
            </a:p>
          </p:txBody>
        </p:sp>
        <p:sp>
          <p:nvSpPr>
            <p:cNvPr id="1048635" name="TextBox 16"/>
            <p:cNvSpPr txBox="1"/>
            <p:nvPr/>
          </p:nvSpPr>
          <p:spPr>
            <a:xfrm>
              <a:off x="3396570" y="507680"/>
              <a:ext cx="3030085" cy="623247"/>
            </a:xfrm>
            <a:prstGeom prst="rect">
              <a:avLst/>
            </a:prstGeom>
            <a:noFill/>
          </p:spPr>
          <p:txBody>
            <a:bodyPr wrap="square" rtlCol="0" anchor="ctr">
              <a:spAutoFit/>
            </a:bodyPr>
            <a:lstStyle/>
            <a:p>
              <a:pPr lvl="0"/>
              <a:r>
                <a:rPr lang="en-US" sz="2400" dirty="0" err="1"/>
                <a:t>Mengembangkan</a:t>
              </a:r>
              <a:r>
                <a:rPr lang="en-US" sz="2400" dirty="0"/>
                <a:t> program </a:t>
              </a:r>
              <a:r>
                <a:rPr lang="en-US" sz="2400" dirty="0" err="1"/>
                <a:t>pembelajaran</a:t>
              </a:r>
              <a:endParaRPr lang="en-US" sz="2400" dirty="0">
                <a:solidFill>
                  <a:srgbClr val="231F20"/>
                </a:solidFill>
                <a:latin typeface="Times New Roman" panose="02020603050405020304" pitchFamily="18" charset="0"/>
                <a:ea typeface="Segoe UI Emoji" pitchFamily="34" charset="0"/>
                <a:cs typeface="Times New Roman" panose="02020603050405020304" pitchFamily="18" charset="0"/>
                <a:sym typeface="Indie Flower"/>
              </a:endParaRPr>
            </a:p>
          </p:txBody>
        </p:sp>
      </p:grpSp>
      <p:grpSp>
        <p:nvGrpSpPr>
          <p:cNvPr id="80" name="Group 17"/>
          <p:cNvGrpSpPr/>
          <p:nvPr/>
        </p:nvGrpSpPr>
        <p:grpSpPr>
          <a:xfrm>
            <a:off x="7555090" y="2588919"/>
            <a:ext cx="3910420" cy="1077218"/>
            <a:chOff x="1448989" y="1606822"/>
            <a:chExt cx="3030085" cy="807914"/>
          </a:xfrm>
        </p:grpSpPr>
        <p:sp>
          <p:nvSpPr>
            <p:cNvPr id="1048636" name="TextBox 18"/>
            <p:cNvSpPr txBox="1"/>
            <p:nvPr/>
          </p:nvSpPr>
          <p:spPr>
            <a:xfrm>
              <a:off x="1454023" y="2160820"/>
              <a:ext cx="3023679" cy="253916"/>
            </a:xfrm>
            <a:prstGeom prst="rect">
              <a:avLst/>
            </a:prstGeom>
            <a:noFill/>
          </p:spPr>
          <p:txBody>
            <a:bodyPr wrap="square" rtlCol="0" anchor="ctr">
              <a:spAutoFit/>
            </a:bodyPr>
            <a:lstStyle/>
            <a:p>
              <a:r>
                <a:rPr lang="en-US" altLang="ko-KR" sz="1600" dirty="0">
                  <a:solidFill>
                    <a:schemeClr val="tx1">
                      <a:lumMod val="75000"/>
                      <a:lumOff val="25000"/>
                    </a:schemeClr>
                  </a:solidFill>
                  <a:cs typeface="Arial" pitchFamily="34" charset="0"/>
                </a:rPr>
                <a:t> </a:t>
              </a:r>
              <a:endParaRPr lang="ko-KR" altLang="en-US" sz="1600" dirty="0">
                <a:solidFill>
                  <a:schemeClr val="tx1">
                    <a:lumMod val="75000"/>
                    <a:lumOff val="25000"/>
                  </a:schemeClr>
                </a:solidFill>
                <a:cs typeface="Arial" pitchFamily="34" charset="0"/>
              </a:endParaRPr>
            </a:p>
          </p:txBody>
        </p:sp>
        <p:sp>
          <p:nvSpPr>
            <p:cNvPr id="1048637" name="TextBox 19"/>
            <p:cNvSpPr txBox="1"/>
            <p:nvPr/>
          </p:nvSpPr>
          <p:spPr>
            <a:xfrm>
              <a:off x="1448989" y="1606822"/>
              <a:ext cx="3030085" cy="253916"/>
            </a:xfrm>
            <a:prstGeom prst="rect">
              <a:avLst/>
            </a:prstGeom>
            <a:noFill/>
          </p:spPr>
          <p:txBody>
            <a:bodyPr wrap="square" rtlCol="0" anchor="ctr">
              <a:spAutoFit/>
            </a:bodyPr>
            <a:lstStyle/>
            <a:p>
              <a:endParaRPr lang="ko-KR" altLang="en-US" sz="1600" b="1" dirty="0">
                <a:solidFill>
                  <a:schemeClr val="accent2"/>
                </a:solidFill>
                <a:cs typeface="Arial" pitchFamily="34" charset="0"/>
              </a:endParaRPr>
            </a:p>
          </p:txBody>
        </p:sp>
      </p:grpSp>
      <p:sp>
        <p:nvSpPr>
          <p:cNvPr id="28" name="Google Shape;1052;p39">
            <a:extLst>
              <a:ext uri="{FF2B5EF4-FFF2-40B4-BE49-F238E27FC236}">
                <a16:creationId xmlns:a16="http://schemas.microsoft.com/office/drawing/2014/main" id="{47C473F1-89DB-8D48-AB8D-F92E042659A4}"/>
              </a:ext>
            </a:extLst>
          </p:cNvPr>
          <p:cNvSpPr txBox="1">
            <a:spLocks/>
          </p:cNvSpPr>
          <p:nvPr/>
        </p:nvSpPr>
        <p:spPr>
          <a:xfrm>
            <a:off x="508000" y="282662"/>
            <a:ext cx="11477201" cy="1007600"/>
          </a:xfrm>
          <a:prstGeom prst="rect">
            <a:avLst/>
          </a:prstGeom>
        </p:spPr>
        <p:txBody>
          <a:bodyPr spcFirstLastPara="1" vert="horz" wrap="square" lIns="121900" tIns="121900" rIns="121900" bIns="121900" rtlCol="0" anchor="t" anchorCtr="0">
            <a:no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en-US" dirty="0" err="1"/>
              <a:t>Kunandar</a:t>
            </a:r>
            <a:r>
              <a:rPr lang="en-US" dirty="0"/>
              <a:t> (2007:57) </a:t>
            </a:r>
            <a:r>
              <a:rPr lang="en-US" dirty="0" err="1"/>
              <a:t>berpendapat</a:t>
            </a:r>
            <a:r>
              <a:rPr lang="en-US" dirty="0"/>
              <a:t> </a:t>
            </a:r>
            <a:r>
              <a:rPr lang="en-US" dirty="0" err="1"/>
              <a:t>bahwa</a:t>
            </a:r>
            <a:r>
              <a:rPr lang="en-US" dirty="0"/>
              <a:t> </a:t>
            </a:r>
            <a:r>
              <a:rPr lang="en-US" dirty="0" err="1"/>
              <a:t>pembinaan</a:t>
            </a:r>
            <a:r>
              <a:rPr lang="en-US" dirty="0"/>
              <a:t> </a:t>
            </a:r>
            <a:r>
              <a:rPr lang="en-US" dirty="0" err="1"/>
              <a:t>profesional</a:t>
            </a:r>
            <a:r>
              <a:rPr lang="en-US" dirty="0"/>
              <a:t> guru </a:t>
            </a:r>
            <a:r>
              <a:rPr lang="en-US" dirty="0" err="1"/>
              <a:t>meliputi</a:t>
            </a:r>
            <a:r>
              <a:rPr lang="en-US" dirty="0"/>
              <a:t>:</a:t>
            </a:r>
            <a:endParaRPr lang="en-US" b="1" dirty="0">
              <a:latin typeface="Felix Titling" pitchFamily="82" charset="0"/>
            </a:endParaRPr>
          </a:p>
        </p:txBody>
      </p:sp>
      <p:sp>
        <p:nvSpPr>
          <p:cNvPr id="6" name="Persegi Panjang 5">
            <a:extLst>
              <a:ext uri="{FF2B5EF4-FFF2-40B4-BE49-F238E27FC236}">
                <a16:creationId xmlns:a16="http://schemas.microsoft.com/office/drawing/2014/main" id="{A7F9ECF8-A1BB-8643-AA32-7C172FD81100}"/>
              </a:ext>
            </a:extLst>
          </p:cNvPr>
          <p:cNvSpPr/>
          <p:nvPr/>
        </p:nvSpPr>
        <p:spPr>
          <a:xfrm>
            <a:off x="7134374" y="4873386"/>
            <a:ext cx="4536115" cy="830997"/>
          </a:xfrm>
          <a:prstGeom prst="rect">
            <a:avLst/>
          </a:prstGeom>
        </p:spPr>
        <p:txBody>
          <a:bodyPr wrap="square">
            <a:spAutoFit/>
          </a:bodyPr>
          <a:lstStyle/>
          <a:p>
            <a:pPr lvl="0">
              <a:spcAft>
                <a:spcPts val="1000"/>
              </a:spcAft>
            </a:pPr>
            <a:r>
              <a:rPr lang="en-US" sz="2400" dirty="0" err="1"/>
              <a:t>Mengelola</a:t>
            </a:r>
            <a:r>
              <a:rPr lang="en-US" sz="2400" dirty="0"/>
              <a:t> </a:t>
            </a:r>
            <a:r>
              <a:rPr lang="en-US" sz="2400" dirty="0" err="1"/>
              <a:t>pelaksanaan</a:t>
            </a:r>
            <a:r>
              <a:rPr lang="en-US" sz="2400" dirty="0"/>
              <a:t> program </a:t>
            </a:r>
            <a:r>
              <a:rPr lang="en-US" sz="2400" dirty="0" err="1"/>
              <a:t>pembelajaran</a:t>
            </a:r>
            <a:endParaRPr lang="id-ID"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27764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barn(inVertical)">
                                      <p:cBhvr>
                                        <p:cTn id="7" dur="1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5" name="Oval 4"/>
          <p:cNvSpPr/>
          <p:nvPr/>
        </p:nvSpPr>
        <p:spPr>
          <a:xfrm>
            <a:off x="896965" y="2253719"/>
            <a:ext cx="924552" cy="92455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1048627" name="Oval 6"/>
          <p:cNvSpPr/>
          <p:nvPr/>
        </p:nvSpPr>
        <p:spPr>
          <a:xfrm>
            <a:off x="4622029" y="3623776"/>
            <a:ext cx="924552" cy="92455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1048628" name="TextBox 7"/>
          <p:cNvSpPr txBox="1"/>
          <p:nvPr/>
        </p:nvSpPr>
        <p:spPr>
          <a:xfrm>
            <a:off x="956150" y="2428769"/>
            <a:ext cx="806185" cy="574453"/>
          </a:xfrm>
          <a:prstGeom prst="rect">
            <a:avLst/>
          </a:prstGeom>
          <a:noFill/>
        </p:spPr>
        <p:txBody>
          <a:bodyPr wrap="square" tIns="0" bIns="0" rtlCol="0" anchor="ctr">
            <a:spAutoFit/>
          </a:bodyPr>
          <a:lstStyle/>
          <a:p>
            <a:r>
              <a:rPr lang="en-US" altLang="ko-KR" sz="3733" b="1" dirty="0">
                <a:cs typeface="Arial" pitchFamily="34" charset="0"/>
              </a:rPr>
              <a:t>04</a:t>
            </a:r>
          </a:p>
        </p:txBody>
      </p:sp>
      <p:sp>
        <p:nvSpPr>
          <p:cNvPr id="1048631" name="TextBox 10"/>
          <p:cNvSpPr txBox="1"/>
          <p:nvPr/>
        </p:nvSpPr>
        <p:spPr>
          <a:xfrm>
            <a:off x="4765796" y="3798826"/>
            <a:ext cx="806185" cy="574453"/>
          </a:xfrm>
          <a:prstGeom prst="rect">
            <a:avLst/>
          </a:prstGeom>
          <a:noFill/>
        </p:spPr>
        <p:txBody>
          <a:bodyPr wrap="square" tIns="0" bIns="0" rtlCol="0" anchor="ctr">
            <a:spAutoFit/>
          </a:bodyPr>
          <a:lstStyle/>
          <a:p>
            <a:r>
              <a:rPr lang="en-US" altLang="ko-KR" sz="3733" b="1" dirty="0">
                <a:cs typeface="Arial" pitchFamily="34" charset="0"/>
              </a:rPr>
              <a:t>05</a:t>
            </a:r>
          </a:p>
        </p:txBody>
      </p:sp>
      <p:grpSp>
        <p:nvGrpSpPr>
          <p:cNvPr id="78" name="Group 11"/>
          <p:cNvGrpSpPr/>
          <p:nvPr/>
        </p:nvGrpSpPr>
        <p:grpSpPr>
          <a:xfrm>
            <a:off x="1853379" y="2277379"/>
            <a:ext cx="4030756" cy="1558035"/>
            <a:chOff x="1454023" y="1246210"/>
            <a:chExt cx="3123330" cy="1168526"/>
          </a:xfrm>
        </p:grpSpPr>
        <p:sp>
          <p:nvSpPr>
            <p:cNvPr id="1048632" name="TextBox 12"/>
            <p:cNvSpPr txBox="1"/>
            <p:nvPr/>
          </p:nvSpPr>
          <p:spPr>
            <a:xfrm>
              <a:off x="1454023" y="2160820"/>
              <a:ext cx="3023679" cy="253916"/>
            </a:xfrm>
            <a:prstGeom prst="rect">
              <a:avLst/>
            </a:prstGeom>
            <a:noFill/>
          </p:spPr>
          <p:txBody>
            <a:bodyPr wrap="square" rtlCol="0" anchor="ctr">
              <a:spAutoFit/>
            </a:bodyPr>
            <a:lstStyle/>
            <a:p>
              <a:r>
                <a:rPr lang="en-US" altLang="ko-KR" sz="1600" dirty="0">
                  <a:solidFill>
                    <a:schemeClr val="tx1">
                      <a:lumMod val="75000"/>
                      <a:lumOff val="25000"/>
                    </a:schemeClr>
                  </a:solidFill>
                  <a:cs typeface="Arial" pitchFamily="34" charset="0"/>
                </a:rPr>
                <a:t> </a:t>
              </a:r>
            </a:p>
          </p:txBody>
        </p:sp>
        <p:sp>
          <p:nvSpPr>
            <p:cNvPr id="1048633" name="TextBox 13"/>
            <p:cNvSpPr txBox="1"/>
            <p:nvPr/>
          </p:nvSpPr>
          <p:spPr>
            <a:xfrm>
              <a:off x="1547268" y="1246210"/>
              <a:ext cx="3030085" cy="623247"/>
            </a:xfrm>
            <a:prstGeom prst="rect">
              <a:avLst/>
            </a:prstGeom>
            <a:noFill/>
          </p:spPr>
          <p:txBody>
            <a:bodyPr wrap="square" rtlCol="0" anchor="ctr">
              <a:spAutoFit/>
            </a:bodyPr>
            <a:lstStyle/>
            <a:p>
              <a:pPr lvl="0">
                <a:spcAft>
                  <a:spcPts val="1000"/>
                </a:spcAft>
              </a:pPr>
              <a:r>
                <a:rPr lang="en-US" sz="2400" dirty="0" err="1"/>
                <a:t>Menilai</a:t>
              </a:r>
              <a:r>
                <a:rPr lang="en-US" sz="2400" dirty="0"/>
                <a:t> proses dan </a:t>
              </a:r>
              <a:r>
                <a:rPr lang="en-US" sz="2400" dirty="0" err="1"/>
                <a:t>hasil</a:t>
              </a:r>
              <a:r>
                <a:rPr lang="en-US" sz="2400" dirty="0"/>
                <a:t> </a:t>
              </a:r>
              <a:r>
                <a:rPr lang="en-US" sz="2400" dirty="0" err="1"/>
                <a:t>pembelajaran</a:t>
              </a:r>
              <a:r>
                <a:rPr lang="id-ID" sz="2400" dirty="0">
                  <a:effectLst/>
                </a:rPr>
                <a:t> </a:t>
              </a:r>
              <a:endParaRPr lang="id-ID" sz="2400" dirty="0">
                <a:latin typeface="Times New Roman" panose="02020603050405020304" pitchFamily="18" charset="0"/>
                <a:ea typeface="Calibri" panose="020F0502020204030204" pitchFamily="34" charset="0"/>
                <a:cs typeface="Times New Roman" panose="02020603050405020304" pitchFamily="18" charset="0"/>
              </a:endParaRPr>
            </a:p>
          </p:txBody>
        </p:sp>
      </p:grpSp>
      <p:grpSp>
        <p:nvGrpSpPr>
          <p:cNvPr id="80" name="Group 17"/>
          <p:cNvGrpSpPr/>
          <p:nvPr/>
        </p:nvGrpSpPr>
        <p:grpSpPr>
          <a:xfrm>
            <a:off x="8571090" y="1334489"/>
            <a:ext cx="3910420" cy="1077218"/>
            <a:chOff x="1448989" y="1606822"/>
            <a:chExt cx="3030085" cy="807914"/>
          </a:xfrm>
        </p:grpSpPr>
        <p:sp>
          <p:nvSpPr>
            <p:cNvPr id="1048636" name="TextBox 18"/>
            <p:cNvSpPr txBox="1"/>
            <p:nvPr/>
          </p:nvSpPr>
          <p:spPr>
            <a:xfrm>
              <a:off x="1454023" y="2160820"/>
              <a:ext cx="3023679" cy="253916"/>
            </a:xfrm>
            <a:prstGeom prst="rect">
              <a:avLst/>
            </a:prstGeom>
            <a:noFill/>
          </p:spPr>
          <p:txBody>
            <a:bodyPr wrap="square" rtlCol="0" anchor="ctr">
              <a:spAutoFit/>
            </a:bodyPr>
            <a:lstStyle/>
            <a:p>
              <a:r>
                <a:rPr lang="en-US" altLang="ko-KR" sz="1600" dirty="0">
                  <a:solidFill>
                    <a:schemeClr val="tx1">
                      <a:lumMod val="75000"/>
                      <a:lumOff val="25000"/>
                    </a:schemeClr>
                  </a:solidFill>
                  <a:cs typeface="Arial" pitchFamily="34" charset="0"/>
                </a:rPr>
                <a:t> </a:t>
              </a:r>
              <a:endParaRPr lang="ko-KR" altLang="en-US" sz="1600" dirty="0">
                <a:solidFill>
                  <a:schemeClr val="tx1">
                    <a:lumMod val="75000"/>
                    <a:lumOff val="25000"/>
                  </a:schemeClr>
                </a:solidFill>
                <a:cs typeface="Arial" pitchFamily="34" charset="0"/>
              </a:endParaRPr>
            </a:p>
          </p:txBody>
        </p:sp>
        <p:sp>
          <p:nvSpPr>
            <p:cNvPr id="1048637" name="TextBox 19"/>
            <p:cNvSpPr txBox="1"/>
            <p:nvPr/>
          </p:nvSpPr>
          <p:spPr>
            <a:xfrm>
              <a:off x="1448989" y="1606822"/>
              <a:ext cx="3030085" cy="253916"/>
            </a:xfrm>
            <a:prstGeom prst="rect">
              <a:avLst/>
            </a:prstGeom>
            <a:noFill/>
          </p:spPr>
          <p:txBody>
            <a:bodyPr wrap="square" rtlCol="0" anchor="ctr">
              <a:spAutoFit/>
            </a:bodyPr>
            <a:lstStyle/>
            <a:p>
              <a:endParaRPr lang="ko-KR" altLang="en-US" sz="1600" b="1" dirty="0">
                <a:solidFill>
                  <a:schemeClr val="accent2"/>
                </a:solidFill>
                <a:cs typeface="Arial" pitchFamily="34" charset="0"/>
              </a:endParaRPr>
            </a:p>
          </p:txBody>
        </p:sp>
      </p:grpSp>
      <p:grpSp>
        <p:nvGrpSpPr>
          <p:cNvPr id="81" name="Group 20"/>
          <p:cNvGrpSpPr/>
          <p:nvPr/>
        </p:nvGrpSpPr>
        <p:grpSpPr>
          <a:xfrm>
            <a:off x="5546581" y="3407189"/>
            <a:ext cx="5121418" cy="1847017"/>
            <a:chOff x="1454023" y="1029473"/>
            <a:chExt cx="3968457" cy="1385263"/>
          </a:xfrm>
        </p:grpSpPr>
        <p:sp>
          <p:nvSpPr>
            <p:cNvPr id="1048638" name="TextBox 21"/>
            <p:cNvSpPr txBox="1"/>
            <p:nvPr/>
          </p:nvSpPr>
          <p:spPr>
            <a:xfrm>
              <a:off x="1454023" y="2160820"/>
              <a:ext cx="3023679" cy="253916"/>
            </a:xfrm>
            <a:prstGeom prst="rect">
              <a:avLst/>
            </a:prstGeom>
            <a:noFill/>
          </p:spPr>
          <p:txBody>
            <a:bodyPr wrap="square" rtlCol="0" anchor="ctr">
              <a:spAutoFit/>
            </a:bodyPr>
            <a:lstStyle/>
            <a:p>
              <a:r>
                <a:rPr lang="en-US" altLang="ko-KR" sz="1600" dirty="0">
                  <a:solidFill>
                    <a:schemeClr val="tx1">
                      <a:lumMod val="75000"/>
                      <a:lumOff val="25000"/>
                    </a:schemeClr>
                  </a:solidFill>
                  <a:cs typeface="Arial" pitchFamily="34" charset="0"/>
                </a:rPr>
                <a:t> </a:t>
              </a:r>
              <a:endParaRPr lang="ko-KR" altLang="en-US" sz="1600" dirty="0">
                <a:solidFill>
                  <a:schemeClr val="tx1">
                    <a:lumMod val="75000"/>
                    <a:lumOff val="25000"/>
                  </a:schemeClr>
                </a:solidFill>
                <a:cs typeface="Arial" pitchFamily="34" charset="0"/>
              </a:endParaRPr>
            </a:p>
          </p:txBody>
        </p:sp>
        <p:sp>
          <p:nvSpPr>
            <p:cNvPr id="1048639" name="TextBox 22"/>
            <p:cNvSpPr txBox="1"/>
            <p:nvPr/>
          </p:nvSpPr>
          <p:spPr>
            <a:xfrm>
              <a:off x="1580178" y="1029473"/>
              <a:ext cx="3842302" cy="900247"/>
            </a:xfrm>
            <a:prstGeom prst="rect">
              <a:avLst/>
            </a:prstGeom>
            <a:noFill/>
          </p:spPr>
          <p:txBody>
            <a:bodyPr wrap="square" rtlCol="0" anchor="ctr">
              <a:spAutoFit/>
            </a:bodyPr>
            <a:lstStyle/>
            <a:p>
              <a:pPr lvl="0">
                <a:spcAft>
                  <a:spcPts val="1000"/>
                </a:spcAft>
              </a:pPr>
              <a:r>
                <a:rPr lang="en-US" sz="2400" dirty="0" err="1"/>
                <a:t>Mendiagnosis</a:t>
              </a:r>
              <a:r>
                <a:rPr lang="en-US" sz="2400" dirty="0"/>
                <a:t> </a:t>
              </a:r>
              <a:r>
                <a:rPr lang="en-US" sz="2400" dirty="0" err="1"/>
                <a:t>faktor</a:t>
              </a:r>
              <a:r>
                <a:rPr lang="en-US" sz="2400" dirty="0"/>
                <a:t> yang </a:t>
              </a:r>
              <a:r>
                <a:rPr lang="en-US" sz="2400" dirty="0" err="1"/>
                <a:t>mempengaruhi</a:t>
              </a:r>
              <a:r>
                <a:rPr lang="en-US" sz="2400" dirty="0"/>
                <a:t> </a:t>
              </a:r>
              <a:r>
                <a:rPr lang="en-US" sz="2400" dirty="0" err="1"/>
                <a:t>keberhasilan</a:t>
              </a:r>
              <a:r>
                <a:rPr lang="en-US" sz="2400" dirty="0"/>
                <a:t> proses </a:t>
              </a:r>
              <a:r>
                <a:rPr lang="en-US" sz="2400" dirty="0" err="1"/>
                <a:t>pegajaran</a:t>
              </a:r>
              <a:r>
                <a:rPr lang="id-ID" sz="2400" dirty="0">
                  <a:effectLst/>
                </a:rPr>
                <a:t> </a:t>
              </a:r>
              <a:endParaRPr lang="id-ID" sz="2400" dirty="0">
                <a:latin typeface="Times New Roman" panose="02020603050405020304" pitchFamily="18"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2968447982"/>
      </p:ext>
    </p:extLst>
  </p:cSld>
  <p:clrMapOvr>
    <a:masterClrMapping/>
  </p:clrMapOvr>
</p:sld>
</file>

<file path=ppt/theme/theme1.xml><?xml version="1.0" encoding="utf-8"?>
<a:theme xmlns:a="http://schemas.openxmlformats.org/drawingml/2006/main" name="Tem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TotalTime>
  <Words>843</Words>
  <Application>Microsoft Office PowerPoint</Application>
  <PresentationFormat>Widescreen</PresentationFormat>
  <Paragraphs>108</Paragraphs>
  <Slides>19</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19</vt:i4>
      </vt:variant>
    </vt:vector>
  </HeadingPairs>
  <TitlesOfParts>
    <vt:vector size="30" baseType="lpstr">
      <vt:lpstr>Arial</vt:lpstr>
      <vt:lpstr>Calibri</vt:lpstr>
      <vt:lpstr>Calibri Light</vt:lpstr>
      <vt:lpstr>Cooper Black</vt:lpstr>
      <vt:lpstr>Felix Titling</vt:lpstr>
      <vt:lpstr>Maiandra GD</vt:lpstr>
      <vt:lpstr>Segoe UI Emoji</vt:lpstr>
      <vt:lpstr>Signika SemiBold</vt:lpstr>
      <vt:lpstr>Times New Roman</vt:lpstr>
      <vt:lpstr>Wingdings</vt:lpstr>
      <vt:lpstr>Tema Office</vt:lpstr>
      <vt:lpstr>PEMBINAAN  PROFESIONAL GURU</vt:lpstr>
      <vt:lpstr>PowerPoint Presentation</vt:lpstr>
      <vt:lpstr>PowerPoint Presentation</vt:lpstr>
      <vt:lpstr>PowerPoint Presentation</vt:lpstr>
      <vt:lpstr>Tiga cara yang harus dimiliki guru profesional dalam mengelola proses pembelajaran, Nasution (2005:12) berpendapat bahwa:</vt:lpstr>
      <vt:lpstr>Dalam kamus besar Bahasa Indonesia, pembinaan diartikan sebagai proses, cara, perbuatan membina, pembaruan, penyempurnaan, usaha, tindakan, dan kegiatan yang dilakukan secara efisien dan efektif untuk memperoleh hasil yang lebih baik</vt:lpstr>
      <vt:lpstr>Pembinaan terhadap guru dibidang pendidikan merupakan suatu proses pembimbing dari pihak yang berkompetensi kepada guru-guru dan para personalia sekolah lainnya yang langsung menangani belajar para siswa untuk memperbaiki situasi belajar mengajar, agar para siswa, dapat belajar secara efektif dengan prestasi belajar yang semakin meningkat</vt:lpstr>
      <vt:lpstr>PowerPoint Presentation</vt:lpstr>
      <vt:lpstr>PowerPoint Presentation</vt:lpstr>
      <vt:lpstr>Secara etimologis pembinaan guru sering diartikan sebagai serangkaian usaha bantuan yang diberikan kepada guru dalam wujud bantuan layanan profesional yang dilakukan oleh kepala sekolah, pemilik sekolah dan pengawas serta pembina lainnya guna meningkatkan kualitas proses belajar mengajar.</vt:lpstr>
      <vt:lpstr>secara terminologis pembinaan guru sering diartikan sebagai serangkaian usaha bantuan guru, terutama bantuan yang berwujud layanan profesional yang dilakukan oleh kepala sekolah, pengawas, serta pembina lainnya guna meningkatkan proses dan hasil belajar di sekolah.</vt:lpstr>
      <vt:lpstr>Menurut Piet Sahertian (2000: 102)  tugas kepala sekolah sebagai pembina maupun supervisor adalah membantu guru dalam melakukan:</vt:lpstr>
      <vt:lpstr>PowerPoint Presentation</vt:lpstr>
      <vt:lpstr>PowerPoint Presentation</vt:lpstr>
      <vt:lpstr>Jadi pembinaan profesional oleh kepala sekolah dalam meningkatkan kinerja guru berkaitan dengan pembelajaran yang meliputi merencanakan pembelajaran, melaksanakan pembelajaran, dan mengevaluasi hasil pembelajaran</vt:lpstr>
      <vt:lpstr>Pengawas sekolah merupakan tenaga kependidikan yang peranannya sangat penting dalam membina kemampuan profesional tenaga pendidik. Pengawas pendidikan dengan kompetensi yang dimilikinya sudah selayaknya untuk dapat menjalankan tugas mengarahkan guru sebagai pendidik sehingga guru memiliki kemampuan professional dalam mengajar.</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PEMBINAAN  PROFESIONAL GURU</dc:title>
  <dc:creator>Ekyanisaa</dc:creator>
  <cp:lastModifiedBy>Acer</cp:lastModifiedBy>
  <cp:revision>15</cp:revision>
  <dcterms:created xsi:type="dcterms:W3CDTF">2021-05-28T08:18:10Z</dcterms:created>
  <dcterms:modified xsi:type="dcterms:W3CDTF">2021-06-11T05:33:05Z</dcterms:modified>
</cp:coreProperties>
</file>