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39CAC-CCCF-285B-F6CB-070EC906F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F224FB-F4AC-8479-E5EA-24ABF6476C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FB93C-D6D5-E8E5-DC20-B26B73D1E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5992-12CE-42D7-B6D9-048692B55F2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9A8E3-E53C-7770-DB60-D91A8C2E2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DB009-9537-00B1-DDAE-AFD0F47CF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7596-907E-4BA1-A40B-78137914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09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975B2-C1BB-837E-2DA9-199C25B93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5DF0E5-2876-DC39-0344-25D48B325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07F8B-8C84-6D86-E6BA-08A135E64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5992-12CE-42D7-B6D9-048692B55F2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6B405-F18F-3536-7EF2-AEF8AC965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FE988-6301-32AF-09C9-7B25FAFD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7596-907E-4BA1-A40B-78137914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AD25AD-B8FA-B7AF-78CC-47074E7964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04D04E-AFA5-4338-5C90-388BE0BFE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4CBC5-DAB8-89EC-5EA4-9CA5523EF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5992-12CE-42D7-B6D9-048692B55F2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D0040-0DDC-99B4-19D2-FF6FF643B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6FA6C-0F90-60E9-2BEC-72653344B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7596-907E-4BA1-A40B-78137914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02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1D6DB-8412-AAC8-EB7C-D388A0AC7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9C384-DAC7-6EEE-9D83-19FAB7219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250CF-EFB2-62A3-7150-A45738247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5992-12CE-42D7-B6D9-048692B55F2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F1259-924D-2F1D-F4B2-C0BF32023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22141-D6B1-4AA3-B7B0-5904C609F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7596-907E-4BA1-A40B-78137914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941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A349C-42F8-0705-6E28-CE054A146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04260B-736B-E235-E400-2B2383B57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066CB-46A2-4DD9-79A8-8A223668A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5992-12CE-42D7-B6D9-048692B55F2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C7038-0A2B-4CE9-0A47-409FA90A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3EBEE-5BE2-26F2-2768-11F896696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7596-907E-4BA1-A40B-78137914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15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45D04-0E87-C8D2-0F55-521F86090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23C35-FA37-D02A-DC22-77227FE244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763B34-5A11-AD5B-9EF4-CC55BCF5A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3C3450-639D-B8BF-B18A-6DDD10F59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5992-12CE-42D7-B6D9-048692B55F2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B5356-992D-C1A1-F368-CC5697AE2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9C93FE-8872-5787-D196-00351D375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7596-907E-4BA1-A40B-78137914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508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B93C5-9D34-51A0-B367-BDF0BCBA6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EA3A1C-E0A5-5095-91BA-80741B978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5D8EED-77C9-C2C8-91D6-A3C0493149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A27D36-B5D0-E2F2-0416-09E8C434C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E37EB-CB83-E17F-B08E-2898CFEF8F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4C201D-30DD-EBF4-0230-79C87A777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5992-12CE-42D7-B6D9-048692B55F2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E67559-93FF-CB0F-F3C0-6414A24B7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03B028-C321-D3C2-585C-108C7495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7596-907E-4BA1-A40B-78137914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84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B5760-B8CA-21AF-46B8-BDA23F8AC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4AA7D-F22E-8479-6D84-5A2D4C812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5992-12CE-42D7-B6D9-048692B55F2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5EC411-29C7-2ECA-0A42-95AC074B6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1F7EC-AA4E-95EE-A64E-213A8320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7596-907E-4BA1-A40B-78137914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0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D525FC-22DD-4A52-B61B-1B57EA914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5992-12CE-42D7-B6D9-048692B55F2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F576E9-9DD0-B30B-2559-B4B35FCAC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74881-D99E-82A9-9260-8276C5BDA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7596-907E-4BA1-A40B-78137914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01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7FD2B-35CC-31B0-D1F2-5E1E0169A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617FE-5271-AE03-A5DF-86754AB50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DF3DF1-F58D-DDCF-AF90-F44BB77BA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A4C9D6-B828-6C25-0C4F-1BA6F090D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5992-12CE-42D7-B6D9-048692B55F2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7B199-F3C6-1EDC-A8CE-23FEDAC74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CE106D-FF3D-485F-8DDA-6AF4BCEBF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7596-907E-4BA1-A40B-78137914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1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DC9F9-C91C-8D46-399A-5A45CC059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2A3225-C8DF-7795-3508-E887893230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1EBFF3-EBDE-DD56-5ED2-F1EAE637F3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2CBF7A-C2A0-FBEF-163B-2BB306BB9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5992-12CE-42D7-B6D9-048692B55F2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6E2FE-17A5-D26C-5C4E-5117BA633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C5503-33C6-D3F2-34B9-B28DA0439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7596-907E-4BA1-A40B-78137914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222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AA89E2-6C9B-E124-0040-AC4A3AB42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C2DCD-DCCC-1988-0558-BBB3C37DF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2A336-4F91-1A49-E26B-BDFC4F0D64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A5992-12CE-42D7-B6D9-048692B55F2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D7480-ACFE-066F-D2D5-62D0669B5B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8E920-8D4B-8D2B-D3D8-E222BF671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77596-907E-4BA1-A40B-78137914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2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0B883-092B-5957-669F-4F38A178CE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Pancasila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55B44C-6838-1291-463B-785AD15CA6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ideologi</a:t>
            </a:r>
            <a:r>
              <a:rPr lang="en-US" dirty="0"/>
              <a:t>, </a:t>
            </a:r>
            <a:r>
              <a:rPr lang="en-US" dirty="0" err="1"/>
              <a:t>kedudukan</a:t>
            </a:r>
            <a:r>
              <a:rPr lang="en-US" dirty="0"/>
              <a:t> dan </a:t>
            </a:r>
            <a:r>
              <a:rPr lang="en-US" dirty="0" err="1"/>
              <a:t>tantangan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39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BE564-7902-6DDC-F099-EB0E879D8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Ideologi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C39BC-24DC-0E5F-ED58-AA78BFFA2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err="1"/>
              <a:t>Ideologi</a:t>
            </a:r>
            <a:r>
              <a:rPr lang="en-US" sz="3200" dirty="0"/>
              <a:t>: “idea” = </a:t>
            </a:r>
            <a:r>
              <a:rPr lang="en-US" sz="3200" dirty="0" err="1"/>
              <a:t>gagasan</a:t>
            </a:r>
            <a:r>
              <a:rPr lang="en-US" sz="3200" dirty="0"/>
              <a:t>, </a:t>
            </a:r>
            <a:r>
              <a:rPr lang="en-US" sz="3200" dirty="0" err="1"/>
              <a:t>dasar</a:t>
            </a:r>
            <a:r>
              <a:rPr lang="en-US" sz="3200" dirty="0"/>
              <a:t>, </a:t>
            </a:r>
            <a:r>
              <a:rPr lang="en-US" sz="3200" dirty="0" err="1"/>
              <a:t>cita-cita</a:t>
            </a:r>
            <a:r>
              <a:rPr lang="en-US" sz="3200" dirty="0"/>
              <a:t> dan “logos”= </a:t>
            </a:r>
            <a:r>
              <a:rPr lang="en-US" sz="3200" dirty="0" err="1"/>
              <a:t>ilmu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r>
              <a:rPr lang="en-US" sz="3200" dirty="0" err="1"/>
              <a:t>Ideologi</a:t>
            </a:r>
            <a:r>
              <a:rPr lang="en-US" sz="3200" dirty="0"/>
              <a:t> = </a:t>
            </a:r>
            <a:r>
              <a:rPr lang="en-US" sz="3200" dirty="0" err="1"/>
              <a:t>gagsan</a:t>
            </a:r>
            <a:r>
              <a:rPr lang="en-US" sz="3200" dirty="0"/>
              <a:t> dan </a:t>
            </a:r>
            <a:r>
              <a:rPr lang="en-US" sz="3200" dirty="0" err="1"/>
              <a:t>keyakinan</a:t>
            </a:r>
            <a:r>
              <a:rPr lang="en-US" sz="3200" dirty="0"/>
              <a:t> yang </a:t>
            </a:r>
            <a:r>
              <a:rPr lang="en-US" sz="3200" dirty="0" err="1"/>
              <a:t>menyeluruh</a:t>
            </a:r>
            <a:r>
              <a:rPr lang="en-US" sz="3200" dirty="0"/>
              <a:t> dan </a:t>
            </a:r>
            <a:r>
              <a:rPr lang="en-US" sz="3200" dirty="0" err="1"/>
              <a:t>sistematis</a:t>
            </a:r>
            <a:r>
              <a:rPr lang="en-US" sz="3200" dirty="0"/>
              <a:t>.</a:t>
            </a:r>
          </a:p>
          <a:p>
            <a:r>
              <a:rPr lang="en-US" sz="3200" dirty="0" err="1"/>
              <a:t>Bidang</a:t>
            </a:r>
            <a:r>
              <a:rPr lang="en-US" sz="3200" dirty="0"/>
              <a:t> </a:t>
            </a:r>
            <a:r>
              <a:rPr lang="en-US" sz="3200" dirty="0" err="1"/>
              <a:t>ideologi</a:t>
            </a:r>
            <a:r>
              <a:rPr lang="en-US" sz="3200" dirty="0"/>
              <a:t>: </a:t>
            </a:r>
            <a:r>
              <a:rPr lang="en-US" sz="3200" dirty="0" err="1"/>
              <a:t>politik</a:t>
            </a:r>
            <a:r>
              <a:rPr lang="en-US" sz="3200" dirty="0"/>
              <a:t>, </a:t>
            </a:r>
            <a:r>
              <a:rPr lang="en-US" sz="3200" dirty="0" err="1"/>
              <a:t>sosial</a:t>
            </a:r>
            <a:r>
              <a:rPr lang="en-US" sz="3200" dirty="0"/>
              <a:t>, </a:t>
            </a:r>
            <a:r>
              <a:rPr lang="en-US" sz="3200" dirty="0" err="1"/>
              <a:t>kebudayaan</a:t>
            </a:r>
            <a:r>
              <a:rPr lang="en-US" sz="3200" dirty="0"/>
              <a:t>, </a:t>
            </a:r>
            <a:r>
              <a:rPr lang="en-US" sz="3200" dirty="0" err="1"/>
              <a:t>ekonomi</a:t>
            </a:r>
            <a:r>
              <a:rPr lang="en-US" sz="3200" dirty="0"/>
              <a:t>, </a:t>
            </a:r>
            <a:r>
              <a:rPr lang="en-US" sz="3200" dirty="0" err="1"/>
              <a:t>keagamaan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r>
              <a:rPr lang="en-US" sz="3200" dirty="0" err="1"/>
              <a:t>Ideologi</a:t>
            </a:r>
            <a:r>
              <a:rPr lang="en-US" sz="3200" dirty="0"/>
              <a:t> Negara: </a:t>
            </a:r>
            <a:r>
              <a:rPr lang="en-US" sz="3200" dirty="0" err="1"/>
              <a:t>sitem</a:t>
            </a:r>
            <a:r>
              <a:rPr lang="en-US" sz="3200" dirty="0"/>
              <a:t> </a:t>
            </a:r>
            <a:r>
              <a:rPr lang="en-US" sz="3200" dirty="0" err="1"/>
              <a:t>kenegaraan</a:t>
            </a:r>
            <a:r>
              <a:rPr lang="en-US" sz="3200" dirty="0"/>
              <a:t> yang pada </a:t>
            </a:r>
            <a:r>
              <a:rPr lang="en-US" sz="3200" dirty="0" err="1"/>
              <a:t>hakikatnya</a:t>
            </a:r>
            <a:r>
              <a:rPr lang="en-US" sz="3200" dirty="0"/>
              <a:t> </a:t>
            </a:r>
            <a:r>
              <a:rPr lang="en-US" sz="3200" dirty="0" err="1"/>
              <a:t>mencirikan</a:t>
            </a:r>
            <a:r>
              <a:rPr lang="en-US" sz="3200" dirty="0"/>
              <a:t> </a:t>
            </a:r>
            <a:r>
              <a:rPr lang="en-US" sz="3200" dirty="0" err="1"/>
              <a:t>kekhasan</a:t>
            </a:r>
            <a:r>
              <a:rPr lang="en-US" sz="3200" dirty="0"/>
              <a:t> </a:t>
            </a:r>
            <a:r>
              <a:rPr lang="en-US" sz="3200" dirty="0" err="1"/>
              <a:t>negaranya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7782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4401E-C01F-B059-D232-1D6D9C003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wacana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CB322-608D-04F8-FD28-15CF5BA5E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Daniel Bell (the End of </a:t>
            </a:r>
            <a:r>
              <a:rPr lang="en-US" sz="3200" dirty="0" err="1"/>
              <a:t>Ideologi</a:t>
            </a:r>
            <a:r>
              <a:rPr lang="en-US" sz="3200" dirty="0"/>
              <a:t>) (1961)</a:t>
            </a:r>
          </a:p>
          <a:p>
            <a:r>
              <a:rPr lang="en-US" sz="3200" dirty="0"/>
              <a:t>Fukuyama (the End of History) (1989)</a:t>
            </a:r>
          </a:p>
          <a:p>
            <a:r>
              <a:rPr lang="en-US" sz="3200" dirty="0"/>
              <a:t>Huntington (the Clash of Civilization) (1993)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sz="3200" dirty="0"/>
              <a:t>Indonesia </a:t>
            </a:r>
            <a:r>
              <a:rPr lang="en-US" sz="3200" dirty="0" err="1"/>
              <a:t>kemana</a:t>
            </a:r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53880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5A243-F608-0B2F-3B89-E61B3AE9B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Ideologi</a:t>
            </a:r>
            <a:r>
              <a:rPr lang="en-US" dirty="0"/>
              <a:t> Pancasila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A36C6-1CB1-5D84-7F7A-237229B7F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200" dirty="0" err="1"/>
              <a:t>Resultante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prismatika</a:t>
            </a:r>
            <a:r>
              <a:rPr lang="en-US" sz="3200" dirty="0"/>
              <a:t> </a:t>
            </a:r>
            <a:r>
              <a:rPr lang="en-US" sz="3200" dirty="0" err="1"/>
              <a:t>ideologi</a:t>
            </a:r>
            <a:endParaRPr lang="en-US" sz="3200" dirty="0"/>
          </a:p>
          <a:p>
            <a:r>
              <a:rPr lang="en-US" sz="3200" dirty="0" err="1"/>
              <a:t>Pemersatu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pluralitas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Pancasila </a:t>
            </a:r>
            <a:r>
              <a:rPr lang="en-US" sz="3200" dirty="0" err="1"/>
              <a:t>bukan</a:t>
            </a:r>
            <a:r>
              <a:rPr lang="en-US" sz="3200" dirty="0"/>
              <a:t> </a:t>
            </a:r>
            <a:r>
              <a:rPr lang="en-US" sz="3200" dirty="0" err="1"/>
              <a:t>sekedar</a:t>
            </a:r>
            <a:r>
              <a:rPr lang="en-US" sz="3200" dirty="0"/>
              <a:t> </a:t>
            </a:r>
            <a:r>
              <a:rPr lang="en-US" sz="3200" dirty="0" err="1"/>
              <a:t>konsep</a:t>
            </a:r>
            <a:r>
              <a:rPr lang="en-US" sz="3200" dirty="0"/>
              <a:t>, </a:t>
            </a:r>
            <a:r>
              <a:rPr lang="en-US" sz="3200" dirty="0" err="1"/>
              <a:t>tapi</a:t>
            </a:r>
            <a:r>
              <a:rPr lang="en-US" sz="3200" dirty="0"/>
              <a:t> </a:t>
            </a:r>
            <a:r>
              <a:rPr lang="en-US" sz="3200" dirty="0" err="1"/>
              <a:t>kristalisasi</a:t>
            </a:r>
            <a:r>
              <a:rPr lang="en-US" sz="3200" dirty="0"/>
              <a:t> </a:t>
            </a:r>
            <a:r>
              <a:rPr lang="en-US" sz="3200" dirty="0" err="1"/>
              <a:t>budaya</a:t>
            </a:r>
            <a:r>
              <a:rPr lang="en-US" sz="3200" dirty="0"/>
              <a:t> </a:t>
            </a:r>
            <a:r>
              <a:rPr lang="en-US" sz="3200" dirty="0" err="1"/>
              <a:t>bangsa</a:t>
            </a:r>
            <a:r>
              <a:rPr lang="en-US" sz="3200" dirty="0"/>
              <a:t> yang </a:t>
            </a:r>
            <a:r>
              <a:rPr lang="en-US" sz="3200" dirty="0" err="1"/>
              <a:t>sudah</a:t>
            </a:r>
            <a:r>
              <a:rPr lang="en-US" sz="3200" dirty="0"/>
              <a:t> </a:t>
            </a:r>
            <a:r>
              <a:rPr lang="en-US" sz="3200" dirty="0" err="1">
                <a:solidFill>
                  <a:srgbClr val="FF0000"/>
                </a:solidFill>
              </a:rPr>
              <a:t>diuji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Era </a:t>
            </a:r>
            <a:r>
              <a:rPr lang="en-US" sz="3200" dirty="0" err="1"/>
              <a:t>kemerdekaan</a:t>
            </a:r>
            <a:r>
              <a:rPr lang="en-US" sz="3200" dirty="0"/>
              <a:t>-&gt; </a:t>
            </a:r>
            <a:r>
              <a:rPr lang="en-US" sz="3200" dirty="0" err="1"/>
              <a:t>menolak</a:t>
            </a:r>
            <a:r>
              <a:rPr lang="en-US" sz="3200" dirty="0"/>
              <a:t> Pancasila </a:t>
            </a:r>
            <a:r>
              <a:rPr lang="en-US" sz="3200" dirty="0" err="1"/>
              <a:t>melalui</a:t>
            </a:r>
            <a:r>
              <a:rPr lang="en-US" sz="3200" dirty="0"/>
              <a:t> </a:t>
            </a:r>
            <a:r>
              <a:rPr lang="en-US" sz="3200" dirty="0" err="1">
                <a:solidFill>
                  <a:srgbClr val="FF0000"/>
                </a:solidFill>
              </a:rPr>
              <a:t>pemberontakan</a:t>
            </a:r>
            <a:r>
              <a:rPr lang="en-US" sz="3200" dirty="0"/>
              <a:t> (DI/TII, </a:t>
            </a:r>
            <a:r>
              <a:rPr lang="en-US" sz="3200" dirty="0" err="1"/>
              <a:t>Permesta</a:t>
            </a:r>
            <a:r>
              <a:rPr lang="en-US" sz="3200" dirty="0"/>
              <a:t>,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Revolusioner</a:t>
            </a:r>
            <a:r>
              <a:rPr lang="en-US" dirty="0"/>
              <a:t> Republik Indonesia)</a:t>
            </a:r>
          </a:p>
          <a:p>
            <a:pPr marL="0" indent="0">
              <a:buNone/>
            </a:pPr>
            <a:r>
              <a:rPr lang="en-US" sz="3200" dirty="0"/>
              <a:t>55’ -&gt; </a:t>
            </a:r>
            <a:r>
              <a:rPr lang="en-US" sz="3200" dirty="0" err="1"/>
              <a:t>mengganti</a:t>
            </a:r>
            <a:r>
              <a:rPr lang="en-US" sz="3200" dirty="0"/>
              <a:t> Pancasila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upaya</a:t>
            </a:r>
            <a:r>
              <a:rPr lang="en-US" sz="3200" dirty="0"/>
              <a:t> </a:t>
            </a:r>
            <a:r>
              <a:rPr lang="en-US" sz="3200" dirty="0" err="1">
                <a:solidFill>
                  <a:srgbClr val="FF0000"/>
                </a:solidFill>
              </a:rPr>
              <a:t>konstituante</a:t>
            </a:r>
            <a:r>
              <a:rPr lang="en-US" sz="3200" dirty="0"/>
              <a:t> (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capai</a:t>
            </a:r>
            <a:r>
              <a:rPr lang="en-US" sz="3200" dirty="0"/>
              <a:t> 2/3 </a:t>
            </a:r>
            <a:r>
              <a:rPr lang="en-US" sz="3200" dirty="0" err="1"/>
              <a:t>suara</a:t>
            </a:r>
            <a:r>
              <a:rPr lang="en-US" sz="3200" dirty="0"/>
              <a:t>)</a:t>
            </a:r>
          </a:p>
          <a:p>
            <a:pPr marL="0" indent="0">
              <a:buNone/>
            </a:pPr>
            <a:r>
              <a:rPr lang="en-US" sz="3200" dirty="0"/>
              <a:t>98’ -&gt; </a:t>
            </a:r>
            <a:r>
              <a:rPr lang="en-US" sz="3200" dirty="0" err="1"/>
              <a:t>pengusulan</a:t>
            </a:r>
            <a:r>
              <a:rPr lang="en-US" sz="3200" dirty="0"/>
              <a:t> </a:t>
            </a:r>
            <a:r>
              <a:rPr lang="en-US" sz="3200" dirty="0" err="1"/>
              <a:t>pergantian</a:t>
            </a:r>
            <a:r>
              <a:rPr lang="en-US" sz="3200" dirty="0"/>
              <a:t> Pancasila di </a:t>
            </a:r>
            <a:r>
              <a:rPr lang="en-US" sz="3200" dirty="0" err="1">
                <a:solidFill>
                  <a:srgbClr val="FF0000"/>
                </a:solidFill>
              </a:rPr>
              <a:t>sidang</a:t>
            </a:r>
            <a:r>
              <a:rPr lang="en-US" sz="3200" dirty="0">
                <a:solidFill>
                  <a:srgbClr val="FF0000"/>
                </a:solidFill>
              </a:rPr>
              <a:t> MPR</a:t>
            </a:r>
          </a:p>
        </p:txBody>
      </p:sp>
    </p:spTree>
    <p:extLst>
      <p:ext uri="{BB962C8B-B14F-4D97-AF65-F5344CB8AC3E}">
        <p14:creationId xmlns:p14="http://schemas.microsoft.com/office/powerpoint/2010/main" val="3107247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98F15-768B-DDB8-D321-25D8C2FB3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Kedudukan</a:t>
            </a:r>
            <a:r>
              <a:rPr lang="en-US" dirty="0"/>
              <a:t> Pancasila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8B74C-F65D-C406-581A-7FD353A32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dasar</a:t>
            </a:r>
            <a:r>
              <a:rPr lang="en-US" sz="3200" dirty="0"/>
              <a:t> negara = </a:t>
            </a:r>
            <a:r>
              <a:rPr lang="en-US" sz="3200" dirty="0" err="1"/>
              <a:t>hukum</a:t>
            </a:r>
            <a:endParaRPr lang="en-US" sz="3200" dirty="0"/>
          </a:p>
          <a:p>
            <a:r>
              <a:rPr lang="en-US" sz="3200" dirty="0"/>
              <a:t>Selain </a:t>
            </a:r>
            <a:r>
              <a:rPr lang="en-US" sz="3200" dirty="0" err="1"/>
              <a:t>dasar</a:t>
            </a:r>
            <a:r>
              <a:rPr lang="en-US" sz="3200" dirty="0"/>
              <a:t> negara/</a:t>
            </a:r>
            <a:r>
              <a:rPr lang="en-US" sz="3200" dirty="0" err="1"/>
              <a:t>pemersatu</a:t>
            </a:r>
            <a:r>
              <a:rPr lang="en-US" sz="3200" dirty="0"/>
              <a:t>/</a:t>
            </a:r>
            <a:r>
              <a:rPr lang="en-US" sz="3200" dirty="0" err="1"/>
              <a:t>pandangan</a:t>
            </a:r>
            <a:r>
              <a:rPr lang="en-US" sz="3200" dirty="0"/>
              <a:t> </a:t>
            </a:r>
            <a:r>
              <a:rPr lang="en-US" sz="3200" dirty="0" err="1"/>
              <a:t>hidup</a:t>
            </a:r>
            <a:r>
              <a:rPr lang="en-US" sz="3200" dirty="0"/>
              <a:t>/</a:t>
            </a:r>
            <a:r>
              <a:rPr lang="en-US" sz="3200" dirty="0" err="1"/>
              <a:t>dll</a:t>
            </a:r>
            <a:r>
              <a:rPr lang="en-US" sz="3200" dirty="0"/>
              <a:t> = </a:t>
            </a:r>
            <a:r>
              <a:rPr lang="en-US" sz="3200" dirty="0" err="1"/>
              <a:t>etik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err="1"/>
              <a:t>Artinya</a:t>
            </a:r>
            <a:r>
              <a:rPr lang="en-US" sz="3200" dirty="0"/>
              <a:t> </a:t>
            </a:r>
            <a:r>
              <a:rPr lang="en-US" sz="3200" dirty="0" err="1"/>
              <a:t>kededudukan</a:t>
            </a:r>
            <a:r>
              <a:rPr lang="en-US" sz="3200" dirty="0"/>
              <a:t> Pancasila: </a:t>
            </a:r>
            <a:r>
              <a:rPr lang="en-US" sz="3200" dirty="0" err="1"/>
              <a:t>otonom</a:t>
            </a:r>
            <a:r>
              <a:rPr lang="en-US" sz="3200" dirty="0"/>
              <a:t> 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kedudukannya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 </a:t>
            </a:r>
            <a:r>
              <a:rPr lang="en-US" sz="3200" dirty="0" err="1"/>
              <a:t>pandangan</a:t>
            </a:r>
            <a:r>
              <a:rPr lang="en-US" sz="3200" dirty="0"/>
              <a:t> </a:t>
            </a:r>
            <a:r>
              <a:rPr lang="en-US" sz="3200" dirty="0" err="1"/>
              <a:t>hidup</a:t>
            </a:r>
            <a:r>
              <a:rPr lang="en-US" sz="3200" dirty="0"/>
              <a:t> yang </a:t>
            </a:r>
            <a:r>
              <a:rPr lang="en-US" sz="3200" dirty="0" err="1"/>
              <a:t>tumbuh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budaya</a:t>
            </a:r>
            <a:r>
              <a:rPr lang="en-US" sz="3200" dirty="0"/>
              <a:t> </a:t>
            </a:r>
            <a:r>
              <a:rPr lang="en-US" sz="3200" dirty="0" err="1"/>
              <a:t>bangsa</a:t>
            </a:r>
            <a:r>
              <a:rPr lang="en-US" sz="3200" dirty="0"/>
              <a:t>, </a:t>
            </a:r>
            <a:r>
              <a:rPr lang="en-US" sz="3200" dirty="0" err="1">
                <a:solidFill>
                  <a:srgbClr val="FF0000"/>
                </a:solidFill>
              </a:rPr>
              <a:t>sekaligus</a:t>
            </a:r>
            <a:r>
              <a:rPr lang="en-US" sz="3200" dirty="0"/>
              <a:t> </a:t>
            </a:r>
            <a:r>
              <a:rPr lang="en-US" sz="3200" dirty="0" err="1"/>
              <a:t>heteronom</a:t>
            </a:r>
            <a:r>
              <a:rPr lang="en-US" sz="3200" dirty="0"/>
              <a:t> 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kedudukannya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 </a:t>
            </a:r>
            <a:r>
              <a:rPr lang="en-US" sz="3200" dirty="0" err="1"/>
              <a:t>dasar</a:t>
            </a:r>
            <a:r>
              <a:rPr lang="en-US" sz="3200" dirty="0"/>
              <a:t> negara dan </a:t>
            </a:r>
            <a:r>
              <a:rPr lang="en-US" sz="3200" dirty="0" err="1"/>
              <a:t>sumber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 yang </a:t>
            </a:r>
            <a:r>
              <a:rPr lang="en-US" sz="3200" dirty="0" err="1"/>
              <a:t>mengikat</a:t>
            </a:r>
            <a:r>
              <a:rPr lang="en-US" sz="3200" dirty="0"/>
              <a:t> </a:t>
            </a:r>
            <a:r>
              <a:rPr lang="en-US" sz="3200" dirty="0" err="1"/>
              <a:t>seluruh</a:t>
            </a:r>
            <a:r>
              <a:rPr lang="en-US" sz="3200" dirty="0"/>
              <a:t> rakyat Indonesia </a:t>
            </a:r>
            <a:r>
              <a:rPr lang="en-US" sz="3200" dirty="0" err="1"/>
              <a:t>secara</a:t>
            </a:r>
            <a:r>
              <a:rPr lang="en-US" sz="3200" dirty="0"/>
              <a:t> formal.</a:t>
            </a:r>
          </a:p>
        </p:txBody>
      </p:sp>
    </p:spTree>
    <p:extLst>
      <p:ext uri="{BB962C8B-B14F-4D97-AF65-F5344CB8AC3E}">
        <p14:creationId xmlns:p14="http://schemas.microsoft.com/office/powerpoint/2010/main" val="4137172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C0DD7-1349-A0CA-2823-C423A9FD0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Ancaman</a:t>
            </a:r>
            <a:r>
              <a:rPr lang="en-US" dirty="0"/>
              <a:t> Pancasila (4dis)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5B253-A70D-5E04-71DF-D2A42F88F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Disorientasi</a:t>
            </a:r>
            <a:r>
              <a:rPr lang="en-US" sz="3200" dirty="0"/>
              <a:t> : </a:t>
            </a:r>
            <a:r>
              <a:rPr lang="en-US" sz="3200" dirty="0" err="1"/>
              <a:t>menyimpang</a:t>
            </a:r>
            <a:endParaRPr lang="en-US" sz="3200" dirty="0"/>
          </a:p>
          <a:p>
            <a:r>
              <a:rPr lang="en-US" sz="3200" dirty="0"/>
              <a:t>Distrust :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dipercaya</a:t>
            </a:r>
            <a:endParaRPr lang="en-US" sz="3200" dirty="0"/>
          </a:p>
          <a:p>
            <a:r>
              <a:rPr lang="en-US" sz="3200" dirty="0"/>
              <a:t>Disobedience : </a:t>
            </a:r>
            <a:r>
              <a:rPr lang="en-US" sz="3200" dirty="0" err="1"/>
              <a:t>pembangkangan</a:t>
            </a:r>
            <a:endParaRPr lang="en-US" sz="3200" dirty="0"/>
          </a:p>
          <a:p>
            <a:r>
              <a:rPr lang="en-US" sz="3200" dirty="0" err="1"/>
              <a:t>disintegrasi</a:t>
            </a:r>
            <a:r>
              <a:rPr lang="en-US" sz="3200" dirty="0"/>
              <a:t>: </a:t>
            </a:r>
            <a:r>
              <a:rPr lang="en-US" sz="3200" dirty="0" err="1"/>
              <a:t>pecah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bangsa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08911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Pancasila</vt:lpstr>
      <vt:lpstr>Ideologi</vt:lpstr>
      <vt:lpstr>Ideologi dalam wacana</vt:lpstr>
      <vt:lpstr>Ideologi Pancasila</vt:lpstr>
      <vt:lpstr>Kedudukan Pancasila</vt:lpstr>
      <vt:lpstr>Ancaman Pancasila (4dis)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 Asus</dc:creator>
  <cp:lastModifiedBy>Asus Asus</cp:lastModifiedBy>
  <cp:revision>1</cp:revision>
  <dcterms:created xsi:type="dcterms:W3CDTF">2025-10-29T06:48:47Z</dcterms:created>
  <dcterms:modified xsi:type="dcterms:W3CDTF">2025-10-29T06:48:48Z</dcterms:modified>
</cp:coreProperties>
</file>