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84" r:id="rId4"/>
    <p:sldId id="283" r:id="rId5"/>
    <p:sldId id="285" r:id="rId6"/>
    <p:sldId id="286" r:id="rId7"/>
    <p:sldId id="287" r:id="rId8"/>
    <p:sldId id="282" r:id="rId9"/>
    <p:sldId id="294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0" y="2641600"/>
            <a:ext cx="3931920" cy="436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169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333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69" y="69980"/>
            <a:ext cx="2113242" cy="1915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560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381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812" y="5080000"/>
            <a:ext cx="1961188" cy="177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264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36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7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8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54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8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43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386" y="156448"/>
            <a:ext cx="10084648" cy="2387600"/>
          </a:xfrm>
        </p:spPr>
        <p:txBody>
          <a:bodyPr>
            <a:normAutofit/>
          </a:bodyPr>
          <a:lstStyle/>
          <a:p>
            <a:r>
              <a:rPr lang="en-US" sz="7200" b="1" dirty="0" err="1" smtClean="0"/>
              <a:t>Pengantar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Bisnis</a:t>
            </a:r>
            <a:r>
              <a:rPr lang="en-US" sz="7200" b="1" dirty="0" smtClean="0"/>
              <a:t> Digital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054" y="2700517"/>
            <a:ext cx="9144000" cy="165576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="" xmlns:p14="http://schemas.microsoft.com/office/powerpoint/2010/main" val="18913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7200" b="1" dirty="0" smtClean="0">
                <a:solidFill>
                  <a:srgbClr val="FFC000"/>
                </a:solidFill>
              </a:rPr>
              <a:t>TERIMA KASIH</a:t>
            </a:r>
            <a:endParaRPr lang="id-ID" sz="7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5761" y="380060"/>
            <a:ext cx="1127324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TIPS MEMBANGUN BISNIS DIGITAL</a:t>
            </a:r>
          </a:p>
          <a:p>
            <a:endParaRPr lang="en-US" sz="2800" dirty="0" smtClean="0"/>
          </a:p>
          <a:p>
            <a:r>
              <a:rPr lang="en-US" sz="4000" dirty="0" err="1" smtClean="0"/>
              <a:t>Beberapa</a:t>
            </a:r>
            <a:r>
              <a:rPr lang="en-US" sz="4000" dirty="0" smtClean="0"/>
              <a:t> tips,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meningkatkan</a:t>
            </a:r>
            <a:r>
              <a:rPr lang="en-US" sz="4000" dirty="0" smtClean="0"/>
              <a:t> </a:t>
            </a:r>
            <a:r>
              <a:rPr lang="en-US" sz="4000" dirty="0" err="1" smtClean="0"/>
              <a:t>peluang</a:t>
            </a:r>
            <a:r>
              <a:rPr lang="en-US" sz="4000" dirty="0" smtClean="0"/>
              <a:t> </a:t>
            </a:r>
            <a:r>
              <a:rPr lang="en-US" sz="4000" dirty="0" err="1" smtClean="0"/>
              <a:t>kesuksesan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digital 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Lakukan</a:t>
            </a:r>
            <a:r>
              <a:rPr lang="en-US" sz="4000" dirty="0" smtClean="0"/>
              <a:t> </a:t>
            </a:r>
            <a:r>
              <a:rPr lang="en-US" sz="4000" dirty="0" err="1" smtClean="0"/>
              <a:t>riset</a:t>
            </a:r>
            <a:r>
              <a:rPr lang="en-US" sz="4000" dirty="0" smtClean="0"/>
              <a:t> </a:t>
            </a:r>
            <a:r>
              <a:rPr lang="en-US" sz="4000" dirty="0" err="1" smtClean="0"/>
              <a:t>pasar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Buat</a:t>
            </a:r>
            <a:r>
              <a:rPr lang="en-US" sz="4000" dirty="0" smtClean="0"/>
              <a:t> website yang </a:t>
            </a:r>
            <a:r>
              <a:rPr lang="en-US" sz="4000" dirty="0" err="1" smtClean="0"/>
              <a:t>profesional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Gunakan</a:t>
            </a:r>
            <a:r>
              <a:rPr lang="en-US" sz="4000" dirty="0" smtClean="0"/>
              <a:t> media </a:t>
            </a:r>
            <a:r>
              <a:rPr lang="en-US" sz="4000" dirty="0" err="1" smtClean="0"/>
              <a:t>sosial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Fokus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kepuasan</a:t>
            </a:r>
            <a:r>
              <a:rPr lang="en-US" sz="4000" dirty="0" smtClean="0"/>
              <a:t> </a:t>
            </a:r>
            <a:r>
              <a:rPr lang="en-US" sz="4000" dirty="0" err="1" smtClean="0"/>
              <a:t>pelanggan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Pantau</a:t>
            </a:r>
            <a:r>
              <a:rPr lang="en-US" sz="4000" dirty="0" smtClean="0"/>
              <a:t> </a:t>
            </a:r>
            <a:r>
              <a:rPr lang="en-US" sz="4000" dirty="0" err="1" smtClean="0"/>
              <a:t>perkembangan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1703" y="967885"/>
            <a:ext cx="109858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 smtClean="0"/>
              <a:t>Lakukan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Riset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Pasar</a:t>
            </a:r>
            <a:endParaRPr lang="en-US" sz="2800" b="1" dirty="0" smtClean="0"/>
          </a:p>
          <a:p>
            <a:endParaRPr lang="en-US" sz="2800" dirty="0" smtClean="0"/>
          </a:p>
          <a:p>
            <a:r>
              <a:rPr lang="en-US" sz="4000" dirty="0" err="1" smtClean="0"/>
              <a:t>Sebelum</a:t>
            </a:r>
            <a:r>
              <a:rPr lang="en-US" sz="4000" dirty="0" smtClean="0"/>
              <a:t> </a:t>
            </a:r>
            <a:r>
              <a:rPr lang="en-US" sz="4000" dirty="0" err="1" smtClean="0"/>
              <a:t>memulai</a:t>
            </a:r>
            <a:r>
              <a:rPr lang="en-US" sz="4000" dirty="0" smtClean="0"/>
              <a:t>, </a:t>
            </a:r>
            <a:r>
              <a:rPr lang="en-US" sz="4000" dirty="0" err="1" smtClean="0"/>
              <a:t>lakukan</a:t>
            </a:r>
            <a:r>
              <a:rPr lang="en-US" sz="4000" dirty="0" smtClean="0"/>
              <a:t> </a:t>
            </a:r>
            <a:r>
              <a:rPr lang="en-US" sz="4000" dirty="0" err="1" smtClean="0"/>
              <a:t>riset</a:t>
            </a:r>
            <a:r>
              <a:rPr lang="en-US" sz="4000" dirty="0" smtClean="0"/>
              <a:t> </a:t>
            </a:r>
            <a:r>
              <a:rPr lang="en-US" sz="4000" dirty="0" err="1" smtClean="0"/>
              <a:t>pasar</a:t>
            </a:r>
            <a:r>
              <a:rPr lang="en-US" sz="4000" dirty="0" smtClean="0"/>
              <a:t> </a:t>
            </a:r>
            <a:r>
              <a:rPr lang="en-US" sz="4000" dirty="0" err="1" smtClean="0"/>
              <a:t>terlebih</a:t>
            </a:r>
            <a:r>
              <a:rPr lang="en-US" sz="4000" dirty="0" smtClean="0"/>
              <a:t> </a:t>
            </a:r>
            <a:r>
              <a:rPr lang="en-US" sz="4000" dirty="0" err="1" smtClean="0"/>
              <a:t>dahulu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mengetahui</a:t>
            </a:r>
            <a:r>
              <a:rPr lang="en-US" sz="4000" dirty="0" smtClean="0"/>
              <a:t> </a:t>
            </a:r>
            <a:r>
              <a:rPr lang="en-US" sz="4000" dirty="0" err="1" smtClean="0"/>
              <a:t>kebutuhan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keinginan</a:t>
            </a:r>
            <a:r>
              <a:rPr lang="en-US" sz="4000" dirty="0" smtClean="0"/>
              <a:t> </a:t>
            </a:r>
            <a:r>
              <a:rPr lang="en-US" sz="4000" dirty="0" err="1" smtClean="0"/>
              <a:t>pasar</a:t>
            </a:r>
            <a:r>
              <a:rPr lang="en-US" sz="4000" dirty="0" smtClean="0"/>
              <a:t>.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mengetahui</a:t>
            </a:r>
            <a:r>
              <a:rPr lang="en-US" sz="4000" dirty="0" smtClean="0"/>
              <a:t> </a:t>
            </a:r>
            <a:r>
              <a:rPr lang="en-US" sz="4000" dirty="0" err="1" smtClean="0"/>
              <a:t>pasar</a:t>
            </a:r>
            <a:r>
              <a:rPr lang="en-US" sz="4000" dirty="0" smtClean="0"/>
              <a:t> yang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di</a:t>
            </a:r>
            <a:r>
              <a:rPr lang="en-US" sz="4000" dirty="0" smtClean="0"/>
              <a:t> </a:t>
            </a:r>
            <a:r>
              <a:rPr lang="en-US" sz="4000" dirty="0" err="1" smtClean="0"/>
              <a:t>jangkau</a:t>
            </a:r>
            <a:r>
              <a:rPr lang="en-US" sz="4000" dirty="0" smtClean="0"/>
              <a:t>,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menyesuaikan</a:t>
            </a:r>
            <a:r>
              <a:rPr lang="en-US" sz="4000" dirty="0" smtClean="0"/>
              <a:t>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yang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ditawarkan</a:t>
            </a:r>
            <a:r>
              <a:rPr lang="en-US" sz="4000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1074" y="758878"/>
            <a:ext cx="1156062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err="1" smtClean="0"/>
              <a:t>Buat</a:t>
            </a:r>
            <a:r>
              <a:rPr lang="en-US" sz="6000" b="1" dirty="0" smtClean="0"/>
              <a:t> Website Yang </a:t>
            </a:r>
            <a:r>
              <a:rPr lang="en-US" sz="6000" b="1" dirty="0" err="1" smtClean="0"/>
              <a:t>Profesional</a:t>
            </a:r>
            <a:endParaRPr lang="en-US" sz="3200" b="1" dirty="0" smtClean="0"/>
          </a:p>
          <a:p>
            <a:endParaRPr lang="en-US" sz="2400" dirty="0" smtClean="0"/>
          </a:p>
          <a:p>
            <a:r>
              <a:rPr lang="en-US" sz="4400" dirty="0" smtClean="0"/>
              <a:t>Website </a:t>
            </a:r>
            <a:r>
              <a:rPr lang="en-US" sz="4400" dirty="0" err="1" smtClean="0"/>
              <a:t>merupakan</a:t>
            </a:r>
            <a:r>
              <a:rPr lang="en-US" sz="4400" dirty="0" smtClean="0"/>
              <a:t> </a:t>
            </a:r>
            <a:r>
              <a:rPr lang="en-US" sz="4400" dirty="0" err="1" smtClean="0"/>
              <a:t>identitas</a:t>
            </a:r>
            <a:r>
              <a:rPr lang="en-US" sz="4400" dirty="0" smtClean="0"/>
              <a:t> </a:t>
            </a:r>
            <a:r>
              <a:rPr lang="en-US" sz="4400" dirty="0" err="1" smtClean="0"/>
              <a:t>bisnis</a:t>
            </a:r>
            <a:r>
              <a:rPr lang="en-US" sz="4400" dirty="0" smtClean="0"/>
              <a:t> digital, </a:t>
            </a:r>
            <a:r>
              <a:rPr lang="en-US" sz="4400" dirty="0" err="1" smtClean="0"/>
              <a:t>buat</a:t>
            </a:r>
            <a:r>
              <a:rPr lang="en-US" sz="4400" dirty="0" smtClean="0"/>
              <a:t> website yang </a:t>
            </a:r>
            <a:r>
              <a:rPr lang="en-US" sz="4400" dirty="0" err="1" smtClean="0"/>
              <a:t>profesional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mudah</a:t>
            </a:r>
            <a:r>
              <a:rPr lang="en-US" sz="4400" dirty="0" smtClean="0"/>
              <a:t> </a:t>
            </a:r>
            <a:r>
              <a:rPr lang="en-US" sz="4400" dirty="0" err="1" smtClean="0"/>
              <a:t>diakses</a:t>
            </a:r>
            <a:r>
              <a:rPr lang="en-US" sz="4400" dirty="0" smtClean="0"/>
              <a:t> agar </a:t>
            </a:r>
            <a:r>
              <a:rPr lang="en-US" sz="4400" dirty="0" err="1" smtClean="0"/>
              <a:t>calon</a:t>
            </a:r>
            <a:r>
              <a:rPr lang="en-US" sz="4400" dirty="0" smtClean="0"/>
              <a:t> </a:t>
            </a:r>
            <a:r>
              <a:rPr lang="en-US" sz="4400" dirty="0" err="1" smtClean="0"/>
              <a:t>pelanggan</a:t>
            </a:r>
            <a:r>
              <a:rPr lang="en-US" sz="4400" dirty="0" smtClean="0"/>
              <a:t> </a:t>
            </a:r>
            <a:r>
              <a:rPr lang="en-US" sz="4400" dirty="0" err="1" smtClean="0"/>
              <a:t>dapat</a:t>
            </a:r>
            <a:r>
              <a:rPr lang="en-US" sz="4400" dirty="0" smtClean="0"/>
              <a:t> </a:t>
            </a:r>
            <a:r>
              <a:rPr lang="en-US" sz="4400" dirty="0" err="1" smtClean="0"/>
              <a:t>mengetahui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r>
              <a:rPr lang="en-US" sz="4400" dirty="0" smtClean="0"/>
              <a:t> </a:t>
            </a:r>
            <a:r>
              <a:rPr lang="en-US" sz="4400" dirty="0" err="1" smtClean="0"/>
              <a:t>tentang</a:t>
            </a:r>
            <a:r>
              <a:rPr lang="en-US" sz="4400" dirty="0" smtClean="0"/>
              <a:t> </a:t>
            </a:r>
            <a:r>
              <a:rPr lang="en-US" sz="4400" dirty="0" err="1" smtClean="0"/>
              <a:t>produk</a:t>
            </a:r>
            <a:r>
              <a:rPr lang="en-US" sz="4400" dirty="0" smtClean="0"/>
              <a:t>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jasa</a:t>
            </a:r>
            <a:r>
              <a:rPr lang="en-US" sz="4400" dirty="0" smtClean="0"/>
              <a:t> </a:t>
            </a:r>
            <a:r>
              <a:rPr lang="en-US" sz="4400" dirty="0" err="1" smtClean="0"/>
              <a:t>Anda</a:t>
            </a:r>
            <a:r>
              <a:rPr lang="en-US" sz="4400" dirty="0" smtClean="0"/>
              <a:t>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mudah</a:t>
            </a:r>
            <a:r>
              <a:rPr lang="en-US" sz="44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886" y="327809"/>
            <a:ext cx="1156062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err="1" smtClean="0"/>
              <a:t>Gunakan</a:t>
            </a:r>
            <a:r>
              <a:rPr lang="en-US" sz="7200" b="1" dirty="0" smtClean="0"/>
              <a:t> Media </a:t>
            </a:r>
            <a:r>
              <a:rPr lang="en-US" sz="7200" b="1" dirty="0" err="1" smtClean="0"/>
              <a:t>Sosial</a:t>
            </a:r>
            <a:endParaRPr lang="en-US" sz="7200" b="1" dirty="0" smtClean="0"/>
          </a:p>
          <a:p>
            <a:endParaRPr lang="en-US" sz="3200" dirty="0" smtClean="0"/>
          </a:p>
          <a:p>
            <a:r>
              <a:rPr lang="en-US" sz="4000" dirty="0" smtClean="0"/>
              <a:t>Media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sarana</a:t>
            </a:r>
            <a:r>
              <a:rPr lang="en-US" sz="4000" dirty="0" smtClean="0"/>
              <a:t> yang </a:t>
            </a:r>
            <a:r>
              <a:rPr lang="en-US" sz="4000" dirty="0" err="1" smtClean="0"/>
              <a:t>efektif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mempromosikan</a:t>
            </a:r>
            <a:r>
              <a:rPr lang="en-US" sz="4000" dirty="0" smtClean="0"/>
              <a:t>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. </a:t>
            </a:r>
            <a:r>
              <a:rPr lang="en-US" sz="4000" dirty="0" err="1" smtClean="0"/>
              <a:t>Gunakan</a:t>
            </a:r>
            <a:r>
              <a:rPr lang="en-US" sz="4000" dirty="0" smtClean="0"/>
              <a:t> media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yang </a:t>
            </a:r>
            <a:r>
              <a:rPr lang="en-US" sz="4000" dirty="0" err="1" smtClean="0"/>
              <a:t>relevan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seperti</a:t>
            </a:r>
            <a:r>
              <a:rPr lang="en-US" sz="4000" dirty="0" smtClean="0"/>
              <a:t> </a:t>
            </a:r>
            <a:r>
              <a:rPr lang="en-US" sz="4000" dirty="0" err="1" smtClean="0"/>
              <a:t>Instagram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Facebook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meningkatkan</a:t>
            </a:r>
            <a:r>
              <a:rPr lang="en-US" sz="4000" dirty="0" smtClean="0"/>
              <a:t> </a:t>
            </a:r>
            <a:r>
              <a:rPr lang="en-US" sz="4000" dirty="0" err="1" smtClean="0"/>
              <a:t>visibilitas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r>
              <a:rPr lang="en-US" sz="4000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1371" y="785010"/>
            <a:ext cx="11560629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 smtClean="0"/>
              <a:t>Fokus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Pada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Kepuasan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Pelanggan</a:t>
            </a:r>
            <a:endParaRPr lang="en-US" sz="5400" b="1" dirty="0" smtClean="0"/>
          </a:p>
          <a:p>
            <a:endParaRPr lang="en-US" sz="3200" dirty="0" smtClean="0"/>
          </a:p>
          <a:p>
            <a:r>
              <a:rPr lang="en-US" sz="4400" dirty="0" err="1" smtClean="0"/>
              <a:t>Kunci</a:t>
            </a:r>
            <a:r>
              <a:rPr lang="en-US" sz="4400" dirty="0" smtClean="0"/>
              <a:t> </a:t>
            </a:r>
            <a:r>
              <a:rPr lang="en-US" sz="4400" dirty="0" err="1" smtClean="0"/>
              <a:t>kesuksesan</a:t>
            </a:r>
            <a:r>
              <a:rPr lang="en-US" sz="4400" dirty="0" smtClean="0"/>
              <a:t>, </a:t>
            </a:r>
            <a:r>
              <a:rPr lang="en-US" sz="4400" dirty="0" err="1" smtClean="0"/>
              <a:t>berikan</a:t>
            </a:r>
            <a:r>
              <a:rPr lang="en-US" sz="4400" dirty="0" smtClean="0"/>
              <a:t> </a:t>
            </a:r>
            <a:r>
              <a:rPr lang="en-US" sz="4400" dirty="0" err="1" smtClean="0"/>
              <a:t>layanan</a:t>
            </a:r>
            <a:r>
              <a:rPr lang="en-US" sz="4400" dirty="0" smtClean="0"/>
              <a:t> yang </a:t>
            </a:r>
            <a:r>
              <a:rPr lang="en-US" sz="4400" dirty="0" err="1" smtClean="0"/>
              <a:t>baik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responsif</a:t>
            </a:r>
            <a:r>
              <a:rPr lang="en-US" sz="4400" dirty="0" smtClean="0"/>
              <a:t> </a:t>
            </a:r>
            <a:r>
              <a:rPr lang="en-US" sz="4400" dirty="0" err="1" smtClean="0"/>
              <a:t>pada</a:t>
            </a:r>
            <a:r>
              <a:rPr lang="en-US" sz="4400" dirty="0" smtClean="0"/>
              <a:t> </a:t>
            </a:r>
            <a:r>
              <a:rPr lang="en-US" sz="4400" dirty="0" err="1" smtClean="0"/>
              <a:t>pelanggan</a:t>
            </a:r>
            <a:r>
              <a:rPr lang="en-US" sz="4400" dirty="0" smtClean="0"/>
              <a:t> agar </a:t>
            </a:r>
            <a:r>
              <a:rPr lang="en-US" sz="4400" dirty="0" err="1" smtClean="0"/>
              <a:t>mereka</a:t>
            </a:r>
            <a:r>
              <a:rPr lang="en-US" sz="4400" dirty="0" smtClean="0"/>
              <a:t> </a:t>
            </a:r>
            <a:r>
              <a:rPr lang="en-US" sz="4400" dirty="0" err="1" smtClean="0"/>
              <a:t>merasa</a:t>
            </a:r>
            <a:r>
              <a:rPr lang="en-US" sz="4400" dirty="0" smtClean="0"/>
              <a:t> </a:t>
            </a:r>
            <a:r>
              <a:rPr lang="en-US" sz="4400" dirty="0" err="1" smtClean="0"/>
              <a:t>puas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memperoleh</a:t>
            </a:r>
            <a:r>
              <a:rPr lang="en-US" sz="4400" dirty="0" smtClean="0"/>
              <a:t> </a:t>
            </a:r>
            <a:r>
              <a:rPr lang="en-US" sz="4400" dirty="0" err="1" smtClean="0"/>
              <a:t>pengalaman</a:t>
            </a:r>
            <a:r>
              <a:rPr lang="en-US" sz="4400" dirty="0" smtClean="0"/>
              <a:t> </a:t>
            </a:r>
            <a:r>
              <a:rPr lang="en-US" sz="4400" dirty="0" err="1" smtClean="0"/>
              <a:t>positif</a:t>
            </a:r>
            <a:r>
              <a:rPr lang="en-US" sz="4400" dirty="0" smtClean="0"/>
              <a:t>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bisnis</a:t>
            </a:r>
            <a:r>
              <a:rPr lang="en-US" sz="4400" dirty="0" smtClean="0"/>
              <a:t> </a:t>
            </a:r>
            <a:r>
              <a:rPr lang="en-US" sz="4400" dirty="0" err="1" smtClean="0"/>
              <a:t>Anda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4137" y="1124661"/>
            <a:ext cx="11560629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 smtClean="0"/>
              <a:t>Pantau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Perkembangan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Bisnis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Anda</a:t>
            </a:r>
            <a:endParaRPr lang="en-US" sz="3200" b="1" dirty="0" smtClean="0"/>
          </a:p>
          <a:p>
            <a:endParaRPr lang="en-US" sz="3200" dirty="0" smtClean="0"/>
          </a:p>
          <a:p>
            <a:r>
              <a:rPr lang="en-US" sz="4000" dirty="0" err="1" smtClean="0"/>
              <a:t>Pantau</a:t>
            </a:r>
            <a:r>
              <a:rPr lang="en-US" sz="4000" dirty="0" smtClean="0"/>
              <a:t> </a:t>
            </a:r>
            <a:r>
              <a:rPr lang="en-US" sz="4000" dirty="0" err="1" smtClean="0"/>
              <a:t>perkembangan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secara</a:t>
            </a:r>
            <a:r>
              <a:rPr lang="en-US" sz="4000" dirty="0" smtClean="0"/>
              <a:t> </a:t>
            </a:r>
            <a:r>
              <a:rPr lang="en-US" sz="4000" dirty="0" err="1" smtClean="0"/>
              <a:t>teratur</a:t>
            </a:r>
            <a:r>
              <a:rPr lang="en-US" sz="4000" dirty="0" smtClean="0"/>
              <a:t>, </a:t>
            </a:r>
            <a:r>
              <a:rPr lang="en-US" sz="4000" dirty="0" err="1" smtClean="0"/>
              <a:t>analisis</a:t>
            </a:r>
            <a:r>
              <a:rPr lang="en-US" sz="4000" dirty="0" smtClean="0"/>
              <a:t> data </a:t>
            </a:r>
            <a:r>
              <a:rPr lang="en-US" sz="4000" dirty="0" err="1" smtClean="0"/>
              <a:t>penjualan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pengunjung</a:t>
            </a:r>
            <a:r>
              <a:rPr lang="en-US" sz="4000" dirty="0" smtClean="0"/>
              <a:t> website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mengetahui</a:t>
            </a:r>
            <a:r>
              <a:rPr lang="en-US" sz="4000" dirty="0" smtClean="0"/>
              <a:t> </a:t>
            </a:r>
            <a:r>
              <a:rPr lang="en-US" sz="4000" dirty="0" err="1" smtClean="0"/>
              <a:t>kinerja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menentukan</a:t>
            </a:r>
            <a:r>
              <a:rPr lang="en-US" sz="4000" dirty="0" smtClean="0"/>
              <a:t> </a:t>
            </a:r>
            <a:r>
              <a:rPr lang="en-US" sz="4000" dirty="0" err="1" smtClean="0"/>
              <a:t>strategi</a:t>
            </a:r>
            <a:r>
              <a:rPr lang="en-US" sz="4000" dirty="0" smtClean="0"/>
              <a:t> yang </a:t>
            </a:r>
            <a:r>
              <a:rPr lang="en-US" sz="4000" dirty="0" err="1" smtClean="0"/>
              <a:t>tepat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meningkatkan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13" y="1175033"/>
            <a:ext cx="11310258" cy="640705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Bisnis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digital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diprediksi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2023:</a:t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endParaRPr lang="id-ID" sz="36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939" y="2199303"/>
            <a:ext cx="41857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Konsultasi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online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7941" y="2708755"/>
            <a:ext cx="36984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Edukasi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online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5353" y="3192081"/>
            <a:ext cx="374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Aplikasi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mobile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2669" y="3675407"/>
            <a:ext cx="6827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5. Influencer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content creator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1539" y="4119546"/>
            <a:ext cx="105208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3600" dirty="0" smtClean="0">
                <a:latin typeface="Arial" pitchFamily="34" charset="0"/>
                <a:cs typeface="Arial" pitchFamily="34" charset="0"/>
              </a:rPr>
              <a:t>6. Pembuatan website, microsite, dan landingpage</a:t>
            </a:r>
            <a:endParaRPr lang="nl-NL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64" y="4576744"/>
            <a:ext cx="99822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Bisnis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agensi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lepas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0924" y="5086197"/>
            <a:ext cx="51860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Bisnis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thrifting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fashion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1315" y="5543396"/>
            <a:ext cx="5724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penterjemah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online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6863" y="1742104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Dropshipping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2188" y="2486708"/>
            <a:ext cx="107351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https://www.youtube.com/watch?v=6lY4HBRgTYQ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1005135" y="1245719"/>
            <a:ext cx="670388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</a:rPr>
              <a:t>Transformasi</a:t>
            </a:r>
            <a:r>
              <a:rPr lang="en-US" sz="6000" b="1" dirty="0" smtClean="0">
                <a:solidFill>
                  <a:srgbClr val="FF0000"/>
                </a:solidFill>
              </a:rPr>
              <a:t> Digital 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ra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kontrak</Template>
  <TotalTime>1872</TotalTime>
  <Words>260</Words>
  <Application>Microsoft Office PowerPoint</Application>
  <PresentationFormat>Custom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kontrak</vt:lpstr>
      <vt:lpstr>Pengantar Bisnis Digital</vt:lpstr>
      <vt:lpstr>Slide 2</vt:lpstr>
      <vt:lpstr>Slide 3</vt:lpstr>
      <vt:lpstr>Slide 4</vt:lpstr>
      <vt:lpstr>Slide 5</vt:lpstr>
      <vt:lpstr>Slide 6</vt:lpstr>
      <vt:lpstr>Slide 7</vt:lpstr>
      <vt:lpstr>Bisnis digital yang diprediksi akan berkembang pada tahun 2023:   </vt:lpstr>
      <vt:lpstr>Slide 9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Pribadi</dc:title>
  <dc:creator>QQ</dc:creator>
  <cp:lastModifiedBy>ACER</cp:lastModifiedBy>
  <cp:revision>85</cp:revision>
  <dcterms:created xsi:type="dcterms:W3CDTF">2021-08-23T09:46:35Z</dcterms:created>
  <dcterms:modified xsi:type="dcterms:W3CDTF">2023-10-10T09:57:28Z</dcterms:modified>
</cp:coreProperties>
</file>