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81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3" r:id="rId28"/>
    <p:sldId id="282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46" d="100"/>
          <a:sy n="46" d="100"/>
        </p:scale>
        <p:origin x="-1128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Landas</a:t>
            </a:r>
            <a:r>
              <a:rPr lang="en-US" dirty="0" smtClean="0"/>
              <a:t> </a:t>
            </a:r>
            <a:r>
              <a:rPr lang="en-US" dirty="0" err="1" smtClean="0"/>
              <a:t>Kontinen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Kuliah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en-US" dirty="0" smtClean="0"/>
          </a:p>
          <a:p>
            <a:r>
              <a:rPr lang="en-US" dirty="0" err="1" smtClean="0"/>
              <a:t>Rehulina</a:t>
            </a:r>
            <a:r>
              <a:rPr lang="en-US" smtClean="0"/>
              <a:t>, SH., MH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. Batas </a:t>
            </a:r>
            <a:r>
              <a:rPr lang="en-GB" dirty="0" err="1" smtClean="0"/>
              <a:t>terluar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Pasal</a:t>
            </a:r>
            <a:r>
              <a:rPr lang="en-GB" dirty="0" smtClean="0"/>
              <a:t> 1</a:t>
            </a:r>
            <a:endParaRPr lang="en-US" dirty="0" smtClean="0"/>
          </a:p>
          <a:p>
            <a:r>
              <a:rPr lang="en-GB" dirty="0" err="1" smtClean="0"/>
              <a:t>Batasan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berdasarkan</a:t>
            </a:r>
            <a:r>
              <a:rPr lang="en-GB" dirty="0" smtClean="0"/>
              <a:t> </a:t>
            </a:r>
            <a:r>
              <a:rPr lang="en-GB" dirty="0" err="1" smtClean="0"/>
              <a:t>kedalaman</a:t>
            </a:r>
            <a:r>
              <a:rPr lang="en-GB" dirty="0" smtClean="0"/>
              <a:t> 200 meter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77500" lnSpcReduction="20000"/>
          </a:bodyPr>
          <a:lstStyle/>
          <a:p>
            <a:r>
              <a:rPr lang="en-GB" dirty="0" err="1" smtClean="0"/>
              <a:t>Pasal</a:t>
            </a:r>
            <a:r>
              <a:rPr lang="en-GB" dirty="0" smtClean="0"/>
              <a:t> 76</a:t>
            </a:r>
            <a:endParaRPr lang="en-US" dirty="0" smtClean="0"/>
          </a:p>
          <a:p>
            <a:r>
              <a:rPr lang="en-GB" dirty="0" err="1" smtClean="0"/>
              <a:t>Ayat</a:t>
            </a:r>
            <a:r>
              <a:rPr lang="en-GB" dirty="0" smtClean="0"/>
              <a:t> (1) </a:t>
            </a:r>
            <a:endParaRPr lang="en-US" dirty="0" smtClean="0"/>
          </a:p>
          <a:p>
            <a:pPr>
              <a:buNone/>
            </a:pP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suatu</a:t>
            </a:r>
            <a:r>
              <a:rPr lang="en-GB" dirty="0" smtClean="0"/>
              <a:t> Negara </a:t>
            </a:r>
            <a:r>
              <a:rPr lang="en-GB" dirty="0" err="1" smtClean="0"/>
              <a:t>pantai</a:t>
            </a:r>
            <a:r>
              <a:rPr lang="en-GB" dirty="0" smtClean="0"/>
              <a:t> </a:t>
            </a:r>
            <a:r>
              <a:rPr lang="en-GB" dirty="0" err="1" smtClean="0"/>
              <a:t>meliputi</a:t>
            </a:r>
            <a:r>
              <a:rPr lang="en-GB" dirty="0" smtClean="0"/>
              <a:t> </a:t>
            </a:r>
            <a:r>
              <a:rPr lang="en-GB" dirty="0" err="1" smtClean="0"/>
              <a:t>dasar</a:t>
            </a:r>
            <a:r>
              <a:rPr lang="en-GB" dirty="0" smtClean="0"/>
              <a:t> </a:t>
            </a:r>
            <a:r>
              <a:rPr lang="en-GB" dirty="0" err="1" smtClean="0"/>
              <a:t>laut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tanah</a:t>
            </a:r>
            <a:r>
              <a:rPr lang="en-GB" dirty="0" smtClean="0"/>
              <a:t> </a:t>
            </a:r>
            <a:r>
              <a:rPr lang="en-GB" dirty="0" err="1" smtClean="0"/>
              <a:t>dibawahnya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daerah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bawah</a:t>
            </a:r>
            <a:r>
              <a:rPr lang="en-GB" dirty="0" smtClean="0"/>
              <a:t> </a:t>
            </a:r>
            <a:r>
              <a:rPr lang="en-GB" dirty="0" err="1" smtClean="0"/>
              <a:t>permukaan</a:t>
            </a:r>
            <a:r>
              <a:rPr lang="en-GB" dirty="0" smtClean="0"/>
              <a:t> </a:t>
            </a:r>
            <a:r>
              <a:rPr lang="en-GB" dirty="0" err="1" smtClean="0"/>
              <a:t>laut</a:t>
            </a:r>
            <a:r>
              <a:rPr lang="en-GB" dirty="0" smtClean="0"/>
              <a:t> yang </a:t>
            </a:r>
            <a:r>
              <a:rPr lang="en-GB" dirty="0" err="1" smtClean="0"/>
              <a:t>terletak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luar</a:t>
            </a:r>
            <a:r>
              <a:rPr lang="en-GB" dirty="0" smtClean="0"/>
              <a:t> </a:t>
            </a:r>
            <a:r>
              <a:rPr lang="en-GB" dirty="0" err="1" smtClean="0"/>
              <a:t>laut</a:t>
            </a:r>
            <a:r>
              <a:rPr lang="en-GB" dirty="0" smtClean="0"/>
              <a:t> </a:t>
            </a:r>
            <a:r>
              <a:rPr lang="en-GB" dirty="0" err="1" smtClean="0"/>
              <a:t>teritorialnya</a:t>
            </a:r>
            <a:r>
              <a:rPr lang="en-GB" dirty="0" smtClean="0"/>
              <a:t> </a:t>
            </a:r>
            <a:r>
              <a:rPr lang="en-GB" dirty="0" err="1" smtClean="0"/>
              <a:t>sepanjang</a:t>
            </a:r>
            <a:r>
              <a:rPr lang="en-GB" dirty="0" smtClean="0"/>
              <a:t> </a:t>
            </a:r>
            <a:r>
              <a:rPr lang="en-GB" dirty="0" err="1" smtClean="0"/>
              <a:t>kelanjutan</a:t>
            </a:r>
            <a:r>
              <a:rPr lang="en-GB" dirty="0" smtClean="0"/>
              <a:t> </a:t>
            </a:r>
            <a:r>
              <a:rPr lang="en-GB" dirty="0" err="1" smtClean="0"/>
              <a:t>alamiah</a:t>
            </a:r>
            <a:r>
              <a:rPr lang="en-GB" dirty="0" smtClean="0"/>
              <a:t> </a:t>
            </a:r>
            <a:r>
              <a:rPr lang="en-GB" dirty="0" err="1" smtClean="0"/>
              <a:t>wilayah</a:t>
            </a:r>
            <a:r>
              <a:rPr lang="en-GB" dirty="0" smtClean="0"/>
              <a:t> </a:t>
            </a:r>
            <a:r>
              <a:rPr lang="en-GB" dirty="0" err="1" smtClean="0"/>
              <a:t>daratannya</a:t>
            </a:r>
            <a:r>
              <a:rPr lang="en-GB" dirty="0" smtClean="0"/>
              <a:t> </a:t>
            </a:r>
            <a:r>
              <a:rPr lang="en-GB" dirty="0" err="1" smtClean="0"/>
              <a:t>hingga</a:t>
            </a:r>
            <a:r>
              <a:rPr lang="en-GB" dirty="0" smtClean="0"/>
              <a:t> </a:t>
            </a:r>
            <a:r>
              <a:rPr lang="en-GB" dirty="0" err="1" smtClean="0"/>
              <a:t>pinggiran</a:t>
            </a:r>
            <a:r>
              <a:rPr lang="en-GB" dirty="0" smtClean="0"/>
              <a:t> </a:t>
            </a:r>
            <a:r>
              <a:rPr lang="en-GB" dirty="0" err="1" smtClean="0"/>
              <a:t>luar</a:t>
            </a:r>
            <a:r>
              <a:rPr lang="en-GB" dirty="0" smtClean="0"/>
              <a:t> </a:t>
            </a:r>
            <a:r>
              <a:rPr lang="en-GB" dirty="0" err="1" smtClean="0"/>
              <a:t>tepi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,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hingga</a:t>
            </a:r>
            <a:r>
              <a:rPr lang="en-GB" dirty="0" smtClean="0"/>
              <a:t> </a:t>
            </a:r>
            <a:r>
              <a:rPr lang="en-GB" dirty="0" err="1" smtClean="0"/>
              <a:t>jarak</a:t>
            </a:r>
            <a:r>
              <a:rPr lang="en-GB" dirty="0" smtClean="0"/>
              <a:t> 200 mil </a:t>
            </a:r>
            <a:r>
              <a:rPr lang="en-GB" dirty="0" err="1" smtClean="0"/>
              <a:t>laut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garis</a:t>
            </a:r>
            <a:r>
              <a:rPr lang="en-GB" dirty="0" smtClean="0"/>
              <a:t> </a:t>
            </a:r>
            <a:r>
              <a:rPr lang="en-GB" dirty="0" err="1" smtClean="0"/>
              <a:t>pangkal</a:t>
            </a:r>
            <a:r>
              <a:rPr lang="en-GB" dirty="0" smtClean="0"/>
              <a:t> </a:t>
            </a:r>
            <a:r>
              <a:rPr lang="en-GB" dirty="0" err="1" smtClean="0"/>
              <a:t>darimana</a:t>
            </a:r>
            <a:r>
              <a:rPr lang="en-GB" dirty="0" smtClean="0"/>
              <a:t> </a:t>
            </a:r>
            <a:r>
              <a:rPr lang="en-GB" dirty="0" err="1" smtClean="0"/>
              <a:t>lebar</a:t>
            </a:r>
            <a:r>
              <a:rPr lang="en-GB" dirty="0" smtClean="0"/>
              <a:t> </a:t>
            </a:r>
            <a:r>
              <a:rPr lang="en-GB" dirty="0" err="1" smtClean="0"/>
              <a:t>laut</a:t>
            </a:r>
            <a:r>
              <a:rPr lang="en-GB" dirty="0" smtClean="0"/>
              <a:t> </a:t>
            </a:r>
            <a:r>
              <a:rPr lang="en-GB" dirty="0" err="1" smtClean="0"/>
              <a:t>teritorial</a:t>
            </a:r>
            <a:r>
              <a:rPr lang="en-GB" dirty="0" smtClean="0"/>
              <a:t> </a:t>
            </a:r>
            <a:r>
              <a:rPr lang="en-GB" dirty="0" err="1" smtClean="0"/>
              <a:t>diukur</a:t>
            </a:r>
            <a:r>
              <a:rPr lang="en-GB" dirty="0" smtClean="0"/>
              <a:t>, </a:t>
            </a:r>
            <a:r>
              <a:rPr lang="en-GB" dirty="0" err="1" smtClean="0"/>
              <a:t>dalam</a:t>
            </a:r>
            <a:r>
              <a:rPr lang="en-GB" dirty="0" smtClean="0"/>
              <a:t> </a:t>
            </a:r>
            <a:r>
              <a:rPr lang="en-GB" dirty="0" err="1" smtClean="0"/>
              <a:t>hal</a:t>
            </a:r>
            <a:r>
              <a:rPr lang="en-GB" dirty="0" smtClean="0"/>
              <a:t> </a:t>
            </a:r>
            <a:r>
              <a:rPr lang="en-GB" dirty="0" err="1" smtClean="0"/>
              <a:t>pinggiran</a:t>
            </a:r>
            <a:r>
              <a:rPr lang="en-GB" dirty="0" smtClean="0"/>
              <a:t> </a:t>
            </a:r>
            <a:r>
              <a:rPr lang="en-GB" dirty="0" err="1" smtClean="0"/>
              <a:t>luar</a:t>
            </a:r>
            <a:r>
              <a:rPr lang="en-GB" dirty="0" smtClean="0"/>
              <a:t> </a:t>
            </a:r>
            <a:r>
              <a:rPr lang="en-GB" dirty="0" err="1" smtClean="0"/>
              <a:t>tepi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mencapai</a:t>
            </a:r>
            <a:r>
              <a:rPr lang="en-GB" dirty="0" smtClean="0"/>
              <a:t> </a:t>
            </a:r>
            <a:r>
              <a:rPr lang="en-GB" dirty="0" err="1" smtClean="0"/>
              <a:t>jarak</a:t>
            </a:r>
            <a:r>
              <a:rPr lang="en-GB" dirty="0" smtClean="0"/>
              <a:t> </a:t>
            </a:r>
            <a:r>
              <a:rPr lang="en-GB" dirty="0" err="1" smtClean="0"/>
              <a:t>tersebut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dirty="0" err="1" smtClean="0"/>
              <a:t>Ayat</a:t>
            </a:r>
            <a:r>
              <a:rPr lang="en-GB" dirty="0" smtClean="0"/>
              <a:t> (3) </a:t>
            </a:r>
            <a:endParaRPr lang="en-US" dirty="0" smtClean="0"/>
          </a:p>
          <a:p>
            <a:pPr>
              <a:buNone/>
            </a:pPr>
            <a:r>
              <a:rPr lang="en-GB" dirty="0" err="1" smtClean="0"/>
              <a:t>Tepian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meliputi</a:t>
            </a:r>
            <a:r>
              <a:rPr lang="en-GB" dirty="0" smtClean="0"/>
              <a:t> </a:t>
            </a:r>
            <a:r>
              <a:rPr lang="en-GB" dirty="0" err="1" smtClean="0"/>
              <a:t>kelanjutan</a:t>
            </a:r>
            <a:r>
              <a:rPr lang="en-GB" dirty="0" smtClean="0"/>
              <a:t> </a:t>
            </a:r>
            <a:r>
              <a:rPr lang="en-GB" dirty="0" err="1" smtClean="0"/>
              <a:t>bagian</a:t>
            </a:r>
            <a:r>
              <a:rPr lang="en-GB" dirty="0" smtClean="0"/>
              <a:t> </a:t>
            </a:r>
            <a:r>
              <a:rPr lang="en-GB" dirty="0" err="1" smtClean="0"/>
              <a:t>daratan</a:t>
            </a:r>
            <a:r>
              <a:rPr lang="en-GB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 </a:t>
            </a:r>
            <a:r>
              <a:rPr lang="en-GB" dirty="0" err="1" smtClean="0"/>
              <a:t>pantai</a:t>
            </a:r>
            <a:r>
              <a:rPr lang="en-GB" dirty="0" smtClean="0"/>
              <a:t> yang </a:t>
            </a:r>
            <a:r>
              <a:rPr lang="en-GB" dirty="0" err="1" smtClean="0"/>
              <a:t>berada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bawah</a:t>
            </a:r>
            <a:r>
              <a:rPr lang="en-GB" dirty="0" smtClean="0"/>
              <a:t> </a:t>
            </a:r>
            <a:r>
              <a:rPr lang="en-GB" dirty="0" err="1" smtClean="0"/>
              <a:t>permuakaan</a:t>
            </a:r>
            <a:r>
              <a:rPr lang="en-GB" dirty="0" smtClean="0"/>
              <a:t> air,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terdiri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dasar</a:t>
            </a:r>
            <a:r>
              <a:rPr lang="en-GB" dirty="0" smtClean="0"/>
              <a:t> </a:t>
            </a:r>
            <a:r>
              <a:rPr lang="en-GB" dirty="0" err="1" smtClean="0"/>
              <a:t>laut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tanah</a:t>
            </a:r>
            <a:r>
              <a:rPr lang="en-GB" dirty="0" smtClean="0"/>
              <a:t> </a:t>
            </a:r>
            <a:r>
              <a:rPr lang="en-GB" dirty="0" err="1" smtClean="0"/>
              <a:t>dibawahnya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dataran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, </a:t>
            </a:r>
            <a:r>
              <a:rPr lang="en-GB" dirty="0" err="1" smtClean="0"/>
              <a:t>lereng</a:t>
            </a:r>
            <a:r>
              <a:rPr lang="en-GB" dirty="0" smtClean="0"/>
              <a:t>,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tanjakan</a:t>
            </a:r>
            <a:r>
              <a:rPr lang="en-GB" dirty="0" smtClean="0"/>
              <a:t>. </a:t>
            </a:r>
            <a:r>
              <a:rPr lang="en-GB" dirty="0" err="1" smtClean="0"/>
              <a:t>Tepian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ini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mencakup</a:t>
            </a:r>
            <a:r>
              <a:rPr lang="en-GB" dirty="0" smtClean="0"/>
              <a:t> </a:t>
            </a:r>
            <a:r>
              <a:rPr lang="en-GB" dirty="0" err="1" smtClean="0"/>
              <a:t>dasar</a:t>
            </a:r>
            <a:r>
              <a:rPr lang="en-GB" dirty="0" smtClean="0"/>
              <a:t> </a:t>
            </a:r>
            <a:r>
              <a:rPr lang="en-GB" dirty="0" err="1" smtClean="0"/>
              <a:t>samudera</a:t>
            </a:r>
            <a:r>
              <a:rPr lang="en-GB" dirty="0" smtClean="0"/>
              <a:t> </a:t>
            </a:r>
            <a:r>
              <a:rPr lang="en-GB" dirty="0" err="1" smtClean="0"/>
              <a:t>dalam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bukit-bukit</a:t>
            </a:r>
            <a:r>
              <a:rPr lang="en-GB" dirty="0" smtClean="0"/>
              <a:t> </a:t>
            </a:r>
            <a:r>
              <a:rPr lang="en-GB" dirty="0" err="1" smtClean="0"/>
              <a:t>samudera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tanah</a:t>
            </a:r>
            <a:r>
              <a:rPr lang="en-GB" dirty="0" smtClean="0"/>
              <a:t> </a:t>
            </a:r>
            <a:r>
              <a:rPr lang="en-GB" dirty="0" err="1" smtClean="0"/>
              <a:t>dibawahnya</a:t>
            </a:r>
            <a:r>
              <a:rPr lang="en-GB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62500" lnSpcReduction="20000"/>
          </a:bodyPr>
          <a:lstStyle/>
          <a:p>
            <a:r>
              <a:rPr lang="en-GB" dirty="0" err="1" smtClean="0"/>
              <a:t>Ayat</a:t>
            </a:r>
            <a:r>
              <a:rPr lang="en-GB" dirty="0" smtClean="0"/>
              <a:t> (4)</a:t>
            </a:r>
            <a:endParaRPr lang="en-US" dirty="0" smtClean="0"/>
          </a:p>
          <a:p>
            <a:r>
              <a:rPr lang="en-GB" dirty="0" smtClean="0"/>
              <a:t>Batas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bisa</a:t>
            </a:r>
            <a:r>
              <a:rPr lang="en-GB" dirty="0" smtClean="0"/>
              <a:t> </a:t>
            </a:r>
            <a:r>
              <a:rPr lang="en-GB" dirty="0" err="1" smtClean="0"/>
              <a:t>melebihi</a:t>
            </a:r>
            <a:r>
              <a:rPr lang="en-GB" dirty="0" smtClean="0"/>
              <a:t> 200 mil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persyaratan</a:t>
            </a:r>
            <a:r>
              <a:rPr lang="en-GB" dirty="0" smtClean="0"/>
              <a:t>:</a:t>
            </a:r>
            <a:endParaRPr lang="en-US" dirty="0" smtClean="0"/>
          </a:p>
          <a:p>
            <a:pPr>
              <a:buNone/>
            </a:pPr>
            <a:r>
              <a:rPr lang="en-GB" dirty="0" smtClean="0"/>
              <a:t>(</a:t>
            </a:r>
            <a:r>
              <a:rPr lang="en-GB" dirty="0" err="1" smtClean="0"/>
              <a:t>i</a:t>
            </a:r>
            <a:r>
              <a:rPr lang="en-GB" dirty="0" smtClean="0"/>
              <a:t>). </a:t>
            </a:r>
            <a:r>
              <a:rPr lang="en-GB" dirty="0" err="1" smtClean="0"/>
              <a:t>Menunjuk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</a:t>
            </a:r>
            <a:r>
              <a:rPr lang="en-GB" dirty="0" err="1" smtClean="0"/>
              <a:t>titik-titik</a:t>
            </a:r>
            <a:r>
              <a:rPr lang="en-GB" dirty="0" smtClean="0"/>
              <a:t> </a:t>
            </a:r>
            <a:r>
              <a:rPr lang="en-GB" dirty="0" err="1" smtClean="0"/>
              <a:t>tetap</a:t>
            </a:r>
            <a:r>
              <a:rPr lang="en-GB" dirty="0" smtClean="0"/>
              <a:t> </a:t>
            </a:r>
            <a:r>
              <a:rPr lang="en-GB" dirty="0" err="1" smtClean="0"/>
              <a:t>terluar</a:t>
            </a:r>
            <a:r>
              <a:rPr lang="en-GB" dirty="0" smtClean="0"/>
              <a:t> </a:t>
            </a:r>
            <a:r>
              <a:rPr lang="en-GB" dirty="0" err="1" smtClean="0"/>
              <a:t>dimana</a:t>
            </a:r>
            <a:r>
              <a:rPr lang="en-GB" dirty="0" smtClean="0"/>
              <a:t> </a:t>
            </a:r>
            <a:r>
              <a:rPr lang="en-GB" dirty="0" err="1" smtClean="0"/>
              <a:t>ketebalan</a:t>
            </a:r>
            <a:r>
              <a:rPr lang="en-GB" dirty="0" smtClean="0"/>
              <a:t> </a:t>
            </a:r>
            <a:r>
              <a:rPr lang="en-GB" dirty="0" err="1" smtClean="0"/>
              <a:t>batu</a:t>
            </a:r>
            <a:r>
              <a:rPr lang="en-GB" dirty="0" smtClean="0"/>
              <a:t> </a:t>
            </a:r>
            <a:r>
              <a:rPr lang="en-GB" dirty="0" err="1" smtClean="0"/>
              <a:t>endapan</a:t>
            </a:r>
            <a:r>
              <a:rPr lang="en-GB" dirty="0" smtClean="0"/>
              <a:t> </a:t>
            </a:r>
            <a:r>
              <a:rPr lang="en-GB" dirty="0" err="1" smtClean="0"/>
              <a:t>adalah</a:t>
            </a:r>
            <a:r>
              <a:rPr lang="en-GB" dirty="0" smtClean="0"/>
              <a:t> paling </a:t>
            </a:r>
            <a:r>
              <a:rPr lang="en-GB" dirty="0" err="1" smtClean="0"/>
              <a:t>sedikit</a:t>
            </a:r>
            <a:r>
              <a:rPr lang="en-GB" dirty="0" smtClean="0"/>
              <a:t> 1%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jarak</a:t>
            </a:r>
            <a:r>
              <a:rPr lang="en-GB" dirty="0" smtClean="0"/>
              <a:t> </a:t>
            </a:r>
            <a:r>
              <a:rPr lang="en-GB" dirty="0" err="1" smtClean="0"/>
              <a:t>terdekat</a:t>
            </a:r>
            <a:r>
              <a:rPr lang="en-GB" dirty="0" smtClean="0"/>
              <a:t> </a:t>
            </a:r>
            <a:r>
              <a:rPr lang="en-GB" dirty="0" err="1" smtClean="0"/>
              <a:t>antara</a:t>
            </a:r>
            <a:r>
              <a:rPr lang="en-GB" dirty="0" smtClean="0"/>
              <a:t> </a:t>
            </a:r>
            <a:r>
              <a:rPr lang="en-GB" dirty="0" err="1" smtClean="0"/>
              <a:t>titik</a:t>
            </a:r>
            <a:r>
              <a:rPr lang="en-GB" dirty="0" smtClean="0"/>
              <a:t> </a:t>
            </a:r>
            <a:r>
              <a:rPr lang="en-GB" dirty="0" err="1" smtClean="0"/>
              <a:t>tersebut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kaki </a:t>
            </a:r>
            <a:r>
              <a:rPr lang="en-GB" dirty="0" err="1" smtClean="0"/>
              <a:t>lereng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en-GB" dirty="0" smtClean="0"/>
              <a:t>(ii). </a:t>
            </a:r>
            <a:r>
              <a:rPr lang="en-GB" dirty="0" err="1" smtClean="0"/>
              <a:t>Menunjuk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</a:t>
            </a:r>
            <a:r>
              <a:rPr lang="en-GB" dirty="0" err="1" smtClean="0"/>
              <a:t>titik-titik</a:t>
            </a:r>
            <a:r>
              <a:rPr lang="en-GB" dirty="0" smtClean="0"/>
              <a:t> </a:t>
            </a:r>
            <a:r>
              <a:rPr lang="en-GB" dirty="0" err="1" smtClean="0"/>
              <a:t>tetap</a:t>
            </a:r>
            <a:r>
              <a:rPr lang="en-GB" dirty="0" smtClean="0"/>
              <a:t> yang </a:t>
            </a:r>
            <a:r>
              <a:rPr lang="en-GB" dirty="0" err="1" smtClean="0"/>
              <a:t>terletak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lebih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60 mil </a:t>
            </a:r>
            <a:r>
              <a:rPr lang="en-GB" dirty="0" err="1" smtClean="0"/>
              <a:t>laut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kaki </a:t>
            </a:r>
            <a:r>
              <a:rPr lang="en-GB" dirty="0" err="1" smtClean="0"/>
              <a:t>lereng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dirty="0" err="1" smtClean="0"/>
              <a:t>Ayat</a:t>
            </a:r>
            <a:r>
              <a:rPr lang="en-GB" dirty="0" smtClean="0"/>
              <a:t> (5)</a:t>
            </a:r>
            <a:endParaRPr lang="en-US" dirty="0" smtClean="0"/>
          </a:p>
          <a:p>
            <a:pPr>
              <a:buNone/>
            </a:pPr>
            <a:r>
              <a:rPr lang="en-GB" dirty="0" err="1" smtClean="0"/>
              <a:t>Titik-titik</a:t>
            </a:r>
            <a:r>
              <a:rPr lang="en-GB" dirty="0" smtClean="0"/>
              <a:t> </a:t>
            </a:r>
            <a:r>
              <a:rPr lang="en-GB" dirty="0" err="1" smtClean="0"/>
              <a:t>tetap</a:t>
            </a:r>
            <a:r>
              <a:rPr lang="en-GB" dirty="0" smtClean="0"/>
              <a:t> yang </a:t>
            </a:r>
            <a:r>
              <a:rPr lang="en-GB" dirty="0" err="1" smtClean="0"/>
              <a:t>merupakan</a:t>
            </a:r>
            <a:r>
              <a:rPr lang="en-GB" dirty="0" smtClean="0"/>
              <a:t> </a:t>
            </a:r>
            <a:r>
              <a:rPr lang="en-GB" dirty="0" err="1" smtClean="0"/>
              <a:t>garis</a:t>
            </a:r>
            <a:r>
              <a:rPr lang="en-GB" dirty="0" smtClean="0"/>
              <a:t> </a:t>
            </a:r>
            <a:r>
              <a:rPr lang="en-GB" dirty="0" err="1" smtClean="0"/>
              <a:t>batas</a:t>
            </a:r>
            <a:r>
              <a:rPr lang="en-GB" dirty="0" smtClean="0"/>
              <a:t> </a:t>
            </a:r>
            <a:r>
              <a:rPr lang="en-GB" dirty="0" err="1" smtClean="0"/>
              <a:t>luar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</a:t>
            </a:r>
            <a:r>
              <a:rPr lang="en-GB" dirty="0" err="1" smtClean="0"/>
              <a:t>dasar</a:t>
            </a:r>
            <a:r>
              <a:rPr lang="en-GB" dirty="0" smtClean="0"/>
              <a:t> </a:t>
            </a:r>
            <a:r>
              <a:rPr lang="en-GB" dirty="0" err="1" smtClean="0"/>
              <a:t>laut</a:t>
            </a:r>
            <a:r>
              <a:rPr lang="en-GB" dirty="0" smtClean="0"/>
              <a:t> yang </a:t>
            </a:r>
            <a:r>
              <a:rPr lang="en-GB" dirty="0" err="1" smtClean="0"/>
              <a:t>ditarik</a:t>
            </a:r>
            <a:r>
              <a:rPr lang="en-GB" dirty="0" smtClean="0"/>
              <a:t> </a:t>
            </a:r>
            <a:r>
              <a:rPr lang="en-GB" dirty="0" err="1" smtClean="0"/>
              <a:t>sesuai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ayat</a:t>
            </a:r>
            <a:r>
              <a:rPr lang="en-GB" dirty="0" smtClean="0"/>
              <a:t> 4 (a) (</a:t>
            </a:r>
            <a:r>
              <a:rPr lang="en-GB" dirty="0" err="1" smtClean="0"/>
              <a:t>i</a:t>
            </a:r>
            <a:r>
              <a:rPr lang="en-GB" dirty="0" smtClean="0"/>
              <a:t>) </a:t>
            </a:r>
            <a:r>
              <a:rPr lang="en-GB" dirty="0" err="1" smtClean="0"/>
              <a:t>dan</a:t>
            </a:r>
            <a:r>
              <a:rPr lang="en-GB" dirty="0" smtClean="0"/>
              <a:t> (ii),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akan</a:t>
            </a:r>
            <a:r>
              <a:rPr lang="en-GB" dirty="0" smtClean="0"/>
              <a:t> </a:t>
            </a:r>
            <a:r>
              <a:rPr lang="en-GB" dirty="0" err="1" smtClean="0"/>
              <a:t>boleh</a:t>
            </a:r>
            <a:r>
              <a:rPr lang="en-GB" dirty="0" smtClean="0"/>
              <a:t> </a:t>
            </a:r>
            <a:r>
              <a:rPr lang="en-GB" dirty="0" err="1" smtClean="0"/>
              <a:t>melebihi</a:t>
            </a:r>
            <a:r>
              <a:rPr lang="en-GB" dirty="0" smtClean="0"/>
              <a:t> 350 mil </a:t>
            </a:r>
            <a:r>
              <a:rPr lang="en-GB" dirty="0" err="1" smtClean="0"/>
              <a:t>laut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garis</a:t>
            </a:r>
            <a:r>
              <a:rPr lang="en-GB" dirty="0" smtClean="0"/>
              <a:t> </a:t>
            </a:r>
            <a:r>
              <a:rPr lang="en-GB" dirty="0" err="1" smtClean="0"/>
              <a:t>pangkal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mana</a:t>
            </a:r>
            <a:r>
              <a:rPr lang="en-GB" dirty="0" smtClean="0"/>
              <a:t> </a:t>
            </a:r>
            <a:r>
              <a:rPr lang="en-GB" dirty="0" err="1" smtClean="0"/>
              <a:t>laut</a:t>
            </a:r>
            <a:r>
              <a:rPr lang="en-GB" dirty="0" smtClean="0"/>
              <a:t> </a:t>
            </a:r>
            <a:r>
              <a:rPr lang="en-GB" dirty="0" err="1" smtClean="0"/>
              <a:t>teritorial</a:t>
            </a:r>
            <a:r>
              <a:rPr lang="en-GB" dirty="0" smtClean="0"/>
              <a:t> </a:t>
            </a:r>
            <a:r>
              <a:rPr lang="en-GB" dirty="0" err="1" smtClean="0"/>
              <a:t>diukur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boleh</a:t>
            </a:r>
            <a:r>
              <a:rPr lang="en-GB" dirty="0" smtClean="0"/>
              <a:t> </a:t>
            </a:r>
            <a:r>
              <a:rPr lang="en-GB" dirty="0" err="1" smtClean="0"/>
              <a:t>melebihi</a:t>
            </a:r>
            <a:r>
              <a:rPr lang="en-GB" dirty="0" smtClean="0"/>
              <a:t> 100 mil </a:t>
            </a:r>
            <a:r>
              <a:rPr lang="en-GB" dirty="0" err="1" smtClean="0"/>
              <a:t>laut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garis</a:t>
            </a:r>
            <a:r>
              <a:rPr lang="en-GB" dirty="0" smtClean="0"/>
              <a:t> </a:t>
            </a:r>
            <a:r>
              <a:rPr lang="en-GB" dirty="0" err="1" smtClean="0"/>
              <a:t>batas</a:t>
            </a:r>
            <a:r>
              <a:rPr lang="en-GB" dirty="0" smtClean="0"/>
              <a:t> </a:t>
            </a:r>
            <a:r>
              <a:rPr lang="en-GB" dirty="0" err="1" smtClean="0"/>
              <a:t>kedalaman</a:t>
            </a:r>
            <a:r>
              <a:rPr lang="en-GB" dirty="0" smtClean="0"/>
              <a:t> (</a:t>
            </a:r>
            <a:r>
              <a:rPr lang="en-GB" dirty="0" err="1" smtClean="0"/>
              <a:t>isobath</a:t>
            </a:r>
            <a:r>
              <a:rPr lang="en-GB" dirty="0" smtClean="0"/>
              <a:t>) 2.500 meter, </a:t>
            </a:r>
            <a:r>
              <a:rPr lang="en-GB" dirty="0" err="1" smtClean="0"/>
              <a:t>yaitu</a:t>
            </a:r>
            <a:r>
              <a:rPr lang="en-GB" dirty="0" smtClean="0"/>
              <a:t> </a:t>
            </a:r>
            <a:r>
              <a:rPr lang="en-GB" dirty="0" err="1" smtClean="0"/>
              <a:t>suatu</a:t>
            </a:r>
            <a:r>
              <a:rPr lang="en-GB" dirty="0" smtClean="0"/>
              <a:t> </a:t>
            </a:r>
            <a:r>
              <a:rPr lang="en-GB" dirty="0" err="1" smtClean="0"/>
              <a:t>garis</a:t>
            </a:r>
            <a:r>
              <a:rPr lang="en-GB" dirty="0" smtClean="0"/>
              <a:t> yang </a:t>
            </a:r>
            <a:r>
              <a:rPr lang="en-GB" dirty="0" err="1" smtClean="0"/>
              <a:t>menghubungkan</a:t>
            </a:r>
            <a:r>
              <a:rPr lang="en-GB" dirty="0" smtClean="0"/>
              <a:t> </a:t>
            </a:r>
            <a:r>
              <a:rPr lang="en-GB" dirty="0" err="1" smtClean="0"/>
              <a:t>kedalaman</a:t>
            </a:r>
            <a:r>
              <a:rPr lang="en-GB" dirty="0" smtClean="0"/>
              <a:t> 2.500 meter.</a:t>
            </a:r>
            <a:endParaRPr lang="en-US" dirty="0" smtClean="0"/>
          </a:p>
          <a:p>
            <a:r>
              <a:rPr lang="en-GB" dirty="0" err="1" smtClean="0"/>
              <a:t>Ayat</a:t>
            </a:r>
            <a:r>
              <a:rPr lang="en-GB" dirty="0" smtClean="0"/>
              <a:t> (6)</a:t>
            </a:r>
            <a:endParaRPr lang="en-US" dirty="0" smtClean="0"/>
          </a:p>
          <a:p>
            <a:pPr>
              <a:buNone/>
            </a:pPr>
            <a:r>
              <a:rPr lang="en-GB" dirty="0" err="1" smtClean="0"/>
              <a:t>Ketentuan</a:t>
            </a:r>
            <a:r>
              <a:rPr lang="en-GB" dirty="0" smtClean="0"/>
              <a:t> </a:t>
            </a:r>
            <a:r>
              <a:rPr lang="en-GB" dirty="0" err="1" smtClean="0"/>
              <a:t>ayat</a:t>
            </a:r>
            <a:r>
              <a:rPr lang="en-GB" dirty="0" smtClean="0"/>
              <a:t> (5) 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berlaku</a:t>
            </a:r>
            <a:r>
              <a:rPr lang="en-GB" dirty="0" smtClean="0"/>
              <a:t> </a:t>
            </a:r>
            <a:r>
              <a:rPr lang="en-GB" dirty="0" err="1" smtClean="0"/>
              <a:t>bagi</a:t>
            </a:r>
            <a:r>
              <a:rPr lang="en-GB" dirty="0" smtClean="0"/>
              <a:t> </a:t>
            </a:r>
            <a:r>
              <a:rPr lang="en-GB" dirty="0" err="1" smtClean="0"/>
              <a:t>elevasi</a:t>
            </a:r>
            <a:r>
              <a:rPr lang="en-GB" dirty="0" smtClean="0"/>
              <a:t> </a:t>
            </a:r>
            <a:r>
              <a:rPr lang="en-GB" dirty="0" err="1" smtClean="0"/>
              <a:t>dasar</a:t>
            </a:r>
            <a:r>
              <a:rPr lang="en-GB" dirty="0" smtClean="0"/>
              <a:t> </a:t>
            </a:r>
            <a:r>
              <a:rPr lang="en-GB" dirty="0" err="1" smtClean="0"/>
              <a:t>laut</a:t>
            </a:r>
            <a:r>
              <a:rPr lang="en-GB" dirty="0" smtClean="0"/>
              <a:t> yang </a:t>
            </a:r>
            <a:r>
              <a:rPr lang="en-GB" dirty="0" err="1" smtClean="0"/>
              <a:t>merupakan</a:t>
            </a:r>
            <a:r>
              <a:rPr lang="en-GB" dirty="0" smtClean="0"/>
              <a:t> </a:t>
            </a:r>
            <a:r>
              <a:rPr lang="en-GB" dirty="0" err="1" smtClean="0"/>
              <a:t>bagian-bagian</a:t>
            </a:r>
            <a:r>
              <a:rPr lang="en-GB" dirty="0" smtClean="0"/>
              <a:t> </a:t>
            </a:r>
            <a:r>
              <a:rPr lang="en-GB" dirty="0" err="1" smtClean="0"/>
              <a:t>alamiah</a:t>
            </a:r>
            <a:r>
              <a:rPr lang="en-GB" dirty="0" smtClean="0"/>
              <a:t> </a:t>
            </a:r>
            <a:r>
              <a:rPr lang="en-GB" dirty="0" err="1" smtClean="0"/>
              <a:t>tepian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, </a:t>
            </a:r>
            <a:r>
              <a:rPr lang="en-GB" dirty="0" err="1" smtClean="0"/>
              <a:t>seperti</a:t>
            </a:r>
            <a:r>
              <a:rPr lang="en-GB" dirty="0" smtClean="0"/>
              <a:t> </a:t>
            </a:r>
            <a:r>
              <a:rPr lang="en-GB" dirty="0" err="1" smtClean="0"/>
              <a:t>pelataran</a:t>
            </a:r>
            <a:r>
              <a:rPr lang="en-GB" dirty="0" smtClean="0"/>
              <a:t>, </a:t>
            </a:r>
            <a:r>
              <a:rPr lang="en-GB" dirty="0" err="1" smtClean="0"/>
              <a:t>tanjakan</a:t>
            </a:r>
            <a:r>
              <a:rPr lang="en-GB" dirty="0" smtClean="0"/>
              <a:t>, </a:t>
            </a:r>
            <a:r>
              <a:rPr lang="en-GB" dirty="0" err="1" smtClean="0"/>
              <a:t>puncak</a:t>
            </a:r>
            <a:r>
              <a:rPr lang="en-GB" dirty="0" smtClean="0"/>
              <a:t>, </a:t>
            </a:r>
            <a:r>
              <a:rPr lang="en-GB" dirty="0" err="1" smtClean="0"/>
              <a:t>ketinggian</a:t>
            </a:r>
            <a:r>
              <a:rPr lang="en-GB" dirty="0" smtClean="0"/>
              <a:t> yang </a:t>
            </a:r>
            <a:r>
              <a:rPr lang="en-GB" dirty="0" err="1" smtClean="0"/>
              <a:t>datar</a:t>
            </a:r>
            <a:r>
              <a:rPr lang="en-GB" dirty="0" smtClean="0"/>
              <a:t>,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puncak</a:t>
            </a:r>
            <a:r>
              <a:rPr lang="en-GB" dirty="0" smtClean="0"/>
              <a:t> </a:t>
            </a:r>
            <a:r>
              <a:rPr lang="en-GB" dirty="0" err="1" smtClean="0"/>
              <a:t>gunung</a:t>
            </a:r>
            <a:r>
              <a:rPr lang="en-GB" dirty="0" smtClean="0"/>
              <a:t> yang </a:t>
            </a:r>
            <a:r>
              <a:rPr lang="en-GB" dirty="0" err="1" smtClean="0"/>
              <a:t>bulatnya</a:t>
            </a:r>
            <a:r>
              <a:rPr lang="en-GB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UNCLOS </a:t>
            </a:r>
            <a:r>
              <a:rPr lang="en-GB" dirty="0" err="1" smtClean="0"/>
              <a:t>merupakan</a:t>
            </a:r>
            <a:r>
              <a:rPr lang="en-GB" dirty="0" smtClean="0"/>
              <a:t> </a:t>
            </a:r>
            <a:r>
              <a:rPr lang="en-GB" dirty="0" err="1" smtClean="0"/>
              <a:t>konvensi</a:t>
            </a:r>
            <a:r>
              <a:rPr lang="en-GB" dirty="0" smtClean="0"/>
              <a:t> yang </a:t>
            </a:r>
            <a:r>
              <a:rPr lang="en-GB" dirty="0" err="1" smtClean="0"/>
              <a:t>dibuat</a:t>
            </a:r>
            <a:r>
              <a:rPr lang="en-GB" dirty="0" smtClean="0"/>
              <a:t> </a:t>
            </a:r>
            <a:r>
              <a:rPr lang="en-GB" dirty="0" err="1" smtClean="0"/>
              <a:t>melalui</a:t>
            </a:r>
            <a:r>
              <a:rPr lang="en-GB" dirty="0" smtClean="0"/>
              <a:t> </a:t>
            </a:r>
            <a:r>
              <a:rPr lang="en-GB" dirty="0" err="1" smtClean="0"/>
              <a:t>proses</a:t>
            </a:r>
            <a:r>
              <a:rPr lang="en-GB" dirty="0" smtClean="0"/>
              <a:t> yang </a:t>
            </a:r>
            <a:r>
              <a:rPr lang="en-GB" dirty="0" err="1" smtClean="0"/>
              <a:t>sangat</a:t>
            </a:r>
            <a:r>
              <a:rPr lang="en-GB" dirty="0" smtClean="0"/>
              <a:t> </a:t>
            </a:r>
            <a:r>
              <a:rPr lang="en-GB" dirty="0" err="1" smtClean="0"/>
              <a:t>kompromistis</a:t>
            </a:r>
            <a:r>
              <a:rPr lang="en-GB" dirty="0" smtClean="0"/>
              <a:t>. </a:t>
            </a:r>
            <a:r>
              <a:rPr lang="en-GB" dirty="0" err="1" smtClean="0"/>
              <a:t>Pengaturan</a:t>
            </a:r>
            <a:r>
              <a:rPr lang="en-GB" dirty="0" smtClean="0"/>
              <a:t> </a:t>
            </a:r>
            <a:r>
              <a:rPr lang="en-GB" dirty="0" err="1" smtClean="0"/>
              <a:t>dalam</a:t>
            </a:r>
            <a:r>
              <a:rPr lang="en-GB" dirty="0" smtClean="0"/>
              <a:t> </a:t>
            </a:r>
            <a:r>
              <a:rPr lang="en-GB" dirty="0" err="1" smtClean="0"/>
              <a:t>Pasal</a:t>
            </a:r>
            <a:r>
              <a:rPr lang="en-GB" dirty="0" smtClean="0"/>
              <a:t> 76 </a:t>
            </a:r>
            <a:r>
              <a:rPr lang="en-GB" dirty="0" err="1" smtClean="0"/>
              <a:t>ini</a:t>
            </a:r>
            <a:r>
              <a:rPr lang="en-GB" dirty="0" smtClean="0"/>
              <a:t> </a:t>
            </a:r>
            <a:r>
              <a:rPr lang="en-GB" dirty="0" err="1" smtClean="0"/>
              <a:t>sangat</a:t>
            </a:r>
            <a:r>
              <a:rPr lang="en-GB" dirty="0" smtClean="0"/>
              <a:t> </a:t>
            </a:r>
            <a:r>
              <a:rPr lang="en-GB" dirty="0" err="1" smtClean="0"/>
              <a:t>bersifat</a:t>
            </a:r>
            <a:r>
              <a:rPr lang="en-GB" dirty="0" smtClean="0"/>
              <a:t> </a:t>
            </a:r>
            <a:r>
              <a:rPr lang="en-GB" dirty="0" err="1" smtClean="0"/>
              <a:t>teknis</a:t>
            </a:r>
            <a:r>
              <a:rPr lang="en-GB" dirty="0" smtClean="0"/>
              <a:t>. </a:t>
            </a:r>
            <a:endParaRPr lang="en-US" dirty="0" smtClean="0"/>
          </a:p>
          <a:p>
            <a:r>
              <a:rPr lang="en-GB" dirty="0" err="1" smtClean="0"/>
              <a:t>Ketentuan</a:t>
            </a:r>
            <a:r>
              <a:rPr lang="en-GB" dirty="0" smtClean="0"/>
              <a:t> </a:t>
            </a:r>
            <a:r>
              <a:rPr lang="en-GB" dirty="0" err="1" smtClean="0"/>
              <a:t>Pasal</a:t>
            </a:r>
            <a:r>
              <a:rPr lang="en-GB" dirty="0" smtClean="0"/>
              <a:t> 76 </a:t>
            </a:r>
            <a:r>
              <a:rPr lang="en-GB" dirty="0" err="1" smtClean="0"/>
              <a:t>ayat</a:t>
            </a:r>
            <a:r>
              <a:rPr lang="en-GB" dirty="0" smtClean="0"/>
              <a:t> 4 (a) (</a:t>
            </a:r>
            <a:r>
              <a:rPr lang="en-GB" dirty="0" err="1" smtClean="0"/>
              <a:t>i</a:t>
            </a:r>
            <a:r>
              <a:rPr lang="en-GB" dirty="0" smtClean="0"/>
              <a:t>) </a:t>
            </a:r>
            <a:r>
              <a:rPr lang="en-GB" dirty="0" err="1" smtClean="0"/>
              <a:t>dan</a:t>
            </a:r>
            <a:r>
              <a:rPr lang="en-GB" dirty="0" smtClean="0"/>
              <a:t> (ii) </a:t>
            </a:r>
            <a:r>
              <a:rPr lang="en-GB" dirty="0" err="1" smtClean="0"/>
              <a:t>mengatur</a:t>
            </a:r>
            <a:r>
              <a:rPr lang="en-GB" dirty="0" smtClean="0"/>
              <a:t> </a:t>
            </a:r>
            <a:r>
              <a:rPr lang="en-GB" dirty="0" err="1" smtClean="0"/>
              <a:t>hal</a:t>
            </a:r>
            <a:r>
              <a:rPr lang="en-GB" dirty="0" smtClean="0"/>
              <a:t> yang </a:t>
            </a:r>
            <a:r>
              <a:rPr lang="en-GB" dirty="0" err="1" smtClean="0"/>
              <a:t>hampir</a:t>
            </a:r>
            <a:r>
              <a:rPr lang="en-GB" dirty="0" smtClean="0"/>
              <a:t> </a:t>
            </a:r>
            <a:r>
              <a:rPr lang="en-GB" dirty="0" err="1" smtClean="0"/>
              <a:t>sama</a:t>
            </a:r>
            <a:r>
              <a:rPr lang="en-GB" dirty="0" smtClean="0"/>
              <a:t>, </a:t>
            </a:r>
            <a:r>
              <a:rPr lang="en-GB" dirty="0" err="1" smtClean="0"/>
              <a:t>perbedaannya</a:t>
            </a:r>
            <a:r>
              <a:rPr lang="en-GB" dirty="0" smtClean="0"/>
              <a:t> </a:t>
            </a:r>
            <a:r>
              <a:rPr lang="en-GB" dirty="0" err="1" smtClean="0"/>
              <a:t>adalah</a:t>
            </a:r>
            <a:r>
              <a:rPr lang="en-GB" dirty="0" smtClean="0"/>
              <a:t>:</a:t>
            </a:r>
            <a:endParaRPr lang="en-US" dirty="0" smtClean="0"/>
          </a:p>
          <a:p>
            <a:r>
              <a:rPr lang="en-GB" dirty="0" err="1" smtClean="0"/>
              <a:t>Ayat</a:t>
            </a:r>
            <a:r>
              <a:rPr lang="en-GB" dirty="0" smtClean="0"/>
              <a:t> 4 (a) (</a:t>
            </a:r>
            <a:r>
              <a:rPr lang="en-GB" dirty="0" err="1" smtClean="0"/>
              <a:t>i</a:t>
            </a:r>
            <a:r>
              <a:rPr lang="en-GB" dirty="0" smtClean="0"/>
              <a:t>) </a:t>
            </a:r>
            <a:r>
              <a:rPr lang="en-GB" dirty="0" err="1" smtClean="0"/>
              <a:t>berdasarkan</a:t>
            </a:r>
            <a:r>
              <a:rPr lang="en-GB" dirty="0" smtClean="0"/>
              <a:t> </a:t>
            </a:r>
            <a:r>
              <a:rPr lang="en-GB" dirty="0" err="1" smtClean="0"/>
              <a:t>ketebalan</a:t>
            </a:r>
            <a:r>
              <a:rPr lang="en-GB" dirty="0" smtClean="0"/>
              <a:t> </a:t>
            </a:r>
            <a:r>
              <a:rPr lang="en-GB" dirty="0" err="1" smtClean="0"/>
              <a:t>sedimen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dirty="0" err="1" smtClean="0"/>
              <a:t>Ayat</a:t>
            </a:r>
            <a:r>
              <a:rPr lang="en-GB" dirty="0" smtClean="0"/>
              <a:t> 4 (a) (ii) </a:t>
            </a:r>
            <a:r>
              <a:rPr lang="en-GB" dirty="0" err="1" smtClean="0"/>
              <a:t>berdasarkan</a:t>
            </a:r>
            <a:r>
              <a:rPr lang="en-GB" dirty="0" smtClean="0"/>
              <a:t> </a:t>
            </a:r>
            <a:r>
              <a:rPr lang="en-GB" dirty="0" err="1" smtClean="0"/>
              <a:t>jarak</a:t>
            </a:r>
            <a:r>
              <a:rPr lang="en-GB" dirty="0" smtClean="0"/>
              <a:t> 60 mil.</a:t>
            </a:r>
            <a:endParaRPr lang="en-US" dirty="0" smtClean="0"/>
          </a:p>
          <a:p>
            <a:r>
              <a:rPr lang="en-GB" dirty="0" err="1" smtClean="0"/>
              <a:t>Kedua</a:t>
            </a:r>
            <a:r>
              <a:rPr lang="en-GB" dirty="0" smtClean="0"/>
              <a:t> </a:t>
            </a:r>
            <a:r>
              <a:rPr lang="en-GB" dirty="0" err="1" smtClean="0"/>
              <a:t>ketentuan</a:t>
            </a:r>
            <a:r>
              <a:rPr lang="en-GB" dirty="0" smtClean="0"/>
              <a:t> </a:t>
            </a:r>
            <a:r>
              <a:rPr lang="en-GB" dirty="0" err="1" smtClean="0"/>
              <a:t>ini</a:t>
            </a:r>
            <a:r>
              <a:rPr lang="en-GB" dirty="0" smtClean="0"/>
              <a:t> </a:t>
            </a:r>
            <a:r>
              <a:rPr lang="en-GB" dirty="0" err="1" smtClean="0"/>
              <a:t>merupakan</a:t>
            </a:r>
            <a:r>
              <a:rPr lang="en-GB" dirty="0" smtClean="0"/>
              <a:t> </a:t>
            </a:r>
            <a:r>
              <a:rPr lang="en-GB" dirty="0" err="1" smtClean="0"/>
              <a:t>pilihan</a:t>
            </a:r>
            <a:r>
              <a:rPr lang="en-GB" dirty="0" smtClean="0"/>
              <a:t> </a:t>
            </a:r>
            <a:r>
              <a:rPr lang="en-GB" dirty="0" err="1" smtClean="0"/>
              <a:t>bagi</a:t>
            </a:r>
            <a:r>
              <a:rPr lang="en-GB" dirty="0" smtClean="0"/>
              <a:t> </a:t>
            </a:r>
            <a:r>
              <a:rPr lang="en-GB" dirty="0" err="1" smtClean="0"/>
              <a:t>suatu</a:t>
            </a:r>
            <a:r>
              <a:rPr lang="en-GB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. Negara </a:t>
            </a:r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memilih</a:t>
            </a:r>
            <a:r>
              <a:rPr lang="en-GB" dirty="0" smtClean="0"/>
              <a:t> </a:t>
            </a:r>
            <a:r>
              <a:rPr lang="en-GB" dirty="0" err="1" smtClean="0"/>
              <a:t>aturan</a:t>
            </a:r>
            <a:r>
              <a:rPr lang="en-GB" dirty="0" smtClean="0"/>
              <a:t> yang paling </a:t>
            </a:r>
            <a:r>
              <a:rPr lang="en-GB" dirty="0" err="1" smtClean="0"/>
              <a:t>menguntungkan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dirty="0" err="1" smtClean="0"/>
              <a:t>Jarak</a:t>
            </a:r>
            <a:r>
              <a:rPr lang="en-GB" dirty="0" smtClean="0"/>
              <a:t> 60 mil yang </a:t>
            </a:r>
            <a:r>
              <a:rPr lang="en-GB" dirty="0" err="1" smtClean="0"/>
              <a:t>terdapat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</a:t>
            </a:r>
            <a:r>
              <a:rPr lang="en-GB" dirty="0" err="1" smtClean="0"/>
              <a:t>Ayat</a:t>
            </a:r>
            <a:r>
              <a:rPr lang="en-GB" dirty="0" smtClean="0"/>
              <a:t> 4 (a) (ii) </a:t>
            </a:r>
            <a:r>
              <a:rPr lang="en-GB" dirty="0" err="1" smtClean="0"/>
              <a:t>berbeda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60 mil yang </a:t>
            </a:r>
            <a:r>
              <a:rPr lang="en-GB" dirty="0" err="1" smtClean="0"/>
              <a:t>dimaksud</a:t>
            </a:r>
            <a:r>
              <a:rPr lang="en-GB" dirty="0" smtClean="0"/>
              <a:t> </a:t>
            </a:r>
            <a:r>
              <a:rPr lang="en-GB" dirty="0" err="1" smtClean="0"/>
              <a:t>dalam</a:t>
            </a:r>
            <a:r>
              <a:rPr lang="en-GB" dirty="0" smtClean="0"/>
              <a:t> </a:t>
            </a:r>
            <a:r>
              <a:rPr lang="en-GB" dirty="0" err="1" smtClean="0"/>
              <a:t>ayat</a:t>
            </a:r>
            <a:r>
              <a:rPr lang="en-GB" dirty="0" smtClean="0"/>
              <a:t> 7. </a:t>
            </a:r>
            <a:endParaRPr lang="en-US" dirty="0" smtClean="0"/>
          </a:p>
          <a:p>
            <a:r>
              <a:rPr lang="en-GB" dirty="0" err="1" smtClean="0"/>
              <a:t>Ayat</a:t>
            </a:r>
            <a:r>
              <a:rPr lang="en-GB" dirty="0" smtClean="0"/>
              <a:t> 4 (a) (ii): 60 mil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menetapkan</a:t>
            </a:r>
            <a:r>
              <a:rPr lang="en-GB" dirty="0" smtClean="0"/>
              <a:t> </a:t>
            </a:r>
            <a:r>
              <a:rPr lang="en-GB" dirty="0" err="1" smtClean="0"/>
              <a:t>pinggiran</a:t>
            </a:r>
            <a:r>
              <a:rPr lang="en-GB" dirty="0" smtClean="0"/>
              <a:t> </a:t>
            </a:r>
            <a:r>
              <a:rPr lang="en-GB" dirty="0" err="1" smtClean="0"/>
              <a:t>terluar</a:t>
            </a:r>
            <a:r>
              <a:rPr lang="en-GB" dirty="0" smtClean="0"/>
              <a:t> </a:t>
            </a:r>
            <a:r>
              <a:rPr lang="en-GB" dirty="0" err="1" smtClean="0"/>
              <a:t>tepian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dirty="0" err="1" smtClean="0"/>
              <a:t>Ayat</a:t>
            </a:r>
            <a:r>
              <a:rPr lang="en-GB" dirty="0" smtClean="0"/>
              <a:t> 7 : 60 mil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menetapkan</a:t>
            </a:r>
            <a:r>
              <a:rPr lang="en-GB" dirty="0" smtClean="0"/>
              <a:t> </a:t>
            </a:r>
            <a:r>
              <a:rPr lang="en-GB" dirty="0" err="1" smtClean="0"/>
              <a:t>batas</a:t>
            </a:r>
            <a:r>
              <a:rPr lang="en-GB" dirty="0" smtClean="0"/>
              <a:t> </a:t>
            </a:r>
            <a:r>
              <a:rPr lang="en-GB" dirty="0" err="1" smtClean="0"/>
              <a:t>terluar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Yurisdiksi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85000" lnSpcReduction="10000"/>
          </a:bodyPr>
          <a:lstStyle/>
          <a:p>
            <a:r>
              <a:rPr lang="en-GB" dirty="0" err="1" smtClean="0"/>
              <a:t>Pasal</a:t>
            </a:r>
            <a:r>
              <a:rPr lang="en-GB" dirty="0" smtClean="0"/>
              <a:t> 2 </a:t>
            </a:r>
            <a:r>
              <a:rPr lang="en-GB" dirty="0" err="1" smtClean="0"/>
              <a:t>ayat</a:t>
            </a:r>
            <a:r>
              <a:rPr lang="en-GB" dirty="0" smtClean="0"/>
              <a:t> (1)</a:t>
            </a:r>
            <a:endParaRPr lang="en-US" dirty="0" smtClean="0"/>
          </a:p>
          <a:p>
            <a:r>
              <a:rPr lang="en-GB" dirty="0" smtClean="0"/>
              <a:t>Negara </a:t>
            </a:r>
            <a:r>
              <a:rPr lang="en-GB" dirty="0" err="1" smtClean="0"/>
              <a:t>pantai</a:t>
            </a:r>
            <a:r>
              <a:rPr lang="en-GB" dirty="0" smtClean="0"/>
              <a:t> </a:t>
            </a:r>
            <a:r>
              <a:rPr lang="en-GB" dirty="0" err="1" smtClean="0"/>
              <a:t>memiliki</a:t>
            </a:r>
            <a:r>
              <a:rPr lang="en-GB" dirty="0" smtClean="0"/>
              <a:t> </a:t>
            </a:r>
            <a:r>
              <a:rPr lang="en-GB" dirty="0" err="1" smtClean="0"/>
              <a:t>hak</a:t>
            </a:r>
            <a:r>
              <a:rPr lang="en-GB" dirty="0" smtClean="0"/>
              <a:t> </a:t>
            </a:r>
            <a:r>
              <a:rPr lang="en-GB" dirty="0" err="1" smtClean="0"/>
              <a:t>berdaulat</a:t>
            </a:r>
            <a:r>
              <a:rPr lang="en-GB" dirty="0" smtClean="0"/>
              <a:t>  </a:t>
            </a:r>
            <a:r>
              <a:rPr lang="en-GB" dirty="0" err="1" smtClean="0"/>
              <a:t>atas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tujuan</a:t>
            </a:r>
            <a:r>
              <a:rPr lang="en-GB" dirty="0" smtClean="0"/>
              <a:t> </a:t>
            </a:r>
            <a:r>
              <a:rPr lang="en-GB" dirty="0" err="1" smtClean="0"/>
              <a:t>mengeksporasi</a:t>
            </a:r>
            <a:r>
              <a:rPr lang="en-GB" dirty="0" smtClean="0"/>
              <a:t> </a:t>
            </a:r>
            <a:r>
              <a:rPr lang="en-GB" dirty="0" err="1" smtClean="0"/>
              <a:t>wilayah</a:t>
            </a:r>
            <a:r>
              <a:rPr lang="en-GB" dirty="0" smtClean="0"/>
              <a:t> </a:t>
            </a:r>
            <a:r>
              <a:rPr lang="en-GB" dirty="0" err="1" smtClean="0"/>
              <a:t>tersebut</a:t>
            </a:r>
            <a:r>
              <a:rPr lang="en-GB" dirty="0" smtClean="0"/>
              <a:t> </a:t>
            </a:r>
            <a:r>
              <a:rPr lang="en-GB" dirty="0" err="1" smtClean="0"/>
              <a:t>serta</a:t>
            </a:r>
            <a:r>
              <a:rPr lang="en-GB" dirty="0" smtClean="0"/>
              <a:t> </a:t>
            </a:r>
            <a:r>
              <a:rPr lang="en-GB" dirty="0" err="1" smtClean="0"/>
              <a:t>sumber</a:t>
            </a:r>
            <a:r>
              <a:rPr lang="en-GB" dirty="0" smtClean="0"/>
              <a:t> </a:t>
            </a:r>
            <a:r>
              <a:rPr lang="en-GB" dirty="0" err="1" smtClean="0"/>
              <a:t>kekayaan</a:t>
            </a:r>
            <a:r>
              <a:rPr lang="en-GB" dirty="0" smtClean="0"/>
              <a:t> </a:t>
            </a:r>
            <a:r>
              <a:rPr lang="en-GB" dirty="0" err="1" smtClean="0"/>
              <a:t>alam</a:t>
            </a:r>
            <a:r>
              <a:rPr lang="en-GB" dirty="0" smtClean="0"/>
              <a:t> yang </a:t>
            </a:r>
            <a:r>
              <a:rPr lang="en-GB" dirty="0" err="1" smtClean="0"/>
              <a:t>ada</a:t>
            </a:r>
            <a:r>
              <a:rPr lang="en-GB" dirty="0" smtClean="0"/>
              <a:t> </a:t>
            </a:r>
            <a:r>
              <a:rPr lang="en-GB" dirty="0" err="1" smtClean="0"/>
              <a:t>didalamnya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dirty="0" err="1" smtClean="0"/>
              <a:t>Pasal</a:t>
            </a:r>
            <a:r>
              <a:rPr lang="en-GB" dirty="0" smtClean="0"/>
              <a:t> 77 </a:t>
            </a:r>
            <a:r>
              <a:rPr lang="en-GB" dirty="0" err="1" smtClean="0"/>
              <a:t>ayat</a:t>
            </a:r>
            <a:r>
              <a:rPr lang="en-GB" dirty="0" smtClean="0"/>
              <a:t> (1)</a:t>
            </a:r>
            <a:endParaRPr lang="en-US" dirty="0" smtClean="0"/>
          </a:p>
          <a:p>
            <a:pPr>
              <a:buNone/>
            </a:pPr>
            <a:r>
              <a:rPr lang="en-GB" dirty="0" smtClean="0"/>
              <a:t>Negara </a:t>
            </a:r>
            <a:r>
              <a:rPr lang="en-GB" dirty="0" err="1" smtClean="0"/>
              <a:t>pantai</a:t>
            </a:r>
            <a:r>
              <a:rPr lang="en-GB" dirty="0" smtClean="0"/>
              <a:t> </a:t>
            </a:r>
            <a:r>
              <a:rPr lang="en-GB" dirty="0" err="1" smtClean="0"/>
              <a:t>menjalankan</a:t>
            </a:r>
            <a:r>
              <a:rPr lang="en-GB" dirty="0" smtClean="0"/>
              <a:t> </a:t>
            </a:r>
            <a:r>
              <a:rPr lang="en-GB" dirty="0" err="1" smtClean="0"/>
              <a:t>hak</a:t>
            </a:r>
            <a:r>
              <a:rPr lang="en-GB" dirty="0" smtClean="0"/>
              <a:t> </a:t>
            </a:r>
            <a:r>
              <a:rPr lang="en-GB" dirty="0" err="1" smtClean="0"/>
              <a:t>berdaulat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tujuan</a:t>
            </a:r>
            <a:r>
              <a:rPr lang="en-GB" dirty="0" smtClean="0"/>
              <a:t> </a:t>
            </a:r>
            <a:r>
              <a:rPr lang="en-GB" dirty="0" err="1" smtClean="0"/>
              <a:t>mengeksplorasi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mengeksploitasi</a:t>
            </a:r>
            <a:r>
              <a:rPr lang="en-GB" dirty="0" smtClean="0"/>
              <a:t> </a:t>
            </a:r>
            <a:r>
              <a:rPr lang="en-GB" dirty="0" err="1" smtClean="0"/>
              <a:t>sumber</a:t>
            </a:r>
            <a:r>
              <a:rPr lang="en-GB" dirty="0" smtClean="0"/>
              <a:t> </a:t>
            </a:r>
            <a:r>
              <a:rPr lang="en-GB" dirty="0" err="1" smtClean="0"/>
              <a:t>kekayaan</a:t>
            </a:r>
            <a:r>
              <a:rPr lang="en-GB" dirty="0" smtClean="0"/>
              <a:t> </a:t>
            </a:r>
            <a:r>
              <a:rPr lang="en-GB" dirty="0" err="1" smtClean="0"/>
              <a:t>alamnya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dirty="0" err="1" smtClean="0"/>
              <a:t>Pasal</a:t>
            </a:r>
            <a:r>
              <a:rPr lang="en-GB" dirty="0" smtClean="0"/>
              <a:t> 2</a:t>
            </a:r>
            <a:endParaRPr lang="en-US" dirty="0" smtClean="0"/>
          </a:p>
          <a:p>
            <a:pPr>
              <a:buNone/>
            </a:pPr>
            <a:r>
              <a:rPr lang="en-GB" dirty="0" err="1" smtClean="0"/>
              <a:t>Penguasaan</a:t>
            </a:r>
            <a:r>
              <a:rPr lang="en-GB" dirty="0" smtClean="0"/>
              <a:t> </a:t>
            </a:r>
            <a:r>
              <a:rPr lang="en-GB" dirty="0" err="1" smtClean="0"/>
              <a:t>penuh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hak</a:t>
            </a:r>
            <a:r>
              <a:rPr lang="en-GB" dirty="0" smtClean="0"/>
              <a:t> </a:t>
            </a:r>
            <a:r>
              <a:rPr lang="en-GB" dirty="0" err="1" smtClean="0"/>
              <a:t>eksklusif</a:t>
            </a:r>
            <a:r>
              <a:rPr lang="en-GB" dirty="0" smtClean="0"/>
              <a:t> </a:t>
            </a:r>
            <a:r>
              <a:rPr lang="en-GB" dirty="0" err="1" smtClean="0"/>
              <a:t>atas</a:t>
            </a:r>
            <a:r>
              <a:rPr lang="en-GB" dirty="0" smtClean="0"/>
              <a:t> </a:t>
            </a:r>
            <a:r>
              <a:rPr lang="en-GB" dirty="0" err="1" smtClean="0"/>
              <a:t>kekayaan</a:t>
            </a:r>
            <a:r>
              <a:rPr lang="en-GB" dirty="0" smtClean="0"/>
              <a:t> </a:t>
            </a:r>
            <a:r>
              <a:rPr lang="en-GB" dirty="0" err="1" smtClean="0"/>
              <a:t>alam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Indonesia </a:t>
            </a:r>
            <a:r>
              <a:rPr lang="en-GB" dirty="0" err="1" smtClean="0"/>
              <a:t>serta</a:t>
            </a:r>
            <a:r>
              <a:rPr lang="en-GB" dirty="0" smtClean="0"/>
              <a:t> </a:t>
            </a:r>
            <a:r>
              <a:rPr lang="en-GB" dirty="0" err="1" smtClean="0"/>
              <a:t>pemilikannya</a:t>
            </a:r>
            <a:r>
              <a:rPr lang="en-GB" dirty="0" smtClean="0"/>
              <a:t> </a:t>
            </a:r>
            <a:r>
              <a:rPr lang="en-GB" dirty="0" err="1" smtClean="0"/>
              <a:t>ada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Hak-hak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Pasal</a:t>
            </a:r>
            <a:r>
              <a:rPr lang="en-GB" dirty="0" smtClean="0"/>
              <a:t> 2</a:t>
            </a:r>
            <a:endParaRPr lang="en-US" dirty="0" smtClean="0"/>
          </a:p>
          <a:p>
            <a:r>
              <a:rPr lang="en-GB" dirty="0" smtClean="0"/>
              <a:t>Negara </a:t>
            </a:r>
            <a:r>
              <a:rPr lang="en-GB" dirty="0" err="1" smtClean="0"/>
              <a:t>pantai</a:t>
            </a:r>
            <a:r>
              <a:rPr lang="en-GB" dirty="0" smtClean="0"/>
              <a:t> </a:t>
            </a:r>
            <a:r>
              <a:rPr lang="en-GB" dirty="0" err="1" smtClean="0"/>
              <a:t>berhak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mengeksplorasi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serta</a:t>
            </a:r>
            <a:r>
              <a:rPr lang="en-GB" dirty="0" smtClean="0"/>
              <a:t> </a:t>
            </a:r>
            <a:r>
              <a:rPr lang="en-GB" dirty="0" err="1" smtClean="0"/>
              <a:t>kekayaan</a:t>
            </a:r>
            <a:r>
              <a:rPr lang="en-GB" dirty="0" smtClean="0"/>
              <a:t> </a:t>
            </a:r>
            <a:r>
              <a:rPr lang="en-GB" dirty="0" err="1" smtClean="0"/>
              <a:t>alam</a:t>
            </a:r>
            <a:r>
              <a:rPr lang="en-GB" dirty="0" smtClean="0"/>
              <a:t> </a:t>
            </a:r>
            <a:r>
              <a:rPr lang="en-GB" dirty="0" err="1" smtClean="0"/>
              <a:t>didalamnya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dirty="0" err="1" smtClean="0"/>
              <a:t>Pasal</a:t>
            </a:r>
            <a:r>
              <a:rPr lang="en-GB" dirty="0" smtClean="0"/>
              <a:t> 4</a:t>
            </a:r>
            <a:endParaRPr lang="en-US" dirty="0" smtClean="0"/>
          </a:p>
          <a:p>
            <a:r>
              <a:rPr lang="en-GB" dirty="0" smtClean="0"/>
              <a:t>Negara </a:t>
            </a:r>
            <a:r>
              <a:rPr lang="en-GB" dirty="0" err="1" smtClean="0"/>
              <a:t>pantai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boleh</a:t>
            </a:r>
            <a:r>
              <a:rPr lang="en-GB" dirty="0" smtClean="0"/>
              <a:t> </a:t>
            </a:r>
            <a:r>
              <a:rPr lang="en-GB" dirty="0" err="1" smtClean="0"/>
              <a:t>melarang</a:t>
            </a:r>
            <a:r>
              <a:rPr lang="en-GB" dirty="0" smtClean="0"/>
              <a:t> </a:t>
            </a:r>
            <a:r>
              <a:rPr lang="en-GB" dirty="0" err="1" smtClean="0"/>
              <a:t>pemasangan</a:t>
            </a:r>
            <a:r>
              <a:rPr lang="en-GB" dirty="0" smtClean="0"/>
              <a:t> </a:t>
            </a:r>
            <a:r>
              <a:rPr lang="en-GB" dirty="0" err="1" smtClean="0"/>
              <a:t>kabel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pipa</a:t>
            </a:r>
            <a:r>
              <a:rPr lang="en-GB" dirty="0" smtClean="0"/>
              <a:t> </a:t>
            </a:r>
            <a:r>
              <a:rPr lang="en-GB" dirty="0" err="1" smtClean="0"/>
              <a:t>bawah</a:t>
            </a:r>
            <a:r>
              <a:rPr lang="en-GB" dirty="0" smtClean="0"/>
              <a:t> </a:t>
            </a:r>
            <a:r>
              <a:rPr lang="en-GB" dirty="0" err="1" smtClean="0"/>
              <a:t>laut</a:t>
            </a:r>
            <a:r>
              <a:rPr lang="en-GB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>
            <a:normAutofit fontScale="77500" lnSpcReduction="20000"/>
          </a:bodyPr>
          <a:lstStyle/>
          <a:p>
            <a:r>
              <a:rPr lang="en-GB" dirty="0" err="1" smtClean="0"/>
              <a:t>Pasal</a:t>
            </a:r>
            <a:r>
              <a:rPr lang="en-GB" dirty="0" smtClean="0"/>
              <a:t> 77 </a:t>
            </a:r>
            <a:r>
              <a:rPr lang="en-GB" dirty="0" err="1" smtClean="0"/>
              <a:t>ayat</a:t>
            </a:r>
            <a:r>
              <a:rPr lang="en-GB" dirty="0" smtClean="0"/>
              <a:t> (1)</a:t>
            </a:r>
            <a:endParaRPr lang="en-US" dirty="0" smtClean="0"/>
          </a:p>
          <a:p>
            <a:pPr>
              <a:buNone/>
            </a:pPr>
            <a:r>
              <a:rPr lang="en-GB" dirty="0" smtClean="0"/>
              <a:t>Negara </a:t>
            </a:r>
            <a:r>
              <a:rPr lang="en-GB" dirty="0" err="1" smtClean="0"/>
              <a:t>pantai</a:t>
            </a:r>
            <a:r>
              <a:rPr lang="en-GB" dirty="0" smtClean="0"/>
              <a:t> </a:t>
            </a:r>
            <a:r>
              <a:rPr lang="en-GB" dirty="0" err="1" smtClean="0"/>
              <a:t>berhak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mengeksplorasi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mengeksploitasi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dirty="0" err="1" smtClean="0"/>
              <a:t>Pasal</a:t>
            </a:r>
            <a:r>
              <a:rPr lang="en-GB" dirty="0" smtClean="0"/>
              <a:t> 79 </a:t>
            </a:r>
            <a:r>
              <a:rPr lang="en-GB" dirty="0" err="1" smtClean="0"/>
              <a:t>ayat</a:t>
            </a:r>
            <a:r>
              <a:rPr lang="en-GB" dirty="0" smtClean="0"/>
              <a:t> (1)</a:t>
            </a:r>
            <a:endParaRPr lang="en-US" dirty="0" smtClean="0"/>
          </a:p>
          <a:p>
            <a:pPr>
              <a:buNone/>
            </a:pPr>
            <a:r>
              <a:rPr lang="en-GB" dirty="0" err="1" smtClean="0"/>
              <a:t>Semua</a:t>
            </a:r>
            <a:r>
              <a:rPr lang="en-GB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 </a:t>
            </a:r>
            <a:r>
              <a:rPr lang="en-GB" dirty="0" err="1" smtClean="0"/>
              <a:t>berhak</a:t>
            </a:r>
            <a:r>
              <a:rPr lang="en-GB" dirty="0" smtClean="0"/>
              <a:t> </a:t>
            </a:r>
            <a:r>
              <a:rPr lang="en-GB" dirty="0" err="1" smtClean="0"/>
              <a:t>meletakkan</a:t>
            </a:r>
            <a:r>
              <a:rPr lang="en-GB" dirty="0" smtClean="0"/>
              <a:t> </a:t>
            </a:r>
            <a:r>
              <a:rPr lang="en-GB" dirty="0" err="1" smtClean="0"/>
              <a:t>kabel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pipa</a:t>
            </a:r>
            <a:r>
              <a:rPr lang="en-GB" dirty="0" smtClean="0"/>
              <a:t> </a:t>
            </a:r>
            <a:r>
              <a:rPr lang="en-GB" dirty="0" err="1" smtClean="0"/>
              <a:t>bawah</a:t>
            </a:r>
            <a:r>
              <a:rPr lang="en-GB" dirty="0" smtClean="0"/>
              <a:t> </a:t>
            </a:r>
            <a:r>
              <a:rPr lang="en-GB" dirty="0" err="1" smtClean="0"/>
              <a:t>laut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dirty="0" err="1" smtClean="0"/>
              <a:t>Pasal</a:t>
            </a:r>
            <a:r>
              <a:rPr lang="en-GB" dirty="0" smtClean="0"/>
              <a:t> 79 </a:t>
            </a:r>
            <a:r>
              <a:rPr lang="en-GB" dirty="0" err="1" smtClean="0"/>
              <a:t>ayat</a:t>
            </a:r>
            <a:r>
              <a:rPr lang="en-GB" dirty="0" smtClean="0"/>
              <a:t> (4)</a:t>
            </a:r>
            <a:endParaRPr lang="en-US" dirty="0" smtClean="0"/>
          </a:p>
          <a:p>
            <a:pPr>
              <a:buNone/>
            </a:pPr>
            <a:r>
              <a:rPr lang="en-GB" dirty="0" smtClean="0"/>
              <a:t>Negara </a:t>
            </a:r>
            <a:r>
              <a:rPr lang="en-GB" dirty="0" err="1" smtClean="0"/>
              <a:t>pantai</a:t>
            </a:r>
            <a:r>
              <a:rPr lang="en-GB" dirty="0" smtClean="0"/>
              <a:t> </a:t>
            </a:r>
            <a:r>
              <a:rPr lang="en-GB" dirty="0" err="1" smtClean="0"/>
              <a:t>berhak</a:t>
            </a:r>
            <a:r>
              <a:rPr lang="en-GB" dirty="0" smtClean="0"/>
              <a:t> </a:t>
            </a:r>
            <a:r>
              <a:rPr lang="en-GB" dirty="0" err="1" smtClean="0"/>
              <a:t>menetapkan</a:t>
            </a:r>
            <a:r>
              <a:rPr lang="en-GB" dirty="0" smtClean="0"/>
              <a:t> </a:t>
            </a:r>
            <a:r>
              <a:rPr lang="en-GB" dirty="0" err="1" smtClean="0"/>
              <a:t>persyaratan</a:t>
            </a:r>
            <a:r>
              <a:rPr lang="en-GB" dirty="0" smtClean="0"/>
              <a:t> </a:t>
            </a:r>
            <a:r>
              <a:rPr lang="en-GB" dirty="0" err="1" smtClean="0"/>
              <a:t>bagi</a:t>
            </a:r>
            <a:r>
              <a:rPr lang="en-GB" dirty="0" smtClean="0"/>
              <a:t> </a:t>
            </a:r>
            <a:r>
              <a:rPr lang="en-GB" dirty="0" err="1" smtClean="0"/>
              <a:t>kabel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pipa</a:t>
            </a:r>
            <a:r>
              <a:rPr lang="en-GB" dirty="0" smtClean="0"/>
              <a:t> yang </a:t>
            </a:r>
            <a:r>
              <a:rPr lang="en-GB" dirty="0" err="1" smtClean="0"/>
              <a:t>memasuki</a:t>
            </a:r>
            <a:r>
              <a:rPr lang="en-GB" dirty="0" smtClean="0"/>
              <a:t> </a:t>
            </a:r>
            <a:r>
              <a:rPr lang="en-GB" dirty="0" err="1" smtClean="0"/>
              <a:t>wilayah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laut</a:t>
            </a:r>
            <a:r>
              <a:rPr lang="en-GB" dirty="0" smtClean="0"/>
              <a:t> </a:t>
            </a:r>
            <a:r>
              <a:rPr lang="en-GB" dirty="0" err="1" smtClean="0"/>
              <a:t>teritorialnya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dirty="0" err="1" smtClean="0"/>
              <a:t>Pasal</a:t>
            </a:r>
            <a:r>
              <a:rPr lang="en-GB" dirty="0" smtClean="0"/>
              <a:t> 80</a:t>
            </a:r>
            <a:endParaRPr lang="en-US" dirty="0" smtClean="0"/>
          </a:p>
          <a:p>
            <a:pPr>
              <a:buNone/>
            </a:pPr>
            <a:r>
              <a:rPr lang="en-GB" dirty="0" err="1" smtClean="0"/>
              <a:t>Pasal</a:t>
            </a:r>
            <a:r>
              <a:rPr lang="en-GB" dirty="0" smtClean="0"/>
              <a:t> 60 </a:t>
            </a:r>
            <a:r>
              <a:rPr lang="en-GB" dirty="0" err="1" smtClean="0"/>
              <a:t>berlaku</a:t>
            </a:r>
            <a:r>
              <a:rPr lang="en-GB" dirty="0" smtClean="0"/>
              <a:t> mutatis mutandis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pulau</a:t>
            </a:r>
            <a:r>
              <a:rPr lang="en-GB" dirty="0" smtClean="0"/>
              <a:t> </a:t>
            </a:r>
            <a:r>
              <a:rPr lang="en-GB" dirty="0" err="1" smtClean="0"/>
              <a:t>buatan</a:t>
            </a:r>
            <a:r>
              <a:rPr lang="en-GB" dirty="0" smtClean="0"/>
              <a:t>, </a:t>
            </a:r>
            <a:r>
              <a:rPr lang="en-GB" dirty="0" err="1" smtClean="0"/>
              <a:t>instalasi</a:t>
            </a:r>
            <a:r>
              <a:rPr lang="en-GB" dirty="0" smtClean="0"/>
              <a:t>,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bangunan</a:t>
            </a:r>
            <a:r>
              <a:rPr lang="en-GB" dirty="0" smtClean="0"/>
              <a:t> </a:t>
            </a:r>
            <a:r>
              <a:rPr lang="en-GB" dirty="0" err="1" smtClean="0"/>
              <a:t>diatas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dirty="0" err="1" smtClean="0"/>
              <a:t>Pasal</a:t>
            </a:r>
            <a:r>
              <a:rPr lang="en-GB" dirty="0" smtClean="0"/>
              <a:t> 81</a:t>
            </a:r>
            <a:endParaRPr lang="en-US" dirty="0" smtClean="0"/>
          </a:p>
          <a:p>
            <a:pPr>
              <a:buNone/>
            </a:pPr>
            <a:r>
              <a:rPr lang="en-GB" dirty="0" smtClean="0"/>
              <a:t>Negara </a:t>
            </a:r>
            <a:r>
              <a:rPr lang="en-GB" dirty="0" err="1" smtClean="0"/>
              <a:t>pantai</a:t>
            </a:r>
            <a:r>
              <a:rPr lang="en-GB" dirty="0" smtClean="0"/>
              <a:t> </a:t>
            </a:r>
            <a:r>
              <a:rPr lang="en-GB" dirty="0" err="1" smtClean="0"/>
              <a:t>berhak</a:t>
            </a:r>
            <a:r>
              <a:rPr lang="en-GB" dirty="0" smtClean="0"/>
              <a:t> </a:t>
            </a:r>
            <a:r>
              <a:rPr lang="en-GB" dirty="0" err="1" smtClean="0"/>
              <a:t>mengizinkan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mengatur</a:t>
            </a:r>
            <a:r>
              <a:rPr lang="en-GB" dirty="0" smtClean="0"/>
              <a:t> </a:t>
            </a:r>
            <a:r>
              <a:rPr lang="en-GB" dirty="0" err="1" smtClean="0"/>
              <a:t>pemboran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segala</a:t>
            </a:r>
            <a:r>
              <a:rPr lang="en-GB" dirty="0" smtClean="0"/>
              <a:t> </a:t>
            </a:r>
            <a:r>
              <a:rPr lang="en-GB" dirty="0" err="1" smtClean="0"/>
              <a:t>keperluan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dirty="0" err="1" smtClean="0"/>
              <a:t>Pasal</a:t>
            </a:r>
            <a:r>
              <a:rPr lang="en-GB" dirty="0" smtClean="0"/>
              <a:t> 85</a:t>
            </a:r>
            <a:endParaRPr lang="en-US" dirty="0" smtClean="0"/>
          </a:p>
          <a:p>
            <a:pPr>
              <a:buNone/>
            </a:pPr>
            <a:r>
              <a:rPr lang="en-GB" dirty="0" err="1" smtClean="0"/>
              <a:t>Hak</a:t>
            </a:r>
            <a:r>
              <a:rPr lang="en-GB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 </a:t>
            </a:r>
            <a:r>
              <a:rPr lang="en-GB" dirty="0" err="1" smtClean="0"/>
              <a:t>pantai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menggali</a:t>
            </a:r>
            <a:r>
              <a:rPr lang="en-GB" dirty="0" smtClean="0"/>
              <a:t> </a:t>
            </a:r>
            <a:r>
              <a:rPr lang="en-GB" dirty="0" err="1" smtClean="0"/>
              <a:t>terowongan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324600"/>
          </a:xfrm>
        </p:spPr>
        <p:txBody>
          <a:bodyPr>
            <a:normAutofit fontScale="77500" lnSpcReduction="20000"/>
          </a:bodyPr>
          <a:lstStyle/>
          <a:p>
            <a:r>
              <a:rPr lang="en-GB" dirty="0" err="1" smtClean="0"/>
              <a:t>Pasal</a:t>
            </a:r>
            <a:r>
              <a:rPr lang="en-GB" dirty="0" smtClean="0"/>
              <a:t> 2</a:t>
            </a:r>
            <a:endParaRPr lang="en-US" dirty="0" smtClean="0"/>
          </a:p>
          <a:p>
            <a:r>
              <a:rPr lang="en-GB" dirty="0" err="1" smtClean="0"/>
              <a:t>Penguasaan</a:t>
            </a:r>
            <a:r>
              <a:rPr lang="en-GB" dirty="0" smtClean="0"/>
              <a:t> </a:t>
            </a:r>
            <a:r>
              <a:rPr lang="en-GB" dirty="0" err="1" smtClean="0"/>
              <a:t>penuh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hak</a:t>
            </a:r>
            <a:r>
              <a:rPr lang="en-GB" dirty="0" smtClean="0"/>
              <a:t> </a:t>
            </a:r>
            <a:r>
              <a:rPr lang="en-GB" dirty="0" err="1" smtClean="0"/>
              <a:t>eksklusif</a:t>
            </a:r>
            <a:r>
              <a:rPr lang="en-GB" dirty="0" smtClean="0"/>
              <a:t> </a:t>
            </a:r>
            <a:r>
              <a:rPr lang="en-GB" dirty="0" err="1" smtClean="0"/>
              <a:t>atas</a:t>
            </a:r>
            <a:r>
              <a:rPr lang="en-GB" dirty="0" smtClean="0"/>
              <a:t> </a:t>
            </a:r>
            <a:r>
              <a:rPr lang="en-GB" dirty="0" err="1" smtClean="0"/>
              <a:t>kekayaan</a:t>
            </a:r>
            <a:r>
              <a:rPr lang="en-GB" dirty="0" smtClean="0"/>
              <a:t> </a:t>
            </a:r>
            <a:r>
              <a:rPr lang="en-GB" dirty="0" err="1" smtClean="0"/>
              <a:t>alam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Indonesia </a:t>
            </a:r>
            <a:r>
              <a:rPr lang="en-GB" dirty="0" err="1" smtClean="0"/>
              <a:t>serta</a:t>
            </a:r>
            <a:r>
              <a:rPr lang="en-GB" dirty="0" smtClean="0"/>
              <a:t> </a:t>
            </a:r>
            <a:r>
              <a:rPr lang="en-GB" dirty="0" err="1" smtClean="0"/>
              <a:t>pemilikannya</a:t>
            </a:r>
            <a:r>
              <a:rPr lang="en-GB" dirty="0" smtClean="0"/>
              <a:t> </a:t>
            </a:r>
            <a:r>
              <a:rPr lang="en-GB" dirty="0" err="1" smtClean="0"/>
              <a:t>ada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dirty="0" err="1" smtClean="0"/>
              <a:t>Pasal</a:t>
            </a:r>
            <a:r>
              <a:rPr lang="en-GB" dirty="0" smtClean="0"/>
              <a:t> 4</a:t>
            </a:r>
            <a:endParaRPr lang="en-US" dirty="0" smtClean="0"/>
          </a:p>
          <a:p>
            <a:r>
              <a:rPr lang="en-GB" dirty="0" err="1" smtClean="0"/>
              <a:t>Eksplorasi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eksploitasi</a:t>
            </a:r>
            <a:r>
              <a:rPr lang="en-GB" dirty="0" smtClean="0"/>
              <a:t>  </a:t>
            </a:r>
            <a:r>
              <a:rPr lang="en-GB" dirty="0" err="1" smtClean="0"/>
              <a:t>berdasarkan</a:t>
            </a:r>
            <a:r>
              <a:rPr lang="en-GB" dirty="0" smtClean="0"/>
              <a:t> </a:t>
            </a:r>
            <a:r>
              <a:rPr lang="en-GB" dirty="0" err="1" smtClean="0"/>
              <a:t>peraturan</a:t>
            </a:r>
            <a:r>
              <a:rPr lang="en-GB" dirty="0" smtClean="0"/>
              <a:t> </a:t>
            </a:r>
            <a:r>
              <a:rPr lang="en-GB" dirty="0" err="1" smtClean="0"/>
              <a:t>perundang-undangan</a:t>
            </a:r>
            <a:r>
              <a:rPr lang="en-GB" dirty="0" smtClean="0"/>
              <a:t>. </a:t>
            </a:r>
            <a:endParaRPr lang="en-US" dirty="0" smtClean="0"/>
          </a:p>
          <a:p>
            <a:r>
              <a:rPr lang="en-GB" dirty="0" err="1" smtClean="0"/>
              <a:t>Pasal</a:t>
            </a:r>
            <a:r>
              <a:rPr lang="en-GB" dirty="0" smtClean="0"/>
              <a:t> 5</a:t>
            </a:r>
            <a:endParaRPr lang="en-US" dirty="0" smtClean="0"/>
          </a:p>
          <a:p>
            <a:r>
              <a:rPr lang="en-GB" dirty="0" err="1" smtClean="0"/>
              <a:t>Penyelidikan</a:t>
            </a:r>
            <a:r>
              <a:rPr lang="en-GB" dirty="0" smtClean="0"/>
              <a:t> </a:t>
            </a:r>
            <a:r>
              <a:rPr lang="en-GB" dirty="0" err="1" smtClean="0"/>
              <a:t>ilmiah</a:t>
            </a:r>
            <a:r>
              <a:rPr lang="en-GB" dirty="0" smtClean="0"/>
              <a:t> </a:t>
            </a:r>
            <a:r>
              <a:rPr lang="en-GB" dirty="0" err="1" smtClean="0"/>
              <a:t>diatur</a:t>
            </a:r>
            <a:r>
              <a:rPr lang="en-GB" dirty="0" smtClean="0"/>
              <a:t> </a:t>
            </a:r>
            <a:r>
              <a:rPr lang="en-GB" dirty="0" err="1" smtClean="0"/>
              <a:t>lebih</a:t>
            </a:r>
            <a:r>
              <a:rPr lang="en-GB" dirty="0" smtClean="0"/>
              <a:t> </a:t>
            </a:r>
            <a:r>
              <a:rPr lang="en-GB" dirty="0" err="1" smtClean="0"/>
              <a:t>lanjut</a:t>
            </a:r>
            <a:r>
              <a:rPr lang="en-GB" dirty="0" smtClean="0"/>
              <a:t> </a:t>
            </a:r>
            <a:r>
              <a:rPr lang="en-GB" dirty="0" err="1" smtClean="0"/>
              <a:t>dalam</a:t>
            </a:r>
            <a:r>
              <a:rPr lang="en-GB" dirty="0" smtClean="0"/>
              <a:t> </a:t>
            </a:r>
            <a:r>
              <a:rPr lang="en-GB" dirty="0" err="1" smtClean="0"/>
              <a:t>Peraturan</a:t>
            </a:r>
            <a:r>
              <a:rPr lang="en-GB" dirty="0" smtClean="0"/>
              <a:t> </a:t>
            </a:r>
            <a:r>
              <a:rPr lang="en-GB" dirty="0" err="1" smtClean="0"/>
              <a:t>Pemerintah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dirty="0" err="1" smtClean="0"/>
              <a:t>Pasal</a:t>
            </a:r>
            <a:r>
              <a:rPr lang="en-GB" dirty="0" smtClean="0"/>
              <a:t> 6 </a:t>
            </a:r>
            <a:r>
              <a:rPr lang="en-GB" dirty="0" err="1" smtClean="0"/>
              <a:t>ayat</a:t>
            </a:r>
            <a:r>
              <a:rPr lang="en-GB" dirty="0" smtClean="0"/>
              <a:t> (1)</a:t>
            </a:r>
            <a:endParaRPr lang="en-US" dirty="0" smtClean="0"/>
          </a:p>
          <a:p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melaksanakan</a:t>
            </a:r>
            <a:r>
              <a:rPr lang="en-GB" dirty="0" smtClean="0"/>
              <a:t> </a:t>
            </a:r>
            <a:r>
              <a:rPr lang="en-GB" dirty="0" err="1" smtClean="0"/>
              <a:t>eksplorasi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eksploitasi</a:t>
            </a:r>
            <a:r>
              <a:rPr lang="en-GB" dirty="0" smtClean="0"/>
              <a:t> </a:t>
            </a:r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dipergunakan</a:t>
            </a:r>
            <a:r>
              <a:rPr lang="en-GB" dirty="0" smtClean="0"/>
              <a:t> </a:t>
            </a:r>
            <a:r>
              <a:rPr lang="en-GB" dirty="0" err="1" smtClean="0"/>
              <a:t>instalasi</a:t>
            </a:r>
            <a:r>
              <a:rPr lang="en-GB" dirty="0" smtClean="0"/>
              <a:t>, </a:t>
            </a:r>
            <a:r>
              <a:rPr lang="en-GB" dirty="0" err="1" smtClean="0"/>
              <a:t>kapal</a:t>
            </a:r>
            <a:r>
              <a:rPr lang="en-GB" dirty="0" smtClean="0"/>
              <a:t>,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alat</a:t>
            </a:r>
            <a:r>
              <a:rPr lang="en-GB" dirty="0" smtClean="0"/>
              <a:t> </a:t>
            </a:r>
            <a:r>
              <a:rPr lang="en-GB" dirty="0" err="1" smtClean="0"/>
              <a:t>lainnya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dirty="0" err="1" smtClean="0"/>
              <a:t>Pasal</a:t>
            </a:r>
            <a:r>
              <a:rPr lang="en-GB" dirty="0" smtClean="0"/>
              <a:t> 6 </a:t>
            </a:r>
            <a:r>
              <a:rPr lang="en-GB" dirty="0" err="1" smtClean="0"/>
              <a:t>ayat</a:t>
            </a:r>
            <a:r>
              <a:rPr lang="en-GB" dirty="0" smtClean="0"/>
              <a:t> (2)</a:t>
            </a:r>
            <a:endParaRPr lang="en-US" dirty="0" smtClean="0"/>
          </a:p>
          <a:p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melindungi</a:t>
            </a:r>
            <a:r>
              <a:rPr lang="en-GB" dirty="0" smtClean="0"/>
              <a:t> </a:t>
            </a:r>
            <a:r>
              <a:rPr lang="en-GB" dirty="0" err="1" smtClean="0"/>
              <a:t>instalasi</a:t>
            </a:r>
            <a:r>
              <a:rPr lang="en-GB" dirty="0" smtClean="0"/>
              <a:t>, </a:t>
            </a:r>
            <a:r>
              <a:rPr lang="en-GB" dirty="0" err="1" smtClean="0"/>
              <a:t>kapal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alat</a:t>
            </a:r>
            <a:r>
              <a:rPr lang="en-GB" dirty="0" smtClean="0"/>
              <a:t> </a:t>
            </a:r>
            <a:r>
              <a:rPr lang="en-GB" dirty="0" err="1" smtClean="0"/>
              <a:t>lainya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gangguan</a:t>
            </a:r>
            <a:r>
              <a:rPr lang="en-GB" dirty="0" smtClean="0"/>
              <a:t> </a:t>
            </a:r>
            <a:r>
              <a:rPr lang="en-GB" dirty="0" err="1" smtClean="0"/>
              <a:t>pihak</a:t>
            </a:r>
            <a:r>
              <a:rPr lang="en-GB" dirty="0" smtClean="0"/>
              <a:t> </a:t>
            </a:r>
            <a:r>
              <a:rPr lang="en-GB" dirty="0" err="1" smtClean="0"/>
              <a:t>ketiga</a:t>
            </a:r>
            <a:r>
              <a:rPr lang="en-GB" dirty="0" smtClean="0"/>
              <a:t>, </a:t>
            </a:r>
            <a:r>
              <a:rPr lang="en-GB" dirty="0" err="1" smtClean="0"/>
              <a:t>pemerintah</a:t>
            </a:r>
            <a:r>
              <a:rPr lang="en-GB" dirty="0" smtClean="0"/>
              <a:t> </a:t>
            </a:r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menetapkan</a:t>
            </a:r>
            <a:r>
              <a:rPr lang="en-GB" dirty="0" smtClean="0"/>
              <a:t> </a:t>
            </a:r>
            <a:r>
              <a:rPr lang="en-GB" dirty="0" err="1" smtClean="0"/>
              <a:t>daerah</a:t>
            </a:r>
            <a:r>
              <a:rPr lang="en-GB" dirty="0" smtClean="0"/>
              <a:t> </a:t>
            </a:r>
            <a:r>
              <a:rPr lang="en-GB" dirty="0" err="1" smtClean="0"/>
              <a:t>terlarang</a:t>
            </a:r>
            <a:r>
              <a:rPr lang="en-GB" dirty="0" smtClean="0"/>
              <a:t> yang </a:t>
            </a:r>
            <a:r>
              <a:rPr lang="en-GB" dirty="0" err="1" smtClean="0"/>
              <a:t>lebarnya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melebihi</a:t>
            </a:r>
            <a:r>
              <a:rPr lang="en-GB" dirty="0" smtClean="0"/>
              <a:t> 100 meter.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lvl="0"/>
            <a:r>
              <a:rPr lang="en-GB" dirty="0" err="1" smtClean="0"/>
              <a:t>Pasal</a:t>
            </a:r>
            <a:r>
              <a:rPr lang="en-GB" dirty="0" smtClean="0"/>
              <a:t> 77 UNCLOS </a:t>
            </a:r>
            <a:r>
              <a:rPr lang="en-GB" dirty="0" err="1" smtClean="0"/>
              <a:t>mengulang</a:t>
            </a:r>
            <a:r>
              <a:rPr lang="en-GB" dirty="0" smtClean="0"/>
              <a:t> </a:t>
            </a:r>
            <a:r>
              <a:rPr lang="en-GB" dirty="0" err="1" smtClean="0"/>
              <a:t>ketentuan</a:t>
            </a:r>
            <a:r>
              <a:rPr lang="en-GB" dirty="0" smtClean="0"/>
              <a:t> </a:t>
            </a:r>
            <a:r>
              <a:rPr lang="en-GB" dirty="0" err="1" smtClean="0"/>
              <a:t>Konvensi</a:t>
            </a:r>
            <a:r>
              <a:rPr lang="en-GB" dirty="0" smtClean="0"/>
              <a:t> </a:t>
            </a:r>
            <a:r>
              <a:rPr lang="en-GB" dirty="0" err="1" smtClean="0"/>
              <a:t>Jenewa</a:t>
            </a:r>
            <a:r>
              <a:rPr lang="en-GB" dirty="0" smtClean="0"/>
              <a:t> 1958.</a:t>
            </a:r>
            <a:endParaRPr lang="en-US" dirty="0" smtClean="0"/>
          </a:p>
          <a:p>
            <a:pPr lvl="0"/>
            <a:r>
              <a:rPr lang="en-GB" dirty="0" smtClean="0"/>
              <a:t>UU No.1/1973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menyebutkan</a:t>
            </a:r>
            <a:r>
              <a:rPr lang="en-GB" dirty="0" smtClean="0"/>
              <a:t> </a:t>
            </a:r>
            <a:r>
              <a:rPr lang="en-GB" dirty="0" err="1" smtClean="0"/>
              <a:t>secara</a:t>
            </a:r>
            <a:r>
              <a:rPr lang="en-GB" dirty="0" smtClean="0"/>
              <a:t> </a:t>
            </a:r>
            <a:r>
              <a:rPr lang="en-GB" dirty="0" err="1" smtClean="0"/>
              <a:t>jelas</a:t>
            </a:r>
            <a:r>
              <a:rPr lang="en-GB" dirty="0" smtClean="0"/>
              <a:t> </a:t>
            </a:r>
            <a:r>
              <a:rPr lang="en-GB" dirty="0" err="1" smtClean="0"/>
              <a:t>hak-hak</a:t>
            </a:r>
            <a:r>
              <a:rPr lang="en-GB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dirty="0" err="1" smtClean="0"/>
              <a:t>Ketentuan</a:t>
            </a:r>
            <a:r>
              <a:rPr lang="en-GB" dirty="0" smtClean="0"/>
              <a:t> UNCLOS </a:t>
            </a:r>
            <a:r>
              <a:rPr lang="en-GB" dirty="0" err="1" smtClean="0"/>
              <a:t>tentang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sistematis</a:t>
            </a:r>
            <a:r>
              <a:rPr lang="en-GB" dirty="0" smtClean="0"/>
              <a:t>. </a:t>
            </a:r>
            <a:r>
              <a:rPr lang="en-GB" dirty="0" err="1" smtClean="0"/>
              <a:t>Setelah</a:t>
            </a:r>
            <a:r>
              <a:rPr lang="en-GB" dirty="0" smtClean="0"/>
              <a:t> </a:t>
            </a:r>
            <a:r>
              <a:rPr lang="en-GB" dirty="0" err="1" smtClean="0"/>
              <a:t>disebutkan</a:t>
            </a:r>
            <a:r>
              <a:rPr lang="en-GB" dirty="0" smtClean="0"/>
              <a:t> </a:t>
            </a:r>
            <a:r>
              <a:rPr lang="en-GB" dirty="0" err="1" smtClean="0"/>
              <a:t>kewajiban</a:t>
            </a:r>
            <a:r>
              <a:rPr lang="en-GB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, </a:t>
            </a:r>
            <a:r>
              <a:rPr lang="en-GB" dirty="0" err="1" smtClean="0"/>
              <a:t>Pasal</a:t>
            </a:r>
            <a:r>
              <a:rPr lang="en-GB" dirty="0" smtClean="0"/>
              <a:t> 85 </a:t>
            </a:r>
            <a:r>
              <a:rPr lang="en-GB" dirty="0" err="1" smtClean="0"/>
              <a:t>kembali</a:t>
            </a:r>
            <a:r>
              <a:rPr lang="en-GB" dirty="0" smtClean="0"/>
              <a:t> </a:t>
            </a:r>
            <a:r>
              <a:rPr lang="en-GB" dirty="0" err="1" smtClean="0"/>
              <a:t>mengatur</a:t>
            </a:r>
            <a:r>
              <a:rPr lang="en-GB" dirty="0" smtClean="0"/>
              <a:t> </a:t>
            </a:r>
            <a:r>
              <a:rPr lang="en-GB" dirty="0" err="1" smtClean="0"/>
              <a:t>tentang</a:t>
            </a:r>
            <a:r>
              <a:rPr lang="en-GB" dirty="0" smtClean="0"/>
              <a:t> </a:t>
            </a:r>
            <a:r>
              <a:rPr lang="en-GB" dirty="0" err="1" smtClean="0"/>
              <a:t>hak</a:t>
            </a:r>
            <a:r>
              <a:rPr lang="en-GB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 </a:t>
            </a:r>
            <a:r>
              <a:rPr lang="en-GB" dirty="0" err="1" smtClean="0"/>
              <a:t>pantai</a:t>
            </a:r>
            <a:r>
              <a:rPr lang="en-GB" dirty="0" smtClean="0"/>
              <a:t> </a:t>
            </a:r>
            <a:r>
              <a:rPr lang="en-GB" dirty="0" err="1" smtClean="0"/>
              <a:t>atas</a:t>
            </a:r>
            <a:r>
              <a:rPr lang="en-GB" dirty="0" smtClean="0"/>
              <a:t> </a:t>
            </a:r>
            <a:r>
              <a:rPr lang="en-GB" dirty="0" err="1" smtClean="0"/>
              <a:t>penggalian</a:t>
            </a:r>
            <a:r>
              <a:rPr lang="en-GB" dirty="0" smtClean="0"/>
              <a:t> </a:t>
            </a:r>
            <a:r>
              <a:rPr lang="en-GB" dirty="0" err="1" smtClean="0"/>
              <a:t>terowongan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Kewajiban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Pasal</a:t>
            </a:r>
            <a:r>
              <a:rPr lang="en-GB" dirty="0" smtClean="0"/>
              <a:t> 5 </a:t>
            </a:r>
            <a:r>
              <a:rPr lang="en-GB" dirty="0" err="1" smtClean="0"/>
              <a:t>ayat</a:t>
            </a:r>
            <a:r>
              <a:rPr lang="en-GB" dirty="0" smtClean="0"/>
              <a:t> (7)</a:t>
            </a:r>
            <a:endParaRPr lang="en-US" dirty="0" smtClean="0"/>
          </a:p>
          <a:p>
            <a:pPr>
              <a:buNone/>
            </a:pPr>
            <a:r>
              <a:rPr lang="en-GB" dirty="0" smtClean="0"/>
              <a:t>Negara </a:t>
            </a:r>
            <a:r>
              <a:rPr lang="en-GB" dirty="0" err="1" smtClean="0"/>
              <a:t>pantai</a:t>
            </a:r>
            <a:r>
              <a:rPr lang="en-GB" dirty="0" smtClean="0"/>
              <a:t> </a:t>
            </a:r>
            <a:r>
              <a:rPr lang="en-GB" dirty="0" err="1" smtClean="0"/>
              <a:t>harus</a:t>
            </a:r>
            <a:r>
              <a:rPr lang="en-GB" dirty="0" smtClean="0"/>
              <a:t> </a:t>
            </a:r>
            <a:r>
              <a:rPr lang="en-GB" dirty="0" err="1" smtClean="0"/>
              <a:t>mengambil</a:t>
            </a:r>
            <a:r>
              <a:rPr lang="en-GB" dirty="0" smtClean="0"/>
              <a:t> </a:t>
            </a:r>
            <a:r>
              <a:rPr lang="en-GB" dirty="0" err="1" smtClean="0"/>
              <a:t>tindakan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perlindungan</a:t>
            </a:r>
            <a:r>
              <a:rPr lang="en-GB" dirty="0" smtClean="0"/>
              <a:t> </a:t>
            </a:r>
            <a:r>
              <a:rPr lang="en-GB" dirty="0" err="1" smtClean="0"/>
              <a:t>sumber</a:t>
            </a:r>
            <a:r>
              <a:rPr lang="en-GB" dirty="0" smtClean="0"/>
              <a:t> </a:t>
            </a:r>
            <a:r>
              <a:rPr lang="en-GB" dirty="0" err="1" smtClean="0"/>
              <a:t>kekayaan</a:t>
            </a:r>
            <a:r>
              <a:rPr lang="en-GB" dirty="0" smtClean="0"/>
              <a:t> </a:t>
            </a:r>
            <a:r>
              <a:rPr lang="en-GB" dirty="0" err="1" smtClean="0"/>
              <a:t>alam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energitoday.com/uploads/2012/11/ze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57200"/>
            <a:ext cx="8585038" cy="533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77500" lnSpcReduction="20000"/>
          </a:bodyPr>
          <a:lstStyle/>
          <a:p>
            <a:r>
              <a:rPr lang="en-GB" dirty="0" err="1" smtClean="0"/>
              <a:t>Pasal</a:t>
            </a:r>
            <a:r>
              <a:rPr lang="en-GB" dirty="0" smtClean="0"/>
              <a:t> 76 </a:t>
            </a:r>
            <a:r>
              <a:rPr lang="en-GB" dirty="0" err="1" smtClean="0"/>
              <a:t>ayat</a:t>
            </a:r>
            <a:r>
              <a:rPr lang="en-GB" dirty="0" smtClean="0"/>
              <a:t> (9)</a:t>
            </a:r>
            <a:endParaRPr lang="en-US" dirty="0" smtClean="0"/>
          </a:p>
          <a:p>
            <a:pPr>
              <a:buNone/>
            </a:pPr>
            <a:r>
              <a:rPr lang="en-GB" dirty="0" smtClean="0"/>
              <a:t>Negara </a:t>
            </a:r>
            <a:r>
              <a:rPr lang="en-GB" dirty="0" err="1" smtClean="0"/>
              <a:t>pantai</a:t>
            </a:r>
            <a:r>
              <a:rPr lang="en-GB" dirty="0" smtClean="0"/>
              <a:t> </a:t>
            </a:r>
            <a:r>
              <a:rPr lang="en-GB" dirty="0" err="1" smtClean="0"/>
              <a:t>harus</a:t>
            </a:r>
            <a:r>
              <a:rPr lang="en-GB" dirty="0" smtClean="0"/>
              <a:t> </a:t>
            </a:r>
            <a:r>
              <a:rPr lang="en-GB" dirty="0" err="1" smtClean="0"/>
              <a:t>mendepositkan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</a:t>
            </a:r>
            <a:r>
              <a:rPr lang="en-GB" dirty="0" err="1" smtClean="0"/>
              <a:t>Sekjen</a:t>
            </a:r>
            <a:r>
              <a:rPr lang="en-GB" dirty="0" smtClean="0"/>
              <a:t> PBB </a:t>
            </a:r>
            <a:r>
              <a:rPr lang="en-GB" dirty="0" err="1" smtClean="0"/>
              <a:t>peta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keterangan</a:t>
            </a:r>
            <a:r>
              <a:rPr lang="en-GB" dirty="0" smtClean="0"/>
              <a:t> yang </a:t>
            </a:r>
            <a:r>
              <a:rPr lang="en-GB" dirty="0" err="1" smtClean="0"/>
              <a:t>menggambarkan</a:t>
            </a:r>
            <a:r>
              <a:rPr lang="en-GB" dirty="0" smtClean="0"/>
              <a:t> </a:t>
            </a:r>
            <a:r>
              <a:rPr lang="en-GB" dirty="0" err="1" smtClean="0"/>
              <a:t>batas</a:t>
            </a:r>
            <a:r>
              <a:rPr lang="en-GB" dirty="0" smtClean="0"/>
              <a:t> </a:t>
            </a:r>
            <a:r>
              <a:rPr lang="en-GB" dirty="0" err="1" smtClean="0"/>
              <a:t>luar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kontinennya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dirty="0" err="1" smtClean="0"/>
              <a:t>Pasal</a:t>
            </a:r>
            <a:r>
              <a:rPr lang="en-GB" dirty="0" smtClean="0"/>
              <a:t> 78 </a:t>
            </a:r>
            <a:r>
              <a:rPr lang="en-GB" dirty="0" err="1" smtClean="0"/>
              <a:t>ayat</a:t>
            </a:r>
            <a:r>
              <a:rPr lang="en-GB" dirty="0" smtClean="0"/>
              <a:t> (2)</a:t>
            </a:r>
            <a:endParaRPr lang="en-US" dirty="0" smtClean="0"/>
          </a:p>
          <a:p>
            <a:pPr>
              <a:buNone/>
            </a:pPr>
            <a:r>
              <a:rPr lang="en-GB" dirty="0" err="1" smtClean="0"/>
              <a:t>Pelaksanaan</a:t>
            </a:r>
            <a:r>
              <a:rPr lang="en-GB" dirty="0" smtClean="0"/>
              <a:t> </a:t>
            </a:r>
            <a:r>
              <a:rPr lang="en-GB" dirty="0" err="1" smtClean="0"/>
              <a:t>hak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boleh</a:t>
            </a:r>
            <a:r>
              <a:rPr lang="en-GB" dirty="0" smtClean="0"/>
              <a:t> </a:t>
            </a:r>
            <a:r>
              <a:rPr lang="en-GB" dirty="0" err="1" smtClean="0"/>
              <a:t>merngurangi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mengakibatkan</a:t>
            </a:r>
            <a:r>
              <a:rPr lang="en-GB" dirty="0" smtClean="0"/>
              <a:t> </a:t>
            </a:r>
            <a:r>
              <a:rPr lang="en-GB" dirty="0" err="1" smtClean="0"/>
              <a:t>gangguan</a:t>
            </a:r>
            <a:r>
              <a:rPr lang="en-GB" dirty="0" smtClean="0"/>
              <a:t> </a:t>
            </a:r>
            <a:r>
              <a:rPr lang="en-GB" dirty="0" err="1" smtClean="0"/>
              <a:t>apapun</a:t>
            </a:r>
            <a:r>
              <a:rPr lang="en-GB" dirty="0" smtClean="0"/>
              <a:t> yang </a:t>
            </a:r>
            <a:r>
              <a:rPr lang="en-GB" dirty="0" err="1" smtClean="0"/>
              <a:t>tak</a:t>
            </a:r>
            <a:r>
              <a:rPr lang="en-GB" dirty="0" smtClean="0"/>
              <a:t> </a:t>
            </a:r>
            <a:r>
              <a:rPr lang="en-GB" dirty="0" err="1" smtClean="0"/>
              <a:t>beralasan</a:t>
            </a:r>
            <a:r>
              <a:rPr lang="en-GB" dirty="0" smtClean="0"/>
              <a:t> </a:t>
            </a:r>
            <a:r>
              <a:rPr lang="en-GB" dirty="0" err="1" smtClean="0"/>
              <a:t>terhadap</a:t>
            </a:r>
            <a:r>
              <a:rPr lang="en-GB" dirty="0" smtClean="0"/>
              <a:t> </a:t>
            </a:r>
            <a:r>
              <a:rPr lang="en-GB" dirty="0" err="1" smtClean="0"/>
              <a:t>pelayaran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hak</a:t>
            </a:r>
            <a:r>
              <a:rPr lang="en-GB" dirty="0" smtClean="0"/>
              <a:t> </a:t>
            </a:r>
            <a:r>
              <a:rPr lang="en-GB" dirty="0" err="1" smtClean="0"/>
              <a:t>kebebasan</a:t>
            </a:r>
            <a:r>
              <a:rPr lang="en-GB" dirty="0" smtClean="0"/>
              <a:t> lain. </a:t>
            </a:r>
            <a:endParaRPr lang="en-US" dirty="0" smtClean="0"/>
          </a:p>
          <a:p>
            <a:r>
              <a:rPr lang="en-GB" dirty="0" err="1" smtClean="0"/>
              <a:t>Pasal</a:t>
            </a:r>
            <a:r>
              <a:rPr lang="en-GB" dirty="0" smtClean="0"/>
              <a:t> 79 </a:t>
            </a:r>
            <a:r>
              <a:rPr lang="en-GB" dirty="0" err="1" smtClean="0"/>
              <a:t>ayat</a:t>
            </a:r>
            <a:r>
              <a:rPr lang="en-GB" dirty="0" smtClean="0"/>
              <a:t> (2)</a:t>
            </a:r>
            <a:endParaRPr lang="en-US" dirty="0" smtClean="0"/>
          </a:p>
          <a:p>
            <a:pPr>
              <a:buNone/>
            </a:pPr>
            <a:r>
              <a:rPr lang="en-GB" dirty="0" smtClean="0"/>
              <a:t>Negara </a:t>
            </a:r>
            <a:r>
              <a:rPr lang="en-GB" dirty="0" err="1" smtClean="0"/>
              <a:t>pantai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boleh</a:t>
            </a:r>
            <a:r>
              <a:rPr lang="en-GB" dirty="0" smtClean="0"/>
              <a:t> </a:t>
            </a:r>
            <a:r>
              <a:rPr lang="en-GB" dirty="0" err="1" smtClean="0"/>
              <a:t>menghalangi</a:t>
            </a:r>
            <a:r>
              <a:rPr lang="en-GB" dirty="0" smtClean="0"/>
              <a:t> </a:t>
            </a:r>
            <a:r>
              <a:rPr lang="en-GB" dirty="0" err="1" smtClean="0"/>
              <a:t>pemasangan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pemeliharaan</a:t>
            </a:r>
            <a:r>
              <a:rPr lang="en-GB" dirty="0" smtClean="0"/>
              <a:t> </a:t>
            </a:r>
            <a:r>
              <a:rPr lang="en-GB" dirty="0" err="1" smtClean="0"/>
              <a:t>kabel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pipa</a:t>
            </a:r>
            <a:r>
              <a:rPr lang="en-GB" dirty="0" smtClean="0"/>
              <a:t> </a:t>
            </a:r>
            <a:r>
              <a:rPr lang="en-GB" dirty="0" err="1" smtClean="0"/>
              <a:t>pencegahan</a:t>
            </a:r>
            <a:r>
              <a:rPr lang="en-GB" dirty="0" smtClean="0"/>
              <a:t>, </a:t>
            </a:r>
            <a:r>
              <a:rPr lang="en-GB" dirty="0" err="1" smtClean="0"/>
              <a:t>pengurangan</a:t>
            </a:r>
            <a:r>
              <a:rPr lang="en-GB" dirty="0" smtClean="0"/>
              <a:t>, </a:t>
            </a:r>
            <a:r>
              <a:rPr lang="en-GB" dirty="0" err="1" smtClean="0"/>
              <a:t>dan</a:t>
            </a:r>
            <a:r>
              <a:rPr lang="en-GB" dirty="0" smtClean="0"/>
              <a:t>  </a:t>
            </a:r>
            <a:r>
              <a:rPr lang="en-GB" dirty="0" err="1" smtClean="0"/>
              <a:t>pengendalian</a:t>
            </a:r>
            <a:r>
              <a:rPr lang="en-GB" dirty="0" smtClean="0"/>
              <a:t> yang </a:t>
            </a:r>
            <a:r>
              <a:rPr lang="en-GB" dirty="0" err="1" smtClean="0"/>
              <a:t>berasal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pipa</a:t>
            </a:r>
            <a:r>
              <a:rPr lang="en-GB" dirty="0" smtClean="0"/>
              <a:t>. </a:t>
            </a:r>
            <a:endParaRPr lang="en-US" dirty="0" smtClean="0"/>
          </a:p>
          <a:p>
            <a:pPr>
              <a:buNone/>
            </a:pPr>
            <a:r>
              <a:rPr lang="en-GB" dirty="0" err="1" smtClean="0"/>
              <a:t>Pasal</a:t>
            </a:r>
            <a:r>
              <a:rPr lang="en-GB" dirty="0" smtClean="0"/>
              <a:t> 80</a:t>
            </a:r>
            <a:endParaRPr lang="en-US" dirty="0" smtClean="0"/>
          </a:p>
          <a:p>
            <a:r>
              <a:rPr lang="en-GB" dirty="0" err="1" smtClean="0"/>
              <a:t>Pasal</a:t>
            </a:r>
            <a:r>
              <a:rPr lang="en-GB" dirty="0" smtClean="0"/>
              <a:t> 60 (</a:t>
            </a:r>
            <a:r>
              <a:rPr lang="en-GB" dirty="0" err="1" smtClean="0"/>
              <a:t>tentang</a:t>
            </a:r>
            <a:r>
              <a:rPr lang="en-GB" dirty="0" smtClean="0"/>
              <a:t> </a:t>
            </a:r>
            <a:r>
              <a:rPr lang="en-GB" dirty="0" err="1" smtClean="0"/>
              <a:t>pulau</a:t>
            </a:r>
            <a:r>
              <a:rPr lang="en-GB" dirty="0" smtClean="0"/>
              <a:t> </a:t>
            </a:r>
            <a:r>
              <a:rPr lang="en-GB" dirty="0" err="1" smtClean="0"/>
              <a:t>buatan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ZEE) </a:t>
            </a:r>
            <a:r>
              <a:rPr lang="en-GB" dirty="0" err="1" smtClean="0"/>
              <a:t>berlaku</a:t>
            </a:r>
            <a:r>
              <a:rPr lang="en-GB" dirty="0" smtClean="0"/>
              <a:t> mutatis </a:t>
            </a:r>
            <a:r>
              <a:rPr lang="en-GB" dirty="0" err="1" smtClean="0"/>
              <a:t>muntandis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pulau</a:t>
            </a:r>
            <a:r>
              <a:rPr lang="en-GB" dirty="0" smtClean="0"/>
              <a:t> </a:t>
            </a:r>
            <a:r>
              <a:rPr lang="en-GB" dirty="0" err="1" smtClean="0"/>
              <a:t>buatan</a:t>
            </a:r>
            <a:r>
              <a:rPr lang="en-GB" dirty="0" smtClean="0"/>
              <a:t>, </a:t>
            </a:r>
            <a:r>
              <a:rPr lang="en-GB" dirty="0" err="1" smtClean="0"/>
              <a:t>instalasi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bangunan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atas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 lain.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GB" dirty="0" err="1" smtClean="0"/>
              <a:t>Pasal</a:t>
            </a:r>
            <a:r>
              <a:rPr lang="en-GB" dirty="0" smtClean="0"/>
              <a:t> 82 </a:t>
            </a:r>
            <a:r>
              <a:rPr lang="en-GB" dirty="0" err="1" smtClean="0"/>
              <a:t>ayat</a:t>
            </a:r>
            <a:r>
              <a:rPr lang="en-GB" dirty="0" smtClean="0"/>
              <a:t> (1)</a:t>
            </a:r>
            <a:endParaRPr lang="en-US" dirty="0" smtClean="0"/>
          </a:p>
          <a:p>
            <a:pPr>
              <a:buNone/>
            </a:pPr>
            <a:r>
              <a:rPr lang="en-GB" dirty="0" smtClean="0"/>
              <a:t>Negara </a:t>
            </a:r>
            <a:r>
              <a:rPr lang="en-GB" dirty="0" err="1" smtClean="0"/>
              <a:t>pantai</a:t>
            </a:r>
            <a:r>
              <a:rPr lang="en-GB" dirty="0" smtClean="0"/>
              <a:t> </a:t>
            </a:r>
            <a:r>
              <a:rPr lang="en-GB" dirty="0" err="1" smtClean="0"/>
              <a:t>harus</a:t>
            </a:r>
            <a:r>
              <a:rPr lang="en-GB" dirty="0" smtClean="0"/>
              <a:t> </a:t>
            </a:r>
            <a:r>
              <a:rPr lang="en-GB" dirty="0" err="1" smtClean="0"/>
              <a:t>melakukan</a:t>
            </a:r>
            <a:r>
              <a:rPr lang="en-GB" dirty="0" smtClean="0"/>
              <a:t> </a:t>
            </a:r>
            <a:r>
              <a:rPr lang="en-GB" dirty="0" err="1" smtClean="0"/>
              <a:t>pembayaran</a:t>
            </a:r>
            <a:r>
              <a:rPr lang="en-GB" dirty="0" smtClean="0"/>
              <a:t> </a:t>
            </a:r>
            <a:r>
              <a:rPr lang="en-GB" dirty="0" err="1" smtClean="0"/>
              <a:t>berupa</a:t>
            </a:r>
            <a:r>
              <a:rPr lang="en-GB" dirty="0" smtClean="0"/>
              <a:t> </a:t>
            </a:r>
            <a:r>
              <a:rPr lang="en-GB" dirty="0" err="1" smtClean="0"/>
              <a:t>barang</a:t>
            </a:r>
            <a:r>
              <a:rPr lang="en-GB" dirty="0" smtClean="0"/>
              <a:t> </a:t>
            </a:r>
            <a:r>
              <a:rPr lang="en-GB" dirty="0" err="1" smtClean="0"/>
              <a:t>bertalian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eksploitasi</a:t>
            </a:r>
            <a:r>
              <a:rPr lang="en-GB" dirty="0" smtClean="0"/>
              <a:t> </a:t>
            </a:r>
            <a:r>
              <a:rPr lang="en-GB" dirty="0" err="1" smtClean="0"/>
              <a:t>sumber</a:t>
            </a:r>
            <a:r>
              <a:rPr lang="en-GB" dirty="0" smtClean="0"/>
              <a:t> </a:t>
            </a:r>
            <a:r>
              <a:rPr lang="en-GB" dirty="0" err="1" smtClean="0"/>
              <a:t>kekayaan</a:t>
            </a:r>
            <a:r>
              <a:rPr lang="en-GB" dirty="0" smtClean="0"/>
              <a:t> non </a:t>
            </a:r>
            <a:r>
              <a:rPr lang="en-GB" dirty="0" err="1" smtClean="0"/>
              <a:t>hayati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luar</a:t>
            </a:r>
            <a:r>
              <a:rPr lang="en-GB" dirty="0" smtClean="0"/>
              <a:t> 200 mil </a:t>
            </a:r>
            <a:r>
              <a:rPr lang="en-GB" dirty="0" err="1" smtClean="0"/>
              <a:t>laut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dirty="0" err="1" smtClean="0"/>
              <a:t>Pasal</a:t>
            </a:r>
            <a:r>
              <a:rPr lang="en-GB" dirty="0" smtClean="0"/>
              <a:t> 82 </a:t>
            </a:r>
            <a:r>
              <a:rPr lang="en-GB" dirty="0" err="1" smtClean="0"/>
              <a:t>ayat</a:t>
            </a:r>
            <a:r>
              <a:rPr lang="en-GB" dirty="0" smtClean="0"/>
              <a:t> (2)</a:t>
            </a:r>
            <a:endParaRPr lang="en-US" dirty="0" smtClean="0"/>
          </a:p>
          <a:p>
            <a:pPr>
              <a:buNone/>
            </a:pPr>
            <a:r>
              <a:rPr lang="en-GB" dirty="0" err="1" smtClean="0"/>
              <a:t>Pembayaran</a:t>
            </a:r>
            <a:r>
              <a:rPr lang="en-GB" dirty="0" smtClean="0"/>
              <a:t> </a:t>
            </a:r>
            <a:r>
              <a:rPr lang="en-GB" dirty="0" err="1" smtClean="0"/>
              <a:t>harus</a:t>
            </a:r>
            <a:r>
              <a:rPr lang="en-GB" dirty="0" smtClean="0"/>
              <a:t> </a:t>
            </a:r>
            <a:r>
              <a:rPr lang="en-GB" dirty="0" err="1" smtClean="0"/>
              <a:t>dilakukan</a:t>
            </a:r>
            <a:r>
              <a:rPr lang="en-GB" dirty="0" smtClean="0"/>
              <a:t> </a:t>
            </a:r>
            <a:r>
              <a:rPr lang="en-GB" dirty="0" err="1" smtClean="0"/>
              <a:t>secara</a:t>
            </a:r>
            <a:r>
              <a:rPr lang="en-GB" dirty="0" smtClean="0"/>
              <a:t> </a:t>
            </a:r>
            <a:r>
              <a:rPr lang="en-GB" dirty="0" err="1" smtClean="0"/>
              <a:t>tahunan</a:t>
            </a:r>
            <a:r>
              <a:rPr lang="en-GB" dirty="0" smtClean="0"/>
              <a:t> </a:t>
            </a:r>
            <a:r>
              <a:rPr lang="en-GB" dirty="0" err="1" smtClean="0"/>
              <a:t>setelah</a:t>
            </a:r>
            <a:r>
              <a:rPr lang="en-GB" dirty="0" smtClean="0"/>
              <a:t> 5 </a:t>
            </a:r>
            <a:r>
              <a:rPr lang="en-GB" dirty="0" err="1" smtClean="0"/>
              <a:t>tahun</a:t>
            </a:r>
            <a:r>
              <a:rPr lang="en-GB" dirty="0" smtClean="0"/>
              <a:t> </a:t>
            </a:r>
            <a:r>
              <a:rPr lang="en-GB" dirty="0" err="1" smtClean="0"/>
              <a:t>pertama.Setelah</a:t>
            </a:r>
            <a:r>
              <a:rPr lang="en-GB" dirty="0" smtClean="0"/>
              <a:t> </a:t>
            </a:r>
            <a:r>
              <a:rPr lang="en-GB" dirty="0" err="1" smtClean="0"/>
              <a:t>tahun</a:t>
            </a:r>
            <a:r>
              <a:rPr lang="en-GB" dirty="0" smtClean="0"/>
              <a:t> ke-6 </a:t>
            </a:r>
            <a:r>
              <a:rPr lang="en-GB" dirty="0" err="1" smtClean="0"/>
              <a:t>tarifnya</a:t>
            </a:r>
            <a:r>
              <a:rPr lang="en-GB" dirty="0" smtClean="0"/>
              <a:t> 1%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nilai</a:t>
            </a:r>
            <a:r>
              <a:rPr lang="en-GB" dirty="0" smtClean="0"/>
              <a:t> </a:t>
            </a:r>
            <a:r>
              <a:rPr lang="en-GB" dirty="0" err="1" smtClean="0"/>
              <a:t>produksi</a:t>
            </a:r>
            <a:r>
              <a:rPr lang="en-GB" dirty="0" smtClean="0"/>
              <a:t> (</a:t>
            </a:r>
            <a:r>
              <a:rPr lang="en-GB" dirty="0" err="1" smtClean="0"/>
              <a:t>dalam</a:t>
            </a:r>
            <a:r>
              <a:rPr lang="en-GB" dirty="0" smtClean="0"/>
              <a:t> </a:t>
            </a:r>
            <a:r>
              <a:rPr lang="en-GB" dirty="0" err="1" smtClean="0"/>
              <a:t>bentuk</a:t>
            </a:r>
            <a:r>
              <a:rPr lang="en-GB" dirty="0" smtClean="0"/>
              <a:t> </a:t>
            </a:r>
            <a:r>
              <a:rPr lang="en-GB" dirty="0" err="1" smtClean="0"/>
              <a:t>hasil</a:t>
            </a:r>
            <a:r>
              <a:rPr lang="en-GB" dirty="0" smtClean="0"/>
              <a:t> </a:t>
            </a:r>
            <a:r>
              <a:rPr lang="en-GB" dirty="0" err="1" smtClean="0"/>
              <a:t>produksi</a:t>
            </a:r>
            <a:r>
              <a:rPr lang="en-GB" dirty="0" smtClean="0"/>
              <a:t>).</a:t>
            </a:r>
            <a:r>
              <a:rPr lang="en-US" dirty="0" smtClean="0"/>
              <a:t> </a:t>
            </a:r>
            <a:r>
              <a:rPr lang="en-GB" dirty="0" err="1" smtClean="0"/>
              <a:t>Tarif</a:t>
            </a:r>
            <a:r>
              <a:rPr lang="en-GB" dirty="0" smtClean="0"/>
              <a:t> </a:t>
            </a:r>
            <a:r>
              <a:rPr lang="en-GB" dirty="0" err="1" smtClean="0"/>
              <a:t>terus</a:t>
            </a:r>
            <a:r>
              <a:rPr lang="en-GB" dirty="0" smtClean="0"/>
              <a:t> </a:t>
            </a:r>
            <a:r>
              <a:rPr lang="en-GB" dirty="0" err="1" smtClean="0"/>
              <a:t>naik</a:t>
            </a:r>
            <a:r>
              <a:rPr lang="en-GB" dirty="0" smtClean="0"/>
              <a:t> 1% </a:t>
            </a:r>
            <a:r>
              <a:rPr lang="en-GB" dirty="0" err="1" smtClean="0"/>
              <a:t>tiap</a:t>
            </a:r>
            <a:r>
              <a:rPr lang="en-GB" dirty="0" smtClean="0"/>
              <a:t> </a:t>
            </a:r>
            <a:r>
              <a:rPr lang="en-GB" dirty="0" err="1" smtClean="0"/>
              <a:t>tahun</a:t>
            </a:r>
            <a:r>
              <a:rPr lang="en-GB" dirty="0" smtClean="0"/>
              <a:t> </a:t>
            </a:r>
            <a:r>
              <a:rPr lang="en-GB" dirty="0" err="1" smtClean="0"/>
              <a:t>sampai</a:t>
            </a:r>
            <a:r>
              <a:rPr lang="en-GB" dirty="0" smtClean="0"/>
              <a:t> </a:t>
            </a:r>
            <a:r>
              <a:rPr lang="en-GB" dirty="0" err="1" smtClean="0"/>
              <a:t>tahun</a:t>
            </a:r>
            <a:r>
              <a:rPr lang="en-GB" dirty="0" smtClean="0"/>
              <a:t> ke-12.Tarif </a:t>
            </a:r>
            <a:r>
              <a:rPr lang="en-GB" dirty="0" err="1" smtClean="0"/>
              <a:t>akan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</a:t>
            </a:r>
            <a:r>
              <a:rPr lang="en-GB" dirty="0" err="1" smtClean="0"/>
              <a:t>tetap</a:t>
            </a:r>
            <a:r>
              <a:rPr lang="en-GB" dirty="0" smtClean="0"/>
              <a:t> 7% </a:t>
            </a:r>
            <a:r>
              <a:rPr lang="en-GB" dirty="0" err="1" smtClean="0"/>
              <a:t>setelah</a:t>
            </a:r>
            <a:r>
              <a:rPr lang="en-GB" dirty="0" smtClean="0"/>
              <a:t> </a:t>
            </a:r>
            <a:r>
              <a:rPr lang="en-GB" dirty="0" err="1" smtClean="0"/>
              <a:t>tahun</a:t>
            </a:r>
            <a:r>
              <a:rPr lang="en-GB" dirty="0" smtClean="0"/>
              <a:t> ke-12. </a:t>
            </a:r>
            <a:endParaRPr lang="en-US" dirty="0" smtClean="0"/>
          </a:p>
          <a:p>
            <a:r>
              <a:rPr lang="en-GB" dirty="0" err="1" smtClean="0"/>
              <a:t>Pasal</a:t>
            </a:r>
            <a:r>
              <a:rPr lang="en-GB" dirty="0" smtClean="0"/>
              <a:t> 82 </a:t>
            </a:r>
            <a:r>
              <a:rPr lang="en-GB" dirty="0" err="1" smtClean="0"/>
              <a:t>ayat</a:t>
            </a:r>
            <a:r>
              <a:rPr lang="en-GB" dirty="0" smtClean="0"/>
              <a:t> (4)</a:t>
            </a:r>
            <a:endParaRPr lang="en-US" dirty="0" smtClean="0"/>
          </a:p>
          <a:p>
            <a:pPr>
              <a:buNone/>
            </a:pPr>
            <a:r>
              <a:rPr lang="en-GB" dirty="0" err="1" smtClean="0"/>
              <a:t>Pembayaran</a:t>
            </a:r>
            <a:r>
              <a:rPr lang="en-GB" dirty="0" smtClean="0"/>
              <a:t> </a:t>
            </a:r>
            <a:r>
              <a:rPr lang="en-GB" dirty="0" err="1" smtClean="0"/>
              <a:t>harus</a:t>
            </a:r>
            <a:r>
              <a:rPr lang="en-GB" dirty="0" smtClean="0"/>
              <a:t> </a:t>
            </a:r>
            <a:r>
              <a:rPr lang="en-GB" dirty="0" err="1" smtClean="0"/>
              <a:t>dibuat</a:t>
            </a:r>
            <a:r>
              <a:rPr lang="en-GB" dirty="0" smtClean="0"/>
              <a:t> </a:t>
            </a:r>
            <a:r>
              <a:rPr lang="en-GB" dirty="0" err="1" smtClean="0"/>
              <a:t>melalui</a:t>
            </a:r>
            <a:r>
              <a:rPr lang="en-GB" dirty="0" smtClean="0"/>
              <a:t> </a:t>
            </a:r>
            <a:r>
              <a:rPr lang="en-GB" dirty="0" err="1" smtClean="0"/>
              <a:t>Otorita</a:t>
            </a:r>
            <a:r>
              <a:rPr lang="en-GB" dirty="0" smtClean="0"/>
              <a:t> yang </a:t>
            </a:r>
            <a:r>
              <a:rPr lang="en-GB" dirty="0" err="1" smtClean="0"/>
              <a:t>harus</a:t>
            </a:r>
            <a:r>
              <a:rPr lang="en-GB" dirty="0" smtClean="0"/>
              <a:t> </a:t>
            </a:r>
            <a:r>
              <a:rPr lang="en-GB" dirty="0" err="1" smtClean="0"/>
              <a:t>membagikannya</a:t>
            </a:r>
            <a:r>
              <a:rPr lang="en-GB" dirty="0" smtClean="0"/>
              <a:t> </a:t>
            </a:r>
            <a:r>
              <a:rPr lang="en-GB" dirty="0" err="1" smtClean="0"/>
              <a:t>kepada</a:t>
            </a:r>
            <a:r>
              <a:rPr lang="en-GB" dirty="0" smtClean="0"/>
              <a:t> </a:t>
            </a:r>
            <a:r>
              <a:rPr lang="en-GB" dirty="0" err="1" smtClean="0"/>
              <a:t>negera</a:t>
            </a:r>
            <a:r>
              <a:rPr lang="en-GB" dirty="0" smtClean="0"/>
              <a:t> </a:t>
            </a:r>
            <a:r>
              <a:rPr lang="en-GB" dirty="0" err="1" smtClean="0"/>
              <a:t>peserta</a:t>
            </a:r>
            <a:r>
              <a:rPr lang="en-GB" dirty="0" smtClean="0"/>
              <a:t> </a:t>
            </a:r>
            <a:r>
              <a:rPr lang="en-GB" dirty="0" err="1" smtClean="0"/>
              <a:t>konvensi</a:t>
            </a:r>
            <a:r>
              <a:rPr lang="en-GB" dirty="0" smtClean="0"/>
              <a:t> </a:t>
            </a:r>
            <a:r>
              <a:rPr lang="en-GB" dirty="0" err="1" smtClean="0"/>
              <a:t>secara</a:t>
            </a:r>
            <a:r>
              <a:rPr lang="en-GB" dirty="0" smtClean="0"/>
              <a:t> </a:t>
            </a:r>
            <a:r>
              <a:rPr lang="en-GB" dirty="0" err="1" smtClean="0"/>
              <a:t>adil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memperhatikan</a:t>
            </a:r>
            <a:r>
              <a:rPr lang="en-GB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 </a:t>
            </a:r>
            <a:r>
              <a:rPr lang="en-GB" dirty="0" err="1" smtClean="0"/>
              <a:t>berkembang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 </a:t>
            </a:r>
            <a:r>
              <a:rPr lang="en-GB" dirty="0" err="1" smtClean="0"/>
              <a:t>tak</a:t>
            </a:r>
            <a:r>
              <a:rPr lang="en-GB" dirty="0" smtClean="0"/>
              <a:t> </a:t>
            </a:r>
            <a:r>
              <a:rPr lang="en-GB" dirty="0" err="1" smtClean="0"/>
              <a:t>berpantai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dirty="0" err="1" smtClean="0"/>
              <a:t>Pasal</a:t>
            </a:r>
            <a:r>
              <a:rPr lang="en-GB" dirty="0" smtClean="0"/>
              <a:t> 84 </a:t>
            </a:r>
            <a:r>
              <a:rPr lang="en-GB" dirty="0" err="1" smtClean="0"/>
              <a:t>ayat</a:t>
            </a:r>
            <a:r>
              <a:rPr lang="en-GB" dirty="0" smtClean="0"/>
              <a:t> (2)</a:t>
            </a:r>
            <a:endParaRPr lang="en-US" dirty="0" smtClean="0"/>
          </a:p>
          <a:p>
            <a:pPr>
              <a:buNone/>
            </a:pPr>
            <a:r>
              <a:rPr lang="en-GB" dirty="0" smtClean="0"/>
              <a:t>Negara </a:t>
            </a:r>
            <a:r>
              <a:rPr lang="en-GB" dirty="0" err="1" smtClean="0"/>
              <a:t>pantai</a:t>
            </a:r>
            <a:r>
              <a:rPr lang="en-GB" dirty="0" smtClean="0"/>
              <a:t> </a:t>
            </a:r>
            <a:r>
              <a:rPr lang="en-GB" dirty="0" err="1" smtClean="0"/>
              <a:t>harus</a:t>
            </a:r>
            <a:r>
              <a:rPr lang="en-GB" dirty="0" smtClean="0"/>
              <a:t> </a:t>
            </a:r>
            <a:r>
              <a:rPr lang="en-GB" dirty="0" err="1" smtClean="0"/>
              <a:t>mendaftakan</a:t>
            </a:r>
            <a:r>
              <a:rPr lang="en-GB" dirty="0" smtClean="0"/>
              <a:t> </a:t>
            </a:r>
            <a:r>
              <a:rPr lang="en-GB" dirty="0" err="1" smtClean="0"/>
              <a:t>peta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daftar</a:t>
            </a:r>
            <a:r>
              <a:rPr lang="en-GB" dirty="0" smtClean="0"/>
              <a:t> </a:t>
            </a:r>
            <a:r>
              <a:rPr lang="en-GB" dirty="0" err="1" smtClean="0"/>
              <a:t>kordinat</a:t>
            </a:r>
            <a:r>
              <a:rPr lang="en-GB" dirty="0" smtClean="0"/>
              <a:t> </a:t>
            </a:r>
            <a:r>
              <a:rPr lang="en-GB" dirty="0" err="1" smtClean="0"/>
              <a:t>geografis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</a:t>
            </a:r>
            <a:r>
              <a:rPr lang="en-GB" dirty="0" err="1" smtClean="0"/>
              <a:t>Sekjen</a:t>
            </a:r>
            <a:r>
              <a:rPr lang="en-GB" dirty="0" smtClean="0"/>
              <a:t> PBB yang </a:t>
            </a:r>
            <a:r>
              <a:rPr lang="en-GB" dirty="0" err="1" smtClean="0"/>
              <a:t>mencantumkan</a:t>
            </a:r>
            <a:r>
              <a:rPr lang="en-GB" dirty="0" smtClean="0"/>
              <a:t> </a:t>
            </a:r>
            <a:r>
              <a:rPr lang="en-GB" dirty="0" err="1" smtClean="0"/>
              <a:t>batas</a:t>
            </a:r>
            <a:r>
              <a:rPr lang="en-GB" dirty="0" smtClean="0"/>
              <a:t> </a:t>
            </a:r>
            <a:r>
              <a:rPr lang="en-GB" dirty="0" err="1" smtClean="0"/>
              <a:t>luar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yang </a:t>
            </a:r>
            <a:r>
              <a:rPr lang="en-GB" dirty="0" err="1" smtClean="0"/>
              <a:t>berhadapan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berdampingan</a:t>
            </a:r>
            <a:r>
              <a:rPr lang="en-GB" dirty="0" smtClean="0"/>
              <a:t> </a:t>
            </a:r>
            <a:r>
              <a:rPr lang="en-GB" dirty="0" err="1" smtClean="0"/>
              <a:t>denga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GB" dirty="0" err="1" smtClean="0"/>
              <a:t>Pasal</a:t>
            </a:r>
            <a:r>
              <a:rPr lang="en-GB" dirty="0" smtClean="0"/>
              <a:t> 8 </a:t>
            </a:r>
            <a:r>
              <a:rPr lang="en-GB" dirty="0" err="1" smtClean="0"/>
              <a:t>ayat</a:t>
            </a:r>
            <a:r>
              <a:rPr lang="en-GB" dirty="0" smtClean="0"/>
              <a:t> (1)</a:t>
            </a:r>
            <a:endParaRPr lang="en-US" dirty="0" smtClean="0"/>
          </a:p>
          <a:p>
            <a:pPr>
              <a:buNone/>
            </a:pPr>
            <a:r>
              <a:rPr lang="en-GB" dirty="0" err="1" smtClean="0"/>
              <a:t>Barang</a:t>
            </a:r>
            <a:r>
              <a:rPr lang="en-GB" dirty="0" smtClean="0"/>
              <a:t> </a:t>
            </a:r>
            <a:r>
              <a:rPr lang="en-GB" dirty="0" err="1" smtClean="0"/>
              <a:t>siapa</a:t>
            </a:r>
            <a:r>
              <a:rPr lang="en-GB" dirty="0" smtClean="0"/>
              <a:t> </a:t>
            </a:r>
            <a:r>
              <a:rPr lang="en-GB" dirty="0" err="1" smtClean="0"/>
              <a:t>melakukan</a:t>
            </a:r>
            <a:r>
              <a:rPr lang="en-GB" dirty="0" smtClean="0"/>
              <a:t> </a:t>
            </a:r>
            <a:r>
              <a:rPr lang="en-GB" dirty="0" err="1" smtClean="0"/>
              <a:t>eksplorasi</a:t>
            </a:r>
            <a:r>
              <a:rPr lang="en-GB" dirty="0" smtClean="0"/>
              <a:t>, </a:t>
            </a:r>
            <a:r>
              <a:rPr lang="en-GB" dirty="0" err="1" smtClean="0"/>
              <a:t>eksploitasi</a:t>
            </a:r>
            <a:r>
              <a:rPr lang="en-GB" dirty="0" smtClean="0"/>
              <a:t>,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penyelidikan</a:t>
            </a:r>
            <a:r>
              <a:rPr lang="en-GB" dirty="0" smtClean="0"/>
              <a:t> </a:t>
            </a:r>
            <a:r>
              <a:rPr lang="en-GB" dirty="0" err="1" smtClean="0"/>
              <a:t>ilmiah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Indonesia, </a:t>
            </a:r>
            <a:r>
              <a:rPr lang="en-GB" dirty="0" err="1" smtClean="0"/>
              <a:t>diwajibkan</a:t>
            </a:r>
            <a:r>
              <a:rPr lang="en-GB" dirty="0" smtClean="0"/>
              <a:t>:</a:t>
            </a:r>
            <a:endParaRPr lang="en-US" dirty="0" smtClean="0"/>
          </a:p>
          <a:p>
            <a:pPr lvl="0">
              <a:buNone/>
            </a:pPr>
            <a:r>
              <a:rPr lang="en-GB" dirty="0" err="1" smtClean="0"/>
              <a:t>Mencegah</a:t>
            </a:r>
            <a:r>
              <a:rPr lang="en-GB" dirty="0" smtClean="0"/>
              <a:t> </a:t>
            </a:r>
            <a:r>
              <a:rPr lang="en-GB" dirty="0" err="1" smtClean="0"/>
              <a:t>terjadinya</a:t>
            </a:r>
            <a:r>
              <a:rPr lang="en-GB" dirty="0" smtClean="0"/>
              <a:t> </a:t>
            </a:r>
            <a:r>
              <a:rPr lang="en-GB" dirty="0" err="1" smtClean="0"/>
              <a:t>pencemaran</a:t>
            </a:r>
            <a:r>
              <a:rPr lang="en-GB" dirty="0" smtClean="0"/>
              <a:t> air </a:t>
            </a:r>
            <a:r>
              <a:rPr lang="en-GB" dirty="0" err="1" smtClean="0"/>
              <a:t>laut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Indonesia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udara</a:t>
            </a:r>
            <a:r>
              <a:rPr lang="en-GB" dirty="0" smtClean="0"/>
              <a:t> </a:t>
            </a:r>
            <a:r>
              <a:rPr lang="en-GB" dirty="0" err="1" smtClean="0"/>
              <a:t>diatasnya</a:t>
            </a:r>
            <a:r>
              <a:rPr lang="en-GB" dirty="0" smtClean="0"/>
              <a:t>.</a:t>
            </a:r>
            <a:endParaRPr lang="en-US" dirty="0" smtClean="0"/>
          </a:p>
          <a:p>
            <a:pPr lvl="0">
              <a:buNone/>
            </a:pPr>
            <a:r>
              <a:rPr lang="en-GB" dirty="0" err="1" smtClean="0"/>
              <a:t>Mencegah</a:t>
            </a:r>
            <a:r>
              <a:rPr lang="en-GB" dirty="0" smtClean="0"/>
              <a:t> </a:t>
            </a:r>
            <a:r>
              <a:rPr lang="en-GB" dirty="0" err="1" smtClean="0"/>
              <a:t>meluasnya</a:t>
            </a:r>
            <a:r>
              <a:rPr lang="en-GB" dirty="0" smtClean="0"/>
              <a:t> </a:t>
            </a:r>
            <a:r>
              <a:rPr lang="en-GB" dirty="0" err="1" smtClean="0"/>
              <a:t>pencemaran</a:t>
            </a:r>
            <a:r>
              <a:rPr lang="en-GB" dirty="0" smtClean="0"/>
              <a:t> </a:t>
            </a:r>
            <a:r>
              <a:rPr lang="en-GB" dirty="0" err="1" smtClean="0"/>
              <a:t>dalam</a:t>
            </a:r>
            <a:r>
              <a:rPr lang="en-GB" dirty="0" smtClean="0"/>
              <a:t> </a:t>
            </a:r>
            <a:r>
              <a:rPr lang="en-GB" dirty="0" err="1" smtClean="0"/>
              <a:t>hal</a:t>
            </a:r>
            <a:r>
              <a:rPr lang="en-GB" dirty="0" smtClean="0"/>
              <a:t> </a:t>
            </a:r>
            <a:r>
              <a:rPr lang="en-GB" dirty="0" err="1" smtClean="0"/>
              <a:t>terjadi</a:t>
            </a:r>
            <a:r>
              <a:rPr lang="en-GB" dirty="0" smtClean="0"/>
              <a:t> </a:t>
            </a:r>
            <a:r>
              <a:rPr lang="en-GB" dirty="0" err="1" smtClean="0"/>
              <a:t>pencemaran</a:t>
            </a:r>
            <a:r>
              <a:rPr lang="en-GB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10000"/>
          </a:bodyPr>
          <a:lstStyle/>
          <a:p>
            <a:r>
              <a:rPr lang="en-GB" dirty="0" err="1" smtClean="0"/>
              <a:t>Pelaksanaan</a:t>
            </a:r>
            <a:r>
              <a:rPr lang="en-GB" dirty="0" smtClean="0"/>
              <a:t> </a:t>
            </a:r>
            <a:r>
              <a:rPr lang="en-GB" dirty="0" err="1" smtClean="0"/>
              <a:t>Pasal</a:t>
            </a:r>
            <a:r>
              <a:rPr lang="en-GB" dirty="0" smtClean="0"/>
              <a:t> 77 </a:t>
            </a:r>
            <a:r>
              <a:rPr lang="en-GB" dirty="0" err="1" smtClean="0"/>
              <a:t>dibatasi</a:t>
            </a:r>
            <a:r>
              <a:rPr lang="en-GB" dirty="0" smtClean="0"/>
              <a:t> </a:t>
            </a:r>
            <a:r>
              <a:rPr lang="en-GB" dirty="0" err="1" smtClean="0"/>
              <a:t>oleh</a:t>
            </a:r>
            <a:r>
              <a:rPr lang="en-GB" dirty="0" smtClean="0"/>
              <a:t> </a:t>
            </a:r>
            <a:r>
              <a:rPr lang="en-GB" dirty="0" err="1" smtClean="0"/>
              <a:t>Pasal</a:t>
            </a:r>
            <a:r>
              <a:rPr lang="en-GB" dirty="0" smtClean="0"/>
              <a:t> 82 </a:t>
            </a:r>
            <a:r>
              <a:rPr lang="en-GB" dirty="0" err="1" smtClean="0"/>
              <a:t>apabila</a:t>
            </a:r>
            <a:r>
              <a:rPr lang="en-GB" dirty="0" smtClean="0"/>
              <a:t> </a:t>
            </a:r>
            <a:r>
              <a:rPr lang="en-GB" dirty="0" err="1" smtClean="0"/>
              <a:t>suatu</a:t>
            </a:r>
            <a:r>
              <a:rPr lang="en-GB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 </a:t>
            </a:r>
            <a:r>
              <a:rPr lang="en-GB" dirty="0" err="1" smtClean="0"/>
              <a:t>menggunakan</a:t>
            </a:r>
            <a:r>
              <a:rPr lang="en-GB" dirty="0" smtClean="0"/>
              <a:t> </a:t>
            </a:r>
            <a:r>
              <a:rPr lang="en-GB" dirty="0" err="1" smtClean="0"/>
              <a:t>Pasal</a:t>
            </a:r>
            <a:r>
              <a:rPr lang="en-GB" dirty="0" smtClean="0"/>
              <a:t> 76 </a:t>
            </a:r>
            <a:r>
              <a:rPr lang="en-GB" dirty="0" err="1" smtClean="0"/>
              <a:t>ayat</a:t>
            </a:r>
            <a:r>
              <a:rPr lang="en-GB" dirty="0" smtClean="0"/>
              <a:t> (4)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menetapkan</a:t>
            </a:r>
            <a:r>
              <a:rPr lang="en-GB" dirty="0" smtClean="0"/>
              <a:t> </a:t>
            </a:r>
            <a:r>
              <a:rPr lang="en-GB" dirty="0" err="1" smtClean="0"/>
              <a:t>lebar</a:t>
            </a:r>
            <a:r>
              <a:rPr lang="en-GB" dirty="0" smtClean="0"/>
              <a:t> </a:t>
            </a:r>
            <a:r>
              <a:rPr lang="en-GB" dirty="0" err="1" smtClean="0"/>
              <a:t>landasan</a:t>
            </a:r>
            <a:r>
              <a:rPr lang="en-GB" dirty="0" smtClean="0"/>
              <a:t> </a:t>
            </a:r>
            <a:r>
              <a:rPr lang="en-GB" dirty="0" err="1" smtClean="0"/>
              <a:t>kontinennya</a:t>
            </a:r>
            <a:r>
              <a:rPr lang="en-GB" dirty="0" smtClean="0"/>
              <a:t>. </a:t>
            </a:r>
            <a:endParaRPr lang="en-US" dirty="0" smtClean="0"/>
          </a:p>
          <a:p>
            <a:pPr>
              <a:buNone/>
            </a:pPr>
            <a:r>
              <a:rPr lang="en-GB" dirty="0" err="1" smtClean="0"/>
              <a:t>Hak</a:t>
            </a:r>
            <a:r>
              <a:rPr lang="en-GB" dirty="0" smtClean="0"/>
              <a:t> </a:t>
            </a:r>
            <a:r>
              <a:rPr lang="en-GB" dirty="0" err="1" smtClean="0"/>
              <a:t>dibatasi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kewajiban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menyerahkan</a:t>
            </a:r>
            <a:r>
              <a:rPr lang="en-GB" dirty="0" smtClean="0"/>
              <a:t> </a:t>
            </a:r>
            <a:r>
              <a:rPr lang="en-GB" dirty="0" err="1" smtClean="0"/>
              <a:t>sumbangan</a:t>
            </a:r>
            <a:r>
              <a:rPr lang="en-GB" dirty="0" smtClean="0"/>
              <a:t> </a:t>
            </a:r>
            <a:r>
              <a:rPr lang="en-GB" dirty="0" err="1" smtClean="0"/>
              <a:t>kepada</a:t>
            </a:r>
            <a:r>
              <a:rPr lang="en-GB" dirty="0" smtClean="0"/>
              <a:t> </a:t>
            </a:r>
            <a:r>
              <a:rPr lang="en-GB" dirty="0" err="1" smtClean="0"/>
              <a:t>otorita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hal-hal</a:t>
            </a:r>
            <a:r>
              <a:rPr lang="en-GB" dirty="0" smtClean="0"/>
              <a:t> yang </a:t>
            </a:r>
            <a:r>
              <a:rPr lang="en-GB" dirty="0" err="1" smtClean="0"/>
              <a:t>berkaitan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eksploitasi</a:t>
            </a:r>
            <a:r>
              <a:rPr lang="en-GB" dirty="0" smtClean="0"/>
              <a:t> </a:t>
            </a:r>
            <a:r>
              <a:rPr lang="en-GB" dirty="0" err="1" smtClean="0"/>
              <a:t>sumber</a:t>
            </a:r>
            <a:r>
              <a:rPr lang="en-GB" dirty="0" smtClean="0"/>
              <a:t> </a:t>
            </a:r>
            <a:r>
              <a:rPr lang="en-GB" dirty="0" err="1" smtClean="0"/>
              <a:t>daya</a:t>
            </a:r>
            <a:r>
              <a:rPr lang="en-GB" dirty="0" smtClean="0"/>
              <a:t> non </a:t>
            </a:r>
            <a:r>
              <a:rPr lang="en-GB" dirty="0" err="1" smtClean="0"/>
              <a:t>hayati</a:t>
            </a:r>
            <a:r>
              <a:rPr lang="en-GB" dirty="0" smtClean="0"/>
              <a:t> </a:t>
            </a:r>
            <a:r>
              <a:rPr lang="en-GB" dirty="0" err="1" smtClean="0"/>
              <a:t>bagi</a:t>
            </a:r>
            <a:r>
              <a:rPr lang="en-GB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 yang </a:t>
            </a:r>
            <a:r>
              <a:rPr lang="en-GB" dirty="0" err="1" smtClean="0"/>
              <a:t>mengklaim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diluar</a:t>
            </a:r>
            <a:r>
              <a:rPr lang="en-GB" dirty="0" smtClean="0"/>
              <a:t> 200 mil. </a:t>
            </a:r>
            <a:r>
              <a:rPr lang="en-US" dirty="0" smtClean="0"/>
              <a:t> </a:t>
            </a:r>
            <a:r>
              <a:rPr lang="en-GB" dirty="0" err="1" smtClean="0"/>
              <a:t>Kemudian</a:t>
            </a:r>
            <a:r>
              <a:rPr lang="en-GB" dirty="0" smtClean="0"/>
              <a:t>, </a:t>
            </a:r>
            <a:r>
              <a:rPr lang="en-GB" dirty="0" err="1" smtClean="0"/>
              <a:t>otorita</a:t>
            </a:r>
            <a:r>
              <a:rPr lang="en-GB" dirty="0" smtClean="0"/>
              <a:t> </a:t>
            </a:r>
            <a:r>
              <a:rPr lang="en-GB" dirty="0" err="1" smtClean="0"/>
              <a:t>akan</a:t>
            </a:r>
            <a:r>
              <a:rPr lang="en-GB" dirty="0" smtClean="0"/>
              <a:t> </a:t>
            </a:r>
            <a:r>
              <a:rPr lang="en-GB" dirty="0" err="1" smtClean="0"/>
              <a:t>menbagikan</a:t>
            </a:r>
            <a:r>
              <a:rPr lang="en-GB" dirty="0" smtClean="0"/>
              <a:t> </a:t>
            </a:r>
            <a:r>
              <a:rPr lang="en-GB" dirty="0" err="1" smtClean="0"/>
              <a:t>secara</a:t>
            </a:r>
            <a:r>
              <a:rPr lang="en-GB" dirty="0" smtClean="0"/>
              <a:t> </a:t>
            </a:r>
            <a:r>
              <a:rPr lang="en-GB" dirty="0" err="1" smtClean="0"/>
              <a:t>adil</a:t>
            </a:r>
            <a:r>
              <a:rPr lang="en-GB" dirty="0" smtClean="0"/>
              <a:t> </a:t>
            </a:r>
            <a:r>
              <a:rPr lang="en-GB" dirty="0" err="1" smtClean="0"/>
              <a:t>kepada</a:t>
            </a:r>
            <a:r>
              <a:rPr lang="en-GB" dirty="0" smtClean="0"/>
              <a:t>:</a:t>
            </a:r>
            <a:r>
              <a:rPr lang="en-US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 </a:t>
            </a:r>
            <a:r>
              <a:rPr lang="en-GB" dirty="0" err="1" smtClean="0"/>
              <a:t>berkembang</a:t>
            </a:r>
            <a:r>
              <a:rPr lang="en-GB" dirty="0" smtClean="0"/>
              <a:t>;</a:t>
            </a:r>
            <a:r>
              <a:rPr lang="en-US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berpantai</a:t>
            </a:r>
            <a:r>
              <a:rPr lang="en-GB" dirty="0" smtClean="0"/>
              <a:t>;</a:t>
            </a:r>
            <a:r>
              <a:rPr lang="en-US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 yang </a:t>
            </a:r>
            <a:r>
              <a:rPr lang="en-GB" dirty="0" err="1" smtClean="0"/>
              <a:t>secara</a:t>
            </a:r>
            <a:r>
              <a:rPr lang="en-GB" dirty="0" smtClean="0"/>
              <a:t> </a:t>
            </a:r>
            <a:r>
              <a:rPr lang="en-GB" dirty="0" err="1" smtClean="0"/>
              <a:t>geografis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beruntung</a:t>
            </a:r>
            <a:r>
              <a:rPr lang="en-GB" dirty="0" smtClean="0"/>
              <a:t>. </a:t>
            </a:r>
            <a:r>
              <a:rPr lang="en-US" dirty="0" smtClean="0"/>
              <a:t> </a:t>
            </a:r>
            <a:r>
              <a:rPr lang="en-GB" dirty="0" err="1" smtClean="0"/>
              <a:t>Akan</a:t>
            </a:r>
            <a:r>
              <a:rPr lang="en-GB" dirty="0" smtClean="0"/>
              <a:t> </a:t>
            </a:r>
            <a:r>
              <a:rPr lang="en-GB" dirty="0" err="1" smtClean="0"/>
              <a:t>tetapi</a:t>
            </a:r>
            <a:r>
              <a:rPr lang="en-GB" dirty="0" smtClean="0"/>
              <a:t>, </a:t>
            </a:r>
            <a:r>
              <a:rPr lang="en-GB" dirty="0" err="1" smtClean="0"/>
              <a:t>dalam</a:t>
            </a:r>
            <a:r>
              <a:rPr lang="en-GB" dirty="0" smtClean="0"/>
              <a:t> </a:t>
            </a:r>
            <a:r>
              <a:rPr lang="en-GB" dirty="0" err="1" smtClean="0"/>
              <a:t>kenyataannya</a:t>
            </a:r>
            <a:r>
              <a:rPr lang="en-GB" dirty="0" smtClean="0"/>
              <a:t> </a:t>
            </a:r>
            <a:r>
              <a:rPr lang="en-GB" dirty="0" err="1" smtClean="0"/>
              <a:t>sumbangan</a:t>
            </a:r>
            <a:r>
              <a:rPr lang="en-GB" dirty="0" smtClean="0"/>
              <a:t> </a:t>
            </a:r>
            <a:r>
              <a:rPr lang="en-GB" dirty="0" err="1" smtClean="0"/>
              <a:t>ini</a:t>
            </a:r>
            <a:r>
              <a:rPr lang="en-GB" dirty="0" smtClean="0"/>
              <a:t> </a:t>
            </a:r>
            <a:r>
              <a:rPr lang="en-GB" dirty="0" err="1" smtClean="0"/>
              <a:t>belum</a:t>
            </a:r>
            <a:r>
              <a:rPr lang="en-GB" dirty="0" smtClean="0"/>
              <a:t> </a:t>
            </a:r>
            <a:r>
              <a:rPr lang="en-GB" dirty="0" err="1" smtClean="0"/>
              <a:t>pernah</a:t>
            </a:r>
            <a:r>
              <a:rPr lang="en-GB" dirty="0" smtClean="0"/>
              <a:t> </a:t>
            </a:r>
            <a:r>
              <a:rPr lang="en-GB" dirty="0" err="1" smtClean="0"/>
              <a:t>dilakukan</a:t>
            </a:r>
            <a:r>
              <a:rPr lang="en-GB" dirty="0" smtClean="0"/>
              <a:t> </a:t>
            </a:r>
            <a:r>
              <a:rPr lang="en-GB" dirty="0" err="1" smtClean="0"/>
              <a:t>oleh</a:t>
            </a:r>
            <a:r>
              <a:rPr lang="en-GB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 </a:t>
            </a:r>
            <a:r>
              <a:rPr lang="en-GB" dirty="0" err="1" smtClean="0"/>
              <a:t>manapun</a:t>
            </a:r>
            <a:r>
              <a:rPr lang="en-GB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Kondisi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yang </a:t>
            </a:r>
            <a:r>
              <a:rPr lang="en-GB" dirty="0" err="1" smtClean="0"/>
              <a:t>berbatasan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 lain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Pasal</a:t>
            </a:r>
            <a:r>
              <a:rPr lang="en-GB" dirty="0" smtClean="0"/>
              <a:t> 6 </a:t>
            </a:r>
            <a:r>
              <a:rPr lang="en-GB" dirty="0" err="1" smtClean="0"/>
              <a:t>ayat</a:t>
            </a:r>
            <a:r>
              <a:rPr lang="en-GB" dirty="0" smtClean="0"/>
              <a:t> (1)</a:t>
            </a:r>
            <a:endParaRPr lang="en-US" dirty="0" smtClean="0"/>
          </a:p>
          <a:p>
            <a:pPr>
              <a:buNone/>
            </a:pP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dua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lebih</a:t>
            </a:r>
            <a:r>
              <a:rPr lang="en-GB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 </a:t>
            </a:r>
            <a:r>
              <a:rPr lang="en-GB" dirty="0" err="1" smtClean="0"/>
              <a:t>maka</a:t>
            </a:r>
            <a:r>
              <a:rPr lang="en-GB" dirty="0" smtClean="0"/>
              <a:t> </a:t>
            </a:r>
            <a:r>
              <a:rPr lang="en-GB" dirty="0" err="1" smtClean="0"/>
              <a:t>harus</a:t>
            </a:r>
            <a:r>
              <a:rPr lang="en-GB" dirty="0" smtClean="0"/>
              <a:t> </a:t>
            </a:r>
            <a:r>
              <a:rPr lang="en-GB" dirty="0" err="1" smtClean="0"/>
              <a:t>diselesaikan</a:t>
            </a:r>
            <a:r>
              <a:rPr lang="en-GB" dirty="0" smtClean="0"/>
              <a:t> </a:t>
            </a:r>
            <a:r>
              <a:rPr lang="en-GB" dirty="0" err="1" smtClean="0"/>
              <a:t>melalui</a:t>
            </a:r>
            <a:r>
              <a:rPr lang="en-GB" dirty="0" smtClean="0"/>
              <a:t> </a:t>
            </a:r>
            <a:r>
              <a:rPr lang="en-GB" dirty="0" err="1" smtClean="0"/>
              <a:t>perjanjian</a:t>
            </a:r>
            <a:r>
              <a:rPr lang="en-GB" dirty="0" smtClean="0"/>
              <a:t> </a:t>
            </a:r>
            <a:r>
              <a:rPr lang="en-GB" dirty="0" err="1" smtClean="0"/>
              <a:t>negara-negara</a:t>
            </a:r>
            <a:r>
              <a:rPr lang="en-GB" dirty="0" smtClean="0"/>
              <a:t> yang </a:t>
            </a:r>
            <a:r>
              <a:rPr lang="en-GB" dirty="0" err="1" smtClean="0"/>
              <a:t>bersangkutan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dirty="0" err="1" smtClean="0"/>
              <a:t>Pasal</a:t>
            </a:r>
            <a:r>
              <a:rPr lang="en-GB" dirty="0" smtClean="0"/>
              <a:t> 6 </a:t>
            </a:r>
            <a:r>
              <a:rPr lang="en-GB" dirty="0" err="1" smtClean="0"/>
              <a:t>ayat</a:t>
            </a:r>
            <a:r>
              <a:rPr lang="en-GB" dirty="0" smtClean="0"/>
              <a:t> (2)</a:t>
            </a:r>
            <a:endParaRPr lang="en-US" dirty="0" smtClean="0"/>
          </a:p>
          <a:p>
            <a:pPr>
              <a:buNone/>
            </a:pP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dua</a:t>
            </a:r>
            <a:r>
              <a:rPr lang="en-GB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 yang </a:t>
            </a:r>
            <a:r>
              <a:rPr lang="en-GB" dirty="0" err="1" smtClean="0"/>
              <a:t>berhadapan</a:t>
            </a:r>
            <a:r>
              <a:rPr lang="en-GB" dirty="0" smtClean="0"/>
              <a:t> </a:t>
            </a:r>
            <a:r>
              <a:rPr lang="en-GB" dirty="0" err="1" smtClean="0"/>
              <a:t>diselesaikan</a:t>
            </a:r>
            <a:r>
              <a:rPr lang="en-GB" dirty="0" smtClean="0"/>
              <a:t> </a:t>
            </a:r>
            <a:r>
              <a:rPr lang="en-GB" dirty="0" err="1" smtClean="0"/>
              <a:t>melalui</a:t>
            </a:r>
            <a:r>
              <a:rPr lang="en-GB" dirty="0" smtClean="0"/>
              <a:t> </a:t>
            </a:r>
            <a:r>
              <a:rPr lang="en-GB" dirty="0" err="1" smtClean="0"/>
              <a:t>perjanjiian</a:t>
            </a:r>
            <a:r>
              <a:rPr lang="en-GB" dirty="0" smtClean="0"/>
              <a:t> </a:t>
            </a:r>
            <a:r>
              <a:rPr lang="en-GB" dirty="0" err="1" smtClean="0"/>
              <a:t>kedua</a:t>
            </a:r>
            <a:r>
              <a:rPr lang="en-GB" dirty="0" smtClean="0"/>
              <a:t> </a:t>
            </a:r>
            <a:r>
              <a:rPr lang="en-GB" dirty="0" err="1" smtClean="0"/>
              <a:t>negara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 lnSpcReduction="10000"/>
          </a:bodyPr>
          <a:lstStyle/>
          <a:p>
            <a:r>
              <a:rPr lang="en-GB" dirty="0" err="1" smtClean="0"/>
              <a:t>Pasal</a:t>
            </a:r>
            <a:r>
              <a:rPr lang="en-GB" dirty="0" smtClean="0"/>
              <a:t> 83</a:t>
            </a:r>
            <a:endParaRPr lang="en-US" dirty="0" smtClean="0"/>
          </a:p>
          <a:p>
            <a:pPr lvl="0">
              <a:buNone/>
            </a:pPr>
            <a:r>
              <a:rPr lang="en-GB" dirty="0" err="1" smtClean="0"/>
              <a:t>Penetapan</a:t>
            </a:r>
            <a:r>
              <a:rPr lang="en-GB" dirty="0" smtClean="0"/>
              <a:t> </a:t>
            </a:r>
            <a:r>
              <a:rPr lang="en-GB" dirty="0" err="1" smtClean="0"/>
              <a:t>garis</a:t>
            </a:r>
            <a:r>
              <a:rPr lang="en-GB" dirty="0" smtClean="0"/>
              <a:t> </a:t>
            </a:r>
            <a:r>
              <a:rPr lang="en-GB" dirty="0" err="1" smtClean="0"/>
              <a:t>batas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antara</a:t>
            </a:r>
            <a:r>
              <a:rPr lang="en-GB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 yang </a:t>
            </a:r>
            <a:r>
              <a:rPr lang="en-GB" dirty="0" err="1" smtClean="0"/>
              <a:t>pantainya</a:t>
            </a:r>
            <a:r>
              <a:rPr lang="en-GB" dirty="0" smtClean="0"/>
              <a:t> </a:t>
            </a:r>
            <a:r>
              <a:rPr lang="en-GB" dirty="0" err="1" smtClean="0"/>
              <a:t>berhadapan</a:t>
            </a:r>
            <a:r>
              <a:rPr lang="en-GB" dirty="0" smtClean="0"/>
              <a:t> </a:t>
            </a:r>
            <a:r>
              <a:rPr lang="en-GB" dirty="0" err="1" smtClean="0"/>
              <a:t>harus</a:t>
            </a:r>
            <a:r>
              <a:rPr lang="en-GB" dirty="0" smtClean="0"/>
              <a:t> </a:t>
            </a:r>
            <a:r>
              <a:rPr lang="en-GB" dirty="0" err="1" smtClean="0"/>
              <a:t>diselesaikan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persetujuan</a:t>
            </a:r>
            <a:r>
              <a:rPr lang="en-GB" dirty="0" smtClean="0"/>
              <a:t>.</a:t>
            </a:r>
            <a:endParaRPr lang="en-US" dirty="0" smtClean="0"/>
          </a:p>
          <a:p>
            <a:pPr lvl="0">
              <a:buNone/>
            </a:pPr>
            <a:r>
              <a:rPr lang="en-GB" dirty="0" err="1" smtClean="0"/>
              <a:t>Jika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dicapai</a:t>
            </a:r>
            <a:r>
              <a:rPr lang="en-GB" dirty="0" smtClean="0"/>
              <a:t> </a:t>
            </a:r>
            <a:r>
              <a:rPr lang="en-GB" dirty="0" err="1" smtClean="0"/>
              <a:t>persetujuan</a:t>
            </a:r>
            <a:r>
              <a:rPr lang="en-GB" dirty="0" smtClean="0"/>
              <a:t>, </a:t>
            </a:r>
            <a:r>
              <a:rPr lang="en-GB" dirty="0" err="1" smtClean="0"/>
              <a:t>menggunakan</a:t>
            </a:r>
            <a:r>
              <a:rPr lang="en-GB" dirty="0" smtClean="0"/>
              <a:t> </a:t>
            </a:r>
            <a:r>
              <a:rPr lang="en-GB" dirty="0" err="1" smtClean="0"/>
              <a:t>prosedur</a:t>
            </a:r>
            <a:r>
              <a:rPr lang="en-GB" dirty="0" smtClean="0"/>
              <a:t> </a:t>
            </a:r>
            <a:r>
              <a:rPr lang="en-GB" dirty="0" err="1" smtClean="0"/>
              <a:t>dalam</a:t>
            </a:r>
            <a:r>
              <a:rPr lang="en-GB" dirty="0" smtClean="0"/>
              <a:t> </a:t>
            </a:r>
            <a:r>
              <a:rPr lang="en-GB" dirty="0" err="1" smtClean="0"/>
              <a:t>Bab</a:t>
            </a:r>
            <a:r>
              <a:rPr lang="en-GB" dirty="0" smtClean="0"/>
              <a:t> XV </a:t>
            </a:r>
            <a:r>
              <a:rPr lang="en-GB" dirty="0" err="1" smtClean="0"/>
              <a:t>tentang</a:t>
            </a:r>
            <a:r>
              <a:rPr lang="en-GB" dirty="0" smtClean="0"/>
              <a:t> </a:t>
            </a:r>
            <a:r>
              <a:rPr lang="en-GB" dirty="0" err="1" smtClean="0"/>
              <a:t>penyelesaian</a:t>
            </a:r>
            <a:r>
              <a:rPr lang="en-GB" dirty="0" smtClean="0"/>
              <a:t> </a:t>
            </a:r>
            <a:r>
              <a:rPr lang="en-GB" dirty="0" err="1" smtClean="0"/>
              <a:t>sengketa</a:t>
            </a:r>
            <a:r>
              <a:rPr lang="en-GB" dirty="0" smtClean="0"/>
              <a:t>.</a:t>
            </a:r>
            <a:endParaRPr lang="en-US" dirty="0" smtClean="0"/>
          </a:p>
          <a:p>
            <a:pPr lvl="0">
              <a:buNone/>
            </a:pPr>
            <a:r>
              <a:rPr lang="en-GB" dirty="0" err="1" smtClean="0"/>
              <a:t>Selama</a:t>
            </a:r>
            <a:r>
              <a:rPr lang="en-GB" dirty="0" smtClean="0"/>
              <a:t> </a:t>
            </a:r>
            <a:r>
              <a:rPr lang="en-GB" dirty="0" err="1" smtClean="0"/>
              <a:t>menunggu</a:t>
            </a:r>
            <a:r>
              <a:rPr lang="en-GB" dirty="0" smtClean="0"/>
              <a:t> </a:t>
            </a:r>
            <a:r>
              <a:rPr lang="en-GB" dirty="0" err="1" smtClean="0"/>
              <a:t>prosedur</a:t>
            </a:r>
            <a:r>
              <a:rPr lang="en-GB" dirty="0" smtClean="0"/>
              <a:t> </a:t>
            </a:r>
            <a:r>
              <a:rPr lang="en-GB" dirty="0" err="1" smtClean="0"/>
              <a:t>Bab</a:t>
            </a:r>
            <a:r>
              <a:rPr lang="en-GB" dirty="0" smtClean="0"/>
              <a:t> XV, </a:t>
            </a:r>
            <a:r>
              <a:rPr lang="en-GB" dirty="0" err="1" smtClean="0"/>
              <a:t>negara</a:t>
            </a:r>
            <a:r>
              <a:rPr lang="en-GB" dirty="0" smtClean="0"/>
              <a:t> </a:t>
            </a:r>
            <a:r>
              <a:rPr lang="en-GB" dirty="0" err="1" smtClean="0"/>
              <a:t>melakukan</a:t>
            </a:r>
            <a:r>
              <a:rPr lang="en-GB" dirty="0" smtClean="0"/>
              <a:t> </a:t>
            </a:r>
            <a:r>
              <a:rPr lang="en-GB" dirty="0" err="1" smtClean="0"/>
              <a:t>pengaturan</a:t>
            </a:r>
            <a:r>
              <a:rPr lang="en-GB" dirty="0" smtClean="0"/>
              <a:t> </a:t>
            </a:r>
            <a:r>
              <a:rPr lang="en-GB" dirty="0" err="1" smtClean="0"/>
              <a:t>sementara</a:t>
            </a:r>
            <a:r>
              <a:rPr lang="en-GB" dirty="0" smtClean="0"/>
              <a:t> yang </a:t>
            </a:r>
            <a:r>
              <a:rPr lang="en-GB" dirty="0" err="1" smtClean="0"/>
              <a:t>bersifat</a:t>
            </a:r>
            <a:r>
              <a:rPr lang="en-GB" dirty="0" smtClean="0"/>
              <a:t> </a:t>
            </a:r>
            <a:r>
              <a:rPr lang="en-GB" dirty="0" err="1" smtClean="0"/>
              <a:t>praktis</a:t>
            </a:r>
            <a:r>
              <a:rPr lang="en-GB" dirty="0" smtClean="0"/>
              <a:t>,</a:t>
            </a:r>
            <a:endParaRPr lang="en-US" dirty="0" smtClean="0"/>
          </a:p>
          <a:p>
            <a:pPr>
              <a:buNone/>
            </a:pPr>
            <a:r>
              <a:rPr lang="en-GB" dirty="0" err="1" smtClean="0"/>
              <a:t>Penetapan</a:t>
            </a:r>
            <a:r>
              <a:rPr lang="en-GB" dirty="0" smtClean="0"/>
              <a:t> </a:t>
            </a:r>
            <a:r>
              <a:rPr lang="en-GB" dirty="0" err="1" smtClean="0"/>
              <a:t>garis</a:t>
            </a:r>
            <a:r>
              <a:rPr lang="en-GB" dirty="0" smtClean="0"/>
              <a:t> </a:t>
            </a:r>
            <a:r>
              <a:rPr lang="en-GB" dirty="0" err="1" smtClean="0"/>
              <a:t>batas</a:t>
            </a:r>
            <a:r>
              <a:rPr lang="en-GB" dirty="0" smtClean="0"/>
              <a:t> </a:t>
            </a:r>
            <a:r>
              <a:rPr lang="en-GB" dirty="0" err="1" smtClean="0"/>
              <a:t>berdasarkan</a:t>
            </a:r>
            <a:r>
              <a:rPr lang="en-GB" dirty="0" smtClean="0"/>
              <a:t> </a:t>
            </a:r>
            <a:r>
              <a:rPr lang="en-GB" dirty="0" err="1" smtClean="0"/>
              <a:t>persetujuan</a:t>
            </a:r>
            <a:r>
              <a:rPr lang="en-GB" dirty="0" smtClean="0"/>
              <a:t> </a:t>
            </a:r>
            <a:r>
              <a:rPr lang="en-GB" dirty="0" err="1" smtClean="0"/>
              <a:t>jika</a:t>
            </a:r>
            <a:r>
              <a:rPr lang="en-GB" dirty="0" smtClean="0"/>
              <a:t> </a:t>
            </a:r>
            <a:r>
              <a:rPr lang="en-GB" dirty="0" err="1" smtClean="0"/>
              <a:t>telah</a:t>
            </a:r>
            <a:r>
              <a:rPr lang="en-GB" dirty="0" smtClean="0"/>
              <a:t> </a:t>
            </a:r>
            <a:r>
              <a:rPr lang="en-GB" dirty="0" err="1" smtClean="0"/>
              <a:t>ada</a:t>
            </a:r>
            <a:r>
              <a:rPr lang="en-GB" dirty="0" smtClean="0"/>
              <a:t> </a:t>
            </a:r>
            <a:r>
              <a:rPr lang="en-GB" dirty="0" err="1" smtClean="0"/>
              <a:t>sebelumnya</a:t>
            </a:r>
            <a:r>
              <a:rPr lang="en-GB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77500" lnSpcReduction="20000"/>
          </a:bodyPr>
          <a:lstStyle/>
          <a:p>
            <a:r>
              <a:rPr lang="en-GB" dirty="0" err="1" smtClean="0"/>
              <a:t>Istilah</a:t>
            </a:r>
            <a:r>
              <a:rPr lang="en-GB" dirty="0" smtClean="0"/>
              <a:t> </a:t>
            </a:r>
            <a:r>
              <a:rPr lang="en-GB" i="1" dirty="0" smtClean="0"/>
              <a:t>equidistance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sama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istilah</a:t>
            </a:r>
            <a:r>
              <a:rPr lang="en-GB" dirty="0" smtClean="0"/>
              <a:t> </a:t>
            </a:r>
            <a:r>
              <a:rPr lang="en-GB" i="1" dirty="0" smtClean="0"/>
              <a:t>equitable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i="1" dirty="0" err="1" smtClean="0"/>
              <a:t>Equidistance</a:t>
            </a:r>
            <a:r>
              <a:rPr lang="en-GB" dirty="0" err="1" smtClean="0"/>
              <a:t>artinya</a:t>
            </a:r>
            <a:r>
              <a:rPr lang="en-GB" dirty="0" smtClean="0"/>
              <a:t> </a:t>
            </a:r>
            <a:r>
              <a:rPr lang="en-GB" dirty="0" err="1" smtClean="0"/>
              <a:t>sama</a:t>
            </a:r>
            <a:r>
              <a:rPr lang="en-GB" dirty="0" smtClean="0"/>
              <a:t> </a:t>
            </a:r>
            <a:r>
              <a:rPr lang="en-GB" dirty="0" err="1" smtClean="0"/>
              <a:t>jarak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i="1" dirty="0" err="1" smtClean="0"/>
              <a:t>Equitable</a:t>
            </a:r>
            <a:r>
              <a:rPr lang="en-GB" dirty="0" err="1" smtClean="0"/>
              <a:t>digunakan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keadaan</a:t>
            </a:r>
            <a:r>
              <a:rPr lang="en-GB" dirty="0" smtClean="0"/>
              <a:t> </a:t>
            </a:r>
            <a:r>
              <a:rPr lang="en-GB" dirty="0" err="1" smtClean="0"/>
              <a:t>khusus</a:t>
            </a:r>
            <a:r>
              <a:rPr lang="en-GB" dirty="0" smtClean="0"/>
              <a:t> yang </a:t>
            </a:r>
            <a:r>
              <a:rPr lang="en-GB" dirty="0" err="1" smtClean="0"/>
              <a:t>disepakati</a:t>
            </a:r>
            <a:r>
              <a:rPr lang="en-GB" dirty="0" smtClean="0"/>
              <a:t> </a:t>
            </a:r>
            <a:r>
              <a:rPr lang="en-GB" dirty="0" err="1" smtClean="0"/>
              <a:t>oleh</a:t>
            </a:r>
            <a:r>
              <a:rPr lang="en-GB" dirty="0" smtClean="0"/>
              <a:t> </a:t>
            </a:r>
            <a:r>
              <a:rPr lang="en-GB" dirty="0" err="1" smtClean="0"/>
              <a:t>para</a:t>
            </a:r>
            <a:r>
              <a:rPr lang="en-GB" dirty="0" smtClean="0"/>
              <a:t> </a:t>
            </a:r>
            <a:r>
              <a:rPr lang="en-GB" dirty="0" err="1" smtClean="0"/>
              <a:t>pihak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dirty="0" err="1" smtClean="0"/>
              <a:t>Konvensi</a:t>
            </a:r>
            <a:r>
              <a:rPr lang="en-GB" dirty="0" smtClean="0"/>
              <a:t> </a:t>
            </a:r>
            <a:r>
              <a:rPr lang="en-GB" dirty="0" err="1" smtClean="0"/>
              <a:t>Jenewa</a:t>
            </a:r>
            <a:r>
              <a:rPr lang="en-GB" dirty="0" smtClean="0"/>
              <a:t> </a:t>
            </a:r>
            <a:r>
              <a:rPr lang="en-GB" dirty="0" err="1" smtClean="0"/>
              <a:t>mengatur</a:t>
            </a:r>
            <a:r>
              <a:rPr lang="en-GB" dirty="0" smtClean="0"/>
              <a:t> </a:t>
            </a:r>
            <a:r>
              <a:rPr lang="en-GB" dirty="0" err="1" smtClean="0"/>
              <a:t>sengketa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yang </a:t>
            </a:r>
            <a:r>
              <a:rPr lang="en-GB" dirty="0" err="1" smtClean="0"/>
              <a:t>berbatasan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 lain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cara</a:t>
            </a:r>
            <a:r>
              <a:rPr lang="en-GB" dirty="0" smtClean="0"/>
              <a:t>:</a:t>
            </a:r>
            <a:endParaRPr lang="en-US" dirty="0" smtClean="0"/>
          </a:p>
          <a:p>
            <a:pPr lvl="0"/>
            <a:r>
              <a:rPr lang="en-GB" dirty="0" err="1" smtClean="0"/>
              <a:t>Perjanjian</a:t>
            </a:r>
            <a:endParaRPr lang="en-US" dirty="0" smtClean="0"/>
          </a:p>
          <a:p>
            <a:pPr lvl="0">
              <a:buNone/>
            </a:pPr>
            <a:r>
              <a:rPr lang="en-GB" dirty="0" smtClean="0"/>
              <a:t>a. </a:t>
            </a:r>
            <a:r>
              <a:rPr lang="en-GB" dirty="0" err="1" smtClean="0"/>
              <a:t>penetapan</a:t>
            </a:r>
            <a:r>
              <a:rPr lang="en-GB" dirty="0" smtClean="0"/>
              <a:t> </a:t>
            </a:r>
            <a:r>
              <a:rPr lang="en-GB" dirty="0" err="1" smtClean="0"/>
              <a:t>garis</a:t>
            </a:r>
            <a:r>
              <a:rPr lang="en-GB" dirty="0" smtClean="0"/>
              <a:t> </a:t>
            </a:r>
            <a:r>
              <a:rPr lang="en-GB" dirty="0" err="1" smtClean="0"/>
              <a:t>tengah</a:t>
            </a:r>
            <a:r>
              <a:rPr lang="en-GB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en-GB" dirty="0" smtClean="0"/>
              <a:t> </a:t>
            </a:r>
            <a:r>
              <a:rPr lang="en-GB" dirty="0" err="1" smtClean="0"/>
              <a:t>b.mengingat</a:t>
            </a:r>
            <a:r>
              <a:rPr lang="en-GB" dirty="0" smtClean="0"/>
              <a:t> </a:t>
            </a:r>
            <a:r>
              <a:rPr lang="en-GB" dirty="0" err="1" smtClean="0"/>
              <a:t>keadaan</a:t>
            </a:r>
            <a:r>
              <a:rPr lang="en-GB" dirty="0" smtClean="0"/>
              <a:t>  </a:t>
            </a:r>
            <a:r>
              <a:rPr lang="en-GB" dirty="0" err="1" smtClean="0"/>
              <a:t>khusus</a:t>
            </a:r>
            <a:r>
              <a:rPr lang="en-GB" dirty="0" smtClean="0"/>
              <a:t>.</a:t>
            </a:r>
            <a:endParaRPr lang="en-US" dirty="0" smtClean="0"/>
          </a:p>
          <a:p>
            <a:r>
              <a:rPr lang="en-GB" dirty="0" smtClean="0"/>
              <a:t>UNCLOS </a:t>
            </a:r>
            <a:r>
              <a:rPr lang="en-GB" dirty="0" err="1" smtClean="0"/>
              <a:t>mengatur</a:t>
            </a:r>
            <a:r>
              <a:rPr lang="en-GB" dirty="0" smtClean="0"/>
              <a:t> </a:t>
            </a:r>
            <a:r>
              <a:rPr lang="en-GB" dirty="0" err="1" smtClean="0"/>
              <a:t>sengketa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yang </a:t>
            </a:r>
            <a:r>
              <a:rPr lang="en-GB" dirty="0" err="1" smtClean="0"/>
              <a:t>berbatasan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negara</a:t>
            </a:r>
            <a:r>
              <a:rPr lang="en-GB" dirty="0" smtClean="0"/>
              <a:t> lain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cara</a:t>
            </a:r>
            <a:r>
              <a:rPr lang="en-GB" dirty="0" smtClean="0"/>
              <a:t>:</a:t>
            </a:r>
            <a:endParaRPr lang="en-US" dirty="0" smtClean="0"/>
          </a:p>
          <a:p>
            <a:pPr lvl="0">
              <a:buNone/>
            </a:pPr>
            <a:r>
              <a:rPr lang="en-GB" dirty="0" err="1" smtClean="0"/>
              <a:t>Perjanjian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persetujuan</a:t>
            </a:r>
            <a:r>
              <a:rPr lang="en-GB" dirty="0" smtClean="0"/>
              <a:t> </a:t>
            </a:r>
            <a:r>
              <a:rPr lang="en-GB" dirty="0" err="1" smtClean="0"/>
              <a:t>berdasarkan</a:t>
            </a:r>
            <a:r>
              <a:rPr lang="en-GB" dirty="0" smtClean="0"/>
              <a:t> </a:t>
            </a:r>
            <a:r>
              <a:rPr lang="en-GB" dirty="0" err="1" smtClean="0"/>
              <a:t>Pasal</a:t>
            </a:r>
            <a:r>
              <a:rPr lang="en-GB" dirty="0" smtClean="0"/>
              <a:t> 38 </a:t>
            </a:r>
            <a:r>
              <a:rPr lang="en-GB" dirty="0" err="1" smtClean="0"/>
              <a:t>ayat</a:t>
            </a:r>
            <a:r>
              <a:rPr lang="en-GB" dirty="0" smtClean="0"/>
              <a:t> (1) </a:t>
            </a:r>
            <a:r>
              <a:rPr lang="en-GB" dirty="0" err="1" smtClean="0"/>
              <a:t>Statuta</a:t>
            </a:r>
            <a:r>
              <a:rPr lang="en-GB" dirty="0" smtClean="0"/>
              <a:t> </a:t>
            </a:r>
            <a:r>
              <a:rPr lang="en-GB" dirty="0" err="1" smtClean="0"/>
              <a:t>Mahkamah</a:t>
            </a:r>
            <a:r>
              <a:rPr lang="en-GB" dirty="0" smtClean="0"/>
              <a:t> </a:t>
            </a:r>
            <a:r>
              <a:rPr lang="en-GB" dirty="0" err="1" smtClean="0"/>
              <a:t>Internasional</a:t>
            </a:r>
            <a:r>
              <a:rPr lang="en-GB" dirty="0" smtClean="0"/>
              <a:t>.</a:t>
            </a:r>
            <a:endParaRPr lang="en-US" dirty="0" smtClean="0"/>
          </a:p>
          <a:p>
            <a:pPr lvl="0">
              <a:buNone/>
            </a:pPr>
            <a:r>
              <a:rPr lang="en-GB" dirty="0" err="1" smtClean="0"/>
              <a:t>Prosedur</a:t>
            </a:r>
            <a:r>
              <a:rPr lang="en-GB" dirty="0" smtClean="0"/>
              <a:t> </a:t>
            </a:r>
            <a:r>
              <a:rPr lang="en-GB" dirty="0" err="1" smtClean="0"/>
              <a:t>penyelesaian</a:t>
            </a:r>
            <a:r>
              <a:rPr lang="en-GB" dirty="0" smtClean="0"/>
              <a:t> </a:t>
            </a:r>
            <a:r>
              <a:rPr lang="en-GB" dirty="0" err="1" smtClean="0"/>
              <a:t>sengketa</a:t>
            </a:r>
            <a:r>
              <a:rPr lang="en-GB" dirty="0" smtClean="0"/>
              <a:t> </a:t>
            </a:r>
            <a:r>
              <a:rPr lang="en-GB" dirty="0" err="1" smtClean="0"/>
              <a:t>berdasarkan</a:t>
            </a:r>
            <a:r>
              <a:rPr lang="en-GB" dirty="0" smtClean="0"/>
              <a:t> </a:t>
            </a:r>
            <a:r>
              <a:rPr lang="en-GB" dirty="0" err="1" smtClean="0"/>
              <a:t>Bab</a:t>
            </a:r>
            <a:r>
              <a:rPr lang="en-GB" dirty="0" smtClean="0"/>
              <a:t>  XV UNCLOS </a:t>
            </a:r>
            <a:r>
              <a:rPr lang="en-GB" dirty="0" err="1" smtClean="0"/>
              <a:t>Sementara</a:t>
            </a:r>
            <a:r>
              <a:rPr lang="en-GB" dirty="0" smtClean="0"/>
              <a:t> </a:t>
            </a:r>
            <a:r>
              <a:rPr lang="en-GB" dirty="0" err="1" smtClean="0"/>
              <a:t>menggunakan</a:t>
            </a:r>
            <a:r>
              <a:rPr lang="en-GB" dirty="0" smtClean="0"/>
              <a:t> </a:t>
            </a:r>
            <a:r>
              <a:rPr lang="en-GB" dirty="0" err="1" smtClean="0"/>
              <a:t>pengaturan</a:t>
            </a:r>
            <a:r>
              <a:rPr lang="en-GB" dirty="0" smtClean="0"/>
              <a:t> yang </a:t>
            </a:r>
            <a:r>
              <a:rPr lang="en-GB" dirty="0" err="1" smtClean="0"/>
              <a:t>bersifat</a:t>
            </a:r>
            <a:r>
              <a:rPr lang="en-GB" dirty="0" smtClean="0"/>
              <a:t> </a:t>
            </a:r>
            <a:r>
              <a:rPr lang="en-GB" dirty="0" err="1" smtClean="0"/>
              <a:t>praktis</a:t>
            </a:r>
            <a:r>
              <a:rPr lang="en-GB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						B</a:t>
            </a:r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311727" y="2389909"/>
            <a:ext cx="2964873" cy="4073236"/>
          </a:xfrm>
          <a:custGeom>
            <a:avLst/>
            <a:gdLst>
              <a:gd name="connsiteX0" fmla="*/ 0 w 2964873"/>
              <a:gd name="connsiteY0" fmla="*/ 0 h 4073236"/>
              <a:gd name="connsiteX1" fmla="*/ 2556164 w 2964873"/>
              <a:gd name="connsiteY1" fmla="*/ 0 h 4073236"/>
              <a:gd name="connsiteX2" fmla="*/ 2556164 w 2964873"/>
              <a:gd name="connsiteY2" fmla="*/ 0 h 4073236"/>
              <a:gd name="connsiteX3" fmla="*/ 2888673 w 2964873"/>
              <a:gd name="connsiteY3" fmla="*/ 1620982 h 4073236"/>
              <a:gd name="connsiteX4" fmla="*/ 2098964 w 2964873"/>
              <a:gd name="connsiteY4" fmla="*/ 2743200 h 4073236"/>
              <a:gd name="connsiteX5" fmla="*/ 2078182 w 2964873"/>
              <a:gd name="connsiteY5" fmla="*/ 2867891 h 4073236"/>
              <a:gd name="connsiteX6" fmla="*/ 2078182 w 2964873"/>
              <a:gd name="connsiteY6" fmla="*/ 2867891 h 4073236"/>
              <a:gd name="connsiteX7" fmla="*/ 2078182 w 2964873"/>
              <a:gd name="connsiteY7" fmla="*/ 4031673 h 4073236"/>
              <a:gd name="connsiteX8" fmla="*/ 2078182 w 2964873"/>
              <a:gd name="connsiteY8" fmla="*/ 4031673 h 4073236"/>
              <a:gd name="connsiteX9" fmla="*/ 2078182 w 2964873"/>
              <a:gd name="connsiteY9" fmla="*/ 4073236 h 4073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64873" h="4073236">
                <a:moveTo>
                  <a:pt x="0" y="0"/>
                </a:moveTo>
                <a:lnTo>
                  <a:pt x="2556164" y="0"/>
                </a:lnTo>
                <a:lnTo>
                  <a:pt x="2556164" y="0"/>
                </a:lnTo>
                <a:cubicBezTo>
                  <a:pt x="2611582" y="270164"/>
                  <a:pt x="2964873" y="1163782"/>
                  <a:pt x="2888673" y="1620982"/>
                </a:cubicBezTo>
                <a:cubicBezTo>
                  <a:pt x="2812473" y="2078182"/>
                  <a:pt x="2234046" y="2535382"/>
                  <a:pt x="2098964" y="2743200"/>
                </a:cubicBezTo>
                <a:cubicBezTo>
                  <a:pt x="1963882" y="2951018"/>
                  <a:pt x="2078182" y="2867891"/>
                  <a:pt x="2078182" y="2867891"/>
                </a:cubicBezTo>
                <a:lnTo>
                  <a:pt x="2078182" y="2867891"/>
                </a:lnTo>
                <a:lnTo>
                  <a:pt x="2078182" y="4031673"/>
                </a:lnTo>
                <a:lnTo>
                  <a:pt x="2078182" y="4031673"/>
                </a:lnTo>
                <a:lnTo>
                  <a:pt x="2078182" y="4073236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3581400" y="1676400"/>
            <a:ext cx="4987636" cy="4147092"/>
          </a:xfrm>
          <a:custGeom>
            <a:avLst/>
            <a:gdLst>
              <a:gd name="connsiteX0" fmla="*/ 4987636 w 4987636"/>
              <a:gd name="connsiteY0" fmla="*/ 268407 h 4147092"/>
              <a:gd name="connsiteX1" fmla="*/ 4925291 w 4987636"/>
              <a:gd name="connsiteY1" fmla="*/ 247625 h 4147092"/>
              <a:gd name="connsiteX2" fmla="*/ 4738254 w 4987636"/>
              <a:gd name="connsiteY2" fmla="*/ 206061 h 4147092"/>
              <a:gd name="connsiteX3" fmla="*/ 3512127 w 4987636"/>
              <a:gd name="connsiteY3" fmla="*/ 289189 h 4147092"/>
              <a:gd name="connsiteX4" fmla="*/ 3470563 w 4987636"/>
              <a:gd name="connsiteY4" fmla="*/ 351534 h 4147092"/>
              <a:gd name="connsiteX5" fmla="*/ 3429000 w 4987636"/>
              <a:gd name="connsiteY5" fmla="*/ 497007 h 4147092"/>
              <a:gd name="connsiteX6" fmla="*/ 3449782 w 4987636"/>
              <a:gd name="connsiteY6" fmla="*/ 974989 h 4147092"/>
              <a:gd name="connsiteX7" fmla="*/ 3491345 w 4987636"/>
              <a:gd name="connsiteY7" fmla="*/ 1037334 h 4147092"/>
              <a:gd name="connsiteX8" fmla="*/ 3616036 w 4987636"/>
              <a:gd name="connsiteY8" fmla="*/ 1120461 h 4147092"/>
              <a:gd name="connsiteX9" fmla="*/ 3761509 w 4987636"/>
              <a:gd name="connsiteY9" fmla="*/ 1245152 h 4147092"/>
              <a:gd name="connsiteX10" fmla="*/ 3803072 w 4987636"/>
              <a:gd name="connsiteY10" fmla="*/ 1307498 h 4147092"/>
              <a:gd name="connsiteX11" fmla="*/ 3844636 w 4987636"/>
              <a:gd name="connsiteY11" fmla="*/ 1598443 h 4147092"/>
              <a:gd name="connsiteX12" fmla="*/ 3886200 w 4987636"/>
              <a:gd name="connsiteY12" fmla="*/ 1723134 h 4147092"/>
              <a:gd name="connsiteX13" fmla="*/ 3803072 w 4987636"/>
              <a:gd name="connsiteY13" fmla="*/ 2014080 h 4147092"/>
              <a:gd name="connsiteX14" fmla="*/ 3740727 w 4987636"/>
              <a:gd name="connsiteY14" fmla="*/ 2138771 h 4147092"/>
              <a:gd name="connsiteX15" fmla="*/ 3719945 w 4987636"/>
              <a:gd name="connsiteY15" fmla="*/ 2221898 h 4147092"/>
              <a:gd name="connsiteX16" fmla="*/ 3678382 w 4987636"/>
              <a:gd name="connsiteY16" fmla="*/ 2305025 h 4147092"/>
              <a:gd name="connsiteX17" fmla="*/ 3657600 w 4987636"/>
              <a:gd name="connsiteY17" fmla="*/ 2367371 h 4147092"/>
              <a:gd name="connsiteX18" fmla="*/ 3574472 w 4987636"/>
              <a:gd name="connsiteY18" fmla="*/ 2492061 h 4147092"/>
              <a:gd name="connsiteX19" fmla="*/ 3532909 w 4987636"/>
              <a:gd name="connsiteY19" fmla="*/ 2616752 h 4147092"/>
              <a:gd name="connsiteX20" fmla="*/ 3512127 w 4987636"/>
              <a:gd name="connsiteY20" fmla="*/ 2699880 h 4147092"/>
              <a:gd name="connsiteX21" fmla="*/ 3387436 w 4987636"/>
              <a:gd name="connsiteY21" fmla="*/ 2907698 h 4147092"/>
              <a:gd name="connsiteX22" fmla="*/ 3345872 w 4987636"/>
              <a:gd name="connsiteY22" fmla="*/ 2970043 h 4147092"/>
              <a:gd name="connsiteX23" fmla="*/ 3200400 w 4987636"/>
              <a:gd name="connsiteY23" fmla="*/ 3177861 h 4147092"/>
              <a:gd name="connsiteX24" fmla="*/ 3054927 w 4987636"/>
              <a:gd name="connsiteY24" fmla="*/ 3344116 h 4147092"/>
              <a:gd name="connsiteX25" fmla="*/ 2971800 w 4987636"/>
              <a:gd name="connsiteY25" fmla="*/ 3406461 h 4147092"/>
              <a:gd name="connsiteX26" fmla="*/ 2847109 w 4987636"/>
              <a:gd name="connsiteY26" fmla="*/ 3510371 h 4147092"/>
              <a:gd name="connsiteX27" fmla="*/ 2743200 w 4987636"/>
              <a:gd name="connsiteY27" fmla="*/ 3635061 h 4147092"/>
              <a:gd name="connsiteX28" fmla="*/ 2556163 w 4987636"/>
              <a:gd name="connsiteY28" fmla="*/ 3759752 h 4147092"/>
              <a:gd name="connsiteX29" fmla="*/ 2369127 w 4987636"/>
              <a:gd name="connsiteY29" fmla="*/ 3863661 h 4147092"/>
              <a:gd name="connsiteX30" fmla="*/ 2306782 w 4987636"/>
              <a:gd name="connsiteY30" fmla="*/ 3884443 h 4147092"/>
              <a:gd name="connsiteX31" fmla="*/ 1724891 w 4987636"/>
              <a:gd name="connsiteY31" fmla="*/ 3946789 h 4147092"/>
              <a:gd name="connsiteX32" fmla="*/ 1662545 w 4987636"/>
              <a:gd name="connsiteY32" fmla="*/ 3988352 h 4147092"/>
              <a:gd name="connsiteX33" fmla="*/ 1413163 w 4987636"/>
              <a:gd name="connsiteY33" fmla="*/ 4029916 h 4147092"/>
              <a:gd name="connsiteX34" fmla="*/ 1018309 w 4987636"/>
              <a:gd name="connsiteY34" fmla="*/ 4092261 h 4147092"/>
              <a:gd name="connsiteX35" fmla="*/ 581891 w 4987636"/>
              <a:gd name="connsiteY35" fmla="*/ 4092261 h 4147092"/>
              <a:gd name="connsiteX36" fmla="*/ 332509 w 4987636"/>
              <a:gd name="connsiteY36" fmla="*/ 4113043 h 4147092"/>
              <a:gd name="connsiteX37" fmla="*/ 62345 w 4987636"/>
              <a:gd name="connsiteY37" fmla="*/ 4092261 h 4147092"/>
              <a:gd name="connsiteX38" fmla="*/ 0 w 4987636"/>
              <a:gd name="connsiteY38" fmla="*/ 4071480 h 4147092"/>
              <a:gd name="connsiteX39" fmla="*/ 0 w 4987636"/>
              <a:gd name="connsiteY39" fmla="*/ 4071480 h 4147092"/>
              <a:gd name="connsiteX40" fmla="*/ 0 w 4987636"/>
              <a:gd name="connsiteY40" fmla="*/ 4071480 h 4147092"/>
              <a:gd name="connsiteX41" fmla="*/ 0 w 4987636"/>
              <a:gd name="connsiteY41" fmla="*/ 4071480 h 4147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4987636" h="4147092">
                <a:moveTo>
                  <a:pt x="4987636" y="268407"/>
                </a:moveTo>
                <a:cubicBezTo>
                  <a:pt x="4966854" y="261480"/>
                  <a:pt x="4946354" y="253643"/>
                  <a:pt x="4925291" y="247625"/>
                </a:cubicBezTo>
                <a:cubicBezTo>
                  <a:pt x="4856813" y="228060"/>
                  <a:pt x="4809675" y="220345"/>
                  <a:pt x="4738254" y="206061"/>
                </a:cubicBezTo>
                <a:cubicBezTo>
                  <a:pt x="4647455" y="207712"/>
                  <a:pt x="3801316" y="0"/>
                  <a:pt x="3512127" y="289189"/>
                </a:cubicBezTo>
                <a:cubicBezTo>
                  <a:pt x="3494466" y="306850"/>
                  <a:pt x="3484418" y="330752"/>
                  <a:pt x="3470563" y="351534"/>
                </a:cubicBezTo>
                <a:cubicBezTo>
                  <a:pt x="3460764" y="380931"/>
                  <a:pt x="3429000" y="470917"/>
                  <a:pt x="3429000" y="497007"/>
                </a:cubicBezTo>
                <a:cubicBezTo>
                  <a:pt x="3429000" y="656485"/>
                  <a:pt x="3431502" y="816562"/>
                  <a:pt x="3449782" y="974989"/>
                </a:cubicBezTo>
                <a:cubicBezTo>
                  <a:pt x="3452645" y="999801"/>
                  <a:pt x="3472548" y="1020887"/>
                  <a:pt x="3491345" y="1037334"/>
                </a:cubicBezTo>
                <a:cubicBezTo>
                  <a:pt x="3528939" y="1070228"/>
                  <a:pt x="3580714" y="1085139"/>
                  <a:pt x="3616036" y="1120461"/>
                </a:cubicBezTo>
                <a:cubicBezTo>
                  <a:pt x="3702873" y="1207298"/>
                  <a:pt x="3654870" y="1165173"/>
                  <a:pt x="3761509" y="1245152"/>
                </a:cubicBezTo>
                <a:cubicBezTo>
                  <a:pt x="3775363" y="1265934"/>
                  <a:pt x="3791902" y="1285158"/>
                  <a:pt x="3803072" y="1307498"/>
                </a:cubicBezTo>
                <a:cubicBezTo>
                  <a:pt x="3845264" y="1391883"/>
                  <a:pt x="3831602" y="1524582"/>
                  <a:pt x="3844636" y="1598443"/>
                </a:cubicBezTo>
                <a:cubicBezTo>
                  <a:pt x="3852250" y="1641588"/>
                  <a:pt x="3886200" y="1723134"/>
                  <a:pt x="3886200" y="1723134"/>
                </a:cubicBezTo>
                <a:cubicBezTo>
                  <a:pt x="3872882" y="1776405"/>
                  <a:pt x="3832887" y="1954450"/>
                  <a:pt x="3803072" y="2014080"/>
                </a:cubicBezTo>
                <a:cubicBezTo>
                  <a:pt x="3782290" y="2055644"/>
                  <a:pt x="3757985" y="2095625"/>
                  <a:pt x="3740727" y="2138771"/>
                </a:cubicBezTo>
                <a:cubicBezTo>
                  <a:pt x="3730119" y="2165290"/>
                  <a:pt x="3729974" y="2195155"/>
                  <a:pt x="3719945" y="2221898"/>
                </a:cubicBezTo>
                <a:cubicBezTo>
                  <a:pt x="3709067" y="2250905"/>
                  <a:pt x="3690585" y="2276550"/>
                  <a:pt x="3678382" y="2305025"/>
                </a:cubicBezTo>
                <a:cubicBezTo>
                  <a:pt x="3669753" y="2325160"/>
                  <a:pt x="3668239" y="2348222"/>
                  <a:pt x="3657600" y="2367371"/>
                </a:cubicBezTo>
                <a:cubicBezTo>
                  <a:pt x="3633340" y="2411038"/>
                  <a:pt x="3574472" y="2492061"/>
                  <a:pt x="3574472" y="2492061"/>
                </a:cubicBezTo>
                <a:cubicBezTo>
                  <a:pt x="3560618" y="2533625"/>
                  <a:pt x="3543535" y="2574248"/>
                  <a:pt x="3532909" y="2616752"/>
                </a:cubicBezTo>
                <a:cubicBezTo>
                  <a:pt x="3525982" y="2644461"/>
                  <a:pt x="3524900" y="2674333"/>
                  <a:pt x="3512127" y="2699880"/>
                </a:cubicBezTo>
                <a:cubicBezTo>
                  <a:pt x="3475999" y="2772136"/>
                  <a:pt x="3432248" y="2840481"/>
                  <a:pt x="3387436" y="2907698"/>
                </a:cubicBezTo>
                <a:cubicBezTo>
                  <a:pt x="3373581" y="2928480"/>
                  <a:pt x="3357832" y="2948116"/>
                  <a:pt x="3345872" y="2970043"/>
                </a:cubicBezTo>
                <a:cubicBezTo>
                  <a:pt x="3238103" y="3167619"/>
                  <a:pt x="3319729" y="3098309"/>
                  <a:pt x="3200400" y="3177861"/>
                </a:cubicBezTo>
                <a:cubicBezTo>
                  <a:pt x="3140485" y="3257747"/>
                  <a:pt x="3133195" y="3275632"/>
                  <a:pt x="3054927" y="3344116"/>
                </a:cubicBezTo>
                <a:cubicBezTo>
                  <a:pt x="3028861" y="3366924"/>
                  <a:pt x="2998098" y="3383920"/>
                  <a:pt x="2971800" y="3406461"/>
                </a:cubicBezTo>
                <a:cubicBezTo>
                  <a:pt x="2831783" y="3526475"/>
                  <a:pt x="2984906" y="3418505"/>
                  <a:pt x="2847109" y="3510371"/>
                </a:cubicBezTo>
                <a:cubicBezTo>
                  <a:pt x="2810164" y="3565788"/>
                  <a:pt x="2798588" y="3591981"/>
                  <a:pt x="2743200" y="3635061"/>
                </a:cubicBezTo>
                <a:cubicBezTo>
                  <a:pt x="2555948" y="3780702"/>
                  <a:pt x="2680963" y="3666151"/>
                  <a:pt x="2556163" y="3759752"/>
                </a:cubicBezTo>
                <a:cubicBezTo>
                  <a:pt x="2451613" y="3838165"/>
                  <a:pt x="2496126" y="3816037"/>
                  <a:pt x="2369127" y="3863661"/>
                </a:cubicBezTo>
                <a:cubicBezTo>
                  <a:pt x="2348616" y="3871353"/>
                  <a:pt x="2328508" y="3881640"/>
                  <a:pt x="2306782" y="3884443"/>
                </a:cubicBezTo>
                <a:cubicBezTo>
                  <a:pt x="2113312" y="3909407"/>
                  <a:pt x="1918855" y="3926007"/>
                  <a:pt x="1724891" y="3946789"/>
                </a:cubicBezTo>
                <a:cubicBezTo>
                  <a:pt x="1704109" y="3960643"/>
                  <a:pt x="1685502" y="3978513"/>
                  <a:pt x="1662545" y="3988352"/>
                </a:cubicBezTo>
                <a:cubicBezTo>
                  <a:pt x="1606004" y="4012584"/>
                  <a:pt x="1449826" y="4025333"/>
                  <a:pt x="1413163" y="4029916"/>
                </a:cubicBezTo>
                <a:cubicBezTo>
                  <a:pt x="1202787" y="4100042"/>
                  <a:pt x="1332155" y="4068120"/>
                  <a:pt x="1018309" y="4092261"/>
                </a:cubicBezTo>
                <a:cubicBezTo>
                  <a:pt x="798986" y="4147092"/>
                  <a:pt x="1053530" y="4092261"/>
                  <a:pt x="581891" y="4092261"/>
                </a:cubicBezTo>
                <a:cubicBezTo>
                  <a:pt x="498476" y="4092261"/>
                  <a:pt x="415636" y="4106116"/>
                  <a:pt x="332509" y="4113043"/>
                </a:cubicBezTo>
                <a:cubicBezTo>
                  <a:pt x="242454" y="4106116"/>
                  <a:pt x="151968" y="4103464"/>
                  <a:pt x="62345" y="4092261"/>
                </a:cubicBezTo>
                <a:cubicBezTo>
                  <a:pt x="40608" y="4089544"/>
                  <a:pt x="0" y="4071480"/>
                  <a:pt x="0" y="4071480"/>
                </a:cubicBezTo>
                <a:lnTo>
                  <a:pt x="0" y="4071480"/>
                </a:lnTo>
                <a:lnTo>
                  <a:pt x="0" y="4071480"/>
                </a:lnTo>
                <a:lnTo>
                  <a:pt x="0" y="4071480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938" name="AutoShape 2" descr="https://encrypted-tbn2.gstatic.com/images?q=tbn:ANd9GcRjjESQ9QeEvTShVxTOaoMifzFfgmhouSaQxoeRQLv_Xy0O4rvIw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993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523999"/>
            <a:ext cx="5943600" cy="5266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8914" name="Picture 2" descr="http://3.bp.blogspot.com/-zlt797bWnKI/UmeC5bHz8WI/AAAAAAAAR9Q/t8L6ocpdL1Y/s1600/ze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567" y="990600"/>
            <a:ext cx="9358567" cy="541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endParaRPr lang="en-US" dirty="0" smtClean="0"/>
          </a:p>
          <a:p>
            <a:r>
              <a:rPr lang="en-US" dirty="0" err="1" smtClean="0"/>
              <a:t>Pengaturan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Hak-hak</a:t>
            </a:r>
            <a:r>
              <a:rPr lang="en-US" dirty="0" smtClean="0"/>
              <a:t> yang </a:t>
            </a:r>
            <a:r>
              <a:rPr lang="en-US" dirty="0" err="1" smtClean="0"/>
              <a:t>melekat</a:t>
            </a:r>
            <a:endParaRPr lang="en-US" dirty="0" smtClean="0"/>
          </a:p>
          <a:p>
            <a:r>
              <a:rPr lang="en-US" dirty="0" err="1" smtClean="0"/>
              <a:t>Jarak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klaim</a:t>
            </a:r>
            <a:endParaRPr lang="en-US" dirty="0" smtClean="0"/>
          </a:p>
          <a:p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berdampingan</a:t>
            </a:r>
            <a:r>
              <a:rPr lang="en-US" dirty="0" smtClean="0"/>
              <a:t>/</a:t>
            </a:r>
            <a:r>
              <a:rPr lang="en-US" dirty="0" err="1" smtClean="0"/>
              <a:t>berhadapan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Timor GAP 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r>
              <a:rPr lang="en-GB" dirty="0" err="1" smtClean="0"/>
              <a:t>Pasal</a:t>
            </a:r>
            <a:r>
              <a:rPr lang="en-GB" dirty="0" smtClean="0"/>
              <a:t> yang </a:t>
            </a:r>
            <a:r>
              <a:rPr lang="en-GB" dirty="0" err="1" smtClean="0"/>
              <a:t>mengaturnya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 smtClean="0"/>
              <a:t>Pasal</a:t>
            </a:r>
            <a:r>
              <a:rPr lang="en-GB" dirty="0" smtClean="0"/>
              <a:t> 1- </a:t>
            </a:r>
            <a:r>
              <a:rPr lang="en-GB" dirty="0" err="1" smtClean="0"/>
              <a:t>Pasal</a:t>
            </a:r>
            <a:r>
              <a:rPr lang="en-GB" dirty="0" smtClean="0"/>
              <a:t> 15 </a:t>
            </a:r>
            <a:r>
              <a:rPr lang="en-GB" dirty="0" err="1" smtClean="0"/>
              <a:t>Konvensi</a:t>
            </a:r>
            <a:r>
              <a:rPr lang="en-GB" dirty="0" smtClean="0"/>
              <a:t> IV </a:t>
            </a:r>
            <a:r>
              <a:rPr lang="en-GB" dirty="0" err="1" smtClean="0"/>
              <a:t>Jenewa</a:t>
            </a:r>
            <a:r>
              <a:rPr lang="en-GB" dirty="0" smtClean="0"/>
              <a:t> </a:t>
            </a:r>
            <a:r>
              <a:rPr lang="en-GB" dirty="0" err="1" smtClean="0"/>
              <a:t>tentang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endParaRPr lang="en-US" dirty="0" smtClean="0"/>
          </a:p>
          <a:p>
            <a:r>
              <a:rPr lang="en-GB" dirty="0" err="1" smtClean="0"/>
              <a:t>Bab</a:t>
            </a:r>
            <a:r>
              <a:rPr lang="en-GB" dirty="0" smtClean="0"/>
              <a:t> VI </a:t>
            </a:r>
            <a:r>
              <a:rPr lang="en-GB" dirty="0" err="1" smtClean="0"/>
              <a:t>Pasal</a:t>
            </a:r>
            <a:r>
              <a:rPr lang="en-GB" dirty="0" smtClean="0"/>
              <a:t> 76-Pasal 85 UNCLOS</a:t>
            </a:r>
            <a:endParaRPr lang="en-US" dirty="0" smtClean="0"/>
          </a:p>
          <a:p>
            <a:r>
              <a:rPr lang="en-GB" dirty="0" err="1" smtClean="0"/>
              <a:t>Undang-undang</a:t>
            </a:r>
            <a:r>
              <a:rPr lang="en-GB" dirty="0" smtClean="0"/>
              <a:t> No. 1 </a:t>
            </a:r>
            <a:r>
              <a:rPr lang="en-GB" dirty="0" err="1" smtClean="0"/>
              <a:t>tahun</a:t>
            </a:r>
            <a:r>
              <a:rPr lang="en-GB" dirty="0" smtClean="0"/>
              <a:t> 1973 </a:t>
            </a:r>
            <a:r>
              <a:rPr lang="en-GB" dirty="0" err="1" smtClean="0"/>
              <a:t>tentang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Indonesia</a:t>
            </a:r>
            <a:endParaRPr lang="en-US" dirty="0" smtClean="0"/>
          </a:p>
          <a:p>
            <a:r>
              <a:rPr lang="en-GB" dirty="0" smtClean="0"/>
              <a:t>Indonesia </a:t>
            </a:r>
            <a:r>
              <a:rPr lang="en-GB" dirty="0" err="1" smtClean="0"/>
              <a:t>masih</a:t>
            </a:r>
            <a:r>
              <a:rPr lang="en-GB" dirty="0" smtClean="0"/>
              <a:t> </a:t>
            </a:r>
            <a:r>
              <a:rPr lang="en-GB" dirty="0" err="1" smtClean="0"/>
              <a:t>mengacu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UU No.1/1973 </a:t>
            </a:r>
            <a:r>
              <a:rPr lang="en-GB" dirty="0" err="1" smtClean="0"/>
              <a:t>padahal</a:t>
            </a:r>
            <a:r>
              <a:rPr lang="en-GB" dirty="0" smtClean="0"/>
              <a:t> </a:t>
            </a:r>
            <a:r>
              <a:rPr lang="en-GB" dirty="0" err="1" smtClean="0"/>
              <a:t>terdapat</a:t>
            </a:r>
            <a:r>
              <a:rPr lang="en-GB" dirty="0" smtClean="0"/>
              <a:t> </a:t>
            </a:r>
            <a:r>
              <a:rPr lang="en-GB" dirty="0" err="1" smtClean="0"/>
              <a:t>perjanjian</a:t>
            </a:r>
            <a:r>
              <a:rPr lang="en-GB" dirty="0" smtClean="0"/>
              <a:t> </a:t>
            </a:r>
            <a:r>
              <a:rPr lang="en-GB" dirty="0" err="1" smtClean="0"/>
              <a:t>internasional</a:t>
            </a:r>
            <a:r>
              <a:rPr lang="en-GB" dirty="0" smtClean="0"/>
              <a:t> </a:t>
            </a:r>
            <a:r>
              <a:rPr lang="en-GB" dirty="0" err="1" smtClean="0"/>
              <a:t>terbaru</a:t>
            </a:r>
            <a:r>
              <a:rPr lang="en-GB" dirty="0" smtClean="0"/>
              <a:t> </a:t>
            </a:r>
            <a:r>
              <a:rPr lang="en-GB" dirty="0" err="1" smtClean="0"/>
              <a:t>tahun</a:t>
            </a:r>
            <a:r>
              <a:rPr lang="en-GB" dirty="0" smtClean="0"/>
              <a:t> 1985 </a:t>
            </a:r>
            <a:r>
              <a:rPr lang="en-GB" dirty="0" err="1" smtClean="0"/>
              <a:t>yaitu</a:t>
            </a:r>
            <a:r>
              <a:rPr lang="en-GB" dirty="0" smtClean="0"/>
              <a:t> UNCLOS. </a:t>
            </a:r>
            <a:r>
              <a:rPr lang="en-GB" dirty="0" err="1" smtClean="0"/>
              <a:t>Seharusnya</a:t>
            </a:r>
            <a:r>
              <a:rPr lang="en-GB" dirty="0" smtClean="0"/>
              <a:t> Indonesia </a:t>
            </a:r>
            <a:r>
              <a:rPr lang="en-GB" dirty="0" err="1" smtClean="0"/>
              <a:t>memperbaharui</a:t>
            </a:r>
            <a:r>
              <a:rPr lang="en-GB" dirty="0" smtClean="0"/>
              <a:t> </a:t>
            </a:r>
            <a:r>
              <a:rPr lang="en-GB" dirty="0" err="1" smtClean="0"/>
              <a:t>peraturan</a:t>
            </a:r>
            <a:r>
              <a:rPr lang="en-GB" dirty="0" smtClean="0"/>
              <a:t> </a:t>
            </a:r>
            <a:r>
              <a:rPr lang="en-GB" dirty="0" err="1" smtClean="0"/>
              <a:t>perundang-undangan</a:t>
            </a:r>
            <a:r>
              <a:rPr lang="en-GB" dirty="0" smtClean="0"/>
              <a:t> </a:t>
            </a:r>
            <a:r>
              <a:rPr lang="en-GB" dirty="0" err="1" smtClean="0"/>
              <a:t>tentang</a:t>
            </a:r>
            <a:r>
              <a:rPr lang="en-GB" dirty="0" smtClean="0"/>
              <a:t> </a:t>
            </a: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sesuai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UNCLOS.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r>
              <a:rPr lang="en-GB" dirty="0" err="1" smtClean="0"/>
              <a:t>Definisi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err="1" smtClean="0"/>
              <a:t>Pasal</a:t>
            </a:r>
            <a:r>
              <a:rPr lang="en-GB" dirty="0" smtClean="0"/>
              <a:t> 1</a:t>
            </a:r>
            <a:endParaRPr lang="en-US" dirty="0" smtClean="0"/>
          </a:p>
          <a:p>
            <a:pPr>
              <a:buNone/>
            </a:pP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meliputi</a:t>
            </a:r>
            <a:r>
              <a:rPr lang="en-GB" dirty="0" smtClean="0"/>
              <a:t>:</a:t>
            </a:r>
            <a:endParaRPr lang="en-US" dirty="0" smtClean="0"/>
          </a:p>
          <a:p>
            <a:pPr lvl="0">
              <a:buNone/>
            </a:pPr>
            <a:r>
              <a:rPr lang="en-GB" dirty="0" err="1" smtClean="0"/>
              <a:t>Dasar</a:t>
            </a:r>
            <a:r>
              <a:rPr lang="en-GB" dirty="0" smtClean="0"/>
              <a:t> </a:t>
            </a:r>
            <a:r>
              <a:rPr lang="en-GB" dirty="0" err="1" smtClean="0"/>
              <a:t>laut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tanah</a:t>
            </a:r>
            <a:r>
              <a:rPr lang="en-GB" dirty="0" smtClean="0"/>
              <a:t> </a:t>
            </a:r>
            <a:r>
              <a:rPr lang="en-GB" dirty="0" err="1" smtClean="0"/>
              <a:t>dibawahnya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bawah</a:t>
            </a:r>
            <a:r>
              <a:rPr lang="en-GB" dirty="0" smtClean="0"/>
              <a:t> </a:t>
            </a:r>
            <a:r>
              <a:rPr lang="en-GB" dirty="0" err="1" smtClean="0"/>
              <a:t>permukaan</a:t>
            </a:r>
            <a:r>
              <a:rPr lang="en-GB" dirty="0" smtClean="0"/>
              <a:t> </a:t>
            </a:r>
            <a:r>
              <a:rPr lang="en-GB" dirty="0" err="1" smtClean="0"/>
              <a:t>laut</a:t>
            </a:r>
            <a:r>
              <a:rPr lang="en-GB" dirty="0" smtClean="0"/>
              <a:t> yang </a:t>
            </a:r>
            <a:r>
              <a:rPr lang="en-GB" dirty="0" err="1" smtClean="0"/>
              <a:t>berhadapan</a:t>
            </a:r>
            <a:r>
              <a:rPr lang="en-GB" dirty="0" smtClean="0"/>
              <a:t> </a:t>
            </a:r>
            <a:r>
              <a:rPr lang="en-GB" dirty="0" err="1" smtClean="0"/>
              <a:t>langsung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pantai</a:t>
            </a:r>
            <a:r>
              <a:rPr lang="en-GB" dirty="0" smtClean="0"/>
              <a:t> </a:t>
            </a:r>
            <a:r>
              <a:rPr lang="en-GB" dirty="0" err="1" smtClean="0"/>
              <a:t>tetapi</a:t>
            </a:r>
            <a:r>
              <a:rPr lang="en-GB" dirty="0" smtClean="0"/>
              <a:t> </a:t>
            </a:r>
            <a:r>
              <a:rPr lang="en-GB" dirty="0" err="1" smtClean="0"/>
              <a:t>diluar</a:t>
            </a:r>
            <a:r>
              <a:rPr lang="en-GB" dirty="0" smtClean="0"/>
              <a:t> area </a:t>
            </a:r>
            <a:r>
              <a:rPr lang="en-GB" dirty="0" err="1" smtClean="0"/>
              <a:t>laut</a:t>
            </a:r>
            <a:r>
              <a:rPr lang="en-GB" dirty="0" smtClean="0"/>
              <a:t> </a:t>
            </a:r>
            <a:r>
              <a:rPr lang="en-GB" dirty="0" err="1" smtClean="0"/>
              <a:t>teritorial</a:t>
            </a:r>
            <a:r>
              <a:rPr lang="en-GB" dirty="0" smtClean="0"/>
              <a:t>, </a:t>
            </a:r>
            <a:r>
              <a:rPr lang="en-GB" dirty="0" err="1" smtClean="0"/>
              <a:t>sedalam</a:t>
            </a:r>
            <a:r>
              <a:rPr lang="en-GB" dirty="0" smtClean="0"/>
              <a:t> 200 m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lebih</a:t>
            </a:r>
            <a:r>
              <a:rPr lang="en-GB" dirty="0" smtClean="0"/>
              <a:t> </a:t>
            </a:r>
            <a:r>
              <a:rPr lang="en-GB" dirty="0" err="1" smtClean="0"/>
              <a:t>sehingga</a:t>
            </a:r>
            <a:r>
              <a:rPr lang="en-GB" dirty="0" smtClean="0"/>
              <a:t> </a:t>
            </a:r>
            <a:r>
              <a:rPr lang="en-GB" dirty="0" err="1" smtClean="0"/>
              <a:t>kedalaman</a:t>
            </a:r>
            <a:r>
              <a:rPr lang="en-GB" dirty="0" smtClean="0"/>
              <a:t> air </a:t>
            </a:r>
            <a:r>
              <a:rPr lang="en-GB" dirty="0" err="1" smtClean="0"/>
              <a:t>tertentu</a:t>
            </a:r>
            <a:r>
              <a:rPr lang="en-GB" dirty="0" smtClean="0"/>
              <a:t> </a:t>
            </a:r>
            <a:r>
              <a:rPr lang="en-GB" dirty="0" err="1" smtClean="0"/>
              <a:t>selama</a:t>
            </a:r>
            <a:r>
              <a:rPr lang="en-GB" dirty="0" smtClean="0"/>
              <a:t> </a:t>
            </a:r>
            <a:r>
              <a:rPr lang="en-GB" dirty="0" err="1" smtClean="0"/>
              <a:t>masih</a:t>
            </a:r>
            <a:r>
              <a:rPr lang="en-GB" dirty="0" smtClean="0"/>
              <a:t> </a:t>
            </a:r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dilakukan</a:t>
            </a:r>
            <a:r>
              <a:rPr lang="en-GB" dirty="0" smtClean="0"/>
              <a:t> </a:t>
            </a:r>
            <a:r>
              <a:rPr lang="en-GB" dirty="0" err="1" smtClean="0"/>
              <a:t>eksplorasi</a:t>
            </a:r>
            <a:r>
              <a:rPr lang="en-GB" dirty="0" smtClean="0"/>
              <a:t> </a:t>
            </a:r>
            <a:r>
              <a:rPr lang="en-GB" dirty="0" err="1" smtClean="0"/>
              <a:t>sumber</a:t>
            </a:r>
            <a:r>
              <a:rPr lang="en-GB" dirty="0" smtClean="0"/>
              <a:t> </a:t>
            </a:r>
            <a:r>
              <a:rPr lang="en-GB" dirty="0" err="1" smtClean="0"/>
              <a:t>daya</a:t>
            </a:r>
            <a:r>
              <a:rPr lang="en-GB" dirty="0" smtClean="0"/>
              <a:t> </a:t>
            </a:r>
            <a:r>
              <a:rPr lang="en-GB" dirty="0" err="1" smtClean="0"/>
              <a:t>alam</a:t>
            </a:r>
            <a:r>
              <a:rPr lang="en-GB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en-GB" dirty="0" err="1" smtClean="0"/>
              <a:t>Dasar</a:t>
            </a:r>
            <a:r>
              <a:rPr lang="en-GB" dirty="0" smtClean="0"/>
              <a:t> </a:t>
            </a:r>
            <a:r>
              <a:rPr lang="en-GB" dirty="0" err="1" smtClean="0"/>
              <a:t>laut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tanah</a:t>
            </a:r>
            <a:r>
              <a:rPr lang="en-GB" dirty="0" smtClean="0"/>
              <a:t> </a:t>
            </a:r>
            <a:r>
              <a:rPr lang="en-GB" dirty="0" err="1" smtClean="0"/>
              <a:t>dibawahnya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wilayah</a:t>
            </a:r>
            <a:r>
              <a:rPr lang="en-GB" dirty="0" smtClean="0"/>
              <a:t> </a:t>
            </a:r>
            <a:r>
              <a:rPr lang="en-GB" dirty="0" err="1" smtClean="0"/>
              <a:t>permukaan</a:t>
            </a:r>
            <a:r>
              <a:rPr lang="en-GB" dirty="0" smtClean="0"/>
              <a:t> </a:t>
            </a:r>
            <a:r>
              <a:rPr lang="en-GB" dirty="0" err="1" smtClean="0"/>
              <a:t>laut</a:t>
            </a:r>
            <a:r>
              <a:rPr lang="en-GB" dirty="0" smtClean="0"/>
              <a:t> </a:t>
            </a:r>
            <a:r>
              <a:rPr lang="en-GB" dirty="0" err="1" smtClean="0"/>
              <a:t>serupa</a:t>
            </a:r>
            <a:r>
              <a:rPr lang="en-GB" dirty="0" smtClean="0"/>
              <a:t> yang </a:t>
            </a:r>
            <a:r>
              <a:rPr lang="en-GB" dirty="0" err="1" smtClean="0"/>
              <a:t>berhadapan</a:t>
            </a:r>
            <a:r>
              <a:rPr lang="en-GB" dirty="0" smtClean="0"/>
              <a:t> </a:t>
            </a:r>
            <a:r>
              <a:rPr lang="en-GB" dirty="0" err="1" smtClean="0"/>
              <a:t>langsung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pantai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</a:t>
            </a:r>
            <a:r>
              <a:rPr lang="en-GB" dirty="0" err="1" smtClean="0"/>
              <a:t>pulau-pulau</a:t>
            </a:r>
            <a:r>
              <a:rPr lang="en-GB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 smtClean="0"/>
              <a:t>Pasal</a:t>
            </a:r>
            <a:r>
              <a:rPr lang="en-GB" dirty="0" smtClean="0"/>
              <a:t> 76</a:t>
            </a:r>
            <a:endParaRPr lang="en-US" dirty="0" smtClean="0"/>
          </a:p>
          <a:p>
            <a:pPr>
              <a:buNone/>
            </a:pP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meliputi</a:t>
            </a:r>
            <a:r>
              <a:rPr lang="en-GB" dirty="0" smtClean="0"/>
              <a:t>:</a:t>
            </a:r>
            <a:endParaRPr lang="en-US" dirty="0" smtClean="0"/>
          </a:p>
          <a:p>
            <a:pPr lvl="0">
              <a:buNone/>
            </a:pPr>
            <a:r>
              <a:rPr lang="en-GB" dirty="0" err="1" smtClean="0"/>
              <a:t>Dasar</a:t>
            </a:r>
            <a:r>
              <a:rPr lang="en-GB" dirty="0" smtClean="0"/>
              <a:t> </a:t>
            </a:r>
            <a:r>
              <a:rPr lang="en-GB" dirty="0" err="1" smtClean="0"/>
              <a:t>laut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tanah</a:t>
            </a:r>
            <a:r>
              <a:rPr lang="en-GB" dirty="0" smtClean="0"/>
              <a:t> </a:t>
            </a:r>
            <a:r>
              <a:rPr lang="en-GB" dirty="0" err="1" smtClean="0"/>
              <a:t>dibawahnya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daerah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bawah</a:t>
            </a:r>
            <a:r>
              <a:rPr lang="en-GB" dirty="0" smtClean="0"/>
              <a:t> </a:t>
            </a:r>
            <a:r>
              <a:rPr lang="en-GB" dirty="0" err="1" smtClean="0"/>
              <a:t>permukaan</a:t>
            </a:r>
            <a:r>
              <a:rPr lang="en-GB" dirty="0" smtClean="0"/>
              <a:t> </a:t>
            </a:r>
            <a:r>
              <a:rPr lang="en-GB" dirty="0" err="1" smtClean="0"/>
              <a:t>laut</a:t>
            </a:r>
            <a:r>
              <a:rPr lang="en-GB" dirty="0" smtClean="0"/>
              <a:t> yang </a:t>
            </a:r>
            <a:r>
              <a:rPr lang="en-GB" dirty="0" err="1" smtClean="0"/>
              <a:t>terletak</a:t>
            </a:r>
            <a:r>
              <a:rPr lang="en-GB" dirty="0" smtClean="0"/>
              <a:t> </a:t>
            </a:r>
            <a:r>
              <a:rPr lang="en-GB" dirty="0" err="1" smtClean="0"/>
              <a:t>di</a:t>
            </a:r>
            <a:r>
              <a:rPr lang="en-GB" dirty="0" smtClean="0"/>
              <a:t> </a:t>
            </a:r>
            <a:r>
              <a:rPr lang="en-GB" dirty="0" err="1" smtClean="0"/>
              <a:t>luar</a:t>
            </a:r>
            <a:r>
              <a:rPr lang="en-GB" dirty="0" smtClean="0"/>
              <a:t> </a:t>
            </a:r>
            <a:r>
              <a:rPr lang="en-GB" dirty="0" err="1" smtClean="0"/>
              <a:t>laut</a:t>
            </a:r>
            <a:r>
              <a:rPr lang="en-GB" dirty="0" smtClean="0"/>
              <a:t> </a:t>
            </a:r>
            <a:r>
              <a:rPr lang="en-GB" dirty="0" err="1" smtClean="0"/>
              <a:t>teritorialnya</a:t>
            </a:r>
            <a:r>
              <a:rPr lang="en-GB" dirty="0" smtClean="0"/>
              <a:t> </a:t>
            </a:r>
            <a:r>
              <a:rPr lang="en-GB" dirty="0" err="1" smtClean="0"/>
              <a:t>sepanjang</a:t>
            </a:r>
            <a:r>
              <a:rPr lang="en-GB" dirty="0" smtClean="0"/>
              <a:t> </a:t>
            </a:r>
            <a:r>
              <a:rPr lang="en-GB" dirty="0" err="1" smtClean="0"/>
              <a:t>kelanjutan</a:t>
            </a:r>
            <a:r>
              <a:rPr lang="en-GB" dirty="0" smtClean="0"/>
              <a:t> </a:t>
            </a:r>
            <a:r>
              <a:rPr lang="en-GB" dirty="0" err="1" smtClean="0"/>
              <a:t>alamiah</a:t>
            </a:r>
            <a:r>
              <a:rPr lang="en-GB" dirty="0" smtClean="0"/>
              <a:t> </a:t>
            </a:r>
            <a:r>
              <a:rPr lang="en-GB" dirty="0" err="1" smtClean="0"/>
              <a:t>wilayah</a:t>
            </a:r>
            <a:r>
              <a:rPr lang="en-GB" dirty="0" smtClean="0"/>
              <a:t> </a:t>
            </a:r>
            <a:r>
              <a:rPr lang="en-GB" dirty="0" err="1" smtClean="0"/>
              <a:t>daratannya</a:t>
            </a:r>
            <a:r>
              <a:rPr lang="en-GB" dirty="0" smtClean="0"/>
              <a:t> </a:t>
            </a:r>
            <a:r>
              <a:rPr lang="en-GB" dirty="0" err="1" smtClean="0"/>
              <a:t>hingga</a:t>
            </a:r>
            <a:r>
              <a:rPr lang="en-GB" dirty="0" smtClean="0"/>
              <a:t> </a:t>
            </a:r>
            <a:r>
              <a:rPr lang="en-GB" dirty="0" err="1" smtClean="0"/>
              <a:t>pinggiran</a:t>
            </a:r>
            <a:r>
              <a:rPr lang="en-GB" dirty="0" smtClean="0"/>
              <a:t> </a:t>
            </a:r>
            <a:r>
              <a:rPr lang="en-GB" dirty="0" err="1" smtClean="0"/>
              <a:t>luar</a:t>
            </a:r>
            <a:r>
              <a:rPr lang="en-GB" dirty="0" smtClean="0"/>
              <a:t> </a:t>
            </a:r>
            <a:r>
              <a:rPr lang="en-GB" dirty="0" err="1" smtClean="0"/>
              <a:t>tepi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hingga</a:t>
            </a:r>
            <a:r>
              <a:rPr lang="en-GB" dirty="0" smtClean="0"/>
              <a:t> 200 mil </a:t>
            </a:r>
            <a:r>
              <a:rPr lang="en-GB" dirty="0" err="1" smtClean="0"/>
              <a:t>laut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garis</a:t>
            </a:r>
            <a:r>
              <a:rPr lang="en-GB" dirty="0" smtClean="0"/>
              <a:t> </a:t>
            </a:r>
            <a:r>
              <a:rPr lang="en-GB" dirty="0" err="1" smtClean="0"/>
              <a:t>pangkal</a:t>
            </a:r>
            <a:r>
              <a:rPr lang="en-GB" dirty="0" smtClean="0"/>
              <a:t>, </a:t>
            </a:r>
            <a:r>
              <a:rPr lang="en-GB" dirty="0" err="1" smtClean="0"/>
              <a:t>dalam</a:t>
            </a:r>
            <a:r>
              <a:rPr lang="en-GB" dirty="0" smtClean="0"/>
              <a:t> </a:t>
            </a:r>
            <a:r>
              <a:rPr lang="en-GB" dirty="0" err="1" smtClean="0"/>
              <a:t>hal</a:t>
            </a:r>
            <a:r>
              <a:rPr lang="en-GB" dirty="0" smtClean="0"/>
              <a:t> </a:t>
            </a:r>
            <a:r>
              <a:rPr lang="en-GB" dirty="0" err="1" smtClean="0"/>
              <a:t>tepian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mencapai</a:t>
            </a:r>
            <a:r>
              <a:rPr lang="en-GB" dirty="0" smtClean="0"/>
              <a:t> </a:t>
            </a:r>
            <a:r>
              <a:rPr lang="en-GB" dirty="0" err="1" smtClean="0"/>
              <a:t>jarak</a:t>
            </a:r>
            <a:r>
              <a:rPr lang="en-GB" dirty="0" smtClean="0"/>
              <a:t> </a:t>
            </a:r>
            <a:r>
              <a:rPr lang="en-GB" dirty="0" err="1" smtClean="0"/>
              <a:t>tersebut</a:t>
            </a:r>
            <a:r>
              <a:rPr lang="en-GB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Pasal</a:t>
            </a:r>
            <a:r>
              <a:rPr lang="en-GB" dirty="0" smtClean="0"/>
              <a:t> 1 </a:t>
            </a:r>
            <a:r>
              <a:rPr lang="en-GB" dirty="0" err="1" smtClean="0"/>
              <a:t>huruf</a:t>
            </a:r>
            <a:r>
              <a:rPr lang="en-GB" dirty="0" smtClean="0"/>
              <a:t> a</a:t>
            </a:r>
            <a:endParaRPr lang="en-US" dirty="0" smtClean="0"/>
          </a:p>
          <a:p>
            <a:pPr>
              <a:buNone/>
            </a:pP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Indonesia </a:t>
            </a:r>
            <a:r>
              <a:rPr lang="en-GB" dirty="0" err="1" smtClean="0"/>
              <a:t>adalah</a:t>
            </a:r>
            <a:r>
              <a:rPr lang="en-GB" dirty="0" smtClean="0"/>
              <a:t> </a:t>
            </a:r>
            <a:r>
              <a:rPr lang="en-GB" dirty="0" err="1" smtClean="0"/>
              <a:t>dasar</a:t>
            </a:r>
            <a:r>
              <a:rPr lang="en-GB" dirty="0" smtClean="0"/>
              <a:t> </a:t>
            </a:r>
            <a:r>
              <a:rPr lang="en-GB" dirty="0" err="1" smtClean="0"/>
              <a:t>laut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tanah</a:t>
            </a:r>
            <a:r>
              <a:rPr lang="en-GB" dirty="0" smtClean="0"/>
              <a:t> </a:t>
            </a:r>
            <a:r>
              <a:rPr lang="en-GB" dirty="0" err="1" smtClean="0"/>
              <a:t>dibawahnya</a:t>
            </a:r>
            <a:r>
              <a:rPr lang="en-GB" dirty="0" smtClean="0"/>
              <a:t> </a:t>
            </a:r>
            <a:r>
              <a:rPr lang="en-GB" dirty="0" err="1" smtClean="0"/>
              <a:t>diluar</a:t>
            </a:r>
            <a:r>
              <a:rPr lang="en-GB" dirty="0" smtClean="0"/>
              <a:t> </a:t>
            </a:r>
            <a:r>
              <a:rPr lang="en-GB" dirty="0" err="1" smtClean="0"/>
              <a:t>perairan</a:t>
            </a:r>
            <a:r>
              <a:rPr lang="en-GB" dirty="0" smtClean="0"/>
              <a:t> </a:t>
            </a:r>
            <a:r>
              <a:rPr lang="en-GB" dirty="0" err="1" smtClean="0"/>
              <a:t>wilayah</a:t>
            </a:r>
            <a:r>
              <a:rPr lang="en-GB" dirty="0" smtClean="0"/>
              <a:t> </a:t>
            </a:r>
            <a:r>
              <a:rPr lang="en-GB" dirty="0" err="1" smtClean="0"/>
              <a:t>Republik</a:t>
            </a:r>
            <a:r>
              <a:rPr lang="en-GB" dirty="0" smtClean="0"/>
              <a:t> Indonesia </a:t>
            </a:r>
            <a:r>
              <a:rPr lang="en-GB" dirty="0" err="1" smtClean="0"/>
              <a:t>sebagaimana</a:t>
            </a:r>
            <a:r>
              <a:rPr lang="en-GB" dirty="0" smtClean="0"/>
              <a:t> </a:t>
            </a:r>
            <a:r>
              <a:rPr lang="en-GB" dirty="0" err="1" smtClean="0"/>
              <a:t>diatur</a:t>
            </a:r>
            <a:r>
              <a:rPr lang="en-GB" dirty="0" smtClean="0"/>
              <a:t> </a:t>
            </a:r>
            <a:r>
              <a:rPr lang="en-GB" dirty="0" err="1" smtClean="0"/>
              <a:t>dalam</a:t>
            </a:r>
            <a:r>
              <a:rPr lang="en-GB" dirty="0" smtClean="0"/>
              <a:t> UU No. 4/</a:t>
            </a:r>
            <a:r>
              <a:rPr lang="en-GB" dirty="0" err="1" smtClean="0"/>
              <a:t>Prp</a:t>
            </a:r>
            <a:r>
              <a:rPr lang="en-GB" dirty="0" smtClean="0"/>
              <a:t>/1960 </a:t>
            </a:r>
            <a:r>
              <a:rPr lang="en-GB" dirty="0" err="1" smtClean="0"/>
              <a:t>sampai</a:t>
            </a:r>
            <a:r>
              <a:rPr lang="en-GB" dirty="0" smtClean="0"/>
              <a:t> </a:t>
            </a:r>
            <a:r>
              <a:rPr lang="en-GB" dirty="0" err="1" smtClean="0"/>
              <a:t>kedalaman</a:t>
            </a:r>
            <a:r>
              <a:rPr lang="en-GB" dirty="0" smtClean="0"/>
              <a:t> 200 meter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lebih</a:t>
            </a:r>
            <a:r>
              <a:rPr lang="en-GB" dirty="0" smtClean="0"/>
              <a:t>, </a:t>
            </a:r>
            <a:r>
              <a:rPr lang="en-GB" dirty="0" err="1" smtClean="0"/>
              <a:t>dimana</a:t>
            </a:r>
            <a:r>
              <a:rPr lang="en-GB" dirty="0" smtClean="0"/>
              <a:t> </a:t>
            </a:r>
            <a:r>
              <a:rPr lang="en-GB" dirty="0" err="1" smtClean="0"/>
              <a:t>masih</a:t>
            </a:r>
            <a:r>
              <a:rPr lang="en-GB" dirty="0" smtClean="0"/>
              <a:t> </a:t>
            </a:r>
            <a:r>
              <a:rPr lang="en-GB" dirty="0" err="1" smtClean="0"/>
              <a:t>mungkin</a:t>
            </a:r>
            <a:r>
              <a:rPr lang="en-GB" dirty="0" smtClean="0"/>
              <a:t> </a:t>
            </a:r>
            <a:r>
              <a:rPr lang="en-GB" dirty="0" err="1" smtClean="0"/>
              <a:t>diselenggarakan</a:t>
            </a:r>
            <a:r>
              <a:rPr lang="en-GB" dirty="0" smtClean="0"/>
              <a:t> </a:t>
            </a:r>
            <a:r>
              <a:rPr lang="en-GB" dirty="0" err="1" smtClean="0"/>
              <a:t>eksplorasi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eksploitasi</a:t>
            </a:r>
            <a:r>
              <a:rPr lang="en-GB" dirty="0" smtClean="0"/>
              <a:t> </a:t>
            </a:r>
            <a:r>
              <a:rPr lang="en-GB" dirty="0" err="1" smtClean="0"/>
              <a:t>kekayaan</a:t>
            </a:r>
            <a:r>
              <a:rPr lang="en-GB" dirty="0" smtClean="0"/>
              <a:t> </a:t>
            </a:r>
            <a:r>
              <a:rPr lang="en-GB" dirty="0" err="1" smtClean="0"/>
              <a:t>alam</a:t>
            </a:r>
            <a:r>
              <a:rPr lang="en-GB" dirty="0" smtClean="0"/>
              <a:t>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err="1" smtClean="0"/>
              <a:t>Pasal</a:t>
            </a:r>
            <a:r>
              <a:rPr lang="en-GB" dirty="0" smtClean="0"/>
              <a:t> 1 </a:t>
            </a:r>
            <a:r>
              <a:rPr lang="en-GB" dirty="0" err="1" smtClean="0"/>
              <a:t>huruf</a:t>
            </a:r>
            <a:r>
              <a:rPr lang="en-GB" dirty="0" smtClean="0"/>
              <a:t> a</a:t>
            </a:r>
            <a:endParaRPr lang="en-US" dirty="0" smtClean="0"/>
          </a:p>
          <a:p>
            <a:pPr>
              <a:buNone/>
            </a:pPr>
            <a:r>
              <a:rPr lang="en-GB" dirty="0" err="1" smtClean="0"/>
              <a:t>Landas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 Indonesia </a:t>
            </a:r>
            <a:r>
              <a:rPr lang="en-GB" dirty="0" err="1" smtClean="0"/>
              <a:t>adalah</a:t>
            </a:r>
            <a:r>
              <a:rPr lang="en-GB" dirty="0" smtClean="0"/>
              <a:t> </a:t>
            </a:r>
            <a:r>
              <a:rPr lang="en-GB" dirty="0" err="1" smtClean="0"/>
              <a:t>dasar</a:t>
            </a:r>
            <a:r>
              <a:rPr lang="en-GB" dirty="0" smtClean="0"/>
              <a:t> </a:t>
            </a:r>
            <a:r>
              <a:rPr lang="en-GB" dirty="0" err="1" smtClean="0"/>
              <a:t>laut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tanah</a:t>
            </a:r>
            <a:r>
              <a:rPr lang="en-GB" dirty="0" smtClean="0"/>
              <a:t> </a:t>
            </a:r>
            <a:r>
              <a:rPr lang="en-GB" dirty="0" err="1" smtClean="0"/>
              <a:t>dibawahnya</a:t>
            </a:r>
            <a:r>
              <a:rPr lang="en-GB" dirty="0" smtClean="0"/>
              <a:t> </a:t>
            </a:r>
            <a:r>
              <a:rPr lang="en-GB" dirty="0" err="1" smtClean="0"/>
              <a:t>diluar</a:t>
            </a:r>
            <a:r>
              <a:rPr lang="en-GB" dirty="0" smtClean="0"/>
              <a:t> </a:t>
            </a:r>
            <a:r>
              <a:rPr lang="en-GB" dirty="0" err="1" smtClean="0"/>
              <a:t>perairan</a:t>
            </a:r>
            <a:r>
              <a:rPr lang="en-GB" dirty="0" smtClean="0"/>
              <a:t> </a:t>
            </a:r>
            <a:r>
              <a:rPr lang="en-GB" dirty="0" err="1" smtClean="0"/>
              <a:t>wilayah</a:t>
            </a:r>
            <a:r>
              <a:rPr lang="en-GB" dirty="0" smtClean="0"/>
              <a:t> </a:t>
            </a:r>
            <a:r>
              <a:rPr lang="en-GB" dirty="0" err="1" smtClean="0"/>
              <a:t>Republik</a:t>
            </a:r>
            <a:r>
              <a:rPr lang="en-GB" dirty="0" smtClean="0"/>
              <a:t> Indonesia </a:t>
            </a:r>
            <a:r>
              <a:rPr lang="en-GB" dirty="0" err="1" smtClean="0"/>
              <a:t>sebagaimana</a:t>
            </a:r>
            <a:r>
              <a:rPr lang="en-GB" dirty="0" smtClean="0"/>
              <a:t> </a:t>
            </a:r>
            <a:r>
              <a:rPr lang="en-GB" dirty="0" err="1" smtClean="0"/>
              <a:t>diatur</a:t>
            </a:r>
            <a:r>
              <a:rPr lang="en-GB" dirty="0" smtClean="0"/>
              <a:t> </a:t>
            </a:r>
            <a:r>
              <a:rPr lang="en-GB" dirty="0" err="1" smtClean="0"/>
              <a:t>dalam</a:t>
            </a:r>
            <a:r>
              <a:rPr lang="en-GB" dirty="0" smtClean="0"/>
              <a:t> UU No. 4/</a:t>
            </a:r>
            <a:r>
              <a:rPr lang="en-GB" dirty="0" err="1" smtClean="0"/>
              <a:t>Prp</a:t>
            </a:r>
            <a:r>
              <a:rPr lang="en-GB" dirty="0" smtClean="0"/>
              <a:t>/1960 </a:t>
            </a:r>
            <a:r>
              <a:rPr lang="en-GB" dirty="0" err="1" smtClean="0"/>
              <a:t>sampai</a:t>
            </a:r>
            <a:r>
              <a:rPr lang="en-GB" dirty="0" smtClean="0"/>
              <a:t> </a:t>
            </a:r>
            <a:r>
              <a:rPr lang="en-GB" dirty="0" err="1" smtClean="0"/>
              <a:t>kedalaman</a:t>
            </a:r>
            <a:r>
              <a:rPr lang="en-GB" dirty="0" smtClean="0"/>
              <a:t> 200 meter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lebih</a:t>
            </a:r>
            <a:r>
              <a:rPr lang="en-GB" dirty="0" smtClean="0"/>
              <a:t>, </a:t>
            </a:r>
            <a:r>
              <a:rPr lang="en-GB" dirty="0" err="1" smtClean="0"/>
              <a:t>dimana</a:t>
            </a:r>
            <a:r>
              <a:rPr lang="en-GB" dirty="0" smtClean="0"/>
              <a:t> </a:t>
            </a:r>
            <a:r>
              <a:rPr lang="en-GB" dirty="0" err="1" smtClean="0"/>
              <a:t>masih</a:t>
            </a:r>
            <a:r>
              <a:rPr lang="en-GB" dirty="0" smtClean="0"/>
              <a:t> </a:t>
            </a:r>
            <a:r>
              <a:rPr lang="en-GB" dirty="0" err="1" smtClean="0"/>
              <a:t>mungkin</a:t>
            </a:r>
            <a:r>
              <a:rPr lang="en-GB" dirty="0" smtClean="0"/>
              <a:t> </a:t>
            </a:r>
            <a:r>
              <a:rPr lang="en-GB" dirty="0" err="1" smtClean="0"/>
              <a:t>diselenggarakan</a:t>
            </a:r>
            <a:r>
              <a:rPr lang="en-GB" dirty="0" smtClean="0"/>
              <a:t> </a:t>
            </a:r>
            <a:r>
              <a:rPr lang="en-GB" dirty="0" err="1" smtClean="0"/>
              <a:t>eksplorasi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eksploitasi</a:t>
            </a:r>
            <a:r>
              <a:rPr lang="en-GB" dirty="0" smtClean="0"/>
              <a:t> </a:t>
            </a:r>
            <a:r>
              <a:rPr lang="en-GB" dirty="0" err="1" smtClean="0"/>
              <a:t>kekayaan</a:t>
            </a:r>
            <a:r>
              <a:rPr lang="en-GB" dirty="0" smtClean="0"/>
              <a:t> </a:t>
            </a:r>
            <a:r>
              <a:rPr lang="en-GB" dirty="0" err="1" smtClean="0"/>
              <a:t>alam</a:t>
            </a:r>
            <a:r>
              <a:rPr lang="en-GB" dirty="0" smtClean="0"/>
              <a:t>.; </a:t>
            </a:r>
            <a:r>
              <a:rPr lang="en-GB" dirty="0" err="1" smtClean="0"/>
              <a:t>tepian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r>
              <a:rPr lang="en-GB" dirty="0" smtClean="0"/>
              <a:t>, </a:t>
            </a:r>
            <a:r>
              <a:rPr lang="en-GB" dirty="0" err="1" smtClean="0"/>
              <a:t>lereng</a:t>
            </a:r>
            <a:r>
              <a:rPr lang="en-GB" dirty="0" smtClean="0"/>
              <a:t>, </a:t>
            </a:r>
            <a:r>
              <a:rPr lang="en-GB" dirty="0" err="1" smtClean="0"/>
              <a:t>tanjakan</a:t>
            </a:r>
            <a:r>
              <a:rPr lang="en-GB" dirty="0" smtClean="0"/>
              <a:t>. </a:t>
            </a:r>
            <a:r>
              <a:rPr lang="en-GB" dirty="0" err="1" smtClean="0"/>
              <a:t>Istilah</a:t>
            </a:r>
            <a:r>
              <a:rPr lang="en-GB" dirty="0" smtClean="0"/>
              <a:t> </a:t>
            </a:r>
            <a:r>
              <a:rPr lang="en-GB" dirty="0" err="1" smtClean="0"/>
              <a:t>ini</a:t>
            </a:r>
            <a:r>
              <a:rPr lang="en-GB" dirty="0" smtClean="0"/>
              <a:t> </a:t>
            </a:r>
            <a:r>
              <a:rPr lang="en-GB" dirty="0" err="1" smtClean="0"/>
              <a:t>sangat</a:t>
            </a:r>
            <a:r>
              <a:rPr lang="en-GB" dirty="0" smtClean="0"/>
              <a:t> </a:t>
            </a:r>
            <a:r>
              <a:rPr lang="en-GB" dirty="0" err="1" smtClean="0"/>
              <a:t>bersifat</a:t>
            </a:r>
            <a:r>
              <a:rPr lang="en-GB" dirty="0" smtClean="0"/>
              <a:t> </a:t>
            </a:r>
            <a:r>
              <a:rPr lang="en-GB" dirty="0" err="1" smtClean="0"/>
              <a:t>teknis</a:t>
            </a:r>
            <a:r>
              <a:rPr lang="en-GB" dirty="0" smtClean="0"/>
              <a:t> </a:t>
            </a:r>
            <a:r>
              <a:rPr lang="en-GB" dirty="0" err="1" smtClean="0"/>
              <a:t>sehingga</a:t>
            </a:r>
            <a:r>
              <a:rPr lang="en-GB" dirty="0" smtClean="0"/>
              <a:t> </a:t>
            </a:r>
            <a:r>
              <a:rPr lang="en-GB" dirty="0" err="1" smtClean="0"/>
              <a:t>dalam</a:t>
            </a:r>
            <a:r>
              <a:rPr lang="en-GB" dirty="0" smtClean="0"/>
              <a:t> </a:t>
            </a:r>
            <a:r>
              <a:rPr lang="en-GB" dirty="0" err="1" smtClean="0"/>
              <a:t>pelaksanaan</a:t>
            </a:r>
            <a:r>
              <a:rPr lang="en-GB" dirty="0" smtClean="0"/>
              <a:t> </a:t>
            </a:r>
            <a:r>
              <a:rPr lang="en-GB" dirty="0" err="1" smtClean="0"/>
              <a:t>penetapan</a:t>
            </a:r>
            <a:r>
              <a:rPr lang="en-GB" dirty="0" smtClean="0"/>
              <a:t> </a:t>
            </a:r>
            <a:r>
              <a:rPr lang="en-GB" dirty="0" err="1" smtClean="0"/>
              <a:t>batasnya</a:t>
            </a:r>
            <a:r>
              <a:rPr lang="en-GB" dirty="0" smtClean="0"/>
              <a:t> </a:t>
            </a:r>
            <a:r>
              <a:rPr lang="en-GB" dirty="0" err="1" smtClean="0"/>
              <a:t>pasti</a:t>
            </a:r>
            <a:r>
              <a:rPr lang="en-GB" dirty="0" smtClean="0"/>
              <a:t> </a:t>
            </a:r>
            <a:r>
              <a:rPr lang="en-GB" dirty="0" err="1" smtClean="0"/>
              <a:t>sulit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menentukan</a:t>
            </a:r>
            <a:r>
              <a:rPr lang="en-GB" dirty="0" smtClean="0"/>
              <a:t> </a:t>
            </a:r>
            <a:r>
              <a:rPr lang="en-GB" dirty="0" err="1" smtClean="0"/>
              <a:t>persamaan</a:t>
            </a:r>
            <a:r>
              <a:rPr lang="en-GB" dirty="0" smtClean="0"/>
              <a:t> </a:t>
            </a:r>
            <a:r>
              <a:rPr lang="en-GB" dirty="0" err="1" smtClean="0"/>
              <a:t>dimana</a:t>
            </a:r>
            <a:r>
              <a:rPr lang="en-GB" dirty="0" smtClean="0"/>
              <a:t> “</a:t>
            </a:r>
            <a:r>
              <a:rPr lang="en-GB" dirty="0" err="1" smtClean="0"/>
              <a:t>pinggiran</a:t>
            </a:r>
            <a:r>
              <a:rPr lang="en-GB" dirty="0" smtClean="0"/>
              <a:t> </a:t>
            </a:r>
            <a:r>
              <a:rPr lang="en-GB" dirty="0" err="1" smtClean="0"/>
              <a:t>luar</a:t>
            </a:r>
            <a:r>
              <a:rPr lang="en-GB" dirty="0" smtClean="0"/>
              <a:t> </a:t>
            </a:r>
            <a:r>
              <a:rPr lang="en-GB" dirty="0" err="1" smtClean="0"/>
              <a:t>tepi</a:t>
            </a:r>
            <a:r>
              <a:rPr lang="en-GB" dirty="0" smtClean="0"/>
              <a:t> </a:t>
            </a:r>
            <a:r>
              <a:rPr lang="en-GB" dirty="0" err="1" smtClean="0"/>
              <a:t>kontinen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1382</Words>
  <Application>Microsoft Office PowerPoint</Application>
  <PresentationFormat>On-screen Show (4:3)</PresentationFormat>
  <Paragraphs>136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Landas Kontinen</vt:lpstr>
      <vt:lpstr>Slide 2</vt:lpstr>
      <vt:lpstr>Slide 3</vt:lpstr>
      <vt:lpstr>Slide 4</vt:lpstr>
      <vt:lpstr> Pasal yang mengaturnya</vt:lpstr>
      <vt:lpstr> Definisi</vt:lpstr>
      <vt:lpstr>Lanjutan</vt:lpstr>
      <vt:lpstr>Lanjutan </vt:lpstr>
      <vt:lpstr>Slide 9</vt:lpstr>
      <vt:lpstr>. Batas terluar Landas Kontinen</vt:lpstr>
      <vt:lpstr>Slide 11</vt:lpstr>
      <vt:lpstr>Slide 12</vt:lpstr>
      <vt:lpstr>Slide 13</vt:lpstr>
      <vt:lpstr>Yurisdiksi</vt:lpstr>
      <vt:lpstr>Hak-hak di Landas Kontinen </vt:lpstr>
      <vt:lpstr>Slide 16</vt:lpstr>
      <vt:lpstr>Slide 17</vt:lpstr>
      <vt:lpstr>Slide 18</vt:lpstr>
      <vt:lpstr>Kewajiban di Landas Kontinen </vt:lpstr>
      <vt:lpstr>Slide 20</vt:lpstr>
      <vt:lpstr>Slide 21</vt:lpstr>
      <vt:lpstr>Slide 22</vt:lpstr>
      <vt:lpstr>Slide 23</vt:lpstr>
      <vt:lpstr>Kondisi Landas Kontinen yang berbatasan dengan negara lain</vt:lpstr>
      <vt:lpstr>Slide 25</vt:lpstr>
      <vt:lpstr>Slide 26</vt:lpstr>
      <vt:lpstr>Slide 27</vt:lpstr>
      <vt:lpstr>Slide 28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Rehulina</dc:creator>
  <cp:lastModifiedBy>Rehulina</cp:lastModifiedBy>
  <cp:revision>40</cp:revision>
  <dcterms:created xsi:type="dcterms:W3CDTF">2006-08-16T00:00:00Z</dcterms:created>
  <dcterms:modified xsi:type="dcterms:W3CDTF">2015-04-15T11:23:10Z</dcterms:modified>
</cp:coreProperties>
</file>