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C64B7D-5C6D-4F14-90F2-9B021886A426}" type="doc">
      <dgm:prSet loTypeId="urn:microsoft.com/office/officeart/2005/8/layout/cycle8" loCatId="cycle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DE30B736-D29D-4871-B1B7-C05C917A98EA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dirty="0" smtClean="0">
              <a:solidFill>
                <a:schemeClr val="tx1"/>
              </a:solidFill>
            </a:rPr>
            <a:t>PRINSIP BEBAS AKTIF DIPENGARUHI OLEH KONDISI GEOPOLITIK INDONESIA ANTARA DUA BENUA &amp; SAMUDERA.</a:t>
          </a:r>
        </a:p>
        <a:p>
          <a:pPr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dirty="0">
            <a:solidFill>
              <a:schemeClr val="tx1"/>
            </a:solidFill>
          </a:endParaRPr>
        </a:p>
      </dgm:t>
    </dgm:pt>
    <dgm:pt modelId="{34AA6D88-18C2-4D04-A9A6-6193134585EA}" type="parTrans" cxnId="{52672140-CFCE-4AA7-BC78-E1429324BDEE}">
      <dgm:prSet/>
      <dgm:spPr/>
      <dgm:t>
        <a:bodyPr/>
        <a:lstStyle/>
        <a:p>
          <a:endParaRPr lang="id-ID"/>
        </a:p>
      </dgm:t>
    </dgm:pt>
    <dgm:pt modelId="{DA0CD1D1-6179-4683-B448-2FA9713CCCD2}" type="sibTrans" cxnId="{52672140-CFCE-4AA7-BC78-E1429324BDEE}">
      <dgm:prSet/>
      <dgm:spPr/>
      <dgm:t>
        <a:bodyPr/>
        <a:lstStyle/>
        <a:p>
          <a:endParaRPr lang="id-ID"/>
        </a:p>
      </dgm:t>
    </dgm:pt>
    <dgm:pt modelId="{C25EB2A2-4AB3-4CED-BCBB-8B9749854786}">
      <dgm:prSet custT="1"/>
      <dgm:spPr/>
      <dgm:t>
        <a:bodyPr/>
        <a:lstStyle/>
        <a:p>
          <a:pPr rtl="0"/>
          <a:r>
            <a:rPr lang="en-US" sz="2300" dirty="0" smtClean="0">
              <a:solidFill>
                <a:schemeClr val="tx1"/>
              </a:solidFill>
            </a:rPr>
            <a:t>BEBAS: INDONESIA TIDAK MEMIHAK SALAH SATU BLOK KEKUATAN YANG ADA DI DUNIA</a:t>
          </a:r>
          <a:endParaRPr lang="en-US" sz="2300" dirty="0">
            <a:solidFill>
              <a:schemeClr val="tx1"/>
            </a:solidFill>
          </a:endParaRPr>
        </a:p>
      </dgm:t>
    </dgm:pt>
    <dgm:pt modelId="{468DB75C-1923-40A5-94FB-4BF92E1204F7}" type="parTrans" cxnId="{A0759BD7-F303-48D9-B208-661A77F389C5}">
      <dgm:prSet/>
      <dgm:spPr/>
      <dgm:t>
        <a:bodyPr/>
        <a:lstStyle/>
        <a:p>
          <a:endParaRPr lang="id-ID"/>
        </a:p>
      </dgm:t>
    </dgm:pt>
    <dgm:pt modelId="{CD1FE3A9-7011-4BE8-8D19-9944321E944E}" type="sibTrans" cxnId="{A0759BD7-F303-48D9-B208-661A77F389C5}">
      <dgm:prSet/>
      <dgm:spPr/>
      <dgm:t>
        <a:bodyPr/>
        <a:lstStyle/>
        <a:p>
          <a:endParaRPr lang="id-ID"/>
        </a:p>
      </dgm:t>
    </dgm:pt>
    <dgm:pt modelId="{C87CAE51-5285-428F-8FE2-3995FD68D9D2}">
      <dgm:prSet custT="1"/>
      <dgm:spPr/>
      <dgm:t>
        <a:bodyPr/>
        <a:lstStyle/>
        <a:p>
          <a:pPr rtl="0"/>
          <a:r>
            <a:rPr lang="en-US" sz="2000" dirty="0" smtClean="0">
              <a:solidFill>
                <a:schemeClr val="tx1"/>
              </a:solidFill>
            </a:rPr>
            <a:t>AKTIF: </a:t>
          </a:r>
        </a:p>
        <a:p>
          <a:pPr rtl="0"/>
          <a:r>
            <a:rPr lang="en-US" sz="2000" dirty="0" smtClean="0">
              <a:solidFill>
                <a:schemeClr val="tx1"/>
              </a:solidFill>
            </a:rPr>
            <a:t>AKTIF DALAM MENCIPTAKAN PERDAMAIAN DUNIA DAN MENYELESAIKAN PERMASALAHAN INTERNASIONAL</a:t>
          </a:r>
          <a:endParaRPr lang="id-ID" sz="2000" dirty="0">
            <a:solidFill>
              <a:schemeClr val="tx1"/>
            </a:solidFill>
          </a:endParaRPr>
        </a:p>
      </dgm:t>
    </dgm:pt>
    <dgm:pt modelId="{5664140B-9EBC-4B2F-B310-01898AECE846}" type="sibTrans" cxnId="{AEF14C02-5C86-43AD-990B-AA40CDFDF688}">
      <dgm:prSet/>
      <dgm:spPr/>
      <dgm:t>
        <a:bodyPr/>
        <a:lstStyle/>
        <a:p>
          <a:endParaRPr lang="id-ID"/>
        </a:p>
      </dgm:t>
    </dgm:pt>
    <dgm:pt modelId="{C7716DF6-69DE-4599-85FC-146227E39D20}" type="parTrans" cxnId="{AEF14C02-5C86-43AD-990B-AA40CDFDF688}">
      <dgm:prSet/>
      <dgm:spPr/>
      <dgm:t>
        <a:bodyPr/>
        <a:lstStyle/>
        <a:p>
          <a:endParaRPr lang="id-ID"/>
        </a:p>
      </dgm:t>
    </dgm:pt>
    <dgm:pt modelId="{808C0C7E-F49C-48C2-AD2C-963716D27520}" type="pres">
      <dgm:prSet presAssocID="{BFC64B7D-5C6D-4F14-90F2-9B021886A426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61D492D8-AC50-45F5-8DEB-A9731EC338BC}" type="pres">
      <dgm:prSet presAssocID="{BFC64B7D-5C6D-4F14-90F2-9B021886A426}" presName="wedge1" presStyleLbl="node1" presStyleIdx="0" presStyleCnt="3" custLinFactNeighborY="-484"/>
      <dgm:spPr/>
      <dgm:t>
        <a:bodyPr/>
        <a:lstStyle/>
        <a:p>
          <a:endParaRPr lang="id-ID"/>
        </a:p>
      </dgm:t>
    </dgm:pt>
    <dgm:pt modelId="{5DB0C1B6-32AC-48E1-935F-998D9EC7E7CC}" type="pres">
      <dgm:prSet presAssocID="{BFC64B7D-5C6D-4F14-90F2-9B021886A426}" presName="dummy1a" presStyleCnt="0"/>
      <dgm:spPr/>
    </dgm:pt>
    <dgm:pt modelId="{D5FD434D-1F3C-4FD7-AA94-04AB77BA250B}" type="pres">
      <dgm:prSet presAssocID="{BFC64B7D-5C6D-4F14-90F2-9B021886A426}" presName="dummy1b" presStyleCnt="0"/>
      <dgm:spPr/>
    </dgm:pt>
    <dgm:pt modelId="{A9503F45-64DE-4CCA-9E45-F0931AE0A413}" type="pres">
      <dgm:prSet presAssocID="{BFC64B7D-5C6D-4F14-90F2-9B021886A426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FEA91E1-6EC4-44EC-B2E3-36C5A324739B}" type="pres">
      <dgm:prSet presAssocID="{BFC64B7D-5C6D-4F14-90F2-9B021886A426}" presName="wedge2" presStyleLbl="node1" presStyleIdx="1" presStyleCnt="3"/>
      <dgm:spPr/>
      <dgm:t>
        <a:bodyPr/>
        <a:lstStyle/>
        <a:p>
          <a:endParaRPr lang="id-ID"/>
        </a:p>
      </dgm:t>
    </dgm:pt>
    <dgm:pt modelId="{5943B6C0-D8D5-4DCF-AC62-795F74F87B84}" type="pres">
      <dgm:prSet presAssocID="{BFC64B7D-5C6D-4F14-90F2-9B021886A426}" presName="dummy2a" presStyleCnt="0"/>
      <dgm:spPr/>
    </dgm:pt>
    <dgm:pt modelId="{0290A194-6F2E-475C-8497-97A4140AAD3B}" type="pres">
      <dgm:prSet presAssocID="{BFC64B7D-5C6D-4F14-90F2-9B021886A426}" presName="dummy2b" presStyleCnt="0"/>
      <dgm:spPr/>
    </dgm:pt>
    <dgm:pt modelId="{839FA9D6-95B9-4D8B-8529-FD72CC485130}" type="pres">
      <dgm:prSet presAssocID="{BFC64B7D-5C6D-4F14-90F2-9B021886A426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A6C5400-CA3D-4CE0-B0B3-F575DDE025E0}" type="pres">
      <dgm:prSet presAssocID="{BFC64B7D-5C6D-4F14-90F2-9B021886A426}" presName="wedge3" presStyleLbl="node1" presStyleIdx="2" presStyleCnt="3"/>
      <dgm:spPr/>
      <dgm:t>
        <a:bodyPr/>
        <a:lstStyle/>
        <a:p>
          <a:endParaRPr lang="id-ID"/>
        </a:p>
      </dgm:t>
    </dgm:pt>
    <dgm:pt modelId="{30B7654C-BD43-4232-9312-620FCDBFBC4C}" type="pres">
      <dgm:prSet presAssocID="{BFC64B7D-5C6D-4F14-90F2-9B021886A426}" presName="dummy3a" presStyleCnt="0"/>
      <dgm:spPr/>
    </dgm:pt>
    <dgm:pt modelId="{2EF995B6-B89A-4A28-85B6-D072D8DE0D5B}" type="pres">
      <dgm:prSet presAssocID="{BFC64B7D-5C6D-4F14-90F2-9B021886A426}" presName="dummy3b" presStyleCnt="0"/>
      <dgm:spPr/>
    </dgm:pt>
    <dgm:pt modelId="{350C2EB3-3524-47F6-9CDB-03E8392F4A78}" type="pres">
      <dgm:prSet presAssocID="{BFC64B7D-5C6D-4F14-90F2-9B021886A426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BB287B5-59DC-4DC7-9F28-CD49FE6DCBCD}" type="pres">
      <dgm:prSet presAssocID="{CD1FE3A9-7011-4BE8-8D19-9944321E944E}" presName="arrowWedge1" presStyleLbl="fgSibTrans2D1" presStyleIdx="0" presStyleCnt="3"/>
      <dgm:spPr/>
    </dgm:pt>
    <dgm:pt modelId="{096C8C0F-E6F7-45B1-83B3-F3818E54252A}" type="pres">
      <dgm:prSet presAssocID="{DA0CD1D1-6179-4683-B448-2FA9713CCCD2}" presName="arrowWedge2" presStyleLbl="fgSibTrans2D1" presStyleIdx="1" presStyleCnt="3"/>
      <dgm:spPr/>
    </dgm:pt>
    <dgm:pt modelId="{64818FC8-A9F8-4869-96E1-D392BD673F27}" type="pres">
      <dgm:prSet presAssocID="{5664140B-9EBC-4B2F-B310-01898AECE846}" presName="arrowWedge3" presStyleLbl="fgSibTrans2D1" presStyleIdx="2" presStyleCnt="3"/>
      <dgm:spPr/>
    </dgm:pt>
  </dgm:ptLst>
  <dgm:cxnLst>
    <dgm:cxn modelId="{DA7AECB0-1254-45DA-9AE4-1FA7F71E75A7}" type="presOf" srcId="{DE30B736-D29D-4871-B1B7-C05C917A98EA}" destId="{5FEA91E1-6EC4-44EC-B2E3-36C5A324739B}" srcOrd="0" destOrd="0" presId="urn:microsoft.com/office/officeart/2005/8/layout/cycle8"/>
    <dgm:cxn modelId="{A0759BD7-F303-48D9-B208-661A77F389C5}" srcId="{BFC64B7D-5C6D-4F14-90F2-9B021886A426}" destId="{C25EB2A2-4AB3-4CED-BCBB-8B9749854786}" srcOrd="0" destOrd="0" parTransId="{468DB75C-1923-40A5-94FB-4BF92E1204F7}" sibTransId="{CD1FE3A9-7011-4BE8-8D19-9944321E944E}"/>
    <dgm:cxn modelId="{E689F553-AE77-4109-BEAC-1A857D1DCBE6}" type="presOf" srcId="{C87CAE51-5285-428F-8FE2-3995FD68D9D2}" destId="{BA6C5400-CA3D-4CE0-B0B3-F575DDE025E0}" srcOrd="0" destOrd="0" presId="urn:microsoft.com/office/officeart/2005/8/layout/cycle8"/>
    <dgm:cxn modelId="{3163580C-9CFA-457A-934B-92A07F0CA14F}" type="presOf" srcId="{C25EB2A2-4AB3-4CED-BCBB-8B9749854786}" destId="{A9503F45-64DE-4CCA-9E45-F0931AE0A413}" srcOrd="1" destOrd="0" presId="urn:microsoft.com/office/officeart/2005/8/layout/cycle8"/>
    <dgm:cxn modelId="{AEF14C02-5C86-43AD-990B-AA40CDFDF688}" srcId="{BFC64B7D-5C6D-4F14-90F2-9B021886A426}" destId="{C87CAE51-5285-428F-8FE2-3995FD68D9D2}" srcOrd="2" destOrd="0" parTransId="{C7716DF6-69DE-4599-85FC-146227E39D20}" sibTransId="{5664140B-9EBC-4B2F-B310-01898AECE846}"/>
    <dgm:cxn modelId="{7A614030-73EC-4FDB-A714-E940179F58DA}" type="presOf" srcId="{DE30B736-D29D-4871-B1B7-C05C917A98EA}" destId="{839FA9D6-95B9-4D8B-8529-FD72CC485130}" srcOrd="1" destOrd="0" presId="urn:microsoft.com/office/officeart/2005/8/layout/cycle8"/>
    <dgm:cxn modelId="{52672140-CFCE-4AA7-BC78-E1429324BDEE}" srcId="{BFC64B7D-5C6D-4F14-90F2-9B021886A426}" destId="{DE30B736-D29D-4871-B1B7-C05C917A98EA}" srcOrd="1" destOrd="0" parTransId="{34AA6D88-18C2-4D04-A9A6-6193134585EA}" sibTransId="{DA0CD1D1-6179-4683-B448-2FA9713CCCD2}"/>
    <dgm:cxn modelId="{B5990CE4-D807-4A01-A88F-134BD894B64C}" type="presOf" srcId="{BFC64B7D-5C6D-4F14-90F2-9B021886A426}" destId="{808C0C7E-F49C-48C2-AD2C-963716D27520}" srcOrd="0" destOrd="0" presId="urn:microsoft.com/office/officeart/2005/8/layout/cycle8"/>
    <dgm:cxn modelId="{1336E734-58A1-42C0-875E-7229C59BC5F1}" type="presOf" srcId="{C25EB2A2-4AB3-4CED-BCBB-8B9749854786}" destId="{61D492D8-AC50-45F5-8DEB-A9731EC338BC}" srcOrd="0" destOrd="0" presId="urn:microsoft.com/office/officeart/2005/8/layout/cycle8"/>
    <dgm:cxn modelId="{F6E6C143-02AC-4314-9ADB-3DF3FC9D4A94}" type="presOf" srcId="{C87CAE51-5285-428F-8FE2-3995FD68D9D2}" destId="{350C2EB3-3524-47F6-9CDB-03E8392F4A78}" srcOrd="1" destOrd="0" presId="urn:microsoft.com/office/officeart/2005/8/layout/cycle8"/>
    <dgm:cxn modelId="{3B33E66D-12F0-46F1-B1DC-12C8B343BC43}" type="presParOf" srcId="{808C0C7E-F49C-48C2-AD2C-963716D27520}" destId="{61D492D8-AC50-45F5-8DEB-A9731EC338BC}" srcOrd="0" destOrd="0" presId="urn:microsoft.com/office/officeart/2005/8/layout/cycle8"/>
    <dgm:cxn modelId="{47BA15E0-8010-40F2-A931-0A9FB28E329D}" type="presParOf" srcId="{808C0C7E-F49C-48C2-AD2C-963716D27520}" destId="{5DB0C1B6-32AC-48E1-935F-998D9EC7E7CC}" srcOrd="1" destOrd="0" presId="urn:microsoft.com/office/officeart/2005/8/layout/cycle8"/>
    <dgm:cxn modelId="{A95EBEE0-F2E7-4555-BC28-7F0AFE1FEA97}" type="presParOf" srcId="{808C0C7E-F49C-48C2-AD2C-963716D27520}" destId="{D5FD434D-1F3C-4FD7-AA94-04AB77BA250B}" srcOrd="2" destOrd="0" presId="urn:microsoft.com/office/officeart/2005/8/layout/cycle8"/>
    <dgm:cxn modelId="{AE947AC8-F5EC-4C80-BC6F-31F40C89C14B}" type="presParOf" srcId="{808C0C7E-F49C-48C2-AD2C-963716D27520}" destId="{A9503F45-64DE-4CCA-9E45-F0931AE0A413}" srcOrd="3" destOrd="0" presId="urn:microsoft.com/office/officeart/2005/8/layout/cycle8"/>
    <dgm:cxn modelId="{8E570FA6-9560-4968-B02D-55A768C9B8AC}" type="presParOf" srcId="{808C0C7E-F49C-48C2-AD2C-963716D27520}" destId="{5FEA91E1-6EC4-44EC-B2E3-36C5A324739B}" srcOrd="4" destOrd="0" presId="urn:microsoft.com/office/officeart/2005/8/layout/cycle8"/>
    <dgm:cxn modelId="{7FF37A01-8C76-4662-9053-C99A522F8946}" type="presParOf" srcId="{808C0C7E-F49C-48C2-AD2C-963716D27520}" destId="{5943B6C0-D8D5-4DCF-AC62-795F74F87B84}" srcOrd="5" destOrd="0" presId="urn:microsoft.com/office/officeart/2005/8/layout/cycle8"/>
    <dgm:cxn modelId="{D581835F-F90D-4B5D-8970-EC13AA6E0660}" type="presParOf" srcId="{808C0C7E-F49C-48C2-AD2C-963716D27520}" destId="{0290A194-6F2E-475C-8497-97A4140AAD3B}" srcOrd="6" destOrd="0" presId="urn:microsoft.com/office/officeart/2005/8/layout/cycle8"/>
    <dgm:cxn modelId="{161FA2A3-9D1F-44D3-A697-3AE8331B9119}" type="presParOf" srcId="{808C0C7E-F49C-48C2-AD2C-963716D27520}" destId="{839FA9D6-95B9-4D8B-8529-FD72CC485130}" srcOrd="7" destOrd="0" presId="urn:microsoft.com/office/officeart/2005/8/layout/cycle8"/>
    <dgm:cxn modelId="{7D074BCA-5AE8-441D-9ED8-D8D1E18E1646}" type="presParOf" srcId="{808C0C7E-F49C-48C2-AD2C-963716D27520}" destId="{BA6C5400-CA3D-4CE0-B0B3-F575DDE025E0}" srcOrd="8" destOrd="0" presId="urn:microsoft.com/office/officeart/2005/8/layout/cycle8"/>
    <dgm:cxn modelId="{E6EB9BCC-A7AD-4C3C-913D-AF83E7604C62}" type="presParOf" srcId="{808C0C7E-F49C-48C2-AD2C-963716D27520}" destId="{30B7654C-BD43-4232-9312-620FCDBFBC4C}" srcOrd="9" destOrd="0" presId="urn:microsoft.com/office/officeart/2005/8/layout/cycle8"/>
    <dgm:cxn modelId="{5566A1A0-76F5-4E58-9C71-1CE7417F827B}" type="presParOf" srcId="{808C0C7E-F49C-48C2-AD2C-963716D27520}" destId="{2EF995B6-B89A-4A28-85B6-D072D8DE0D5B}" srcOrd="10" destOrd="0" presId="urn:microsoft.com/office/officeart/2005/8/layout/cycle8"/>
    <dgm:cxn modelId="{FCC9F9C5-DF40-4DBC-80E2-708DFF430887}" type="presParOf" srcId="{808C0C7E-F49C-48C2-AD2C-963716D27520}" destId="{350C2EB3-3524-47F6-9CDB-03E8392F4A78}" srcOrd="11" destOrd="0" presId="urn:microsoft.com/office/officeart/2005/8/layout/cycle8"/>
    <dgm:cxn modelId="{22C5D59D-4B25-407B-B656-DFBEBBCF55DC}" type="presParOf" srcId="{808C0C7E-F49C-48C2-AD2C-963716D27520}" destId="{1BB287B5-59DC-4DC7-9F28-CD49FE6DCBCD}" srcOrd="12" destOrd="0" presId="urn:microsoft.com/office/officeart/2005/8/layout/cycle8"/>
    <dgm:cxn modelId="{7C055D1B-0090-4B75-8DE3-35477FCB4AD6}" type="presParOf" srcId="{808C0C7E-F49C-48C2-AD2C-963716D27520}" destId="{096C8C0F-E6F7-45B1-83B3-F3818E54252A}" srcOrd="13" destOrd="0" presId="urn:microsoft.com/office/officeart/2005/8/layout/cycle8"/>
    <dgm:cxn modelId="{2E74D5F7-42EA-47D8-A31B-A01FEF4C5B60}" type="presParOf" srcId="{808C0C7E-F49C-48C2-AD2C-963716D27520}" destId="{64818FC8-A9F8-4869-96E1-D392BD673F27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85A066-A3CD-40DD-B986-B08DF3D9878C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5BA57E4E-B50D-40ED-A05C-280E4757A30B}">
      <dgm:prSet phldrT="[Text]"/>
      <dgm:spPr/>
      <dgm:t>
        <a:bodyPr/>
        <a:lstStyle/>
        <a:p>
          <a:r>
            <a:rPr lang="en-US" dirty="0" smtClean="0"/>
            <a:t>LANDASAN IDIIL</a:t>
          </a:r>
          <a:endParaRPr lang="id-ID" dirty="0"/>
        </a:p>
      </dgm:t>
    </dgm:pt>
    <dgm:pt modelId="{A972B11C-A073-450E-9010-330E40A89D64}" type="parTrans" cxnId="{37C2FD1B-AF91-48EA-AC22-06F72EEB47E5}">
      <dgm:prSet/>
      <dgm:spPr/>
      <dgm:t>
        <a:bodyPr/>
        <a:lstStyle/>
        <a:p>
          <a:endParaRPr lang="id-ID"/>
        </a:p>
      </dgm:t>
    </dgm:pt>
    <dgm:pt modelId="{3E7D1107-3EBF-4B26-852B-086D042AE1C0}" type="sibTrans" cxnId="{37C2FD1B-AF91-48EA-AC22-06F72EEB47E5}">
      <dgm:prSet/>
      <dgm:spPr/>
      <dgm:t>
        <a:bodyPr/>
        <a:lstStyle/>
        <a:p>
          <a:endParaRPr lang="id-ID"/>
        </a:p>
      </dgm:t>
    </dgm:pt>
    <dgm:pt modelId="{83538D98-08B0-4398-9908-588E4B966E63}">
      <dgm:prSet phldrT="[Text]"/>
      <dgm:spPr/>
      <dgm:t>
        <a:bodyPr/>
        <a:lstStyle/>
        <a:p>
          <a:r>
            <a:rPr lang="en-US" dirty="0" smtClean="0"/>
            <a:t>PANCASILA</a:t>
          </a:r>
          <a:endParaRPr lang="id-ID" dirty="0"/>
        </a:p>
      </dgm:t>
    </dgm:pt>
    <dgm:pt modelId="{98126402-C308-4FE8-B9A6-D81666703CA1}" type="parTrans" cxnId="{5E52D862-D73A-455D-9A3A-D1E014CC7186}">
      <dgm:prSet/>
      <dgm:spPr/>
      <dgm:t>
        <a:bodyPr/>
        <a:lstStyle/>
        <a:p>
          <a:endParaRPr lang="id-ID"/>
        </a:p>
      </dgm:t>
    </dgm:pt>
    <dgm:pt modelId="{E1B6F49A-7EB2-42F0-AC30-EE2AE3386889}" type="sibTrans" cxnId="{5E52D862-D73A-455D-9A3A-D1E014CC7186}">
      <dgm:prSet/>
      <dgm:spPr/>
      <dgm:t>
        <a:bodyPr/>
        <a:lstStyle/>
        <a:p>
          <a:endParaRPr lang="id-ID"/>
        </a:p>
      </dgm:t>
    </dgm:pt>
    <dgm:pt modelId="{C6A841D7-D858-442B-970E-FCAF2EE87DAF}">
      <dgm:prSet phldrT="[Text]"/>
      <dgm:spPr/>
      <dgm:t>
        <a:bodyPr/>
        <a:lstStyle/>
        <a:p>
          <a:r>
            <a:rPr lang="en-US" dirty="0" smtClean="0"/>
            <a:t>LANDASAN KONSTITUSIONAL</a:t>
          </a:r>
          <a:endParaRPr lang="id-ID" dirty="0"/>
        </a:p>
      </dgm:t>
    </dgm:pt>
    <dgm:pt modelId="{BFF0A7A9-1C7A-49D2-B8D1-AD9BDC063C35}" type="parTrans" cxnId="{24CFB776-89C7-44CD-AB53-DA6FAEB66506}">
      <dgm:prSet/>
      <dgm:spPr/>
      <dgm:t>
        <a:bodyPr/>
        <a:lstStyle/>
        <a:p>
          <a:endParaRPr lang="id-ID"/>
        </a:p>
      </dgm:t>
    </dgm:pt>
    <dgm:pt modelId="{4C4768A9-8F38-4199-B025-ECF5457F96F3}" type="sibTrans" cxnId="{24CFB776-89C7-44CD-AB53-DA6FAEB66506}">
      <dgm:prSet/>
      <dgm:spPr/>
      <dgm:t>
        <a:bodyPr/>
        <a:lstStyle/>
        <a:p>
          <a:endParaRPr lang="id-ID"/>
        </a:p>
      </dgm:t>
    </dgm:pt>
    <dgm:pt modelId="{F6ED1AD3-2CDE-4C47-8521-A1687B7A0F61}">
      <dgm:prSet phldrT="[Text]"/>
      <dgm:spPr/>
      <dgm:t>
        <a:bodyPr/>
        <a:lstStyle/>
        <a:p>
          <a:r>
            <a:rPr lang="en-US" dirty="0" smtClean="0"/>
            <a:t>PEMBUKAAN UUD ALINEA 1</a:t>
          </a:r>
          <a:endParaRPr lang="id-ID" dirty="0"/>
        </a:p>
      </dgm:t>
    </dgm:pt>
    <dgm:pt modelId="{62E6F264-CB2E-4E1B-B0FE-09E442C30639}" type="parTrans" cxnId="{12E90551-CE4E-49AB-BF30-D122C8B0BE19}">
      <dgm:prSet/>
      <dgm:spPr/>
      <dgm:t>
        <a:bodyPr/>
        <a:lstStyle/>
        <a:p>
          <a:endParaRPr lang="id-ID"/>
        </a:p>
      </dgm:t>
    </dgm:pt>
    <dgm:pt modelId="{B9A1F628-34D9-4315-8DD3-60AAEFF15F01}" type="sibTrans" cxnId="{12E90551-CE4E-49AB-BF30-D122C8B0BE19}">
      <dgm:prSet/>
      <dgm:spPr/>
      <dgm:t>
        <a:bodyPr/>
        <a:lstStyle/>
        <a:p>
          <a:endParaRPr lang="id-ID"/>
        </a:p>
      </dgm:t>
    </dgm:pt>
    <dgm:pt modelId="{C3AFCEAE-B421-4146-8418-AA88484C4546}">
      <dgm:prSet phldrT="[Text]"/>
      <dgm:spPr/>
      <dgm:t>
        <a:bodyPr/>
        <a:lstStyle/>
        <a:p>
          <a:r>
            <a:rPr lang="en-US" dirty="0" smtClean="0"/>
            <a:t>PEMBUKAAN UUD ALINEA 4</a:t>
          </a:r>
          <a:endParaRPr lang="id-ID" dirty="0"/>
        </a:p>
      </dgm:t>
    </dgm:pt>
    <dgm:pt modelId="{436DDA3D-8ECC-4B9E-A298-AB39467D54C4}" type="parTrans" cxnId="{6ED253EA-13DB-4715-8F13-179E7E216B3F}">
      <dgm:prSet/>
      <dgm:spPr/>
      <dgm:t>
        <a:bodyPr/>
        <a:lstStyle/>
        <a:p>
          <a:endParaRPr lang="id-ID"/>
        </a:p>
      </dgm:t>
    </dgm:pt>
    <dgm:pt modelId="{CF342364-247E-4BCA-BEEA-EF8259147A0C}" type="sibTrans" cxnId="{6ED253EA-13DB-4715-8F13-179E7E216B3F}">
      <dgm:prSet/>
      <dgm:spPr/>
      <dgm:t>
        <a:bodyPr/>
        <a:lstStyle/>
        <a:p>
          <a:endParaRPr lang="id-ID"/>
        </a:p>
      </dgm:t>
    </dgm:pt>
    <dgm:pt modelId="{3BF89787-2875-4954-8E4B-7EACC398B072}" type="pres">
      <dgm:prSet presAssocID="{5185A066-A3CD-40DD-B986-B08DF3D9878C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id-ID"/>
        </a:p>
      </dgm:t>
    </dgm:pt>
    <dgm:pt modelId="{539617C2-3210-4AC8-A4A2-9238AB8C8A24}" type="pres">
      <dgm:prSet presAssocID="{5BA57E4E-B50D-40ED-A05C-280E4757A30B}" presName="linNode" presStyleCnt="0"/>
      <dgm:spPr/>
    </dgm:pt>
    <dgm:pt modelId="{9959D9DF-4898-4C8F-8460-A55AFEF32113}" type="pres">
      <dgm:prSet presAssocID="{5BA57E4E-B50D-40ED-A05C-280E4757A30B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375DCA2-85A9-488B-B3AF-48F1F6F3C8B1}" type="pres">
      <dgm:prSet presAssocID="{5BA57E4E-B50D-40ED-A05C-280E4757A30B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338D8F0-35F9-475F-B5F4-5C4D72F0B078}" type="pres">
      <dgm:prSet presAssocID="{3E7D1107-3EBF-4B26-852B-086D042AE1C0}" presName="spacing" presStyleCnt="0"/>
      <dgm:spPr/>
    </dgm:pt>
    <dgm:pt modelId="{6FDD7E0A-1784-4D39-9158-72DF8D20B903}" type="pres">
      <dgm:prSet presAssocID="{C6A841D7-D858-442B-970E-FCAF2EE87DAF}" presName="linNode" presStyleCnt="0"/>
      <dgm:spPr/>
    </dgm:pt>
    <dgm:pt modelId="{4B05D8FB-CF55-488C-9073-4B9F636E0AEF}" type="pres">
      <dgm:prSet presAssocID="{C6A841D7-D858-442B-970E-FCAF2EE87DAF}" presName="parentShp" presStyleLbl="node1" presStyleIdx="1" presStyleCnt="2" custLinFactNeighborX="-1322" custLinFactNeighborY="-127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A6ED86C-0A11-43C3-A0B2-E518F56402B4}" type="pres">
      <dgm:prSet presAssocID="{C6A841D7-D858-442B-970E-FCAF2EE87DAF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156B48BE-3751-4F5B-A5BB-4FB84DF1A085}" type="presOf" srcId="{5BA57E4E-B50D-40ED-A05C-280E4757A30B}" destId="{9959D9DF-4898-4C8F-8460-A55AFEF32113}" srcOrd="0" destOrd="0" presId="urn:microsoft.com/office/officeart/2005/8/layout/vList6"/>
    <dgm:cxn modelId="{24CFB776-89C7-44CD-AB53-DA6FAEB66506}" srcId="{5185A066-A3CD-40DD-B986-B08DF3D9878C}" destId="{C6A841D7-D858-442B-970E-FCAF2EE87DAF}" srcOrd="1" destOrd="0" parTransId="{BFF0A7A9-1C7A-49D2-B8D1-AD9BDC063C35}" sibTransId="{4C4768A9-8F38-4199-B025-ECF5457F96F3}"/>
    <dgm:cxn modelId="{6ED253EA-13DB-4715-8F13-179E7E216B3F}" srcId="{C6A841D7-D858-442B-970E-FCAF2EE87DAF}" destId="{C3AFCEAE-B421-4146-8418-AA88484C4546}" srcOrd="1" destOrd="0" parTransId="{436DDA3D-8ECC-4B9E-A298-AB39467D54C4}" sibTransId="{CF342364-247E-4BCA-BEEA-EF8259147A0C}"/>
    <dgm:cxn modelId="{A29D1C33-F00F-47C5-A7B6-C32C211D770B}" type="presOf" srcId="{C3AFCEAE-B421-4146-8418-AA88484C4546}" destId="{2A6ED86C-0A11-43C3-A0B2-E518F56402B4}" srcOrd="0" destOrd="1" presId="urn:microsoft.com/office/officeart/2005/8/layout/vList6"/>
    <dgm:cxn modelId="{12E90551-CE4E-49AB-BF30-D122C8B0BE19}" srcId="{C6A841D7-D858-442B-970E-FCAF2EE87DAF}" destId="{F6ED1AD3-2CDE-4C47-8521-A1687B7A0F61}" srcOrd="0" destOrd="0" parTransId="{62E6F264-CB2E-4E1B-B0FE-09E442C30639}" sibTransId="{B9A1F628-34D9-4315-8DD3-60AAEFF15F01}"/>
    <dgm:cxn modelId="{9C9B1C02-C601-4549-8D74-2050E7F6E790}" type="presOf" srcId="{C6A841D7-D858-442B-970E-FCAF2EE87DAF}" destId="{4B05D8FB-CF55-488C-9073-4B9F636E0AEF}" srcOrd="0" destOrd="0" presId="urn:microsoft.com/office/officeart/2005/8/layout/vList6"/>
    <dgm:cxn modelId="{9580CBBA-AFB4-46AB-A55B-775A5897740B}" type="presOf" srcId="{5185A066-A3CD-40DD-B986-B08DF3D9878C}" destId="{3BF89787-2875-4954-8E4B-7EACC398B072}" srcOrd="0" destOrd="0" presId="urn:microsoft.com/office/officeart/2005/8/layout/vList6"/>
    <dgm:cxn modelId="{37C2FD1B-AF91-48EA-AC22-06F72EEB47E5}" srcId="{5185A066-A3CD-40DD-B986-B08DF3D9878C}" destId="{5BA57E4E-B50D-40ED-A05C-280E4757A30B}" srcOrd="0" destOrd="0" parTransId="{A972B11C-A073-450E-9010-330E40A89D64}" sibTransId="{3E7D1107-3EBF-4B26-852B-086D042AE1C0}"/>
    <dgm:cxn modelId="{DE45E157-9D6A-4A88-9059-A0F574D092D0}" type="presOf" srcId="{F6ED1AD3-2CDE-4C47-8521-A1687B7A0F61}" destId="{2A6ED86C-0A11-43C3-A0B2-E518F56402B4}" srcOrd="0" destOrd="0" presId="urn:microsoft.com/office/officeart/2005/8/layout/vList6"/>
    <dgm:cxn modelId="{5E52D862-D73A-455D-9A3A-D1E014CC7186}" srcId="{5BA57E4E-B50D-40ED-A05C-280E4757A30B}" destId="{83538D98-08B0-4398-9908-588E4B966E63}" srcOrd="0" destOrd="0" parTransId="{98126402-C308-4FE8-B9A6-D81666703CA1}" sibTransId="{E1B6F49A-7EB2-42F0-AC30-EE2AE3386889}"/>
    <dgm:cxn modelId="{E34514E3-285D-47F5-A3FE-D52709987A42}" type="presOf" srcId="{83538D98-08B0-4398-9908-588E4B966E63}" destId="{B375DCA2-85A9-488B-B3AF-48F1F6F3C8B1}" srcOrd="0" destOrd="0" presId="urn:microsoft.com/office/officeart/2005/8/layout/vList6"/>
    <dgm:cxn modelId="{F80C04FF-1925-4F16-A106-3724FD85D339}" type="presParOf" srcId="{3BF89787-2875-4954-8E4B-7EACC398B072}" destId="{539617C2-3210-4AC8-A4A2-9238AB8C8A24}" srcOrd="0" destOrd="0" presId="urn:microsoft.com/office/officeart/2005/8/layout/vList6"/>
    <dgm:cxn modelId="{EC441565-38A1-443D-BFCE-D1409458CE44}" type="presParOf" srcId="{539617C2-3210-4AC8-A4A2-9238AB8C8A24}" destId="{9959D9DF-4898-4C8F-8460-A55AFEF32113}" srcOrd="0" destOrd="0" presId="urn:microsoft.com/office/officeart/2005/8/layout/vList6"/>
    <dgm:cxn modelId="{8A489268-5643-451F-AC53-AB5A835E2958}" type="presParOf" srcId="{539617C2-3210-4AC8-A4A2-9238AB8C8A24}" destId="{B375DCA2-85A9-488B-B3AF-48F1F6F3C8B1}" srcOrd="1" destOrd="0" presId="urn:microsoft.com/office/officeart/2005/8/layout/vList6"/>
    <dgm:cxn modelId="{8B314E58-2BB4-429B-8D46-1A879EA6D5A3}" type="presParOf" srcId="{3BF89787-2875-4954-8E4B-7EACC398B072}" destId="{F338D8F0-35F9-475F-B5F4-5C4D72F0B078}" srcOrd="1" destOrd="0" presId="urn:microsoft.com/office/officeart/2005/8/layout/vList6"/>
    <dgm:cxn modelId="{2ED89A0C-9854-4C22-B96C-C2E0FE24E108}" type="presParOf" srcId="{3BF89787-2875-4954-8E4B-7EACC398B072}" destId="{6FDD7E0A-1784-4D39-9158-72DF8D20B903}" srcOrd="2" destOrd="0" presId="urn:microsoft.com/office/officeart/2005/8/layout/vList6"/>
    <dgm:cxn modelId="{8E0D6D62-75A8-43E9-B76D-E64B49EA5044}" type="presParOf" srcId="{6FDD7E0A-1784-4D39-9158-72DF8D20B903}" destId="{4B05D8FB-CF55-488C-9073-4B9F636E0AEF}" srcOrd="0" destOrd="0" presId="urn:microsoft.com/office/officeart/2005/8/layout/vList6"/>
    <dgm:cxn modelId="{78CF07DF-9AC7-42FD-953A-DE80CC7915F2}" type="presParOf" srcId="{6FDD7E0A-1784-4D39-9158-72DF8D20B903}" destId="{2A6ED86C-0A11-43C3-A0B2-E518F56402B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D492D8-AC50-45F5-8DEB-A9731EC338BC}">
      <dsp:nvSpPr>
        <dsp:cNvPr id="0" name=""/>
        <dsp:cNvSpPr/>
      </dsp:nvSpPr>
      <dsp:spPr>
        <a:xfrm>
          <a:off x="1346790" y="418840"/>
          <a:ext cx="5773846" cy="5773846"/>
        </a:xfrm>
        <a:prstGeom prst="pie">
          <a:avLst>
            <a:gd name="adj1" fmla="val 16200000"/>
            <a:gd name="adj2" fmla="val 18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chemeClr val="tx1"/>
              </a:solidFill>
            </a:rPr>
            <a:t>BEBAS: INDONESIA TIDAK MEMIHAK SALAH SATU BLOK KEKUATAN YANG ADA DI DUNIA</a:t>
          </a:r>
          <a:endParaRPr lang="en-US" sz="2300" kern="1200" dirty="0">
            <a:solidFill>
              <a:schemeClr val="tx1"/>
            </a:solidFill>
          </a:endParaRPr>
        </a:p>
      </dsp:txBody>
      <dsp:txXfrm>
        <a:off x="4389745" y="1642345"/>
        <a:ext cx="2062088" cy="1718406"/>
      </dsp:txXfrm>
    </dsp:sp>
    <dsp:sp modelId="{5FEA91E1-6EC4-44EC-B2E3-36C5A324739B}">
      <dsp:nvSpPr>
        <dsp:cNvPr id="0" name=""/>
        <dsp:cNvSpPr/>
      </dsp:nvSpPr>
      <dsp:spPr>
        <a:xfrm>
          <a:off x="1227876" y="652994"/>
          <a:ext cx="5773846" cy="5773846"/>
        </a:xfrm>
        <a:prstGeom prst="pie">
          <a:avLst>
            <a:gd name="adj1" fmla="val 1800000"/>
            <a:gd name="adj2" fmla="val 9000000"/>
          </a:avLst>
        </a:prstGeom>
        <a:solidFill>
          <a:schemeClr val="accent2">
            <a:hueOff val="1373170"/>
            <a:satOff val="-24404"/>
            <a:lumOff val="785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kern="1200" dirty="0" smtClean="0">
              <a:solidFill>
                <a:schemeClr val="tx1"/>
              </a:solidFill>
            </a:rPr>
            <a:t>PRINSIP BEBAS AKTIF DIPENGARUHI OLEH KONDISI GEOPOLITIK INDONESIA ANTARA DUA BENUA &amp; SAMUDERA.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>
            <a:solidFill>
              <a:schemeClr val="tx1"/>
            </a:solidFill>
          </a:endParaRPr>
        </a:p>
      </dsp:txBody>
      <dsp:txXfrm>
        <a:off x="2602602" y="4399121"/>
        <a:ext cx="3093132" cy="1512197"/>
      </dsp:txXfrm>
    </dsp:sp>
    <dsp:sp modelId="{BA6C5400-CA3D-4CE0-B0B3-F575DDE025E0}">
      <dsp:nvSpPr>
        <dsp:cNvPr id="0" name=""/>
        <dsp:cNvSpPr/>
      </dsp:nvSpPr>
      <dsp:spPr>
        <a:xfrm>
          <a:off x="1108962" y="446785"/>
          <a:ext cx="5773846" cy="5773846"/>
        </a:xfrm>
        <a:prstGeom prst="pie">
          <a:avLst>
            <a:gd name="adj1" fmla="val 9000000"/>
            <a:gd name="adj2" fmla="val 16200000"/>
          </a:avLst>
        </a:prstGeom>
        <a:solidFill>
          <a:schemeClr val="accent2">
            <a:hueOff val="2746340"/>
            <a:satOff val="-48808"/>
            <a:lumOff val="1569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</a:rPr>
            <a:t>AKTIF: 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</a:rPr>
            <a:t>AKTIF DALAM MENCIPTAKAN PERDAMAIAN DUNIA DAN MENYELESAIKAN PERMASALAHAN INTERNASIONAL</a:t>
          </a:r>
          <a:endParaRPr lang="id-ID" sz="2000" kern="1200" dirty="0">
            <a:solidFill>
              <a:schemeClr val="tx1"/>
            </a:solidFill>
          </a:endParaRPr>
        </a:p>
      </dsp:txBody>
      <dsp:txXfrm>
        <a:off x="1777766" y="1670291"/>
        <a:ext cx="2062088" cy="1718406"/>
      </dsp:txXfrm>
    </dsp:sp>
    <dsp:sp modelId="{1BB287B5-59DC-4DC7-9F28-CD49FE6DCBCD}">
      <dsp:nvSpPr>
        <dsp:cNvPr id="0" name=""/>
        <dsp:cNvSpPr/>
      </dsp:nvSpPr>
      <dsp:spPr>
        <a:xfrm>
          <a:off x="989838" y="61411"/>
          <a:ext cx="6488703" cy="6488703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96C8C0F-E6F7-45B1-83B3-F3818E54252A}">
      <dsp:nvSpPr>
        <dsp:cNvPr id="0" name=""/>
        <dsp:cNvSpPr/>
      </dsp:nvSpPr>
      <dsp:spPr>
        <a:xfrm>
          <a:off x="870448" y="295200"/>
          <a:ext cx="6488703" cy="6488703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2">
            <a:hueOff val="1373170"/>
            <a:satOff val="-24404"/>
            <a:lumOff val="785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4818FC8-A9F8-4869-96E1-D392BD673F27}">
      <dsp:nvSpPr>
        <dsp:cNvPr id="0" name=""/>
        <dsp:cNvSpPr/>
      </dsp:nvSpPr>
      <dsp:spPr>
        <a:xfrm>
          <a:off x="751057" y="89357"/>
          <a:ext cx="6488703" cy="6488703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2">
            <a:hueOff val="2746340"/>
            <a:satOff val="-48808"/>
            <a:lumOff val="1569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375DCA2-85A9-488B-B3AF-48F1F6F3C8B1}">
      <dsp:nvSpPr>
        <dsp:cNvPr id="0" name=""/>
        <dsp:cNvSpPr/>
      </dsp:nvSpPr>
      <dsp:spPr>
        <a:xfrm>
          <a:off x="2438399" y="496"/>
          <a:ext cx="3657600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PANCASILA</a:t>
          </a:r>
          <a:endParaRPr lang="id-ID" sz="2700" kern="1200" dirty="0"/>
        </a:p>
      </dsp:txBody>
      <dsp:txXfrm>
        <a:off x="2438399" y="496"/>
        <a:ext cx="3657600" cy="1934765"/>
      </dsp:txXfrm>
    </dsp:sp>
    <dsp:sp modelId="{9959D9DF-4898-4C8F-8460-A55AFEF32113}">
      <dsp:nvSpPr>
        <dsp:cNvPr id="0" name=""/>
        <dsp:cNvSpPr/>
      </dsp:nvSpPr>
      <dsp:spPr>
        <a:xfrm>
          <a:off x="0" y="496"/>
          <a:ext cx="2438400" cy="19347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LANDASAN IDIIL</a:t>
          </a:r>
          <a:endParaRPr lang="id-ID" sz="2100" kern="1200" dirty="0"/>
        </a:p>
      </dsp:txBody>
      <dsp:txXfrm>
        <a:off x="0" y="496"/>
        <a:ext cx="2438400" cy="1934765"/>
      </dsp:txXfrm>
    </dsp:sp>
    <dsp:sp modelId="{2A6ED86C-0A11-43C3-A0B2-E518F56402B4}">
      <dsp:nvSpPr>
        <dsp:cNvPr id="0" name=""/>
        <dsp:cNvSpPr/>
      </dsp:nvSpPr>
      <dsp:spPr>
        <a:xfrm>
          <a:off x="2438400" y="2128738"/>
          <a:ext cx="3657600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PEMBUKAAN UUD ALINEA 1</a:t>
          </a:r>
          <a:endParaRPr lang="id-ID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PEMBUKAAN UUD ALINEA 4</a:t>
          </a:r>
          <a:endParaRPr lang="id-ID" sz="2700" kern="1200" dirty="0"/>
        </a:p>
      </dsp:txBody>
      <dsp:txXfrm>
        <a:off x="2438400" y="2128738"/>
        <a:ext cx="3657600" cy="1934765"/>
      </dsp:txXfrm>
    </dsp:sp>
    <dsp:sp modelId="{4B05D8FB-CF55-488C-9073-4B9F636E0AEF}">
      <dsp:nvSpPr>
        <dsp:cNvPr id="0" name=""/>
        <dsp:cNvSpPr/>
      </dsp:nvSpPr>
      <dsp:spPr>
        <a:xfrm>
          <a:off x="0" y="2104011"/>
          <a:ext cx="2438400" cy="19347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LANDASAN KONSTITUSIONAL</a:t>
          </a:r>
          <a:endParaRPr lang="id-ID" sz="2100" kern="1200" dirty="0"/>
        </a:p>
      </dsp:txBody>
      <dsp:txXfrm>
        <a:off x="0" y="2104011"/>
        <a:ext cx="2438400" cy="19347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E385F8A-9BAB-49B8-A792-76EE8DFBD9B8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075850-FC3A-44D0-9DAA-A155C01A975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85F8A-9BAB-49B8-A792-76EE8DFBD9B8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75850-FC3A-44D0-9DAA-A155C01A975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E385F8A-9BAB-49B8-A792-76EE8DFBD9B8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F075850-FC3A-44D0-9DAA-A155C01A975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85F8A-9BAB-49B8-A792-76EE8DFBD9B8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F075850-FC3A-44D0-9DAA-A155C01A975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85F8A-9BAB-49B8-A792-76EE8DFBD9B8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F075850-FC3A-44D0-9DAA-A155C01A975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E385F8A-9BAB-49B8-A792-76EE8DFBD9B8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F075850-FC3A-44D0-9DAA-A155C01A975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E385F8A-9BAB-49B8-A792-76EE8DFBD9B8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F075850-FC3A-44D0-9DAA-A155C01A975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85F8A-9BAB-49B8-A792-76EE8DFBD9B8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F075850-FC3A-44D0-9DAA-A155C01A975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85F8A-9BAB-49B8-A792-76EE8DFBD9B8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075850-FC3A-44D0-9DAA-A155C01A975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85F8A-9BAB-49B8-A792-76EE8DFBD9B8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F075850-FC3A-44D0-9DAA-A155C01A975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E385F8A-9BAB-49B8-A792-76EE8DFBD9B8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F075850-FC3A-44D0-9DAA-A155C01A975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E385F8A-9BAB-49B8-A792-76EE8DFBD9B8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F075850-FC3A-44D0-9DAA-A155C01A9752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POLITIK LUAR NEGERI INDONESIA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APA ITU POLITIK LUAR NEGERI?</a:t>
            </a:r>
            <a:br>
              <a:rPr lang="en-US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3200" dirty="0"/>
          </a:p>
          <a:p>
            <a:pPr>
              <a:buNone/>
            </a:pPr>
            <a:r>
              <a:rPr lang="en-US" sz="3200" dirty="0" smtClean="0"/>
              <a:t>   </a:t>
            </a:r>
          </a:p>
          <a:p>
            <a:pPr>
              <a:buNone/>
            </a:pPr>
            <a:r>
              <a:rPr lang="en-US" sz="3200" dirty="0" smtClean="0"/>
              <a:t>   SETIAP NEGARA MEMILIKI PANDANGAN DAN POLITIK LUAR NEGERI YANG BERBEDA TERGANTUNG DENGAN KARAKTERISTIK NEGARA TERSEBUT</a:t>
            </a:r>
            <a:endParaRPr lang="id-ID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d-ID" dirty="0" smtClean="0"/>
              <a:t>Mohammad Hatta mengatakan bahwa politik luar negeri Indonesia bagaikan “mendayung diantara dua karang”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id-ID" dirty="0" smtClean="0"/>
              <a:t> politik luar negeri Indonesia berada pada posisi yang netral diantara dua kekuatan besar dunia</a:t>
            </a:r>
            <a:r>
              <a:rPr lang="en-US" dirty="0" smtClean="0"/>
              <a:t> (</a:t>
            </a:r>
            <a:r>
              <a:rPr lang="id-ID" dirty="0" smtClean="0"/>
              <a:t>Amerika Serikat dan Uni Soviet</a:t>
            </a:r>
            <a:r>
              <a:rPr lang="en-US" dirty="0" smtClean="0"/>
              <a:t>) </a:t>
            </a:r>
            <a:r>
              <a:rPr lang="id-ID" dirty="0" smtClean="0"/>
              <a:t>Indonesia merumuskan politik luar negeri</a:t>
            </a:r>
            <a:br>
              <a:rPr lang="id-ID" dirty="0" smtClean="0"/>
            </a:br>
            <a:r>
              <a:rPr lang="id-ID" dirty="0" smtClean="0"/>
              <a:t>yang bebas-aktif. Indonesia, sebagaimana yang diucapkan Hatta dalam sidang KNIP di Yogyakarta pada tahun 1948, tidak perlu menggantungkan</a:t>
            </a:r>
            <a:br>
              <a:rPr lang="id-ID" dirty="0" smtClean="0"/>
            </a:br>
            <a:r>
              <a:rPr lang="id-ID" dirty="0" smtClean="0"/>
              <a:t>politiknya pada Amerika maupun Uni Soviet. </a:t>
            </a:r>
            <a:r>
              <a:rPr lang="id-ID" smtClean="0"/>
              <a:t>Politik luar negeri Indonesia</a:t>
            </a:r>
            <a:br>
              <a:rPr lang="id-ID" smtClean="0"/>
            </a:br>
            <a:r>
              <a:rPr lang="id-ID" smtClean="0"/>
              <a:t>harus sesuai dengan kepentingan Indonesia sendiri dan menimbang fakta-fakta yang tengah dihadapi. </a:t>
            </a:r>
            <a:br>
              <a:rPr lang="id-ID" smtClean="0"/>
            </a:br>
            <a:endParaRPr lang="id-ID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BAGAIMANA DENGAN INDONESIA?</a:t>
            </a:r>
          </a:p>
          <a:p>
            <a:endParaRPr lang="en-US" dirty="0"/>
          </a:p>
          <a:p>
            <a:endParaRPr lang="en-US" dirty="0" smtClean="0"/>
          </a:p>
          <a:p>
            <a:pPr algn="ctr">
              <a:buNone/>
            </a:pPr>
            <a:r>
              <a:rPr lang="en-US" sz="7200" b="1" dirty="0" smtClean="0"/>
              <a:t>“BEBAS AKTIF”</a:t>
            </a:r>
          </a:p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endParaRPr lang="en-US" sz="2800" b="1" dirty="0"/>
          </a:p>
          <a:p>
            <a:pPr algn="ctr">
              <a:buNone/>
            </a:pPr>
            <a:r>
              <a:rPr lang="en-US" sz="2800" b="1" dirty="0" smtClean="0"/>
              <a:t>BAGAIMANA MAKSUDNYA?</a:t>
            </a:r>
            <a:endParaRPr lang="id-ID" sz="2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95536" y="44624"/>
          <a:ext cx="8229600" cy="6873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8229600" cy="61261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INDONESIA BERHAK MENENTUKAN ARAH, SIKAP DAN KEINGINANNYA SEBAGAI NEGARA BERDAULAT.</a:t>
            </a:r>
          </a:p>
          <a:p>
            <a:pPr>
              <a:buNone/>
            </a:pPr>
            <a:endParaRPr lang="id-ID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619672" y="198884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BERGAUL DENGAN ORGANISASI INTERNASIONAL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SEBAGAI BENTUK NYATA PENERAPAN POLITIK LUAR NEGERI BEBAS AKTIF INDONESIA AKTIF DALAM BERBAGAI ORGANISASI INTERNASIONAL</a:t>
            </a:r>
          </a:p>
          <a:p>
            <a:r>
              <a:rPr lang="en-US" dirty="0" smtClean="0"/>
              <a:t>INDONESIA PUN MELAKUKAN HUBUNGAN DENGAN NEGARA LAINNYA BAIK SECARA </a:t>
            </a:r>
            <a:r>
              <a:rPr lang="en-US" b="1" dirty="0" smtClean="0"/>
              <a:t>BILATERAL</a:t>
            </a:r>
            <a:r>
              <a:rPr lang="en-US" dirty="0" smtClean="0"/>
              <a:t> MAUPUN </a:t>
            </a:r>
            <a:r>
              <a:rPr lang="en-US" b="1" dirty="0" smtClean="0"/>
              <a:t>MULTILATERAL</a:t>
            </a:r>
            <a:endParaRPr lang="id-ID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KARAKTER DIPLOMASI INDONESIA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KARAKTERISTIK </a:t>
            </a:r>
            <a:r>
              <a:rPr lang="en-US" dirty="0" smtClean="0"/>
              <a:t>DIPLOMASI </a:t>
            </a:r>
            <a:r>
              <a:rPr lang="en-US" dirty="0" smtClean="0"/>
              <a:t>INDONESIA BERUBAH DARI WAKTU KE WAKTU</a:t>
            </a:r>
          </a:p>
          <a:p>
            <a:r>
              <a:rPr lang="en-US" dirty="0" smtClean="0"/>
              <a:t>LEBIH BANYAK </a:t>
            </a:r>
            <a:r>
              <a:rPr lang="en-US" dirty="0" smtClean="0"/>
              <a:t>DIPENGARUHI </a:t>
            </a:r>
            <a:r>
              <a:rPr lang="en-US" dirty="0" smtClean="0"/>
              <a:t>FAKTOR DOMESTIK </a:t>
            </a:r>
            <a:r>
              <a:rPr lang="en-US" dirty="0" smtClean="0"/>
              <a:t>DIBANDING </a:t>
            </a:r>
            <a:r>
              <a:rPr lang="en-US" dirty="0" smtClean="0"/>
              <a:t>FAKTOR INTERNASIONAL</a:t>
            </a:r>
          </a:p>
          <a:p>
            <a:r>
              <a:rPr lang="en-US" dirty="0" smtClean="0"/>
              <a:t>LANDASAN DAN </a:t>
            </a:r>
            <a:r>
              <a:rPr lang="en-US" dirty="0" smtClean="0"/>
              <a:t>PRINSIP </a:t>
            </a:r>
            <a:r>
              <a:rPr lang="en-US" dirty="0" smtClean="0"/>
              <a:t>TIDAK </a:t>
            </a:r>
            <a:r>
              <a:rPr lang="en-US" dirty="0" smtClean="0"/>
              <a:t>PERNAH </a:t>
            </a:r>
            <a:r>
              <a:rPr lang="en-US" dirty="0" smtClean="0"/>
              <a:t>BERUBAH</a:t>
            </a:r>
          </a:p>
          <a:p>
            <a:r>
              <a:rPr lang="en-US" dirty="0" smtClean="0"/>
              <a:t>KEMAMPUAN DIPLOMASI DAN NEGOSIASI TIDAK BERUBAH</a:t>
            </a: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43</TotalTime>
  <Words>195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POLITIK LUAR NEGERI INDONESIA</vt:lpstr>
      <vt:lpstr>APA ITU POLITIK LUAR NEGERI? </vt:lpstr>
      <vt:lpstr>Slide 3</vt:lpstr>
      <vt:lpstr>Slide 4</vt:lpstr>
      <vt:lpstr>Slide 5</vt:lpstr>
      <vt:lpstr>Slide 6</vt:lpstr>
      <vt:lpstr>BERGAUL DENGAN ORGANISASI INTERNASIONAL</vt:lpstr>
      <vt:lpstr>KARAKTER DIPLOMASI INDONESIA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POLITIK LUAR NEGERI INDONESIA</dc:title>
  <dc:creator>intels</dc:creator>
  <cp:lastModifiedBy>intels</cp:lastModifiedBy>
  <cp:revision>7</cp:revision>
  <dcterms:created xsi:type="dcterms:W3CDTF">2019-04-23T03:37:02Z</dcterms:created>
  <dcterms:modified xsi:type="dcterms:W3CDTF">2019-05-08T06:18:33Z</dcterms:modified>
</cp:coreProperties>
</file>