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19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HUKUM INTERNASIONAL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_by </a:t>
            </a:r>
            <a:r>
              <a:rPr lang="en-US" dirty="0" err="1">
                <a:solidFill>
                  <a:schemeClr val="tx1"/>
                </a:solidFill>
              </a:rPr>
              <a:t>widya</a:t>
            </a:r>
            <a:r>
              <a:rPr lang="en-US" dirty="0">
                <a:solidFill>
                  <a:schemeClr val="tx1"/>
                </a:solidFill>
              </a:rPr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9B25A-F72D-442F-BEDD-6B961CA7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26" name="Picture 2" descr="Terima Kasih” Kata Sederhana Penuh Makna - Kompasiana.com">
            <a:extLst>
              <a:ext uri="{FF2B5EF4-FFF2-40B4-BE49-F238E27FC236}">
                <a16:creationId xmlns:a16="http://schemas.microsoft.com/office/drawing/2014/main" id="{D2E52A71-1AF5-4172-B591-0FCCEF045C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358" y="881722"/>
            <a:ext cx="7960206" cy="534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74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774BF-2FA8-42E9-9F9F-D6315B669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: Hukum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Kopel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: HKI 620-201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Kredit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: 4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SKS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17C5D-111B-4051-8841-3CF306E6E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ID" dirty="0"/>
          </a:p>
          <a:p>
            <a:endParaRPr lang="en-ID" dirty="0"/>
          </a:p>
          <a:p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Pengajar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Bayu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Sujadmiko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S.H., M.H., Ph.D.</a:t>
            </a:r>
          </a:p>
          <a:p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Widya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Kulinasari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S.H., M.H.</a:t>
            </a:r>
          </a:p>
        </p:txBody>
      </p:sp>
    </p:spTree>
    <p:extLst>
      <p:ext uri="{BB962C8B-B14F-4D97-AF65-F5344CB8AC3E}">
        <p14:creationId xmlns:p14="http://schemas.microsoft.com/office/powerpoint/2010/main" val="240599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4F97E-EE33-4868-BE6A-C96CE6F7E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SILLABUS MATA KULIAH</a:t>
            </a:r>
            <a:endParaRPr lang="en-ID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CA33E-997F-4175-A6BD-817C82C37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Sejarah Hukum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Perwujudan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Teori-teori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Internasionnal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aliran-aliran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dan HN</a:t>
            </a:r>
          </a:p>
          <a:p>
            <a:pPr marL="0" indent="0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eksistensi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praktek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7238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B5C10-5644-4519-BEF8-5ADD5C938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0AECD-1AF3-44FF-AD82-FF7F03750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subyek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subyek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subyek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yurisprudensi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klarifikasinya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pengakuan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penghapusan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pengakuan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3019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D703B-1BF6-48EA-89BA-4A6B12760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F974-1BD1-4CF5-A9FC-BABAB095B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Jenis-jenis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bagian-bagian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wilayahnya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yurisdiksi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yurisdiksi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universal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pergantian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</a:t>
            </a:r>
          </a:p>
          <a:p>
            <a:pPr marL="0" indent="0">
              <a:buNone/>
            </a:pP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552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0F6CD-B23B-40E9-9E41-B1EEA96F8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DB42E-EE71-45FB-A50B-4C0224FBF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perjanjian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Pertanggungjawaban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Ganti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</a:t>
            </a: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Diplomatik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syarat-syarat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diplomatic dan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kewajibannya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domisili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konsulat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77729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14A4E-AC7B-406F-B0D9-DBE21A41E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FA64-CFDC-491C-8D87-B8BEFFB08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Menganilisis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Humaniter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Menganilisis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Humaniter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Menganilisis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kasus-kasus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kasus-kasus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1542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1099A-3509-44C0-8655-19E201C7E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PUSTAKA</a:t>
            </a:r>
            <a:endParaRPr lang="en-ID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CC3F9-D768-45C1-838A-948DA93D0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Abdul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Muthalib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Perkembangannya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,PKKPU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FH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Boer Mauna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Hukum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Peranan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Dinamika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Almuni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Bandung, 2005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Mochtar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Kusumaatmadja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Pengantar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Alumni Bandung, 2003.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Sefriani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Hukum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Pengantar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Rajawali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Pers, 2010.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J.G. Starke,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Pengantar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Hukum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Intenasional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Jilid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&amp; 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2004.</a:t>
            </a:r>
          </a:p>
          <a:p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Malcolm </a:t>
            </a:r>
            <a:r>
              <a:rPr lang="en-I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N.Shaw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</a:t>
            </a:r>
            <a:r>
              <a:rPr lang="en-ID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Hukum </a:t>
            </a:r>
            <a:r>
              <a:rPr lang="en-ID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Internasional</a:t>
            </a:r>
            <a:r>
              <a:rPr lang="en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Nusa Media Bandung, 2013.</a:t>
            </a:r>
          </a:p>
        </p:txBody>
      </p:sp>
    </p:spTree>
    <p:extLst>
      <p:ext uri="{BB962C8B-B14F-4D97-AF65-F5344CB8AC3E}">
        <p14:creationId xmlns:p14="http://schemas.microsoft.com/office/powerpoint/2010/main" val="277687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35A9D-0129-4051-B784-11595C65F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KONTRAK KULIAH</a:t>
            </a:r>
            <a:endParaRPr lang="en-ID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4FAB3-FA70-4998-8922-413BEFDF6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Jadwal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07.30 WIB-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selesai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sebanyak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20%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KUIS</a:t>
            </a:r>
          </a:p>
          <a:p>
            <a:pPr marL="457200" indent="-457200">
              <a:buAutoNum type="alphaLcPeriod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lphaL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PTS</a:t>
            </a:r>
          </a:p>
          <a:p>
            <a:pPr marL="457200" indent="-457200">
              <a:buAutoNum type="alphaL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UAS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323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{8E81F1C2-A275-4C9C-A31A-AB36C86DF75A}tf78438558_win32</Template>
  <TotalTime>58</TotalTime>
  <Words>447</Words>
  <Application>Microsoft Office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Times New Roman</vt:lpstr>
      <vt:lpstr>SavonVTI</vt:lpstr>
      <vt:lpstr>HUKUM INTERNASIONAL</vt:lpstr>
      <vt:lpstr> Mata Kuliah : Hukum Internasional          Kopel  : HKI 620-201 Kredit  : 4 (empat) SKS</vt:lpstr>
      <vt:lpstr>SILLABUS MATA KULIAH</vt:lpstr>
      <vt:lpstr>PowerPoint Presentation</vt:lpstr>
      <vt:lpstr>PowerPoint Presentation</vt:lpstr>
      <vt:lpstr>PowerPoint Presentation</vt:lpstr>
      <vt:lpstr>PowerPoint Presentation</vt:lpstr>
      <vt:lpstr>BAHAN PUSTAKA</vt:lpstr>
      <vt:lpstr>KONTRAK KULIAH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INTERNASIONAL</dc:title>
  <dc:creator>Acer</dc:creator>
  <cp:lastModifiedBy>Acer</cp:lastModifiedBy>
  <cp:revision>1</cp:revision>
  <dcterms:created xsi:type="dcterms:W3CDTF">2021-08-31T22:46:16Z</dcterms:created>
  <dcterms:modified xsi:type="dcterms:W3CDTF">2021-09-02T03:28:57Z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