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3840">
          <p15:clr>
            <a:srgbClr val="000000"/>
          </p15:clr>
        </p15:guide>
      </p15:sldGuideLst>
    </p:ext>
    <p:ext uri="http://customooxmlschemas.google.com/">
      <go:slidesCustomData xmlns:go="http://customooxmlschemas.google.com/" r:id="rId17" roundtripDataSignature="AMtx7mhbMaQeoeugs5H4HL2/lgE9yVxHY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384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customschemas.google.com/relationships/presentationmetadata" Target="metadata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6" name="Google Shape;146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1" name="Shape 2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Google Shape;262;p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3" name="Google Shape;263;p1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5" name="Shape 2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Google Shape;276;p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7" name="Google Shape;277;p1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3" name="Google Shape;153;p10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5" name="Google Shape;165;p1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7" name="Google Shape;177;p1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p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3" name="Google Shape;193;p1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p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3" name="Google Shape;213;p1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7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Google Shape;228;p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9" name="Google Shape;229;p1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Google Shape;242;p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3" name="Google Shape;243;p1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3" name="Shape 2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Google Shape;254;p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5" name="Google Shape;255;p1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Relationship Id="rId3" Type="http://schemas.openxmlformats.org/officeDocument/2006/relationships/image" Target="../media/image2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showMasterSp="0" type="title">
  <p:cSld name="TITLE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Brickwork-HD-R1a.jpg" id="17" name="Google Shape;17;p2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8" name="Google Shape;18;p21"/>
          <p:cNvSpPr/>
          <p:nvPr/>
        </p:nvSpPr>
        <p:spPr>
          <a:xfrm>
            <a:off x="-15875" y="0"/>
            <a:ext cx="11683810" cy="6588125"/>
          </a:xfrm>
          <a:custGeom>
            <a:rect b="b" l="l" r="r" t="t"/>
            <a:pathLst>
              <a:path extrusionOk="0" h="6588125" w="11683810">
                <a:moveTo>
                  <a:pt x="0" y="0"/>
                </a:moveTo>
                <a:lnTo>
                  <a:pt x="11318691" y="0"/>
                </a:lnTo>
                <a:lnTo>
                  <a:pt x="11683810" y="5976938"/>
                </a:lnTo>
                <a:lnTo>
                  <a:pt x="15875" y="6588125"/>
                </a:lnTo>
                <a:cubicBezTo>
                  <a:pt x="10583" y="4386792"/>
                  <a:pt x="5292" y="2185458"/>
                  <a:pt x="0" y="0"/>
                </a:cubicBez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  <a:effectLst>
            <a:outerShdw blurRad="101600" rotWithShape="0" algn="tl" dir="4380000" dist="152400">
              <a:srgbClr val="000000">
                <a:alpha val="42745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" name="Google Shape;19;p21"/>
          <p:cNvSpPr/>
          <p:nvPr/>
        </p:nvSpPr>
        <p:spPr>
          <a:xfrm>
            <a:off x="0" y="4282257"/>
            <a:ext cx="11329257" cy="2028845"/>
          </a:xfrm>
          <a:custGeom>
            <a:rect b="b" l="l" r="r" t="t"/>
            <a:pathLst>
              <a:path extrusionOk="0" h="2028845" w="11329257">
                <a:moveTo>
                  <a:pt x="0" y="588520"/>
                </a:moveTo>
                <a:lnTo>
                  <a:pt x="11244075" y="0"/>
                </a:lnTo>
                <a:lnTo>
                  <a:pt x="11329257" y="1424838"/>
                </a:lnTo>
                <a:lnTo>
                  <a:pt x="0" y="2028845"/>
                </a:lnTo>
                <a:lnTo>
                  <a:pt x="0" y="58852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34000">
                <a:schemeClr val="accent1"/>
              </a:gs>
              <a:gs pos="100000">
                <a:srgbClr val="5C0607"/>
              </a:gs>
            </a:gsLst>
            <a:path path="circle">
              <a:fillToRect b="50%" l="50%" r="50%" t="50%"/>
            </a:path>
            <a:tileRect/>
          </a:gradFill>
          <a:ln>
            <a:noFill/>
          </a:ln>
        </p:spPr>
      </p:sp>
      <p:sp>
        <p:nvSpPr>
          <p:cNvPr id="20" name="Google Shape;20;p21"/>
          <p:cNvSpPr/>
          <p:nvPr/>
        </p:nvSpPr>
        <p:spPr>
          <a:xfrm>
            <a:off x="0" y="0"/>
            <a:ext cx="8719579" cy="456877"/>
          </a:xfrm>
          <a:custGeom>
            <a:rect b="b" l="l" r="r" t="t"/>
            <a:pathLst>
              <a:path extrusionOk="0" h="456877" w="8719579">
                <a:moveTo>
                  <a:pt x="0" y="0"/>
                </a:moveTo>
                <a:lnTo>
                  <a:pt x="8719579" y="0"/>
                </a:lnTo>
                <a:lnTo>
                  <a:pt x="0" y="456877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34000">
                <a:schemeClr val="accent1"/>
              </a:gs>
              <a:gs pos="100000">
                <a:srgbClr val="5C0607"/>
              </a:gs>
            </a:gsLst>
            <a:path path="circle">
              <a:fillToRect b="50%" l="50%" r="50%" t="50%"/>
            </a:path>
            <a:tileRect/>
          </a:gradFill>
          <a:ln>
            <a:noFill/>
          </a:ln>
        </p:spPr>
      </p:sp>
      <p:sp>
        <p:nvSpPr>
          <p:cNvPr id="21" name="Google Shape;21;p21"/>
          <p:cNvSpPr/>
          <p:nvPr/>
        </p:nvSpPr>
        <p:spPr>
          <a:xfrm rot="-180000">
            <a:off x="-161800" y="293317"/>
            <a:ext cx="11367116" cy="5751804"/>
          </a:xfrm>
          <a:custGeom>
            <a:rect b="b" l="l" r="r" t="t"/>
            <a:pathLst>
              <a:path extrusionOk="0" h="5751804" w="11367116">
                <a:moveTo>
                  <a:pt x="11346705" y="0"/>
                </a:moveTo>
                <a:cubicBezTo>
                  <a:pt x="11353509" y="1915114"/>
                  <a:pt x="11360312" y="3830229"/>
                  <a:pt x="11367116" y="5745343"/>
                </a:cubicBezTo>
                <a:lnTo>
                  <a:pt x="0" y="5751804"/>
                </a:lnTo>
              </a:path>
            </a:pathLst>
          </a:custGeom>
          <a:noFill/>
          <a:ln cap="flat" cmpd="sng" w="82550">
            <a:solidFill>
              <a:srgbClr val="7F7F7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" name="Google Shape;22;p21"/>
          <p:cNvSpPr txBox="1"/>
          <p:nvPr>
            <p:ph type="ctrTitle"/>
          </p:nvPr>
        </p:nvSpPr>
        <p:spPr>
          <a:xfrm rot="-180000">
            <a:off x="891201" y="662656"/>
            <a:ext cx="9755187" cy="276652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8000"/>
              <a:buFont typeface="Impact"/>
              <a:buNone/>
              <a:defRPr sz="8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21"/>
          <p:cNvSpPr txBox="1"/>
          <p:nvPr>
            <p:ph idx="1" type="subTitle"/>
          </p:nvPr>
        </p:nvSpPr>
        <p:spPr>
          <a:xfrm rot="-180000">
            <a:off x="983062" y="3505209"/>
            <a:ext cx="9755187" cy="55033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r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4480"/>
              <a:buNone/>
              <a:defRPr sz="2800">
                <a:solidFill>
                  <a:srgbClr val="7F7F7F"/>
                </a:solidFill>
              </a:defRPr>
            </a:lvl1pPr>
            <a:lvl2pPr lvl="1" algn="ctr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3200"/>
              <a:buNone/>
              <a:defRPr sz="2000"/>
            </a:lvl2pPr>
            <a:lvl3pPr lvl="2" algn="ctr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880"/>
              <a:buNone/>
              <a:defRPr sz="1800"/>
            </a:lvl3pPr>
            <a:lvl4pPr lvl="3" algn="ctr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560"/>
              <a:buNone/>
              <a:defRPr sz="1600"/>
            </a:lvl4pPr>
            <a:lvl5pPr lvl="4" algn="ctr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560"/>
              <a:buNone/>
              <a:defRPr sz="1600"/>
            </a:lvl5pPr>
            <a:lvl6pPr lvl="5" algn="ctr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560"/>
              <a:buNone/>
              <a:defRPr sz="1600"/>
            </a:lvl6pPr>
            <a:lvl7pPr lvl="6" algn="ctr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560"/>
              <a:buNone/>
              <a:defRPr sz="1600"/>
            </a:lvl7pPr>
            <a:lvl8pPr lvl="7" algn="ctr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560"/>
              <a:buNone/>
              <a:defRPr sz="1600"/>
            </a:lvl8pPr>
            <a:lvl9pPr lvl="8" algn="ctr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560"/>
              <a:buNone/>
              <a:defRPr sz="1600"/>
            </a:lvl9pPr>
          </a:lstStyle>
          <a:p/>
        </p:txBody>
      </p:sp>
      <p:sp>
        <p:nvSpPr>
          <p:cNvPr id="24" name="Google Shape;24;p21"/>
          <p:cNvSpPr txBox="1"/>
          <p:nvPr>
            <p:ph idx="10" type="dt"/>
          </p:nvPr>
        </p:nvSpPr>
        <p:spPr>
          <a:xfrm rot="-180000">
            <a:off x="4948541" y="4578463"/>
            <a:ext cx="6143653" cy="116311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5400">
                <a:solidFill>
                  <a:srgbClr val="5C0607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21"/>
          <p:cNvSpPr txBox="1"/>
          <p:nvPr>
            <p:ph idx="11" type="ftr"/>
          </p:nvPr>
        </p:nvSpPr>
        <p:spPr>
          <a:xfrm rot="-180000">
            <a:off x="-5560" y="4883024"/>
            <a:ext cx="4047239" cy="119553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 sz="54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21"/>
          <p:cNvSpPr txBox="1"/>
          <p:nvPr>
            <p:ph idx="12" type="sldNum"/>
          </p:nvPr>
        </p:nvSpPr>
        <p:spPr>
          <a:xfrm rot="-180000">
            <a:off x="9851758" y="3832648"/>
            <a:ext cx="907186" cy="49847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 b="0" i="0" sz="2400" u="none" cap="none" strike="noStrike">
                <a:solidFill>
                  <a:srgbClr val="3F3F3F"/>
                </a:solidFill>
                <a:latin typeface="Impact"/>
                <a:ea typeface="Impact"/>
                <a:cs typeface="Impact"/>
                <a:sym typeface="Impact"/>
              </a:defRPr>
            </a:lvl1pPr>
            <a:lvl2pPr indent="0" lvl="1" marL="0" algn="ctr">
              <a:spcBef>
                <a:spcPts val="0"/>
              </a:spcBef>
              <a:buNone/>
              <a:defRPr b="0" i="0" sz="2400" u="none" cap="none" strike="noStrike">
                <a:solidFill>
                  <a:srgbClr val="3F3F3F"/>
                </a:solidFill>
                <a:latin typeface="Impact"/>
                <a:ea typeface="Impact"/>
                <a:cs typeface="Impact"/>
                <a:sym typeface="Impact"/>
              </a:defRPr>
            </a:lvl2pPr>
            <a:lvl3pPr indent="0" lvl="2" marL="0" algn="ctr">
              <a:spcBef>
                <a:spcPts val="0"/>
              </a:spcBef>
              <a:buNone/>
              <a:defRPr b="0" i="0" sz="2400" u="none" cap="none" strike="noStrike">
                <a:solidFill>
                  <a:srgbClr val="3F3F3F"/>
                </a:solidFill>
                <a:latin typeface="Impact"/>
                <a:ea typeface="Impact"/>
                <a:cs typeface="Impact"/>
                <a:sym typeface="Impact"/>
              </a:defRPr>
            </a:lvl3pPr>
            <a:lvl4pPr indent="0" lvl="3" marL="0" algn="ctr">
              <a:spcBef>
                <a:spcPts val="0"/>
              </a:spcBef>
              <a:buNone/>
              <a:defRPr b="0" i="0" sz="2400" u="none" cap="none" strike="noStrike">
                <a:solidFill>
                  <a:srgbClr val="3F3F3F"/>
                </a:solidFill>
                <a:latin typeface="Impact"/>
                <a:ea typeface="Impact"/>
                <a:cs typeface="Impact"/>
                <a:sym typeface="Impact"/>
              </a:defRPr>
            </a:lvl4pPr>
            <a:lvl5pPr indent="0" lvl="4" marL="0" algn="ctr">
              <a:spcBef>
                <a:spcPts val="0"/>
              </a:spcBef>
              <a:buNone/>
              <a:defRPr b="0" i="0" sz="2400" u="none" cap="none" strike="noStrike">
                <a:solidFill>
                  <a:srgbClr val="3F3F3F"/>
                </a:solidFill>
                <a:latin typeface="Impact"/>
                <a:ea typeface="Impact"/>
                <a:cs typeface="Impact"/>
                <a:sym typeface="Impact"/>
              </a:defRPr>
            </a:lvl5pPr>
            <a:lvl6pPr indent="0" lvl="5" marL="0" algn="ctr">
              <a:spcBef>
                <a:spcPts val="0"/>
              </a:spcBef>
              <a:buNone/>
              <a:defRPr b="0" i="0" sz="2400" u="none" cap="none" strike="noStrike">
                <a:solidFill>
                  <a:srgbClr val="3F3F3F"/>
                </a:solidFill>
                <a:latin typeface="Impact"/>
                <a:ea typeface="Impact"/>
                <a:cs typeface="Impact"/>
                <a:sym typeface="Impact"/>
              </a:defRPr>
            </a:lvl6pPr>
            <a:lvl7pPr indent="0" lvl="6" marL="0" algn="ctr">
              <a:spcBef>
                <a:spcPts val="0"/>
              </a:spcBef>
              <a:buNone/>
              <a:defRPr b="0" i="0" sz="2400" u="none" cap="none" strike="noStrike">
                <a:solidFill>
                  <a:srgbClr val="3F3F3F"/>
                </a:solidFill>
                <a:latin typeface="Impact"/>
                <a:ea typeface="Impact"/>
                <a:cs typeface="Impact"/>
                <a:sym typeface="Impact"/>
              </a:defRPr>
            </a:lvl7pPr>
            <a:lvl8pPr indent="0" lvl="7" marL="0" algn="ctr">
              <a:spcBef>
                <a:spcPts val="0"/>
              </a:spcBef>
              <a:buNone/>
              <a:defRPr b="0" i="0" sz="2400" u="none" cap="none" strike="noStrike">
                <a:solidFill>
                  <a:srgbClr val="3F3F3F"/>
                </a:solidFill>
                <a:latin typeface="Impact"/>
                <a:ea typeface="Impact"/>
                <a:cs typeface="Impact"/>
                <a:sym typeface="Impact"/>
              </a:defRPr>
            </a:lvl8pPr>
            <a:lvl9pPr indent="0" lvl="8" marL="0" algn="ctr">
              <a:spcBef>
                <a:spcPts val="0"/>
              </a:spcBef>
              <a:buNone/>
              <a:defRPr b="0" i="0" sz="2400" u="none" cap="none" strike="noStrike">
                <a:solidFill>
                  <a:srgbClr val="3F3F3F"/>
                </a:solidFill>
                <a:latin typeface="Impact"/>
                <a:ea typeface="Impact"/>
                <a:cs typeface="Impact"/>
                <a:sym typeface="Impact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d-ID"/>
              <a:t>‹#›</a:t>
            </a:fld>
            <a:endParaRPr/>
          </a:p>
        </p:txBody>
      </p:sp>
      <p:sp>
        <p:nvSpPr>
          <p:cNvPr id="27" name="Google Shape;27;p21"/>
          <p:cNvSpPr/>
          <p:nvPr/>
        </p:nvSpPr>
        <p:spPr>
          <a:xfrm rot="-180000">
            <a:off x="4221385" y="5111356"/>
            <a:ext cx="515386" cy="515386"/>
          </a:xfrm>
          <a:prstGeom prst="star5">
            <a:avLst>
              <a:gd fmla="val 26693" name="adj"/>
              <a:gd fmla="val 105146" name="hf"/>
              <a:gd fmla="val 110557" name="vf"/>
            </a:avLst>
          </a:prstGeom>
          <a:solidFill>
            <a:schemeClr val="dk1">
              <a:alpha val="40000"/>
            </a:scheme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anoramic Picture with Caption">
  <p:cSld name="Panoramic Picture with Caption"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30"/>
          <p:cNvSpPr txBox="1"/>
          <p:nvPr>
            <p:ph type="title"/>
          </p:nvPr>
        </p:nvSpPr>
        <p:spPr>
          <a:xfrm>
            <a:off x="685800" y="4106333"/>
            <a:ext cx="10394708" cy="58884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Impact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1" name="Google Shape;81;p30"/>
          <p:cNvSpPr/>
          <p:nvPr>
            <p:ph idx="2" type="pic"/>
          </p:nvPr>
        </p:nvSpPr>
        <p:spPr>
          <a:xfrm>
            <a:off x="685801" y="685799"/>
            <a:ext cx="10392513" cy="3194903"/>
          </a:xfrm>
          <a:prstGeom prst="rect">
            <a:avLst/>
          </a:prstGeom>
          <a:noFill/>
          <a:ln cap="flat" cmpd="thinThick" w="57150">
            <a:solidFill>
              <a:srgbClr val="7F7F7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ctr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512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defRPr>
            </a:lvl1pPr>
            <a:lvl2pPr lvl="1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448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defRPr>
            </a:lvl2pPr>
            <a:lvl3pPr lvl="2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384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defRPr>
            </a:lvl3pPr>
            <a:lvl4pPr lvl="3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defRPr>
            </a:lvl4pPr>
            <a:lvl5pPr lvl="4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defRPr>
            </a:lvl5pPr>
            <a:lvl6pPr lvl="5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defRPr>
            </a:lvl6pPr>
            <a:lvl7pPr lvl="6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defRPr>
            </a:lvl7pPr>
            <a:lvl8pPr lvl="7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defRPr>
            </a:lvl8pPr>
            <a:lvl9pPr lvl="8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defRPr>
            </a:lvl9pPr>
          </a:lstStyle>
          <a:p/>
        </p:txBody>
      </p:sp>
      <p:sp>
        <p:nvSpPr>
          <p:cNvPr id="82" name="Google Shape;82;p30"/>
          <p:cNvSpPr txBox="1"/>
          <p:nvPr>
            <p:ph idx="1" type="body"/>
          </p:nvPr>
        </p:nvSpPr>
        <p:spPr>
          <a:xfrm>
            <a:off x="685780" y="4702923"/>
            <a:ext cx="10394728" cy="68247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2560"/>
              <a:buNone/>
              <a:defRPr sz="1600"/>
            </a:lvl1pPr>
            <a:lvl2pPr indent="-228600" lvl="1" marL="914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240"/>
              <a:buNone/>
              <a:defRPr sz="1400"/>
            </a:lvl2pPr>
            <a:lvl3pPr indent="-228600" lvl="2" marL="1371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920"/>
              <a:buNone/>
              <a:defRPr sz="1200"/>
            </a:lvl3pPr>
            <a:lvl4pPr indent="-228600" lvl="3" marL="1828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000"/>
            </a:lvl4pPr>
            <a:lvl5pPr indent="-228600" lvl="4" marL="22860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000"/>
            </a:lvl5pPr>
            <a:lvl6pPr indent="-228600" lvl="5" marL="27432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000"/>
            </a:lvl6pPr>
            <a:lvl7pPr indent="-228600" lvl="6" marL="3200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000"/>
            </a:lvl7pPr>
            <a:lvl8pPr indent="-228600" lvl="7" marL="3657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000"/>
            </a:lvl8pPr>
            <a:lvl9pPr indent="-228600" lvl="8" marL="4114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000"/>
            </a:lvl9pPr>
          </a:lstStyle>
          <a:p/>
        </p:txBody>
      </p:sp>
      <p:sp>
        <p:nvSpPr>
          <p:cNvPr id="83" name="Google Shape;83;p30"/>
          <p:cNvSpPr txBox="1"/>
          <p:nvPr>
            <p:ph idx="10" type="dt"/>
          </p:nvPr>
        </p:nvSpPr>
        <p:spPr>
          <a:xfrm>
            <a:off x="7298083" y="5757334"/>
            <a:ext cx="3784600" cy="49847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4" name="Google Shape;84;p30"/>
          <p:cNvSpPr txBox="1"/>
          <p:nvPr>
            <p:ph idx="11" type="ftr"/>
          </p:nvPr>
        </p:nvSpPr>
        <p:spPr>
          <a:xfrm>
            <a:off x="685801" y="5757334"/>
            <a:ext cx="5499719" cy="49847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5" name="Google Shape;85;p30"/>
          <p:cNvSpPr txBox="1"/>
          <p:nvPr>
            <p:ph idx="12" type="sldNum"/>
          </p:nvPr>
        </p:nvSpPr>
        <p:spPr>
          <a:xfrm>
            <a:off x="6287121" y="5757334"/>
            <a:ext cx="907186" cy="49847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d-ID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aption">
  <p:cSld name="Title and Caption"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31"/>
          <p:cNvSpPr txBox="1"/>
          <p:nvPr>
            <p:ph type="title"/>
          </p:nvPr>
        </p:nvSpPr>
        <p:spPr>
          <a:xfrm>
            <a:off x="685801" y="685800"/>
            <a:ext cx="10396902" cy="31949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800"/>
              <a:buFont typeface="Impact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8" name="Google Shape;88;p31"/>
          <p:cNvSpPr txBox="1"/>
          <p:nvPr>
            <p:ph idx="1" type="body"/>
          </p:nvPr>
        </p:nvSpPr>
        <p:spPr>
          <a:xfrm>
            <a:off x="685779" y="4106333"/>
            <a:ext cx="10394729" cy="127360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228600" lvl="0" marL="457200" algn="ctr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2880"/>
              <a:buNone/>
              <a:defRPr sz="1800"/>
            </a:lvl1pPr>
            <a:lvl2pPr indent="-228600" lvl="1" marL="914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240"/>
              <a:buNone/>
              <a:defRPr sz="1400"/>
            </a:lvl2pPr>
            <a:lvl3pPr indent="-228600" lvl="2" marL="1371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920"/>
              <a:buNone/>
              <a:defRPr sz="1200"/>
            </a:lvl3pPr>
            <a:lvl4pPr indent="-228600" lvl="3" marL="1828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000"/>
            </a:lvl4pPr>
            <a:lvl5pPr indent="-228600" lvl="4" marL="22860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000"/>
            </a:lvl5pPr>
            <a:lvl6pPr indent="-228600" lvl="5" marL="27432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000"/>
            </a:lvl6pPr>
            <a:lvl7pPr indent="-228600" lvl="6" marL="3200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000"/>
            </a:lvl7pPr>
            <a:lvl8pPr indent="-228600" lvl="7" marL="3657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000"/>
            </a:lvl8pPr>
            <a:lvl9pPr indent="-228600" lvl="8" marL="4114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000"/>
            </a:lvl9pPr>
          </a:lstStyle>
          <a:p/>
        </p:txBody>
      </p:sp>
      <p:sp>
        <p:nvSpPr>
          <p:cNvPr id="89" name="Google Shape;89;p31"/>
          <p:cNvSpPr txBox="1"/>
          <p:nvPr>
            <p:ph idx="10" type="dt"/>
          </p:nvPr>
        </p:nvSpPr>
        <p:spPr>
          <a:xfrm>
            <a:off x="7298083" y="5757334"/>
            <a:ext cx="3784600" cy="49847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0" name="Google Shape;90;p31"/>
          <p:cNvSpPr txBox="1"/>
          <p:nvPr>
            <p:ph idx="11" type="ftr"/>
          </p:nvPr>
        </p:nvSpPr>
        <p:spPr>
          <a:xfrm>
            <a:off x="685801" y="5757334"/>
            <a:ext cx="5499719" cy="49847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1" name="Google Shape;91;p31"/>
          <p:cNvSpPr txBox="1"/>
          <p:nvPr>
            <p:ph idx="12" type="sldNum"/>
          </p:nvPr>
        </p:nvSpPr>
        <p:spPr>
          <a:xfrm>
            <a:off x="6287121" y="5757334"/>
            <a:ext cx="907186" cy="49847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d-ID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Quote with Caption">
  <p:cSld name="Quote with Caption"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32"/>
          <p:cNvSpPr txBox="1"/>
          <p:nvPr>
            <p:ph type="title"/>
          </p:nvPr>
        </p:nvSpPr>
        <p:spPr>
          <a:xfrm>
            <a:off x="1121732" y="685800"/>
            <a:ext cx="9525020" cy="291670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800"/>
              <a:buFont typeface="Impact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4" name="Google Shape;94;p32"/>
          <p:cNvSpPr txBox="1"/>
          <p:nvPr>
            <p:ph idx="1" type="body"/>
          </p:nvPr>
        </p:nvSpPr>
        <p:spPr>
          <a:xfrm>
            <a:off x="1550264" y="3610032"/>
            <a:ext cx="8667956" cy="37776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r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2240"/>
              <a:buNone/>
              <a:defRPr sz="1400">
                <a:solidFill>
                  <a:srgbClr val="7F7F7F"/>
                </a:solidFill>
              </a:defRPr>
            </a:lvl1pPr>
            <a:lvl2pPr indent="-228600" lvl="1" marL="914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240"/>
              <a:buNone/>
              <a:defRPr sz="1400"/>
            </a:lvl2pPr>
            <a:lvl3pPr indent="-228600" lvl="2" marL="1371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920"/>
              <a:buNone/>
              <a:defRPr sz="1200"/>
            </a:lvl3pPr>
            <a:lvl4pPr indent="-228600" lvl="3" marL="1828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000"/>
            </a:lvl4pPr>
            <a:lvl5pPr indent="-228600" lvl="4" marL="22860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000"/>
            </a:lvl5pPr>
            <a:lvl6pPr indent="-228600" lvl="5" marL="27432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000"/>
            </a:lvl6pPr>
            <a:lvl7pPr indent="-228600" lvl="6" marL="3200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000"/>
            </a:lvl7pPr>
            <a:lvl8pPr indent="-228600" lvl="7" marL="3657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000"/>
            </a:lvl8pPr>
            <a:lvl9pPr indent="-228600" lvl="8" marL="4114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000"/>
            </a:lvl9pPr>
          </a:lstStyle>
          <a:p/>
        </p:txBody>
      </p:sp>
      <p:sp>
        <p:nvSpPr>
          <p:cNvPr id="95" name="Google Shape;95;p32"/>
          <p:cNvSpPr txBox="1"/>
          <p:nvPr>
            <p:ph idx="2" type="body"/>
          </p:nvPr>
        </p:nvSpPr>
        <p:spPr>
          <a:xfrm>
            <a:off x="685801" y="4106334"/>
            <a:ext cx="10396882" cy="126825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228600" lvl="0" marL="457200" algn="ctr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2880"/>
              <a:buNone/>
              <a:defRPr sz="1800"/>
            </a:lvl1pPr>
            <a:lvl2pPr indent="-228600" lvl="1" marL="914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240"/>
              <a:buNone/>
              <a:defRPr sz="1400"/>
            </a:lvl2pPr>
            <a:lvl3pPr indent="-228600" lvl="2" marL="1371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920"/>
              <a:buNone/>
              <a:defRPr sz="1200"/>
            </a:lvl3pPr>
            <a:lvl4pPr indent="-228600" lvl="3" marL="1828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000"/>
            </a:lvl4pPr>
            <a:lvl5pPr indent="-228600" lvl="4" marL="22860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000"/>
            </a:lvl5pPr>
            <a:lvl6pPr indent="-228600" lvl="5" marL="27432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000"/>
            </a:lvl6pPr>
            <a:lvl7pPr indent="-228600" lvl="6" marL="3200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000"/>
            </a:lvl7pPr>
            <a:lvl8pPr indent="-228600" lvl="7" marL="3657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000"/>
            </a:lvl8pPr>
            <a:lvl9pPr indent="-228600" lvl="8" marL="4114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000"/>
            </a:lvl9pPr>
          </a:lstStyle>
          <a:p/>
        </p:txBody>
      </p:sp>
      <p:sp>
        <p:nvSpPr>
          <p:cNvPr id="96" name="Google Shape;96;p32"/>
          <p:cNvSpPr txBox="1"/>
          <p:nvPr>
            <p:ph idx="10" type="dt"/>
          </p:nvPr>
        </p:nvSpPr>
        <p:spPr>
          <a:xfrm>
            <a:off x="7298083" y="5757334"/>
            <a:ext cx="3784600" cy="49847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7" name="Google Shape;97;p32"/>
          <p:cNvSpPr txBox="1"/>
          <p:nvPr>
            <p:ph idx="11" type="ftr"/>
          </p:nvPr>
        </p:nvSpPr>
        <p:spPr>
          <a:xfrm>
            <a:off x="685801" y="5757334"/>
            <a:ext cx="5499719" cy="49847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8" name="Google Shape;98;p32"/>
          <p:cNvSpPr txBox="1"/>
          <p:nvPr>
            <p:ph idx="12" type="sldNum"/>
          </p:nvPr>
        </p:nvSpPr>
        <p:spPr>
          <a:xfrm>
            <a:off x="6287121" y="5757334"/>
            <a:ext cx="907186" cy="49847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d-ID"/>
              <a:t>‹#›</a:t>
            </a:fld>
            <a:endParaRPr/>
          </a:p>
        </p:txBody>
      </p:sp>
      <p:sp>
        <p:nvSpPr>
          <p:cNvPr id="99" name="Google Shape;99;p32"/>
          <p:cNvSpPr txBox="1"/>
          <p:nvPr/>
        </p:nvSpPr>
        <p:spPr>
          <a:xfrm>
            <a:off x="685801" y="892628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0"/>
              <a:buFont typeface="Impact"/>
              <a:buNone/>
            </a:pPr>
            <a:r>
              <a:rPr b="0" i="0" lang="id-ID" sz="8000" u="none" cap="none" strike="noStrik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rPr>
              <a:t>“</a:t>
            </a:r>
            <a:endParaRPr/>
          </a:p>
        </p:txBody>
      </p:sp>
      <p:sp>
        <p:nvSpPr>
          <p:cNvPr id="100" name="Google Shape;100;p32"/>
          <p:cNvSpPr txBox="1"/>
          <p:nvPr/>
        </p:nvSpPr>
        <p:spPr>
          <a:xfrm>
            <a:off x="10473083" y="2922827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0"/>
              <a:buFont typeface="Impact"/>
              <a:buNone/>
            </a:pPr>
            <a:r>
              <a:rPr b="0" i="0" lang="id-ID" sz="8000" u="none" cap="none" strike="noStrik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rPr>
              <a:t>”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Name Card">
  <p:cSld name="Name Card"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33"/>
          <p:cNvSpPr txBox="1"/>
          <p:nvPr>
            <p:ph type="title"/>
          </p:nvPr>
        </p:nvSpPr>
        <p:spPr>
          <a:xfrm>
            <a:off x="685800" y="1723854"/>
            <a:ext cx="10394707" cy="251183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800"/>
              <a:buFont typeface="Impact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3" name="Google Shape;103;p33"/>
          <p:cNvSpPr txBox="1"/>
          <p:nvPr>
            <p:ph idx="1" type="body"/>
          </p:nvPr>
        </p:nvSpPr>
        <p:spPr>
          <a:xfrm>
            <a:off x="685800" y="4247468"/>
            <a:ext cx="10394707" cy="114064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2880"/>
              <a:buNone/>
              <a:defRPr sz="1800"/>
            </a:lvl1pPr>
            <a:lvl2pPr indent="-228600" lvl="1" marL="914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240"/>
              <a:buNone/>
              <a:defRPr sz="1400"/>
            </a:lvl2pPr>
            <a:lvl3pPr indent="-228600" lvl="2" marL="1371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920"/>
              <a:buNone/>
              <a:defRPr sz="1200"/>
            </a:lvl3pPr>
            <a:lvl4pPr indent="-228600" lvl="3" marL="1828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000"/>
            </a:lvl4pPr>
            <a:lvl5pPr indent="-228600" lvl="4" marL="22860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000"/>
            </a:lvl5pPr>
            <a:lvl6pPr indent="-228600" lvl="5" marL="27432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000"/>
            </a:lvl6pPr>
            <a:lvl7pPr indent="-228600" lvl="6" marL="3200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000"/>
            </a:lvl7pPr>
            <a:lvl8pPr indent="-228600" lvl="7" marL="3657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000"/>
            </a:lvl8pPr>
            <a:lvl9pPr indent="-228600" lvl="8" marL="4114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000"/>
            </a:lvl9pPr>
          </a:lstStyle>
          <a:p/>
        </p:txBody>
      </p:sp>
      <p:sp>
        <p:nvSpPr>
          <p:cNvPr id="104" name="Google Shape;104;p33"/>
          <p:cNvSpPr txBox="1"/>
          <p:nvPr>
            <p:ph idx="10" type="dt"/>
          </p:nvPr>
        </p:nvSpPr>
        <p:spPr>
          <a:xfrm>
            <a:off x="7298083" y="5757334"/>
            <a:ext cx="3784600" cy="49847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5" name="Google Shape;105;p33"/>
          <p:cNvSpPr txBox="1"/>
          <p:nvPr>
            <p:ph idx="11" type="ftr"/>
          </p:nvPr>
        </p:nvSpPr>
        <p:spPr>
          <a:xfrm>
            <a:off x="685801" y="5757334"/>
            <a:ext cx="5499719" cy="49847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6" name="Google Shape;106;p33"/>
          <p:cNvSpPr txBox="1"/>
          <p:nvPr>
            <p:ph idx="12" type="sldNum"/>
          </p:nvPr>
        </p:nvSpPr>
        <p:spPr>
          <a:xfrm>
            <a:off x="6287121" y="5757334"/>
            <a:ext cx="907186" cy="49847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d-ID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3 Column">
  <p:cSld name="3 Column"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34"/>
          <p:cNvSpPr txBox="1"/>
          <p:nvPr>
            <p:ph type="title"/>
          </p:nvPr>
        </p:nvSpPr>
        <p:spPr>
          <a:xfrm>
            <a:off x="685802" y="685800"/>
            <a:ext cx="10394706" cy="115196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Font typeface="Impact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9" name="Google Shape;109;p34"/>
          <p:cNvSpPr txBox="1"/>
          <p:nvPr>
            <p:ph idx="1" type="body"/>
          </p:nvPr>
        </p:nvSpPr>
        <p:spPr>
          <a:xfrm>
            <a:off x="685802" y="2063395"/>
            <a:ext cx="3310128" cy="5762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3840"/>
              <a:buNone/>
              <a:defRPr b="0" sz="2400">
                <a:solidFill>
                  <a:schemeClr val="accent1"/>
                </a:solidFill>
              </a:defRPr>
            </a:lvl1pPr>
            <a:lvl2pPr indent="-228600" lvl="1" marL="914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3200"/>
              <a:buNone/>
              <a:defRPr b="1" sz="2000"/>
            </a:lvl2pPr>
            <a:lvl3pPr indent="-228600" lvl="2" marL="1371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880"/>
              <a:buNone/>
              <a:defRPr b="1" sz="1800"/>
            </a:lvl3pPr>
            <a:lvl4pPr indent="-228600" lvl="3" marL="1828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560"/>
              <a:buNone/>
              <a:defRPr b="1" sz="1600"/>
            </a:lvl4pPr>
            <a:lvl5pPr indent="-228600" lvl="4" marL="22860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560"/>
              <a:buNone/>
              <a:defRPr b="1" sz="1600"/>
            </a:lvl5pPr>
            <a:lvl6pPr indent="-228600" lvl="5" marL="27432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560"/>
              <a:buNone/>
              <a:defRPr b="1" sz="1600"/>
            </a:lvl6pPr>
            <a:lvl7pPr indent="-228600" lvl="6" marL="3200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560"/>
              <a:buNone/>
              <a:defRPr b="1" sz="1600"/>
            </a:lvl7pPr>
            <a:lvl8pPr indent="-228600" lvl="7" marL="3657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560"/>
              <a:buNone/>
              <a:defRPr b="1" sz="1600"/>
            </a:lvl8pPr>
            <a:lvl9pPr indent="-228600" lvl="8" marL="4114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560"/>
              <a:buNone/>
              <a:defRPr b="1" sz="1600"/>
            </a:lvl9pPr>
          </a:lstStyle>
          <a:p/>
        </p:txBody>
      </p:sp>
      <p:sp>
        <p:nvSpPr>
          <p:cNvPr id="110" name="Google Shape;110;p34"/>
          <p:cNvSpPr txBox="1"/>
          <p:nvPr>
            <p:ph idx="2" type="body"/>
          </p:nvPr>
        </p:nvSpPr>
        <p:spPr>
          <a:xfrm>
            <a:off x="685802" y="2639658"/>
            <a:ext cx="3310128" cy="273492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ctr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2240"/>
              <a:buNone/>
              <a:defRPr sz="1400"/>
            </a:lvl1pPr>
            <a:lvl2pPr indent="-228600" lvl="1" marL="914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920"/>
              <a:buNone/>
              <a:defRPr sz="1200"/>
            </a:lvl2pPr>
            <a:lvl3pPr indent="-228600" lvl="2" marL="1371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000"/>
            </a:lvl3pPr>
            <a:lvl4pPr indent="-228600" lvl="3" marL="1828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440"/>
              <a:buNone/>
              <a:defRPr sz="900"/>
            </a:lvl4pPr>
            <a:lvl5pPr indent="-228600" lvl="4" marL="22860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440"/>
              <a:buNone/>
              <a:defRPr sz="900"/>
            </a:lvl5pPr>
            <a:lvl6pPr indent="-228600" lvl="5" marL="27432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440"/>
              <a:buNone/>
              <a:defRPr sz="900"/>
            </a:lvl6pPr>
            <a:lvl7pPr indent="-228600" lvl="6" marL="3200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440"/>
              <a:buNone/>
              <a:defRPr sz="900"/>
            </a:lvl7pPr>
            <a:lvl8pPr indent="-228600" lvl="7" marL="3657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440"/>
              <a:buNone/>
              <a:defRPr sz="900"/>
            </a:lvl8pPr>
            <a:lvl9pPr indent="-228600" lvl="8" marL="4114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440"/>
              <a:buNone/>
              <a:defRPr sz="900"/>
            </a:lvl9pPr>
          </a:lstStyle>
          <a:p/>
        </p:txBody>
      </p:sp>
      <p:sp>
        <p:nvSpPr>
          <p:cNvPr id="111" name="Google Shape;111;p34"/>
          <p:cNvSpPr txBox="1"/>
          <p:nvPr>
            <p:ph idx="3" type="body"/>
          </p:nvPr>
        </p:nvSpPr>
        <p:spPr>
          <a:xfrm>
            <a:off x="4234622" y="2063395"/>
            <a:ext cx="3310128" cy="5762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3840"/>
              <a:buNone/>
              <a:defRPr b="0" sz="2400">
                <a:solidFill>
                  <a:schemeClr val="accent1"/>
                </a:solidFill>
              </a:defRPr>
            </a:lvl1pPr>
            <a:lvl2pPr indent="-228600" lvl="1" marL="914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3200"/>
              <a:buNone/>
              <a:defRPr b="1" sz="2000"/>
            </a:lvl2pPr>
            <a:lvl3pPr indent="-228600" lvl="2" marL="1371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880"/>
              <a:buNone/>
              <a:defRPr b="1" sz="1800"/>
            </a:lvl3pPr>
            <a:lvl4pPr indent="-228600" lvl="3" marL="1828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560"/>
              <a:buNone/>
              <a:defRPr b="1" sz="1600"/>
            </a:lvl4pPr>
            <a:lvl5pPr indent="-228600" lvl="4" marL="22860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560"/>
              <a:buNone/>
              <a:defRPr b="1" sz="1600"/>
            </a:lvl5pPr>
            <a:lvl6pPr indent="-228600" lvl="5" marL="27432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560"/>
              <a:buNone/>
              <a:defRPr b="1" sz="1600"/>
            </a:lvl6pPr>
            <a:lvl7pPr indent="-228600" lvl="6" marL="3200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560"/>
              <a:buNone/>
              <a:defRPr b="1" sz="1600"/>
            </a:lvl7pPr>
            <a:lvl8pPr indent="-228600" lvl="7" marL="3657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560"/>
              <a:buNone/>
              <a:defRPr b="1" sz="1600"/>
            </a:lvl8pPr>
            <a:lvl9pPr indent="-228600" lvl="8" marL="4114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560"/>
              <a:buNone/>
              <a:defRPr b="1" sz="1600"/>
            </a:lvl9pPr>
          </a:lstStyle>
          <a:p/>
        </p:txBody>
      </p:sp>
      <p:sp>
        <p:nvSpPr>
          <p:cNvPr id="112" name="Google Shape;112;p34"/>
          <p:cNvSpPr txBox="1"/>
          <p:nvPr>
            <p:ph idx="4" type="body"/>
          </p:nvPr>
        </p:nvSpPr>
        <p:spPr>
          <a:xfrm>
            <a:off x="4234621" y="2639658"/>
            <a:ext cx="3310128" cy="273492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ctr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2240"/>
              <a:buNone/>
              <a:defRPr sz="1400"/>
            </a:lvl1pPr>
            <a:lvl2pPr indent="-228600" lvl="1" marL="914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920"/>
              <a:buNone/>
              <a:defRPr sz="1200"/>
            </a:lvl2pPr>
            <a:lvl3pPr indent="-228600" lvl="2" marL="1371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000"/>
            </a:lvl3pPr>
            <a:lvl4pPr indent="-228600" lvl="3" marL="1828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440"/>
              <a:buNone/>
              <a:defRPr sz="900"/>
            </a:lvl4pPr>
            <a:lvl5pPr indent="-228600" lvl="4" marL="22860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440"/>
              <a:buNone/>
              <a:defRPr sz="900"/>
            </a:lvl5pPr>
            <a:lvl6pPr indent="-228600" lvl="5" marL="27432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440"/>
              <a:buNone/>
              <a:defRPr sz="900"/>
            </a:lvl6pPr>
            <a:lvl7pPr indent="-228600" lvl="6" marL="3200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440"/>
              <a:buNone/>
              <a:defRPr sz="900"/>
            </a:lvl7pPr>
            <a:lvl8pPr indent="-228600" lvl="7" marL="3657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440"/>
              <a:buNone/>
              <a:defRPr sz="900"/>
            </a:lvl8pPr>
            <a:lvl9pPr indent="-228600" lvl="8" marL="4114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440"/>
              <a:buNone/>
              <a:defRPr sz="900"/>
            </a:lvl9pPr>
          </a:lstStyle>
          <a:p/>
        </p:txBody>
      </p:sp>
      <p:sp>
        <p:nvSpPr>
          <p:cNvPr id="113" name="Google Shape;113;p34"/>
          <p:cNvSpPr txBox="1"/>
          <p:nvPr>
            <p:ph idx="5" type="body"/>
          </p:nvPr>
        </p:nvSpPr>
        <p:spPr>
          <a:xfrm>
            <a:off x="7770380" y="2063395"/>
            <a:ext cx="3310128" cy="5762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3840"/>
              <a:buNone/>
              <a:defRPr b="0" sz="2400">
                <a:solidFill>
                  <a:schemeClr val="accent1"/>
                </a:solidFill>
              </a:defRPr>
            </a:lvl1pPr>
            <a:lvl2pPr indent="-228600" lvl="1" marL="914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3200"/>
              <a:buNone/>
              <a:defRPr b="1" sz="2000"/>
            </a:lvl2pPr>
            <a:lvl3pPr indent="-228600" lvl="2" marL="1371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880"/>
              <a:buNone/>
              <a:defRPr b="1" sz="1800"/>
            </a:lvl3pPr>
            <a:lvl4pPr indent="-228600" lvl="3" marL="1828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560"/>
              <a:buNone/>
              <a:defRPr b="1" sz="1600"/>
            </a:lvl4pPr>
            <a:lvl5pPr indent="-228600" lvl="4" marL="22860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560"/>
              <a:buNone/>
              <a:defRPr b="1" sz="1600"/>
            </a:lvl5pPr>
            <a:lvl6pPr indent="-228600" lvl="5" marL="27432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560"/>
              <a:buNone/>
              <a:defRPr b="1" sz="1600"/>
            </a:lvl6pPr>
            <a:lvl7pPr indent="-228600" lvl="6" marL="3200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560"/>
              <a:buNone/>
              <a:defRPr b="1" sz="1600"/>
            </a:lvl7pPr>
            <a:lvl8pPr indent="-228600" lvl="7" marL="3657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560"/>
              <a:buNone/>
              <a:defRPr b="1" sz="1600"/>
            </a:lvl8pPr>
            <a:lvl9pPr indent="-228600" lvl="8" marL="4114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560"/>
              <a:buNone/>
              <a:defRPr b="1" sz="1600"/>
            </a:lvl9pPr>
          </a:lstStyle>
          <a:p/>
        </p:txBody>
      </p:sp>
      <p:sp>
        <p:nvSpPr>
          <p:cNvPr id="114" name="Google Shape;114;p34"/>
          <p:cNvSpPr txBox="1"/>
          <p:nvPr>
            <p:ph idx="6" type="body"/>
          </p:nvPr>
        </p:nvSpPr>
        <p:spPr>
          <a:xfrm>
            <a:off x="7770380" y="2639658"/>
            <a:ext cx="3310128" cy="273492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ctr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2240"/>
              <a:buNone/>
              <a:defRPr sz="1400"/>
            </a:lvl1pPr>
            <a:lvl2pPr indent="-228600" lvl="1" marL="914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920"/>
              <a:buNone/>
              <a:defRPr sz="1200"/>
            </a:lvl2pPr>
            <a:lvl3pPr indent="-228600" lvl="2" marL="1371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000"/>
            </a:lvl3pPr>
            <a:lvl4pPr indent="-228600" lvl="3" marL="1828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440"/>
              <a:buNone/>
              <a:defRPr sz="900"/>
            </a:lvl4pPr>
            <a:lvl5pPr indent="-228600" lvl="4" marL="22860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440"/>
              <a:buNone/>
              <a:defRPr sz="900"/>
            </a:lvl5pPr>
            <a:lvl6pPr indent="-228600" lvl="5" marL="27432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440"/>
              <a:buNone/>
              <a:defRPr sz="900"/>
            </a:lvl6pPr>
            <a:lvl7pPr indent="-228600" lvl="6" marL="3200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440"/>
              <a:buNone/>
              <a:defRPr sz="900"/>
            </a:lvl7pPr>
            <a:lvl8pPr indent="-228600" lvl="7" marL="3657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440"/>
              <a:buNone/>
              <a:defRPr sz="900"/>
            </a:lvl8pPr>
            <a:lvl9pPr indent="-228600" lvl="8" marL="4114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440"/>
              <a:buNone/>
              <a:defRPr sz="900"/>
            </a:lvl9pPr>
          </a:lstStyle>
          <a:p/>
        </p:txBody>
      </p:sp>
      <p:sp>
        <p:nvSpPr>
          <p:cNvPr id="115" name="Google Shape;115;p34"/>
          <p:cNvSpPr txBox="1"/>
          <p:nvPr>
            <p:ph idx="10" type="dt"/>
          </p:nvPr>
        </p:nvSpPr>
        <p:spPr>
          <a:xfrm>
            <a:off x="7298083" y="5757334"/>
            <a:ext cx="3784600" cy="49847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6" name="Google Shape;116;p34"/>
          <p:cNvSpPr txBox="1"/>
          <p:nvPr>
            <p:ph idx="11" type="ftr"/>
          </p:nvPr>
        </p:nvSpPr>
        <p:spPr>
          <a:xfrm>
            <a:off x="685801" y="5757334"/>
            <a:ext cx="5499719" cy="49847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7" name="Google Shape;117;p34"/>
          <p:cNvSpPr txBox="1"/>
          <p:nvPr>
            <p:ph idx="12" type="sldNum"/>
          </p:nvPr>
        </p:nvSpPr>
        <p:spPr>
          <a:xfrm>
            <a:off x="6287121" y="5757334"/>
            <a:ext cx="907186" cy="49847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d-ID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3 Picture Column">
  <p:cSld name="3 Picture Column"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35"/>
          <p:cNvSpPr txBox="1"/>
          <p:nvPr>
            <p:ph type="title"/>
          </p:nvPr>
        </p:nvSpPr>
        <p:spPr>
          <a:xfrm>
            <a:off x="685801" y="685800"/>
            <a:ext cx="10396882" cy="115196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Font typeface="Impact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0" name="Google Shape;120;p35"/>
          <p:cNvSpPr txBox="1"/>
          <p:nvPr>
            <p:ph idx="1" type="body"/>
          </p:nvPr>
        </p:nvSpPr>
        <p:spPr>
          <a:xfrm>
            <a:off x="691840" y="3813025"/>
            <a:ext cx="3310128" cy="5762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3520"/>
              <a:buNone/>
              <a:defRPr b="0" sz="2200">
                <a:solidFill>
                  <a:schemeClr val="accent1"/>
                </a:solidFill>
              </a:defRPr>
            </a:lvl1pPr>
            <a:lvl2pPr indent="-228600" lvl="1" marL="914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3200"/>
              <a:buNone/>
              <a:defRPr b="1" sz="2000"/>
            </a:lvl2pPr>
            <a:lvl3pPr indent="-228600" lvl="2" marL="1371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880"/>
              <a:buNone/>
              <a:defRPr b="1" sz="1800"/>
            </a:lvl3pPr>
            <a:lvl4pPr indent="-228600" lvl="3" marL="1828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560"/>
              <a:buNone/>
              <a:defRPr b="1" sz="1600"/>
            </a:lvl4pPr>
            <a:lvl5pPr indent="-228600" lvl="4" marL="22860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560"/>
              <a:buNone/>
              <a:defRPr b="1" sz="1600"/>
            </a:lvl5pPr>
            <a:lvl6pPr indent="-228600" lvl="5" marL="27432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560"/>
              <a:buNone/>
              <a:defRPr b="1" sz="1600"/>
            </a:lvl6pPr>
            <a:lvl7pPr indent="-228600" lvl="6" marL="3200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560"/>
              <a:buNone/>
              <a:defRPr b="1" sz="1600"/>
            </a:lvl7pPr>
            <a:lvl8pPr indent="-228600" lvl="7" marL="3657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560"/>
              <a:buNone/>
              <a:defRPr b="1" sz="1600"/>
            </a:lvl8pPr>
            <a:lvl9pPr indent="-228600" lvl="8" marL="4114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560"/>
              <a:buNone/>
              <a:defRPr b="1" sz="1600"/>
            </a:lvl9pPr>
          </a:lstStyle>
          <a:p/>
        </p:txBody>
      </p:sp>
      <p:sp>
        <p:nvSpPr>
          <p:cNvPr id="121" name="Google Shape;121;p35"/>
          <p:cNvSpPr/>
          <p:nvPr>
            <p:ph idx="2" type="pic"/>
          </p:nvPr>
        </p:nvSpPr>
        <p:spPr>
          <a:xfrm>
            <a:off x="685780" y="2063395"/>
            <a:ext cx="3310128" cy="1536725"/>
          </a:xfrm>
          <a:prstGeom prst="roundRect">
            <a:avLst>
              <a:gd fmla="val 0" name="adj"/>
            </a:avLst>
          </a:prstGeom>
          <a:noFill/>
          <a:ln cap="flat" cmpd="thinThick" w="57150">
            <a:solidFill>
              <a:srgbClr val="7F7F7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ctr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256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defRPr>
            </a:lvl1pPr>
            <a:lvl2pPr lvl="1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256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defRPr>
            </a:lvl2pPr>
            <a:lvl3pPr lvl="2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256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defRPr>
            </a:lvl3pPr>
            <a:lvl4pPr lvl="3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256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defRPr>
            </a:lvl4pPr>
            <a:lvl5pPr lvl="4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256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defRPr>
            </a:lvl5pPr>
            <a:lvl6pPr lvl="5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256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defRPr>
            </a:lvl6pPr>
            <a:lvl7pPr lvl="6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256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defRPr>
            </a:lvl7pPr>
            <a:lvl8pPr lvl="7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256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defRPr>
            </a:lvl8pPr>
            <a:lvl9pPr lvl="8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256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defRPr>
            </a:lvl9pPr>
          </a:lstStyle>
          <a:p/>
        </p:txBody>
      </p:sp>
      <p:sp>
        <p:nvSpPr>
          <p:cNvPr id="122" name="Google Shape;122;p35"/>
          <p:cNvSpPr txBox="1"/>
          <p:nvPr>
            <p:ph idx="3" type="body"/>
          </p:nvPr>
        </p:nvSpPr>
        <p:spPr>
          <a:xfrm>
            <a:off x="691840" y="4389287"/>
            <a:ext cx="3310128" cy="9852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ctr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2240"/>
              <a:buNone/>
              <a:defRPr sz="1400"/>
            </a:lvl1pPr>
            <a:lvl2pPr indent="-228600" lvl="1" marL="914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920"/>
              <a:buNone/>
              <a:defRPr sz="1200"/>
            </a:lvl2pPr>
            <a:lvl3pPr indent="-228600" lvl="2" marL="1371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000"/>
            </a:lvl3pPr>
            <a:lvl4pPr indent="-228600" lvl="3" marL="1828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440"/>
              <a:buNone/>
              <a:defRPr sz="900"/>
            </a:lvl4pPr>
            <a:lvl5pPr indent="-228600" lvl="4" marL="22860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440"/>
              <a:buNone/>
              <a:defRPr sz="900"/>
            </a:lvl5pPr>
            <a:lvl6pPr indent="-228600" lvl="5" marL="27432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440"/>
              <a:buNone/>
              <a:defRPr sz="900"/>
            </a:lvl6pPr>
            <a:lvl7pPr indent="-228600" lvl="6" marL="3200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440"/>
              <a:buNone/>
              <a:defRPr sz="900"/>
            </a:lvl7pPr>
            <a:lvl8pPr indent="-228600" lvl="7" marL="3657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440"/>
              <a:buNone/>
              <a:defRPr sz="900"/>
            </a:lvl8pPr>
            <a:lvl9pPr indent="-228600" lvl="8" marL="4114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440"/>
              <a:buNone/>
              <a:defRPr sz="900"/>
            </a:lvl9pPr>
          </a:lstStyle>
          <a:p/>
        </p:txBody>
      </p:sp>
      <p:sp>
        <p:nvSpPr>
          <p:cNvPr id="123" name="Google Shape;123;p35"/>
          <p:cNvSpPr txBox="1"/>
          <p:nvPr>
            <p:ph idx="4" type="body"/>
          </p:nvPr>
        </p:nvSpPr>
        <p:spPr>
          <a:xfrm>
            <a:off x="4237410" y="3813025"/>
            <a:ext cx="3310128" cy="5762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3520"/>
              <a:buNone/>
              <a:defRPr b="0" sz="2200">
                <a:solidFill>
                  <a:schemeClr val="accent1"/>
                </a:solidFill>
              </a:defRPr>
            </a:lvl1pPr>
            <a:lvl2pPr indent="-228600" lvl="1" marL="914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3200"/>
              <a:buNone/>
              <a:defRPr b="1" sz="2000"/>
            </a:lvl2pPr>
            <a:lvl3pPr indent="-228600" lvl="2" marL="1371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880"/>
              <a:buNone/>
              <a:defRPr b="1" sz="1800"/>
            </a:lvl3pPr>
            <a:lvl4pPr indent="-228600" lvl="3" marL="1828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560"/>
              <a:buNone/>
              <a:defRPr b="1" sz="1600"/>
            </a:lvl4pPr>
            <a:lvl5pPr indent="-228600" lvl="4" marL="22860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560"/>
              <a:buNone/>
              <a:defRPr b="1" sz="1600"/>
            </a:lvl5pPr>
            <a:lvl6pPr indent="-228600" lvl="5" marL="27432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560"/>
              <a:buNone/>
              <a:defRPr b="1" sz="1600"/>
            </a:lvl6pPr>
            <a:lvl7pPr indent="-228600" lvl="6" marL="3200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560"/>
              <a:buNone/>
              <a:defRPr b="1" sz="1600"/>
            </a:lvl7pPr>
            <a:lvl8pPr indent="-228600" lvl="7" marL="3657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560"/>
              <a:buNone/>
              <a:defRPr b="1" sz="1600"/>
            </a:lvl8pPr>
            <a:lvl9pPr indent="-228600" lvl="8" marL="4114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560"/>
              <a:buNone/>
              <a:defRPr b="1" sz="1600"/>
            </a:lvl9pPr>
          </a:lstStyle>
          <a:p/>
        </p:txBody>
      </p:sp>
      <p:sp>
        <p:nvSpPr>
          <p:cNvPr id="124" name="Google Shape;124;p35"/>
          <p:cNvSpPr/>
          <p:nvPr>
            <p:ph idx="5" type="pic"/>
          </p:nvPr>
        </p:nvSpPr>
        <p:spPr>
          <a:xfrm>
            <a:off x="4235999" y="2063395"/>
            <a:ext cx="3310128" cy="1535237"/>
          </a:xfrm>
          <a:prstGeom prst="roundRect">
            <a:avLst>
              <a:gd fmla="val 0" name="adj"/>
            </a:avLst>
          </a:prstGeom>
          <a:noFill/>
          <a:ln cap="flat" cmpd="thinThick" w="57150">
            <a:solidFill>
              <a:srgbClr val="7F7F7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ctr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256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defRPr>
            </a:lvl1pPr>
            <a:lvl2pPr lvl="1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256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defRPr>
            </a:lvl2pPr>
            <a:lvl3pPr lvl="2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256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defRPr>
            </a:lvl3pPr>
            <a:lvl4pPr lvl="3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256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defRPr>
            </a:lvl4pPr>
            <a:lvl5pPr lvl="4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256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defRPr>
            </a:lvl5pPr>
            <a:lvl6pPr lvl="5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256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defRPr>
            </a:lvl6pPr>
            <a:lvl7pPr lvl="6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256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defRPr>
            </a:lvl7pPr>
            <a:lvl8pPr lvl="7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256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defRPr>
            </a:lvl8pPr>
            <a:lvl9pPr lvl="8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256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defRPr>
            </a:lvl9pPr>
          </a:lstStyle>
          <a:p/>
        </p:txBody>
      </p:sp>
      <p:sp>
        <p:nvSpPr>
          <p:cNvPr id="125" name="Google Shape;125;p35"/>
          <p:cNvSpPr txBox="1"/>
          <p:nvPr>
            <p:ph idx="6" type="body"/>
          </p:nvPr>
        </p:nvSpPr>
        <p:spPr>
          <a:xfrm>
            <a:off x="4235999" y="4389286"/>
            <a:ext cx="3310128" cy="985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ctr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2240"/>
              <a:buNone/>
              <a:defRPr sz="1400"/>
            </a:lvl1pPr>
            <a:lvl2pPr indent="-228600" lvl="1" marL="914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920"/>
              <a:buNone/>
              <a:defRPr sz="1200"/>
            </a:lvl2pPr>
            <a:lvl3pPr indent="-228600" lvl="2" marL="1371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000"/>
            </a:lvl3pPr>
            <a:lvl4pPr indent="-228600" lvl="3" marL="1828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440"/>
              <a:buNone/>
              <a:defRPr sz="900"/>
            </a:lvl4pPr>
            <a:lvl5pPr indent="-228600" lvl="4" marL="22860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440"/>
              <a:buNone/>
              <a:defRPr sz="900"/>
            </a:lvl5pPr>
            <a:lvl6pPr indent="-228600" lvl="5" marL="27432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440"/>
              <a:buNone/>
              <a:defRPr sz="900"/>
            </a:lvl6pPr>
            <a:lvl7pPr indent="-228600" lvl="6" marL="3200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440"/>
              <a:buNone/>
              <a:defRPr sz="900"/>
            </a:lvl7pPr>
            <a:lvl8pPr indent="-228600" lvl="7" marL="3657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440"/>
              <a:buNone/>
              <a:defRPr sz="900"/>
            </a:lvl8pPr>
            <a:lvl9pPr indent="-228600" lvl="8" marL="4114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440"/>
              <a:buNone/>
              <a:defRPr sz="900"/>
            </a:lvl9pPr>
          </a:lstStyle>
          <a:p/>
        </p:txBody>
      </p:sp>
      <p:sp>
        <p:nvSpPr>
          <p:cNvPr id="126" name="Google Shape;126;p35"/>
          <p:cNvSpPr txBox="1"/>
          <p:nvPr>
            <p:ph idx="7" type="body"/>
          </p:nvPr>
        </p:nvSpPr>
        <p:spPr>
          <a:xfrm>
            <a:off x="7768944" y="3813025"/>
            <a:ext cx="3310128" cy="5762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3520"/>
              <a:buNone/>
              <a:defRPr b="0" sz="2200">
                <a:solidFill>
                  <a:schemeClr val="accent1"/>
                </a:solidFill>
              </a:defRPr>
            </a:lvl1pPr>
            <a:lvl2pPr indent="-228600" lvl="1" marL="914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3200"/>
              <a:buNone/>
              <a:defRPr b="1" sz="2000"/>
            </a:lvl2pPr>
            <a:lvl3pPr indent="-228600" lvl="2" marL="1371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880"/>
              <a:buNone/>
              <a:defRPr b="1" sz="1800"/>
            </a:lvl3pPr>
            <a:lvl4pPr indent="-228600" lvl="3" marL="1828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560"/>
              <a:buNone/>
              <a:defRPr b="1" sz="1600"/>
            </a:lvl4pPr>
            <a:lvl5pPr indent="-228600" lvl="4" marL="22860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560"/>
              <a:buNone/>
              <a:defRPr b="1" sz="1600"/>
            </a:lvl5pPr>
            <a:lvl6pPr indent="-228600" lvl="5" marL="27432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560"/>
              <a:buNone/>
              <a:defRPr b="1" sz="1600"/>
            </a:lvl6pPr>
            <a:lvl7pPr indent="-228600" lvl="6" marL="3200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560"/>
              <a:buNone/>
              <a:defRPr b="1" sz="1600"/>
            </a:lvl7pPr>
            <a:lvl8pPr indent="-228600" lvl="7" marL="3657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560"/>
              <a:buNone/>
              <a:defRPr b="1" sz="1600"/>
            </a:lvl8pPr>
            <a:lvl9pPr indent="-228600" lvl="8" marL="4114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560"/>
              <a:buNone/>
              <a:defRPr b="1" sz="1600"/>
            </a:lvl9pPr>
          </a:lstStyle>
          <a:p/>
        </p:txBody>
      </p:sp>
      <p:sp>
        <p:nvSpPr>
          <p:cNvPr id="127" name="Google Shape;127;p35"/>
          <p:cNvSpPr/>
          <p:nvPr>
            <p:ph idx="8" type="pic"/>
          </p:nvPr>
        </p:nvSpPr>
        <p:spPr>
          <a:xfrm>
            <a:off x="7768819" y="2063394"/>
            <a:ext cx="3310128" cy="1537196"/>
          </a:xfrm>
          <a:prstGeom prst="roundRect">
            <a:avLst>
              <a:gd fmla="val 0" name="adj"/>
            </a:avLst>
          </a:prstGeom>
          <a:noFill/>
          <a:ln cap="flat" cmpd="thinThick" w="57150">
            <a:solidFill>
              <a:srgbClr val="7F7F7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ctr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256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defRPr>
            </a:lvl1pPr>
            <a:lvl2pPr lvl="1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256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defRPr>
            </a:lvl2pPr>
            <a:lvl3pPr lvl="2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256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defRPr>
            </a:lvl3pPr>
            <a:lvl4pPr lvl="3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256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defRPr>
            </a:lvl4pPr>
            <a:lvl5pPr lvl="4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256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defRPr>
            </a:lvl5pPr>
            <a:lvl6pPr lvl="5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256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defRPr>
            </a:lvl6pPr>
            <a:lvl7pPr lvl="6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256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defRPr>
            </a:lvl7pPr>
            <a:lvl8pPr lvl="7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256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defRPr>
            </a:lvl8pPr>
            <a:lvl9pPr lvl="8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256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defRPr>
            </a:lvl9pPr>
          </a:lstStyle>
          <a:p/>
        </p:txBody>
      </p:sp>
      <p:sp>
        <p:nvSpPr>
          <p:cNvPr id="128" name="Google Shape;128;p35"/>
          <p:cNvSpPr txBox="1"/>
          <p:nvPr>
            <p:ph idx="9" type="body"/>
          </p:nvPr>
        </p:nvSpPr>
        <p:spPr>
          <a:xfrm>
            <a:off x="7768819" y="4389284"/>
            <a:ext cx="3310128" cy="98530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ctr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2240"/>
              <a:buNone/>
              <a:defRPr sz="1400"/>
            </a:lvl1pPr>
            <a:lvl2pPr indent="-228600" lvl="1" marL="914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920"/>
              <a:buNone/>
              <a:defRPr sz="1200"/>
            </a:lvl2pPr>
            <a:lvl3pPr indent="-228600" lvl="2" marL="1371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000"/>
            </a:lvl3pPr>
            <a:lvl4pPr indent="-228600" lvl="3" marL="1828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440"/>
              <a:buNone/>
              <a:defRPr sz="900"/>
            </a:lvl4pPr>
            <a:lvl5pPr indent="-228600" lvl="4" marL="22860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440"/>
              <a:buNone/>
              <a:defRPr sz="900"/>
            </a:lvl5pPr>
            <a:lvl6pPr indent="-228600" lvl="5" marL="27432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440"/>
              <a:buNone/>
              <a:defRPr sz="900"/>
            </a:lvl6pPr>
            <a:lvl7pPr indent="-228600" lvl="6" marL="3200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440"/>
              <a:buNone/>
              <a:defRPr sz="900"/>
            </a:lvl7pPr>
            <a:lvl8pPr indent="-228600" lvl="7" marL="3657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440"/>
              <a:buNone/>
              <a:defRPr sz="900"/>
            </a:lvl8pPr>
            <a:lvl9pPr indent="-228600" lvl="8" marL="4114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440"/>
              <a:buNone/>
              <a:defRPr sz="900"/>
            </a:lvl9pPr>
          </a:lstStyle>
          <a:p/>
        </p:txBody>
      </p:sp>
      <p:sp>
        <p:nvSpPr>
          <p:cNvPr id="129" name="Google Shape;129;p35"/>
          <p:cNvSpPr txBox="1"/>
          <p:nvPr>
            <p:ph idx="10" type="dt"/>
          </p:nvPr>
        </p:nvSpPr>
        <p:spPr>
          <a:xfrm>
            <a:off x="7298083" y="5757334"/>
            <a:ext cx="3784600" cy="49847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0" name="Google Shape;130;p35"/>
          <p:cNvSpPr txBox="1"/>
          <p:nvPr>
            <p:ph idx="11" type="ftr"/>
          </p:nvPr>
        </p:nvSpPr>
        <p:spPr>
          <a:xfrm>
            <a:off x="685801" y="5757334"/>
            <a:ext cx="5499719" cy="49847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1" name="Google Shape;131;p35"/>
          <p:cNvSpPr txBox="1"/>
          <p:nvPr>
            <p:ph idx="12" type="sldNum"/>
          </p:nvPr>
        </p:nvSpPr>
        <p:spPr>
          <a:xfrm>
            <a:off x="6287121" y="5757334"/>
            <a:ext cx="907186" cy="49847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d-ID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36"/>
          <p:cNvSpPr txBox="1"/>
          <p:nvPr>
            <p:ph type="title"/>
          </p:nvPr>
        </p:nvSpPr>
        <p:spPr>
          <a:xfrm>
            <a:off x="685801" y="685800"/>
            <a:ext cx="10396882" cy="115196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Font typeface="Impact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4" name="Google Shape;134;p36"/>
          <p:cNvSpPr txBox="1"/>
          <p:nvPr>
            <p:ph idx="1" type="body"/>
          </p:nvPr>
        </p:nvSpPr>
        <p:spPr>
          <a:xfrm rot="5400000">
            <a:off x="4227558" y="-1478363"/>
            <a:ext cx="3311190" cy="1039470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11480" lvl="0" marL="4572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2880"/>
              <a:buChar char="•"/>
              <a:defRPr/>
            </a:lvl1pPr>
            <a:lvl2pPr indent="-411480" lvl="1" marL="914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880"/>
              <a:buChar char="•"/>
              <a:defRPr/>
            </a:lvl2pPr>
            <a:lvl3pPr indent="-411480" lvl="2" marL="1371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880"/>
              <a:buChar char="•"/>
              <a:defRPr/>
            </a:lvl3pPr>
            <a:lvl4pPr indent="-411480" lvl="3" marL="1828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880"/>
              <a:buChar char="•"/>
              <a:defRPr/>
            </a:lvl4pPr>
            <a:lvl5pPr indent="-411479" lvl="4" marL="22860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880"/>
              <a:buChar char="•"/>
              <a:defRPr/>
            </a:lvl5pPr>
            <a:lvl6pPr indent="-411479" lvl="5" marL="27432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880"/>
              <a:buChar char="•"/>
              <a:defRPr/>
            </a:lvl6pPr>
            <a:lvl7pPr indent="-411479" lvl="6" marL="3200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880"/>
              <a:buChar char="•"/>
              <a:defRPr/>
            </a:lvl7pPr>
            <a:lvl8pPr indent="-411479" lvl="7" marL="3657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880"/>
              <a:buChar char="•"/>
              <a:defRPr/>
            </a:lvl8pPr>
            <a:lvl9pPr indent="-411479" lvl="8" marL="4114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880"/>
              <a:buChar char="•"/>
              <a:defRPr/>
            </a:lvl9pPr>
          </a:lstStyle>
          <a:p/>
        </p:txBody>
      </p:sp>
      <p:sp>
        <p:nvSpPr>
          <p:cNvPr id="135" name="Google Shape;135;p36"/>
          <p:cNvSpPr txBox="1"/>
          <p:nvPr>
            <p:ph idx="10" type="dt"/>
          </p:nvPr>
        </p:nvSpPr>
        <p:spPr>
          <a:xfrm>
            <a:off x="7298083" y="5757334"/>
            <a:ext cx="3784600" cy="49847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6" name="Google Shape;136;p36"/>
          <p:cNvSpPr txBox="1"/>
          <p:nvPr>
            <p:ph idx="11" type="ftr"/>
          </p:nvPr>
        </p:nvSpPr>
        <p:spPr>
          <a:xfrm>
            <a:off x="685801" y="5757334"/>
            <a:ext cx="5499719" cy="49847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7" name="Google Shape;137;p36"/>
          <p:cNvSpPr txBox="1"/>
          <p:nvPr>
            <p:ph idx="12" type="sldNum"/>
          </p:nvPr>
        </p:nvSpPr>
        <p:spPr>
          <a:xfrm>
            <a:off x="6287121" y="5757334"/>
            <a:ext cx="907186" cy="49847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d-ID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37"/>
          <p:cNvSpPr txBox="1"/>
          <p:nvPr>
            <p:ph type="title"/>
          </p:nvPr>
        </p:nvSpPr>
        <p:spPr>
          <a:xfrm rot="5400000">
            <a:off x="7603792" y="1897870"/>
            <a:ext cx="4688785" cy="226464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Font typeface="Impact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0" name="Google Shape;140;p37"/>
          <p:cNvSpPr txBox="1"/>
          <p:nvPr>
            <p:ph idx="1" type="body"/>
          </p:nvPr>
        </p:nvSpPr>
        <p:spPr>
          <a:xfrm rot="5400000">
            <a:off x="2293623" y="-922023"/>
            <a:ext cx="4688785" cy="79044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11480" lvl="0" marL="4572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2880"/>
              <a:buChar char="•"/>
              <a:defRPr/>
            </a:lvl1pPr>
            <a:lvl2pPr indent="-411480" lvl="1" marL="914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880"/>
              <a:buChar char="•"/>
              <a:defRPr/>
            </a:lvl2pPr>
            <a:lvl3pPr indent="-411480" lvl="2" marL="1371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880"/>
              <a:buChar char="•"/>
              <a:defRPr/>
            </a:lvl3pPr>
            <a:lvl4pPr indent="-411480" lvl="3" marL="1828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880"/>
              <a:buChar char="•"/>
              <a:defRPr/>
            </a:lvl4pPr>
            <a:lvl5pPr indent="-411479" lvl="4" marL="22860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880"/>
              <a:buChar char="•"/>
              <a:defRPr/>
            </a:lvl5pPr>
            <a:lvl6pPr indent="-411479" lvl="5" marL="27432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880"/>
              <a:buChar char="•"/>
              <a:defRPr/>
            </a:lvl6pPr>
            <a:lvl7pPr indent="-411479" lvl="6" marL="3200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880"/>
              <a:buChar char="•"/>
              <a:defRPr/>
            </a:lvl7pPr>
            <a:lvl8pPr indent="-411479" lvl="7" marL="3657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880"/>
              <a:buChar char="•"/>
              <a:defRPr/>
            </a:lvl8pPr>
            <a:lvl9pPr indent="-411479" lvl="8" marL="4114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880"/>
              <a:buChar char="•"/>
              <a:defRPr/>
            </a:lvl9pPr>
          </a:lstStyle>
          <a:p/>
        </p:txBody>
      </p:sp>
      <p:sp>
        <p:nvSpPr>
          <p:cNvPr id="141" name="Google Shape;141;p37"/>
          <p:cNvSpPr txBox="1"/>
          <p:nvPr>
            <p:ph idx="10" type="dt"/>
          </p:nvPr>
        </p:nvSpPr>
        <p:spPr>
          <a:xfrm>
            <a:off x="7298083" y="5757334"/>
            <a:ext cx="3784600" cy="49847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2" name="Google Shape;142;p37"/>
          <p:cNvSpPr txBox="1"/>
          <p:nvPr>
            <p:ph idx="11" type="ftr"/>
          </p:nvPr>
        </p:nvSpPr>
        <p:spPr>
          <a:xfrm>
            <a:off x="685801" y="5757334"/>
            <a:ext cx="5499719" cy="49847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3" name="Google Shape;143;p37"/>
          <p:cNvSpPr txBox="1"/>
          <p:nvPr>
            <p:ph idx="12" type="sldNum"/>
          </p:nvPr>
        </p:nvSpPr>
        <p:spPr>
          <a:xfrm>
            <a:off x="6287121" y="5757334"/>
            <a:ext cx="907186" cy="49847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d-ID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22"/>
          <p:cNvSpPr txBox="1"/>
          <p:nvPr>
            <p:ph type="title"/>
          </p:nvPr>
        </p:nvSpPr>
        <p:spPr>
          <a:xfrm>
            <a:off x="685801" y="685800"/>
            <a:ext cx="10396882" cy="115196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22"/>
          <p:cNvSpPr txBox="1"/>
          <p:nvPr>
            <p:ph idx="1" type="body"/>
          </p:nvPr>
        </p:nvSpPr>
        <p:spPr>
          <a:xfrm>
            <a:off x="685800" y="2063396"/>
            <a:ext cx="10394707" cy="331118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411480" lvl="0" marL="4572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2880"/>
              <a:buChar char="•"/>
              <a:defRPr/>
            </a:lvl1pPr>
            <a:lvl2pPr indent="-411480" lvl="1" marL="914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880"/>
              <a:buChar char="•"/>
              <a:defRPr/>
            </a:lvl2pPr>
            <a:lvl3pPr indent="-411480" lvl="2" marL="1371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880"/>
              <a:buChar char="•"/>
              <a:defRPr/>
            </a:lvl3pPr>
            <a:lvl4pPr indent="-411480" lvl="3" marL="1828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880"/>
              <a:buChar char="•"/>
              <a:defRPr/>
            </a:lvl4pPr>
            <a:lvl5pPr indent="-411479" lvl="4" marL="22860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880"/>
              <a:buChar char="•"/>
              <a:defRPr/>
            </a:lvl5pPr>
            <a:lvl6pPr indent="-411479" lvl="5" marL="27432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880"/>
              <a:buChar char="•"/>
              <a:defRPr/>
            </a:lvl6pPr>
            <a:lvl7pPr indent="-411479" lvl="6" marL="3200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880"/>
              <a:buChar char="•"/>
              <a:defRPr/>
            </a:lvl7pPr>
            <a:lvl8pPr indent="-411479" lvl="7" marL="3657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880"/>
              <a:buChar char="•"/>
              <a:defRPr/>
            </a:lvl8pPr>
            <a:lvl9pPr indent="-411479" lvl="8" marL="4114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880"/>
              <a:buChar char="•"/>
              <a:defRPr/>
            </a:lvl9pPr>
          </a:lstStyle>
          <a:p/>
        </p:txBody>
      </p:sp>
      <p:sp>
        <p:nvSpPr>
          <p:cNvPr id="31" name="Google Shape;31;p22"/>
          <p:cNvSpPr txBox="1"/>
          <p:nvPr>
            <p:ph idx="10" type="dt"/>
          </p:nvPr>
        </p:nvSpPr>
        <p:spPr>
          <a:xfrm>
            <a:off x="7298083" y="5757334"/>
            <a:ext cx="3784600" cy="49847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22"/>
          <p:cNvSpPr txBox="1"/>
          <p:nvPr>
            <p:ph idx="11" type="ftr"/>
          </p:nvPr>
        </p:nvSpPr>
        <p:spPr>
          <a:xfrm>
            <a:off x="685801" y="5757334"/>
            <a:ext cx="5499719" cy="49847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" name="Google Shape;33;p22"/>
          <p:cNvSpPr txBox="1"/>
          <p:nvPr>
            <p:ph idx="12" type="sldNum"/>
          </p:nvPr>
        </p:nvSpPr>
        <p:spPr>
          <a:xfrm>
            <a:off x="6287121" y="5757334"/>
            <a:ext cx="907186" cy="49847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d-ID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23"/>
          <p:cNvSpPr txBox="1"/>
          <p:nvPr>
            <p:ph type="title"/>
          </p:nvPr>
        </p:nvSpPr>
        <p:spPr>
          <a:xfrm>
            <a:off x="685801" y="685800"/>
            <a:ext cx="10394707" cy="31934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Font typeface="Impact"/>
              <a:buNone/>
              <a:defRPr sz="54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" name="Google Shape;36;p23"/>
          <p:cNvSpPr txBox="1"/>
          <p:nvPr>
            <p:ph idx="1" type="body"/>
          </p:nvPr>
        </p:nvSpPr>
        <p:spPr>
          <a:xfrm>
            <a:off x="685801" y="3742267"/>
            <a:ext cx="10394707" cy="163961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3200"/>
              <a:buNone/>
              <a:defRPr sz="2000">
                <a:solidFill>
                  <a:srgbClr val="7F7F7F"/>
                </a:solidFill>
              </a:defRPr>
            </a:lvl1pPr>
            <a:lvl2pPr indent="-228600" lvl="1" marL="914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32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88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56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56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56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56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56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56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7" name="Google Shape;37;p23"/>
          <p:cNvSpPr txBox="1"/>
          <p:nvPr>
            <p:ph idx="10" type="dt"/>
          </p:nvPr>
        </p:nvSpPr>
        <p:spPr>
          <a:xfrm>
            <a:off x="7298083" y="5757334"/>
            <a:ext cx="3784600" cy="49847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23"/>
          <p:cNvSpPr txBox="1"/>
          <p:nvPr>
            <p:ph idx="11" type="ftr"/>
          </p:nvPr>
        </p:nvSpPr>
        <p:spPr>
          <a:xfrm>
            <a:off x="685801" y="5757334"/>
            <a:ext cx="5499719" cy="49847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23"/>
          <p:cNvSpPr txBox="1"/>
          <p:nvPr>
            <p:ph idx="12" type="sldNum"/>
          </p:nvPr>
        </p:nvSpPr>
        <p:spPr>
          <a:xfrm>
            <a:off x="6287121" y="5757334"/>
            <a:ext cx="907186" cy="49847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d-ID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24"/>
          <p:cNvSpPr txBox="1"/>
          <p:nvPr>
            <p:ph type="title"/>
          </p:nvPr>
        </p:nvSpPr>
        <p:spPr>
          <a:xfrm>
            <a:off x="685801" y="685800"/>
            <a:ext cx="10396882" cy="11581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24"/>
          <p:cNvSpPr txBox="1"/>
          <p:nvPr>
            <p:ph idx="1" type="body"/>
          </p:nvPr>
        </p:nvSpPr>
        <p:spPr>
          <a:xfrm>
            <a:off x="685800" y="2063396"/>
            <a:ext cx="5088714" cy="331118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11480" lvl="0" marL="4572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2880"/>
              <a:buChar char="•"/>
              <a:defRPr/>
            </a:lvl1pPr>
            <a:lvl2pPr indent="-411480" lvl="1" marL="914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880"/>
              <a:buChar char="•"/>
              <a:defRPr/>
            </a:lvl2pPr>
            <a:lvl3pPr indent="-411480" lvl="2" marL="1371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880"/>
              <a:buChar char="•"/>
              <a:defRPr/>
            </a:lvl3pPr>
            <a:lvl4pPr indent="-411480" lvl="3" marL="1828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880"/>
              <a:buChar char="•"/>
              <a:defRPr/>
            </a:lvl4pPr>
            <a:lvl5pPr indent="-411479" lvl="4" marL="22860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880"/>
              <a:buChar char="•"/>
              <a:defRPr/>
            </a:lvl5pPr>
            <a:lvl6pPr indent="-411479" lvl="5" marL="27432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880"/>
              <a:buChar char="•"/>
              <a:defRPr/>
            </a:lvl6pPr>
            <a:lvl7pPr indent="-411479" lvl="6" marL="3200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880"/>
              <a:buChar char="•"/>
              <a:defRPr/>
            </a:lvl7pPr>
            <a:lvl8pPr indent="-411479" lvl="7" marL="3657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880"/>
              <a:buChar char="•"/>
              <a:defRPr/>
            </a:lvl8pPr>
            <a:lvl9pPr indent="-411479" lvl="8" marL="4114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880"/>
              <a:buChar char="•"/>
              <a:defRPr/>
            </a:lvl9pPr>
          </a:lstStyle>
          <a:p/>
        </p:txBody>
      </p:sp>
      <p:sp>
        <p:nvSpPr>
          <p:cNvPr id="43" name="Google Shape;43;p24"/>
          <p:cNvSpPr txBox="1"/>
          <p:nvPr>
            <p:ph idx="2" type="body"/>
          </p:nvPr>
        </p:nvSpPr>
        <p:spPr>
          <a:xfrm>
            <a:off x="5993971" y="2063396"/>
            <a:ext cx="5086538" cy="331118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11480" lvl="0" marL="4572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2880"/>
              <a:buChar char="•"/>
              <a:defRPr/>
            </a:lvl1pPr>
            <a:lvl2pPr indent="-411480" lvl="1" marL="914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880"/>
              <a:buChar char="•"/>
              <a:defRPr/>
            </a:lvl2pPr>
            <a:lvl3pPr indent="-411480" lvl="2" marL="1371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880"/>
              <a:buChar char="•"/>
              <a:defRPr/>
            </a:lvl3pPr>
            <a:lvl4pPr indent="-411480" lvl="3" marL="1828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880"/>
              <a:buChar char="•"/>
              <a:defRPr/>
            </a:lvl4pPr>
            <a:lvl5pPr indent="-411479" lvl="4" marL="22860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880"/>
              <a:buChar char="•"/>
              <a:defRPr/>
            </a:lvl5pPr>
            <a:lvl6pPr indent="-411479" lvl="5" marL="27432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880"/>
              <a:buChar char="•"/>
              <a:defRPr/>
            </a:lvl6pPr>
            <a:lvl7pPr indent="-411479" lvl="6" marL="3200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880"/>
              <a:buChar char="•"/>
              <a:defRPr/>
            </a:lvl7pPr>
            <a:lvl8pPr indent="-411479" lvl="7" marL="3657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880"/>
              <a:buChar char="•"/>
              <a:defRPr/>
            </a:lvl8pPr>
            <a:lvl9pPr indent="-411479" lvl="8" marL="4114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880"/>
              <a:buChar char="•"/>
              <a:defRPr/>
            </a:lvl9pPr>
          </a:lstStyle>
          <a:p/>
        </p:txBody>
      </p:sp>
      <p:sp>
        <p:nvSpPr>
          <p:cNvPr id="44" name="Google Shape;44;p24"/>
          <p:cNvSpPr txBox="1"/>
          <p:nvPr>
            <p:ph idx="10" type="dt"/>
          </p:nvPr>
        </p:nvSpPr>
        <p:spPr>
          <a:xfrm>
            <a:off x="7298083" y="5757334"/>
            <a:ext cx="3784600" cy="49847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5" name="Google Shape;45;p24"/>
          <p:cNvSpPr txBox="1"/>
          <p:nvPr>
            <p:ph idx="11" type="ftr"/>
          </p:nvPr>
        </p:nvSpPr>
        <p:spPr>
          <a:xfrm>
            <a:off x="685801" y="5757334"/>
            <a:ext cx="5499719" cy="49847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6" name="Google Shape;46;p24"/>
          <p:cNvSpPr txBox="1"/>
          <p:nvPr>
            <p:ph idx="12" type="sldNum"/>
          </p:nvPr>
        </p:nvSpPr>
        <p:spPr>
          <a:xfrm>
            <a:off x="6287121" y="5757334"/>
            <a:ext cx="907186" cy="49847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d-ID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25"/>
          <p:cNvSpPr txBox="1"/>
          <p:nvPr>
            <p:ph type="title"/>
          </p:nvPr>
        </p:nvSpPr>
        <p:spPr>
          <a:xfrm>
            <a:off x="685801" y="685800"/>
            <a:ext cx="10394707" cy="11581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25"/>
          <p:cNvSpPr txBox="1"/>
          <p:nvPr>
            <p:ph idx="1" type="body"/>
          </p:nvPr>
        </p:nvSpPr>
        <p:spPr>
          <a:xfrm>
            <a:off x="918356" y="2063396"/>
            <a:ext cx="4856158" cy="67999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4160"/>
              <a:buNone/>
              <a:defRPr b="0" sz="2600">
                <a:solidFill>
                  <a:schemeClr val="accent1"/>
                </a:solidFill>
              </a:defRPr>
            </a:lvl1pPr>
            <a:lvl2pPr indent="-228600" lvl="1" marL="914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3200"/>
              <a:buNone/>
              <a:defRPr b="1" sz="2000"/>
            </a:lvl2pPr>
            <a:lvl3pPr indent="-228600" lvl="2" marL="1371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880"/>
              <a:buNone/>
              <a:defRPr b="1" sz="1800"/>
            </a:lvl3pPr>
            <a:lvl4pPr indent="-228600" lvl="3" marL="1828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560"/>
              <a:buNone/>
              <a:defRPr b="1" sz="1600"/>
            </a:lvl4pPr>
            <a:lvl5pPr indent="-228600" lvl="4" marL="22860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560"/>
              <a:buNone/>
              <a:defRPr b="1" sz="1600"/>
            </a:lvl5pPr>
            <a:lvl6pPr indent="-228600" lvl="5" marL="27432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560"/>
              <a:buNone/>
              <a:defRPr b="1" sz="1600"/>
            </a:lvl6pPr>
            <a:lvl7pPr indent="-228600" lvl="6" marL="3200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560"/>
              <a:buNone/>
              <a:defRPr b="1" sz="1600"/>
            </a:lvl7pPr>
            <a:lvl8pPr indent="-228600" lvl="7" marL="3657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560"/>
              <a:buNone/>
              <a:defRPr b="1" sz="1600"/>
            </a:lvl8pPr>
            <a:lvl9pPr indent="-228600" lvl="8" marL="4114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560"/>
              <a:buNone/>
              <a:defRPr b="1" sz="1600"/>
            </a:lvl9pPr>
          </a:lstStyle>
          <a:p/>
        </p:txBody>
      </p:sp>
      <p:sp>
        <p:nvSpPr>
          <p:cNvPr id="50" name="Google Shape;50;p25"/>
          <p:cNvSpPr txBox="1"/>
          <p:nvPr>
            <p:ph idx="2" type="body"/>
          </p:nvPr>
        </p:nvSpPr>
        <p:spPr>
          <a:xfrm>
            <a:off x="685802" y="2861733"/>
            <a:ext cx="5088712" cy="251285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11480" lvl="0" marL="4572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2880"/>
              <a:buChar char="•"/>
              <a:defRPr/>
            </a:lvl1pPr>
            <a:lvl2pPr indent="-411480" lvl="1" marL="914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880"/>
              <a:buChar char="•"/>
              <a:defRPr/>
            </a:lvl2pPr>
            <a:lvl3pPr indent="-411480" lvl="2" marL="1371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880"/>
              <a:buChar char="•"/>
              <a:defRPr/>
            </a:lvl3pPr>
            <a:lvl4pPr indent="-411480" lvl="3" marL="1828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880"/>
              <a:buChar char="•"/>
              <a:defRPr/>
            </a:lvl4pPr>
            <a:lvl5pPr indent="-411479" lvl="4" marL="22860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880"/>
              <a:buChar char="•"/>
              <a:defRPr/>
            </a:lvl5pPr>
            <a:lvl6pPr indent="-411479" lvl="5" marL="27432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880"/>
              <a:buChar char="•"/>
              <a:defRPr/>
            </a:lvl6pPr>
            <a:lvl7pPr indent="-411479" lvl="6" marL="3200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880"/>
              <a:buChar char="•"/>
              <a:defRPr/>
            </a:lvl7pPr>
            <a:lvl8pPr indent="-411479" lvl="7" marL="3657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880"/>
              <a:buChar char="•"/>
              <a:defRPr/>
            </a:lvl8pPr>
            <a:lvl9pPr indent="-411479" lvl="8" marL="4114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880"/>
              <a:buChar char="•"/>
              <a:defRPr/>
            </a:lvl9pPr>
          </a:lstStyle>
          <a:p/>
        </p:txBody>
      </p:sp>
      <p:sp>
        <p:nvSpPr>
          <p:cNvPr id="51" name="Google Shape;51;p25"/>
          <p:cNvSpPr txBox="1"/>
          <p:nvPr>
            <p:ph idx="3" type="body"/>
          </p:nvPr>
        </p:nvSpPr>
        <p:spPr>
          <a:xfrm>
            <a:off x="6218191" y="2063396"/>
            <a:ext cx="4864491" cy="67999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4160"/>
              <a:buNone/>
              <a:defRPr b="0" sz="2600">
                <a:solidFill>
                  <a:schemeClr val="accent1"/>
                </a:solidFill>
              </a:defRPr>
            </a:lvl1pPr>
            <a:lvl2pPr indent="-228600" lvl="1" marL="914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3200"/>
              <a:buNone/>
              <a:defRPr b="1" sz="2000"/>
            </a:lvl2pPr>
            <a:lvl3pPr indent="-228600" lvl="2" marL="1371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880"/>
              <a:buNone/>
              <a:defRPr b="1" sz="1800"/>
            </a:lvl3pPr>
            <a:lvl4pPr indent="-228600" lvl="3" marL="1828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560"/>
              <a:buNone/>
              <a:defRPr b="1" sz="1600"/>
            </a:lvl4pPr>
            <a:lvl5pPr indent="-228600" lvl="4" marL="22860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560"/>
              <a:buNone/>
              <a:defRPr b="1" sz="1600"/>
            </a:lvl5pPr>
            <a:lvl6pPr indent="-228600" lvl="5" marL="27432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560"/>
              <a:buNone/>
              <a:defRPr b="1" sz="1600"/>
            </a:lvl6pPr>
            <a:lvl7pPr indent="-228600" lvl="6" marL="3200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560"/>
              <a:buNone/>
              <a:defRPr b="1" sz="1600"/>
            </a:lvl7pPr>
            <a:lvl8pPr indent="-228600" lvl="7" marL="3657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560"/>
              <a:buNone/>
              <a:defRPr b="1" sz="1600"/>
            </a:lvl8pPr>
            <a:lvl9pPr indent="-228600" lvl="8" marL="4114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560"/>
              <a:buNone/>
              <a:defRPr b="1" sz="1600"/>
            </a:lvl9pPr>
          </a:lstStyle>
          <a:p/>
        </p:txBody>
      </p:sp>
      <p:sp>
        <p:nvSpPr>
          <p:cNvPr id="52" name="Google Shape;52;p25"/>
          <p:cNvSpPr txBox="1"/>
          <p:nvPr>
            <p:ph idx="4" type="body"/>
          </p:nvPr>
        </p:nvSpPr>
        <p:spPr>
          <a:xfrm>
            <a:off x="5993969" y="2861733"/>
            <a:ext cx="5088713" cy="251285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11480" lvl="0" marL="4572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2880"/>
              <a:buChar char="•"/>
              <a:defRPr/>
            </a:lvl1pPr>
            <a:lvl2pPr indent="-411480" lvl="1" marL="914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880"/>
              <a:buChar char="•"/>
              <a:defRPr/>
            </a:lvl2pPr>
            <a:lvl3pPr indent="-411480" lvl="2" marL="1371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880"/>
              <a:buChar char="•"/>
              <a:defRPr/>
            </a:lvl3pPr>
            <a:lvl4pPr indent="-411480" lvl="3" marL="1828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880"/>
              <a:buChar char="•"/>
              <a:defRPr/>
            </a:lvl4pPr>
            <a:lvl5pPr indent="-411479" lvl="4" marL="22860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880"/>
              <a:buChar char="•"/>
              <a:defRPr/>
            </a:lvl5pPr>
            <a:lvl6pPr indent="-411479" lvl="5" marL="27432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880"/>
              <a:buChar char="•"/>
              <a:defRPr/>
            </a:lvl6pPr>
            <a:lvl7pPr indent="-411479" lvl="6" marL="3200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880"/>
              <a:buChar char="•"/>
              <a:defRPr/>
            </a:lvl7pPr>
            <a:lvl8pPr indent="-411479" lvl="7" marL="3657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880"/>
              <a:buChar char="•"/>
              <a:defRPr/>
            </a:lvl8pPr>
            <a:lvl9pPr indent="-411479" lvl="8" marL="4114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880"/>
              <a:buChar char="•"/>
              <a:defRPr/>
            </a:lvl9pPr>
          </a:lstStyle>
          <a:p/>
        </p:txBody>
      </p:sp>
      <p:sp>
        <p:nvSpPr>
          <p:cNvPr id="53" name="Google Shape;53;p25"/>
          <p:cNvSpPr txBox="1"/>
          <p:nvPr>
            <p:ph idx="10" type="dt"/>
          </p:nvPr>
        </p:nvSpPr>
        <p:spPr>
          <a:xfrm>
            <a:off x="7298083" y="5757334"/>
            <a:ext cx="3784600" cy="49847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25"/>
          <p:cNvSpPr txBox="1"/>
          <p:nvPr>
            <p:ph idx="11" type="ftr"/>
          </p:nvPr>
        </p:nvSpPr>
        <p:spPr>
          <a:xfrm>
            <a:off x="685801" y="5757334"/>
            <a:ext cx="5499719" cy="49847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25"/>
          <p:cNvSpPr txBox="1"/>
          <p:nvPr>
            <p:ph idx="12" type="sldNum"/>
          </p:nvPr>
        </p:nvSpPr>
        <p:spPr>
          <a:xfrm>
            <a:off x="6287121" y="5757334"/>
            <a:ext cx="907186" cy="49847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d-ID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26"/>
          <p:cNvSpPr txBox="1"/>
          <p:nvPr>
            <p:ph type="title"/>
          </p:nvPr>
        </p:nvSpPr>
        <p:spPr>
          <a:xfrm>
            <a:off x="685801" y="685800"/>
            <a:ext cx="10396882" cy="115196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8" name="Google Shape;58;p26"/>
          <p:cNvSpPr txBox="1"/>
          <p:nvPr>
            <p:ph idx="10" type="dt"/>
          </p:nvPr>
        </p:nvSpPr>
        <p:spPr>
          <a:xfrm>
            <a:off x="7298083" y="5757334"/>
            <a:ext cx="3784600" cy="49847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26"/>
          <p:cNvSpPr txBox="1"/>
          <p:nvPr>
            <p:ph idx="11" type="ftr"/>
          </p:nvPr>
        </p:nvSpPr>
        <p:spPr>
          <a:xfrm>
            <a:off x="685801" y="5757334"/>
            <a:ext cx="5499719" cy="49847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26"/>
          <p:cNvSpPr txBox="1"/>
          <p:nvPr>
            <p:ph idx="12" type="sldNum"/>
          </p:nvPr>
        </p:nvSpPr>
        <p:spPr>
          <a:xfrm>
            <a:off x="6287121" y="5757334"/>
            <a:ext cx="907186" cy="49847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d-ID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27"/>
          <p:cNvSpPr txBox="1"/>
          <p:nvPr>
            <p:ph idx="10" type="dt"/>
          </p:nvPr>
        </p:nvSpPr>
        <p:spPr>
          <a:xfrm>
            <a:off x="7298083" y="5757334"/>
            <a:ext cx="3784600" cy="49847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27"/>
          <p:cNvSpPr txBox="1"/>
          <p:nvPr>
            <p:ph idx="11" type="ftr"/>
          </p:nvPr>
        </p:nvSpPr>
        <p:spPr>
          <a:xfrm>
            <a:off x="685801" y="5757334"/>
            <a:ext cx="5499719" cy="49847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27"/>
          <p:cNvSpPr txBox="1"/>
          <p:nvPr>
            <p:ph idx="12" type="sldNum"/>
          </p:nvPr>
        </p:nvSpPr>
        <p:spPr>
          <a:xfrm>
            <a:off x="6287121" y="5757334"/>
            <a:ext cx="907186" cy="49847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d-ID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28"/>
          <p:cNvSpPr txBox="1"/>
          <p:nvPr>
            <p:ph type="title"/>
          </p:nvPr>
        </p:nvSpPr>
        <p:spPr>
          <a:xfrm>
            <a:off x="693643" y="685800"/>
            <a:ext cx="4126860" cy="202325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Impact"/>
              <a:buNone/>
              <a:defRPr sz="36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28"/>
          <p:cNvSpPr txBox="1"/>
          <p:nvPr>
            <p:ph idx="1" type="body"/>
          </p:nvPr>
        </p:nvSpPr>
        <p:spPr>
          <a:xfrm>
            <a:off x="5046132" y="685800"/>
            <a:ext cx="6034375" cy="468878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411480" lvl="0" marL="4572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2880"/>
              <a:buChar char="•"/>
              <a:defRPr/>
            </a:lvl1pPr>
            <a:lvl2pPr indent="-411480" lvl="1" marL="914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880"/>
              <a:buChar char="•"/>
              <a:defRPr/>
            </a:lvl2pPr>
            <a:lvl3pPr indent="-411480" lvl="2" marL="1371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880"/>
              <a:buChar char="•"/>
              <a:defRPr/>
            </a:lvl3pPr>
            <a:lvl4pPr indent="-411480" lvl="3" marL="1828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880"/>
              <a:buChar char="•"/>
              <a:defRPr/>
            </a:lvl4pPr>
            <a:lvl5pPr indent="-411479" lvl="4" marL="22860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880"/>
              <a:buChar char="•"/>
              <a:defRPr/>
            </a:lvl5pPr>
            <a:lvl6pPr indent="-411479" lvl="5" marL="27432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880"/>
              <a:buChar char="•"/>
              <a:defRPr/>
            </a:lvl6pPr>
            <a:lvl7pPr indent="-411479" lvl="6" marL="3200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880"/>
              <a:buChar char="•"/>
              <a:defRPr/>
            </a:lvl7pPr>
            <a:lvl8pPr indent="-411479" lvl="7" marL="3657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880"/>
              <a:buChar char="•"/>
              <a:defRPr/>
            </a:lvl8pPr>
            <a:lvl9pPr indent="-411479" lvl="8" marL="4114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880"/>
              <a:buChar char="•"/>
              <a:defRPr/>
            </a:lvl9pPr>
          </a:lstStyle>
          <a:p/>
        </p:txBody>
      </p:sp>
      <p:sp>
        <p:nvSpPr>
          <p:cNvPr id="68" name="Google Shape;68;p28"/>
          <p:cNvSpPr txBox="1"/>
          <p:nvPr>
            <p:ph idx="2" type="body"/>
          </p:nvPr>
        </p:nvSpPr>
        <p:spPr>
          <a:xfrm>
            <a:off x="693642" y="2709052"/>
            <a:ext cx="4126861" cy="266553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ctr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2880"/>
              <a:buNone/>
              <a:defRPr sz="1800"/>
            </a:lvl1pPr>
            <a:lvl2pPr indent="-228600" lvl="1" marL="914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240"/>
              <a:buNone/>
              <a:defRPr sz="1400"/>
            </a:lvl2pPr>
            <a:lvl3pPr indent="-228600" lvl="2" marL="1371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920"/>
              <a:buNone/>
              <a:defRPr sz="1200"/>
            </a:lvl3pPr>
            <a:lvl4pPr indent="-228600" lvl="3" marL="1828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000"/>
            </a:lvl4pPr>
            <a:lvl5pPr indent="-228600" lvl="4" marL="22860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000"/>
            </a:lvl5pPr>
            <a:lvl6pPr indent="-228600" lvl="5" marL="27432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000"/>
            </a:lvl6pPr>
            <a:lvl7pPr indent="-228600" lvl="6" marL="3200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000"/>
            </a:lvl7pPr>
            <a:lvl8pPr indent="-228600" lvl="7" marL="3657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000"/>
            </a:lvl8pPr>
            <a:lvl9pPr indent="-228600" lvl="8" marL="4114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000"/>
            </a:lvl9pPr>
          </a:lstStyle>
          <a:p/>
        </p:txBody>
      </p:sp>
      <p:sp>
        <p:nvSpPr>
          <p:cNvPr id="69" name="Google Shape;69;p28"/>
          <p:cNvSpPr txBox="1"/>
          <p:nvPr>
            <p:ph idx="10" type="dt"/>
          </p:nvPr>
        </p:nvSpPr>
        <p:spPr>
          <a:xfrm>
            <a:off x="7298083" y="5757334"/>
            <a:ext cx="3784600" cy="49847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28"/>
          <p:cNvSpPr txBox="1"/>
          <p:nvPr>
            <p:ph idx="11" type="ftr"/>
          </p:nvPr>
        </p:nvSpPr>
        <p:spPr>
          <a:xfrm>
            <a:off x="685801" y="5757334"/>
            <a:ext cx="5499719" cy="49847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28"/>
          <p:cNvSpPr txBox="1"/>
          <p:nvPr>
            <p:ph idx="12" type="sldNum"/>
          </p:nvPr>
        </p:nvSpPr>
        <p:spPr>
          <a:xfrm>
            <a:off x="6287121" y="5757334"/>
            <a:ext cx="907186" cy="49847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d-ID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29"/>
          <p:cNvSpPr txBox="1"/>
          <p:nvPr>
            <p:ph type="title"/>
          </p:nvPr>
        </p:nvSpPr>
        <p:spPr>
          <a:xfrm>
            <a:off x="685800" y="685800"/>
            <a:ext cx="6345302" cy="202325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Impact"/>
              <a:buNone/>
              <a:defRPr sz="36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29"/>
          <p:cNvSpPr/>
          <p:nvPr>
            <p:ph idx="2" type="pic"/>
          </p:nvPr>
        </p:nvSpPr>
        <p:spPr>
          <a:xfrm>
            <a:off x="7482362" y="0"/>
            <a:ext cx="3598146" cy="5071533"/>
          </a:xfrm>
          <a:prstGeom prst="rect">
            <a:avLst/>
          </a:prstGeom>
          <a:noFill/>
          <a:ln cap="flat" cmpd="thinThick" w="57150">
            <a:solidFill>
              <a:srgbClr val="7F7F7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ctr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512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defRPr>
            </a:lvl1pPr>
            <a:lvl2pPr lvl="1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448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defRPr>
            </a:lvl2pPr>
            <a:lvl3pPr lvl="2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384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defRPr>
            </a:lvl3pPr>
            <a:lvl4pPr lvl="3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defRPr>
            </a:lvl4pPr>
            <a:lvl5pPr lvl="4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defRPr>
            </a:lvl5pPr>
            <a:lvl6pPr lvl="5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defRPr>
            </a:lvl6pPr>
            <a:lvl7pPr lvl="6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defRPr>
            </a:lvl7pPr>
            <a:lvl8pPr lvl="7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defRPr>
            </a:lvl8pPr>
            <a:lvl9pPr lvl="8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defRPr>
            </a:lvl9pPr>
          </a:lstStyle>
          <a:p/>
        </p:txBody>
      </p:sp>
      <p:sp>
        <p:nvSpPr>
          <p:cNvPr id="75" name="Google Shape;75;p29"/>
          <p:cNvSpPr txBox="1"/>
          <p:nvPr>
            <p:ph idx="1" type="body"/>
          </p:nvPr>
        </p:nvSpPr>
        <p:spPr>
          <a:xfrm>
            <a:off x="685801" y="2709052"/>
            <a:ext cx="6345301" cy="23624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ctr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2880"/>
              <a:buNone/>
              <a:defRPr sz="1800"/>
            </a:lvl1pPr>
            <a:lvl2pPr indent="-228600" lvl="1" marL="914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240"/>
              <a:buNone/>
              <a:defRPr sz="1400"/>
            </a:lvl2pPr>
            <a:lvl3pPr indent="-228600" lvl="2" marL="1371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920"/>
              <a:buNone/>
              <a:defRPr sz="1200"/>
            </a:lvl3pPr>
            <a:lvl4pPr indent="-228600" lvl="3" marL="1828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000"/>
            </a:lvl4pPr>
            <a:lvl5pPr indent="-228600" lvl="4" marL="22860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000"/>
            </a:lvl5pPr>
            <a:lvl6pPr indent="-228600" lvl="5" marL="27432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000"/>
            </a:lvl6pPr>
            <a:lvl7pPr indent="-228600" lvl="6" marL="3200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000"/>
            </a:lvl7pPr>
            <a:lvl8pPr indent="-228600" lvl="7" marL="3657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000"/>
            </a:lvl8pPr>
            <a:lvl9pPr indent="-228600" lvl="8" marL="4114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000"/>
            </a:lvl9pPr>
          </a:lstStyle>
          <a:p/>
        </p:txBody>
      </p:sp>
      <p:sp>
        <p:nvSpPr>
          <p:cNvPr id="76" name="Google Shape;76;p29"/>
          <p:cNvSpPr txBox="1"/>
          <p:nvPr>
            <p:ph idx="10" type="dt"/>
          </p:nvPr>
        </p:nvSpPr>
        <p:spPr>
          <a:xfrm>
            <a:off x="7298083" y="5757334"/>
            <a:ext cx="3784600" cy="49847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29"/>
          <p:cNvSpPr txBox="1"/>
          <p:nvPr>
            <p:ph idx="11" type="ftr"/>
          </p:nvPr>
        </p:nvSpPr>
        <p:spPr>
          <a:xfrm>
            <a:off x="685801" y="5757334"/>
            <a:ext cx="5499719" cy="49847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29"/>
          <p:cNvSpPr txBox="1"/>
          <p:nvPr>
            <p:ph idx="12" type="sldNum"/>
          </p:nvPr>
        </p:nvSpPr>
        <p:spPr>
          <a:xfrm>
            <a:off x="6287121" y="5757334"/>
            <a:ext cx="907186" cy="49847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d-ID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20" Type="http://schemas.openxmlformats.org/officeDocument/2006/relationships/theme" Target="../theme/theme2.xml"/><Relationship Id="rId11" Type="http://schemas.openxmlformats.org/officeDocument/2006/relationships/slideLayout" Target="../slideLayouts/slideLayout9.xml"/><Relationship Id="rId10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0.xml"/><Relationship Id="rId1" Type="http://schemas.openxmlformats.org/officeDocument/2006/relationships/image" Target="../media/image2.png"/><Relationship Id="rId2" Type="http://schemas.openxmlformats.org/officeDocument/2006/relationships/image" Target="../media/image1.jp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9" Type="http://schemas.openxmlformats.org/officeDocument/2006/relationships/slideLayout" Target="../slideLayouts/slideLayout7.xml"/><Relationship Id="rId15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4.xml"/><Relationship Id="rId5" Type="http://schemas.openxmlformats.org/officeDocument/2006/relationships/slideLayout" Target="../slideLayouts/slideLayout3.xml"/><Relationship Id="rId19" Type="http://schemas.openxmlformats.org/officeDocument/2006/relationships/slideLayout" Target="../slideLayouts/slideLayout17.xml"/><Relationship Id="rId6" Type="http://schemas.openxmlformats.org/officeDocument/2006/relationships/slideLayout" Target="../slideLayouts/slideLayout4.xml"/><Relationship Id="rId18" Type="http://schemas.openxmlformats.org/officeDocument/2006/relationships/slideLayout" Target="../slideLayouts/slideLayout16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Brickwork-HD-R1a.jpg" id="6" name="Google Shape;6;p2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7" name="Google Shape;7;p20"/>
          <p:cNvGrpSpPr/>
          <p:nvPr/>
        </p:nvGrpSpPr>
        <p:grpSpPr>
          <a:xfrm>
            <a:off x="-25397" y="0"/>
            <a:ext cx="12005350" cy="6644081"/>
            <a:chOff x="-25397" y="0"/>
            <a:chExt cx="12005350" cy="6644081"/>
          </a:xfrm>
        </p:grpSpPr>
        <p:sp>
          <p:nvSpPr>
            <p:cNvPr id="8" name="Google Shape;8;p20"/>
            <p:cNvSpPr/>
            <p:nvPr/>
          </p:nvSpPr>
          <p:spPr>
            <a:xfrm>
              <a:off x="1" y="0"/>
              <a:ext cx="11979952" cy="6644081"/>
            </a:xfrm>
            <a:prstGeom prst="rect">
              <a:avLst/>
            </a:prstGeom>
            <a:blipFill rotWithShape="1">
              <a:blip r:embed="rId1">
                <a:alphaModFix/>
              </a:blip>
              <a:stretch>
                <a:fillRect b="0" l="0" r="0" t="0"/>
              </a:stretch>
            </a:blipFill>
            <a:ln>
              <a:noFill/>
            </a:ln>
            <a:effectLst>
              <a:outerShdw blurRad="98425" rotWithShape="0" algn="tl" dir="4380000" dist="76200">
                <a:srgbClr val="000000">
                  <a:alpha val="67843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" name="Google Shape;9;p20"/>
            <p:cNvSpPr/>
            <p:nvPr/>
          </p:nvSpPr>
          <p:spPr>
            <a:xfrm>
              <a:off x="-25397" y="0"/>
              <a:ext cx="11773291" cy="6419514"/>
            </a:xfrm>
            <a:custGeom>
              <a:rect b="b" l="l" r="r" t="t"/>
              <a:pathLst>
                <a:path extrusionOk="0" h="6419514" w="11773291">
                  <a:moveTo>
                    <a:pt x="11750059" y="0"/>
                  </a:moveTo>
                  <a:lnTo>
                    <a:pt x="11773291" y="6419514"/>
                  </a:lnTo>
                  <a:lnTo>
                    <a:pt x="0" y="6411047"/>
                  </a:lnTo>
                </a:path>
              </a:pathLst>
            </a:custGeom>
            <a:noFill/>
            <a:ln cap="flat" cmpd="sng" w="82550">
              <a:solidFill>
                <a:srgbClr val="7F7F7F"/>
              </a:solidFill>
              <a:prstDash val="solid"/>
              <a:miter lim="800000"/>
              <a:headEnd len="sm" w="sm" type="none"/>
              <a:tailEnd len="sm" w="sm" type="none"/>
            </a:ln>
          </p:spPr>
        </p:sp>
        <p:sp>
          <p:nvSpPr>
            <p:cNvPr id="10" name="Google Shape;10;p20"/>
            <p:cNvSpPr/>
            <p:nvPr/>
          </p:nvSpPr>
          <p:spPr>
            <a:xfrm>
              <a:off x="1" y="5600215"/>
              <a:ext cx="11706512" cy="780581"/>
            </a:xfrm>
            <a:prstGeom prst="rect">
              <a:avLst/>
            </a:prstGeom>
            <a:gradFill>
              <a:gsLst>
                <a:gs pos="0">
                  <a:schemeClr val="accent1"/>
                </a:gs>
                <a:gs pos="34000">
                  <a:schemeClr val="accent1"/>
                </a:gs>
                <a:gs pos="100000">
                  <a:srgbClr val="5C0607"/>
                </a:gs>
              </a:gsLst>
              <a:path path="circle">
                <a:fillToRect b="50%" l="50%" r="50%" t="50%"/>
              </a:path>
              <a:tileRect/>
            </a:gra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1" name="Google Shape;11;p20"/>
          <p:cNvSpPr txBox="1"/>
          <p:nvPr>
            <p:ph type="title"/>
          </p:nvPr>
        </p:nvSpPr>
        <p:spPr>
          <a:xfrm>
            <a:off x="685801" y="685800"/>
            <a:ext cx="10396882" cy="115196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Font typeface="Impact"/>
              <a:buNone/>
              <a:defRPr b="0" i="0" sz="5400" u="none" cap="none" strike="noStrike">
                <a:solidFill>
                  <a:schemeClr val="accent1"/>
                </a:solidFill>
                <a:latin typeface="Impact"/>
                <a:ea typeface="Impact"/>
                <a:cs typeface="Impact"/>
                <a:sym typeface="Impac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2" name="Google Shape;12;p20"/>
          <p:cNvSpPr txBox="1"/>
          <p:nvPr>
            <p:ph idx="1" type="body"/>
          </p:nvPr>
        </p:nvSpPr>
        <p:spPr>
          <a:xfrm>
            <a:off x="685800" y="2063396"/>
            <a:ext cx="10396883" cy="331118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431800" lvl="0" marL="457200" marR="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defRPr>
            </a:lvl1pPr>
            <a:lvl2pPr indent="-411480" lvl="1" marL="9144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288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defRPr>
            </a:lvl2pPr>
            <a:lvl3pPr indent="-391160" lvl="2" marL="13716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256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defRPr>
            </a:lvl3pPr>
            <a:lvl4pPr indent="-370839" lvl="3" marL="18288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224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defRPr>
            </a:lvl4pPr>
            <a:lvl5pPr indent="-370839" lvl="4" marL="22860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224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defRPr>
            </a:lvl5pPr>
            <a:lvl6pPr indent="-370839" lvl="5" marL="27432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224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defRPr>
            </a:lvl6pPr>
            <a:lvl7pPr indent="-370839" lvl="6" marL="32004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224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defRPr>
            </a:lvl7pPr>
            <a:lvl8pPr indent="-370840" lvl="7" marL="36576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224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defRPr>
            </a:lvl8pPr>
            <a:lvl9pPr indent="-370840" lvl="8" marL="41148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224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defRPr>
            </a:lvl9pPr>
          </a:lstStyle>
          <a:p/>
        </p:txBody>
      </p:sp>
      <p:sp>
        <p:nvSpPr>
          <p:cNvPr id="13" name="Google Shape;13;p20"/>
          <p:cNvSpPr txBox="1"/>
          <p:nvPr>
            <p:ph idx="10" type="dt"/>
          </p:nvPr>
        </p:nvSpPr>
        <p:spPr>
          <a:xfrm>
            <a:off x="7298083" y="5757334"/>
            <a:ext cx="3784600" cy="49847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rgbClr val="5C0607"/>
                </a:solidFill>
                <a:latin typeface="Impact"/>
                <a:ea typeface="Impact"/>
                <a:cs typeface="Impact"/>
                <a:sym typeface="Impact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defRPr>
            </a:lvl9pPr>
          </a:lstStyle>
          <a:p/>
        </p:txBody>
      </p:sp>
      <p:sp>
        <p:nvSpPr>
          <p:cNvPr id="14" name="Google Shape;14;p20"/>
          <p:cNvSpPr txBox="1"/>
          <p:nvPr>
            <p:ph idx="11" type="ftr"/>
          </p:nvPr>
        </p:nvSpPr>
        <p:spPr>
          <a:xfrm>
            <a:off x="685801" y="5757334"/>
            <a:ext cx="5499719" cy="49847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rgbClr val="5C0607"/>
                </a:solidFill>
                <a:latin typeface="Impact"/>
                <a:ea typeface="Impact"/>
                <a:cs typeface="Impact"/>
                <a:sym typeface="Impact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defRPr>
            </a:lvl9pPr>
          </a:lstStyle>
          <a:p/>
        </p:txBody>
      </p:sp>
      <p:sp>
        <p:nvSpPr>
          <p:cNvPr id="15" name="Google Shape;15;p20"/>
          <p:cNvSpPr txBox="1"/>
          <p:nvPr>
            <p:ph idx="12" type="sldNum"/>
          </p:nvPr>
        </p:nvSpPr>
        <p:spPr>
          <a:xfrm>
            <a:off x="6287121" y="5757334"/>
            <a:ext cx="907186" cy="49847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ctr">
              <a:spcBef>
                <a:spcPts val="0"/>
              </a:spcBef>
              <a:buNone/>
              <a:defRPr b="0" i="0" sz="3200" u="none" cap="none" strike="noStrike">
                <a:solidFill>
                  <a:srgbClr val="5C0607"/>
                </a:solidFill>
                <a:latin typeface="Impact"/>
                <a:ea typeface="Impact"/>
                <a:cs typeface="Impact"/>
                <a:sym typeface="Impact"/>
              </a:defRPr>
            </a:lvl1pPr>
            <a:lvl2pPr indent="0" lvl="1" marL="0" marR="0" rtl="0" algn="ctr">
              <a:spcBef>
                <a:spcPts val="0"/>
              </a:spcBef>
              <a:buNone/>
              <a:defRPr b="0" i="0" sz="3200" u="none" cap="none" strike="noStrike">
                <a:solidFill>
                  <a:srgbClr val="5C0607"/>
                </a:solidFill>
                <a:latin typeface="Impact"/>
                <a:ea typeface="Impact"/>
                <a:cs typeface="Impact"/>
                <a:sym typeface="Impact"/>
              </a:defRPr>
            </a:lvl2pPr>
            <a:lvl3pPr indent="0" lvl="2" marL="0" marR="0" rtl="0" algn="ctr">
              <a:spcBef>
                <a:spcPts val="0"/>
              </a:spcBef>
              <a:buNone/>
              <a:defRPr b="0" i="0" sz="3200" u="none" cap="none" strike="noStrike">
                <a:solidFill>
                  <a:srgbClr val="5C0607"/>
                </a:solidFill>
                <a:latin typeface="Impact"/>
                <a:ea typeface="Impact"/>
                <a:cs typeface="Impact"/>
                <a:sym typeface="Impact"/>
              </a:defRPr>
            </a:lvl3pPr>
            <a:lvl4pPr indent="0" lvl="3" marL="0" marR="0" rtl="0" algn="ctr">
              <a:spcBef>
                <a:spcPts val="0"/>
              </a:spcBef>
              <a:buNone/>
              <a:defRPr b="0" i="0" sz="3200" u="none" cap="none" strike="noStrike">
                <a:solidFill>
                  <a:srgbClr val="5C0607"/>
                </a:solidFill>
                <a:latin typeface="Impact"/>
                <a:ea typeface="Impact"/>
                <a:cs typeface="Impact"/>
                <a:sym typeface="Impact"/>
              </a:defRPr>
            </a:lvl4pPr>
            <a:lvl5pPr indent="0" lvl="4" marL="0" marR="0" rtl="0" algn="ctr">
              <a:spcBef>
                <a:spcPts val="0"/>
              </a:spcBef>
              <a:buNone/>
              <a:defRPr b="0" i="0" sz="3200" u="none" cap="none" strike="noStrike">
                <a:solidFill>
                  <a:srgbClr val="5C0607"/>
                </a:solidFill>
                <a:latin typeface="Impact"/>
                <a:ea typeface="Impact"/>
                <a:cs typeface="Impact"/>
                <a:sym typeface="Impact"/>
              </a:defRPr>
            </a:lvl5pPr>
            <a:lvl6pPr indent="0" lvl="5" marL="0" marR="0" rtl="0" algn="ctr">
              <a:spcBef>
                <a:spcPts val="0"/>
              </a:spcBef>
              <a:buNone/>
              <a:defRPr b="0" i="0" sz="3200" u="none" cap="none" strike="noStrike">
                <a:solidFill>
                  <a:srgbClr val="5C0607"/>
                </a:solidFill>
                <a:latin typeface="Impact"/>
                <a:ea typeface="Impact"/>
                <a:cs typeface="Impact"/>
                <a:sym typeface="Impact"/>
              </a:defRPr>
            </a:lvl6pPr>
            <a:lvl7pPr indent="0" lvl="6" marL="0" marR="0" rtl="0" algn="ctr">
              <a:spcBef>
                <a:spcPts val="0"/>
              </a:spcBef>
              <a:buNone/>
              <a:defRPr b="0" i="0" sz="3200" u="none" cap="none" strike="noStrike">
                <a:solidFill>
                  <a:srgbClr val="5C0607"/>
                </a:solidFill>
                <a:latin typeface="Impact"/>
                <a:ea typeface="Impact"/>
                <a:cs typeface="Impact"/>
                <a:sym typeface="Impact"/>
              </a:defRPr>
            </a:lvl7pPr>
            <a:lvl8pPr indent="0" lvl="7" marL="0" marR="0" rtl="0" algn="ctr">
              <a:spcBef>
                <a:spcPts val="0"/>
              </a:spcBef>
              <a:buNone/>
              <a:defRPr b="0" i="0" sz="3200" u="none" cap="none" strike="noStrike">
                <a:solidFill>
                  <a:srgbClr val="5C0607"/>
                </a:solidFill>
                <a:latin typeface="Impact"/>
                <a:ea typeface="Impact"/>
                <a:cs typeface="Impact"/>
                <a:sym typeface="Impact"/>
              </a:defRPr>
            </a:lvl8pPr>
            <a:lvl9pPr indent="0" lvl="8" marL="0" marR="0" rtl="0" algn="ctr">
              <a:spcBef>
                <a:spcPts val="0"/>
              </a:spcBef>
              <a:buNone/>
              <a:defRPr b="0" i="0" sz="3200" u="none" cap="none" strike="noStrike">
                <a:solidFill>
                  <a:srgbClr val="5C0607"/>
                </a:solidFill>
                <a:latin typeface="Impact"/>
                <a:ea typeface="Impact"/>
                <a:cs typeface="Impact"/>
                <a:sym typeface="Impact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d-ID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  <p:sldLayoutId id="2147483661" r:id="rId15"/>
    <p:sldLayoutId id="2147483662" r:id="rId16"/>
    <p:sldLayoutId id="2147483663" r:id="rId17"/>
    <p:sldLayoutId id="2147483664" r:id="rId18"/>
    <p:sldLayoutId id="2147483665" r:id="rId19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1"/>
          <p:cNvSpPr txBox="1"/>
          <p:nvPr>
            <p:ph type="ctrTitle"/>
          </p:nvPr>
        </p:nvSpPr>
        <p:spPr>
          <a:xfrm rot="-180000">
            <a:off x="891201" y="662656"/>
            <a:ext cx="9755187" cy="276652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8000"/>
              <a:buFont typeface="Impact"/>
              <a:buNone/>
            </a:pPr>
            <a:r>
              <a:rPr lang="id-ID"/>
              <a:t>KEPUTUSAN PEMERINTAHAN</a:t>
            </a:r>
            <a:endParaRPr/>
          </a:p>
        </p:txBody>
      </p:sp>
      <p:sp>
        <p:nvSpPr>
          <p:cNvPr id="149" name="Google Shape;149;p1"/>
          <p:cNvSpPr txBox="1"/>
          <p:nvPr>
            <p:ph idx="1" type="subTitle"/>
          </p:nvPr>
        </p:nvSpPr>
        <p:spPr>
          <a:xfrm rot="-180000">
            <a:off x="983062" y="3505209"/>
            <a:ext cx="9755187" cy="55033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3840"/>
              <a:buNone/>
            </a:pPr>
            <a:r>
              <a:rPr lang="id-ID" sz="2400">
                <a:solidFill>
                  <a:schemeClr val="dk1"/>
                </a:solidFill>
              </a:rPr>
              <a:t>DR. H.S. TISNANTA, S.H., M.H.</a:t>
            </a:r>
            <a:endParaRPr/>
          </a:p>
          <a:p>
            <a:pPr indent="0" lvl="0" marL="0" rtl="0" algn="r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3840"/>
              <a:buNone/>
            </a:pPr>
            <a:r>
              <a:rPr lang="id-ID" sz="2400">
                <a:solidFill>
                  <a:schemeClr val="dk1"/>
                </a:solidFill>
              </a:rPr>
              <a:t>DKK</a:t>
            </a:r>
            <a:endParaRPr sz="2400">
              <a:solidFill>
                <a:schemeClr val="dk1"/>
              </a:solidFill>
            </a:endParaRPr>
          </a:p>
        </p:txBody>
      </p:sp>
      <p:sp>
        <p:nvSpPr>
          <p:cNvPr id="150" name="Google Shape;150;p1"/>
          <p:cNvSpPr txBox="1"/>
          <p:nvPr/>
        </p:nvSpPr>
        <p:spPr>
          <a:xfrm rot="-180000">
            <a:off x="1121174" y="4772034"/>
            <a:ext cx="9755187" cy="55033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840"/>
              <a:buFont typeface="Arial"/>
              <a:buNone/>
            </a:pPr>
            <a:r>
              <a:rPr b="0" i="0" lang="id-ID" sz="2400" u="none" cap="none" strike="noStrike">
                <a:solidFill>
                  <a:schemeClr val="lt1"/>
                </a:solidFill>
                <a:latin typeface="Impact"/>
                <a:ea typeface="Impact"/>
                <a:cs typeface="Impact"/>
                <a:sym typeface="Impact"/>
              </a:rPr>
              <a:t>FAKULTAS HUKUM UNIVERSITAS LAMPUNG, 2016</a:t>
            </a:r>
            <a:endParaRPr b="0" i="0" sz="2400" u="none" cap="none" strike="noStrike">
              <a:solidFill>
                <a:schemeClr val="lt1"/>
              </a:solidFill>
              <a:latin typeface="Impact"/>
              <a:ea typeface="Impact"/>
              <a:cs typeface="Impact"/>
              <a:sym typeface="Impact"/>
            </a:endParaRPr>
          </a:p>
        </p:txBody>
      </p:sp>
    </p:spTree>
  </p:cSld>
  <p:clrMapOvr>
    <a:masterClrMapping/>
  </p:clrMapOvr>
  <mc:AlternateContent>
    <mc:Choice Requires="p14">
      <p:transition spd="slow" p14:dur="1600">
        <p14:prism dir="l"/>
      </p:transition>
    </mc:Choice>
    <mc:Fallback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64" name="Shape 2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Google Shape;265;p18"/>
          <p:cNvSpPr txBox="1"/>
          <p:nvPr>
            <p:ph type="title"/>
          </p:nvPr>
        </p:nvSpPr>
        <p:spPr>
          <a:xfrm>
            <a:off x="683625" y="0"/>
            <a:ext cx="10396882" cy="115196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Font typeface="Impact"/>
              <a:buNone/>
            </a:pPr>
            <a:r>
              <a:rPr lang="id-ID"/>
              <a:t>BERAKHIRNYA KEPUTUSAN (68)</a:t>
            </a:r>
            <a:endParaRPr/>
          </a:p>
        </p:txBody>
      </p:sp>
      <p:grpSp>
        <p:nvGrpSpPr>
          <p:cNvPr id="266" name="Google Shape;266;p18"/>
          <p:cNvGrpSpPr/>
          <p:nvPr/>
        </p:nvGrpSpPr>
        <p:grpSpPr>
          <a:xfrm>
            <a:off x="685800" y="1009327"/>
            <a:ext cx="10394707" cy="4356057"/>
            <a:chOff x="0" y="9201"/>
            <a:chExt cx="10394707" cy="4356057"/>
          </a:xfrm>
        </p:grpSpPr>
        <p:sp>
          <p:nvSpPr>
            <p:cNvPr id="267" name="Google Shape;267;p18"/>
            <p:cNvSpPr/>
            <p:nvPr/>
          </p:nvSpPr>
          <p:spPr>
            <a:xfrm>
              <a:off x="0" y="9201"/>
              <a:ext cx="10394707" cy="1032854"/>
            </a:xfrm>
            <a:prstGeom prst="roundRect">
              <a:avLst>
                <a:gd fmla="val 16667" name="adj"/>
              </a:avLst>
            </a:prstGeom>
            <a:solidFill>
              <a:srgbClr val="B80B0F"/>
            </a:solidFill>
            <a:ln cap="flat" cmpd="sng" w="1905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8" name="Google Shape;268;p18"/>
            <p:cNvSpPr txBox="1"/>
            <p:nvPr/>
          </p:nvSpPr>
          <p:spPr>
            <a:xfrm>
              <a:off x="50420" y="59621"/>
              <a:ext cx="10293867" cy="93201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9050" lIns="99050" spcFirstLastPara="1" rIns="99050" wrap="square" tIns="9905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id-ID" sz="2600" u="none" cap="none" strike="noStrike">
                  <a:solidFill>
                    <a:schemeClr val="lt1"/>
                  </a:solidFill>
                  <a:latin typeface="Impact"/>
                  <a:ea typeface="Impact"/>
                  <a:cs typeface="Impact"/>
                  <a:sym typeface="Impact"/>
                </a:rPr>
                <a:t>habis masa berlakunya; </a:t>
              </a:r>
              <a:endParaRPr b="0" i="0" sz="2600" u="none" cap="none" strike="noStrike">
                <a:solidFill>
                  <a:schemeClr val="lt1"/>
                </a:solidFill>
                <a:latin typeface="Impact"/>
                <a:ea typeface="Impact"/>
                <a:cs typeface="Impact"/>
                <a:sym typeface="Impact"/>
              </a:endParaRPr>
            </a:p>
          </p:txBody>
        </p:sp>
        <p:sp>
          <p:nvSpPr>
            <p:cNvPr id="269" name="Google Shape;269;p18"/>
            <p:cNvSpPr/>
            <p:nvPr/>
          </p:nvSpPr>
          <p:spPr>
            <a:xfrm>
              <a:off x="0" y="1116935"/>
              <a:ext cx="10394707" cy="1032854"/>
            </a:xfrm>
            <a:prstGeom prst="roundRect">
              <a:avLst>
                <a:gd fmla="val 16667" name="adj"/>
              </a:avLst>
            </a:prstGeom>
            <a:solidFill>
              <a:srgbClr val="B80B0F"/>
            </a:solidFill>
            <a:ln cap="flat" cmpd="sng" w="1905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0" name="Google Shape;270;p18"/>
            <p:cNvSpPr txBox="1"/>
            <p:nvPr/>
          </p:nvSpPr>
          <p:spPr>
            <a:xfrm>
              <a:off x="50420" y="1167355"/>
              <a:ext cx="10293867" cy="93201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9050" lIns="99050" spcFirstLastPara="1" rIns="99050" wrap="square" tIns="9905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id-ID" sz="2600" u="none" cap="none" strike="noStrike">
                  <a:solidFill>
                    <a:schemeClr val="lt1"/>
                  </a:solidFill>
                  <a:latin typeface="Impact"/>
                  <a:ea typeface="Impact"/>
                  <a:cs typeface="Impact"/>
                  <a:sym typeface="Impact"/>
                </a:rPr>
                <a:t>dicabut oleh Pejabat Pemerintahan yang berwenang; </a:t>
              </a:r>
              <a:endParaRPr b="0" i="0" sz="2600" u="none" cap="none" strike="noStrike">
                <a:solidFill>
                  <a:schemeClr val="lt1"/>
                </a:solidFill>
                <a:latin typeface="Impact"/>
                <a:ea typeface="Impact"/>
                <a:cs typeface="Impact"/>
                <a:sym typeface="Impact"/>
              </a:endParaRPr>
            </a:p>
          </p:txBody>
        </p:sp>
        <p:sp>
          <p:nvSpPr>
            <p:cNvPr id="271" name="Google Shape;271;p18"/>
            <p:cNvSpPr/>
            <p:nvPr/>
          </p:nvSpPr>
          <p:spPr>
            <a:xfrm>
              <a:off x="0" y="2224670"/>
              <a:ext cx="10394707" cy="1032854"/>
            </a:xfrm>
            <a:prstGeom prst="roundRect">
              <a:avLst>
                <a:gd fmla="val 16667" name="adj"/>
              </a:avLst>
            </a:prstGeom>
            <a:solidFill>
              <a:srgbClr val="B80B0F"/>
            </a:solidFill>
            <a:ln cap="flat" cmpd="sng" w="1905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2" name="Google Shape;272;p18"/>
            <p:cNvSpPr txBox="1"/>
            <p:nvPr/>
          </p:nvSpPr>
          <p:spPr>
            <a:xfrm>
              <a:off x="50420" y="2275090"/>
              <a:ext cx="10293867" cy="93201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9050" lIns="99050" spcFirstLastPara="1" rIns="99050" wrap="square" tIns="9905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id-ID" sz="2600" u="none" cap="none" strike="noStrike">
                  <a:solidFill>
                    <a:schemeClr val="lt1"/>
                  </a:solidFill>
                  <a:latin typeface="Impact"/>
                  <a:ea typeface="Impact"/>
                  <a:cs typeface="Impact"/>
                  <a:sym typeface="Impact"/>
                </a:rPr>
                <a:t>dibatalkan oleh pejabat yang berwenang atau berdasarkan putusan Pengadilan; atau </a:t>
              </a:r>
              <a:endParaRPr b="0" i="0" sz="2600" u="none" cap="none" strike="noStrike">
                <a:solidFill>
                  <a:schemeClr val="lt1"/>
                </a:solidFill>
                <a:latin typeface="Impact"/>
                <a:ea typeface="Impact"/>
                <a:cs typeface="Impact"/>
                <a:sym typeface="Impact"/>
              </a:endParaRPr>
            </a:p>
          </p:txBody>
        </p:sp>
        <p:sp>
          <p:nvSpPr>
            <p:cNvPr id="273" name="Google Shape;273;p18"/>
            <p:cNvSpPr/>
            <p:nvPr/>
          </p:nvSpPr>
          <p:spPr>
            <a:xfrm>
              <a:off x="0" y="3332404"/>
              <a:ext cx="10394707" cy="1032854"/>
            </a:xfrm>
            <a:prstGeom prst="roundRect">
              <a:avLst>
                <a:gd fmla="val 16667" name="adj"/>
              </a:avLst>
            </a:prstGeom>
            <a:solidFill>
              <a:srgbClr val="B80B0F"/>
            </a:solidFill>
            <a:ln cap="flat" cmpd="sng" w="1905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4" name="Google Shape;274;p18"/>
            <p:cNvSpPr txBox="1"/>
            <p:nvPr/>
          </p:nvSpPr>
          <p:spPr>
            <a:xfrm>
              <a:off x="50420" y="3382824"/>
              <a:ext cx="10293867" cy="93201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9050" lIns="99050" spcFirstLastPara="1" rIns="99050" wrap="square" tIns="9905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id-ID" sz="2600" u="none" cap="none" strike="noStrike">
                  <a:solidFill>
                    <a:schemeClr val="lt1"/>
                  </a:solidFill>
                  <a:latin typeface="Impact"/>
                  <a:ea typeface="Impact"/>
                  <a:cs typeface="Impact"/>
                  <a:sym typeface="Impact"/>
                </a:rPr>
                <a:t>diatur dalam ketentuan peraturan perundangundangan.</a:t>
              </a:r>
              <a:endParaRPr b="0" i="0" sz="2600" u="none" cap="none" strike="noStrike">
                <a:solidFill>
                  <a:schemeClr val="lt1"/>
                </a:solidFill>
                <a:latin typeface="Impact"/>
                <a:ea typeface="Impact"/>
                <a:cs typeface="Impact"/>
                <a:sym typeface="Impact"/>
              </a:endParaRPr>
            </a:p>
          </p:txBody>
        </p:sp>
      </p:grpSp>
    </p:spTree>
  </p:cSld>
  <p:clrMapOvr>
    <a:masterClrMapping/>
  </p:clrMapOvr>
  <mc:AlternateContent>
    <mc:Choice Requires="p14">
      <p:transition spd="slow" p14:dur="1600">
        <p14:prism dir="l"/>
      </p:transition>
    </mc:Choice>
    <mc:Fallback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78" name="Shape 2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" name="Google Shape;279;p19"/>
          <p:cNvSpPr txBox="1"/>
          <p:nvPr>
            <p:ph type="title"/>
          </p:nvPr>
        </p:nvSpPr>
        <p:spPr>
          <a:xfrm>
            <a:off x="685800" y="0"/>
            <a:ext cx="10396882" cy="115196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Font typeface="Impact"/>
              <a:buNone/>
            </a:pPr>
            <a:r>
              <a:rPr lang="id-ID"/>
              <a:t>LEGALISASI DOKUMEN</a:t>
            </a:r>
            <a:endParaRPr/>
          </a:p>
        </p:txBody>
      </p:sp>
      <p:grpSp>
        <p:nvGrpSpPr>
          <p:cNvPr id="280" name="Google Shape;280;p19"/>
          <p:cNvGrpSpPr/>
          <p:nvPr/>
        </p:nvGrpSpPr>
        <p:grpSpPr>
          <a:xfrm>
            <a:off x="685800" y="1122901"/>
            <a:ext cx="10844213" cy="4028896"/>
            <a:chOff x="0" y="222788"/>
            <a:chExt cx="10844213" cy="4028896"/>
          </a:xfrm>
        </p:grpSpPr>
        <p:sp>
          <p:nvSpPr>
            <p:cNvPr id="281" name="Google Shape;281;p19"/>
            <p:cNvSpPr/>
            <p:nvPr/>
          </p:nvSpPr>
          <p:spPr>
            <a:xfrm>
              <a:off x="0" y="222788"/>
              <a:ext cx="10844213" cy="623610"/>
            </a:xfrm>
            <a:prstGeom prst="roundRect">
              <a:avLst>
                <a:gd fmla="val 16667" name="adj"/>
              </a:avLst>
            </a:prstGeom>
            <a:solidFill>
              <a:srgbClr val="B80B0F"/>
            </a:solidFill>
            <a:ln cap="flat" cmpd="sng" w="1905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2" name="Google Shape;282;p19"/>
            <p:cNvSpPr txBox="1"/>
            <p:nvPr/>
          </p:nvSpPr>
          <p:spPr>
            <a:xfrm>
              <a:off x="30442" y="253230"/>
              <a:ext cx="10783329" cy="56272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9050" lIns="99050" spcFirstLastPara="1" rIns="99050" wrap="square" tIns="9905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id-ID" sz="2600" u="none" cap="none" strike="noStrike">
                  <a:solidFill>
                    <a:schemeClr val="lt1"/>
                  </a:solidFill>
                  <a:latin typeface="Impact"/>
                  <a:ea typeface="Impact"/>
                  <a:cs typeface="Impact"/>
                  <a:sym typeface="Impact"/>
                </a:rPr>
                <a:t>Dilakukan oleh pejabat yang mengeluarkan</a:t>
              </a:r>
              <a:endParaRPr b="0" i="0" sz="2600" u="none" cap="none" strike="noStrike">
                <a:solidFill>
                  <a:schemeClr val="lt1"/>
                </a:solidFill>
                <a:latin typeface="Impact"/>
                <a:ea typeface="Impact"/>
                <a:cs typeface="Impact"/>
                <a:sym typeface="Impact"/>
              </a:endParaRPr>
            </a:p>
          </p:txBody>
        </p:sp>
        <p:sp>
          <p:nvSpPr>
            <p:cNvPr id="283" name="Google Shape;283;p19"/>
            <p:cNvSpPr/>
            <p:nvPr/>
          </p:nvSpPr>
          <p:spPr>
            <a:xfrm>
              <a:off x="0" y="921278"/>
              <a:ext cx="10844213" cy="623610"/>
            </a:xfrm>
            <a:prstGeom prst="roundRect">
              <a:avLst>
                <a:gd fmla="val 16667" name="adj"/>
              </a:avLst>
            </a:prstGeom>
            <a:solidFill>
              <a:srgbClr val="B80B0F"/>
            </a:solidFill>
            <a:ln cap="flat" cmpd="sng" w="1905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4" name="Google Shape;284;p19"/>
            <p:cNvSpPr txBox="1"/>
            <p:nvPr/>
          </p:nvSpPr>
          <p:spPr>
            <a:xfrm>
              <a:off x="30442" y="951720"/>
              <a:ext cx="10783329" cy="56272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9050" lIns="99050" spcFirstLastPara="1" rIns="99050" wrap="square" tIns="9905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id-ID" sz="2600" u="none" cap="none" strike="noStrike">
                  <a:solidFill>
                    <a:schemeClr val="lt1"/>
                  </a:solidFill>
                  <a:latin typeface="Impact"/>
                  <a:ea typeface="Impact"/>
                  <a:cs typeface="Impact"/>
                  <a:sym typeface="Impact"/>
                </a:rPr>
                <a:t>Badan / pejabat lain yang diberikan wewenang</a:t>
              </a:r>
              <a:endParaRPr b="0" i="0" sz="2600" u="none" cap="none" strike="noStrike">
                <a:solidFill>
                  <a:schemeClr val="lt1"/>
                </a:solidFill>
                <a:latin typeface="Impact"/>
                <a:ea typeface="Impact"/>
                <a:cs typeface="Impact"/>
                <a:sym typeface="Impact"/>
              </a:endParaRPr>
            </a:p>
          </p:txBody>
        </p:sp>
        <p:sp>
          <p:nvSpPr>
            <p:cNvPr id="285" name="Google Shape;285;p19"/>
            <p:cNvSpPr/>
            <p:nvPr/>
          </p:nvSpPr>
          <p:spPr>
            <a:xfrm>
              <a:off x="0" y="1619768"/>
              <a:ext cx="10844213" cy="623610"/>
            </a:xfrm>
            <a:prstGeom prst="roundRect">
              <a:avLst>
                <a:gd fmla="val 16667" name="adj"/>
              </a:avLst>
            </a:prstGeom>
            <a:solidFill>
              <a:srgbClr val="B80B0F"/>
            </a:solidFill>
            <a:ln cap="flat" cmpd="sng" w="1905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6" name="Google Shape;286;p19"/>
            <p:cNvSpPr txBox="1"/>
            <p:nvPr/>
          </p:nvSpPr>
          <p:spPr>
            <a:xfrm>
              <a:off x="30442" y="1650210"/>
              <a:ext cx="10783329" cy="56272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9050" lIns="99050" spcFirstLastPara="1" rIns="99050" wrap="square" tIns="9905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id-ID" sz="2600" u="none" cap="none" strike="noStrike">
                  <a:solidFill>
                    <a:schemeClr val="lt1"/>
                  </a:solidFill>
                  <a:latin typeface="Impact"/>
                  <a:ea typeface="Impact"/>
                  <a:cs typeface="Impact"/>
                  <a:sym typeface="Impact"/>
                </a:rPr>
                <a:t>Tidak diberikan bila ada keraguan terhadap dokumen asli</a:t>
              </a:r>
              <a:endParaRPr b="0" i="0" sz="2600" u="none" cap="none" strike="noStrike">
                <a:solidFill>
                  <a:schemeClr val="lt1"/>
                </a:solidFill>
                <a:latin typeface="Impact"/>
                <a:ea typeface="Impact"/>
                <a:cs typeface="Impact"/>
                <a:sym typeface="Impact"/>
              </a:endParaRPr>
            </a:p>
          </p:txBody>
        </p:sp>
        <p:sp>
          <p:nvSpPr>
            <p:cNvPr id="287" name="Google Shape;287;p19"/>
            <p:cNvSpPr/>
            <p:nvPr/>
          </p:nvSpPr>
          <p:spPr>
            <a:xfrm>
              <a:off x="0" y="2318259"/>
              <a:ext cx="10844213" cy="623610"/>
            </a:xfrm>
            <a:prstGeom prst="roundRect">
              <a:avLst>
                <a:gd fmla="val 16667" name="adj"/>
              </a:avLst>
            </a:prstGeom>
            <a:solidFill>
              <a:srgbClr val="B80B0F"/>
            </a:solidFill>
            <a:ln cap="flat" cmpd="sng" w="1905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8" name="Google Shape;288;p19"/>
            <p:cNvSpPr txBox="1"/>
            <p:nvPr/>
          </p:nvSpPr>
          <p:spPr>
            <a:xfrm>
              <a:off x="30442" y="2348701"/>
              <a:ext cx="10783329" cy="56272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9050" lIns="99050" spcFirstLastPara="1" rIns="99050" wrap="square" tIns="9905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id-ID" sz="2600" u="none" cap="none" strike="noStrike">
                  <a:solidFill>
                    <a:schemeClr val="lt1"/>
                  </a:solidFill>
                  <a:latin typeface="Impact"/>
                  <a:ea typeface="Impact"/>
                  <a:cs typeface="Impact"/>
                  <a:sym typeface="Impact"/>
                </a:rPr>
                <a:t>Memuat:</a:t>
              </a:r>
              <a:endParaRPr b="0" i="0" sz="2600" u="none" cap="none" strike="noStrike">
                <a:solidFill>
                  <a:schemeClr val="lt1"/>
                </a:solidFill>
                <a:latin typeface="Impact"/>
                <a:ea typeface="Impact"/>
                <a:cs typeface="Impact"/>
                <a:sym typeface="Impact"/>
              </a:endParaRPr>
            </a:p>
          </p:txBody>
        </p:sp>
        <p:sp>
          <p:nvSpPr>
            <p:cNvPr id="289" name="Google Shape;289;p19"/>
            <p:cNvSpPr/>
            <p:nvPr/>
          </p:nvSpPr>
          <p:spPr>
            <a:xfrm>
              <a:off x="0" y="2941868"/>
              <a:ext cx="10844213" cy="68620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0" name="Google Shape;290;p19"/>
            <p:cNvSpPr txBox="1"/>
            <p:nvPr/>
          </p:nvSpPr>
          <p:spPr>
            <a:xfrm>
              <a:off x="0" y="2941868"/>
              <a:ext cx="10844213" cy="68620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33000" lIns="344300" spcFirstLastPara="1" rIns="184900" wrap="square" tIns="33000">
              <a:noAutofit/>
            </a:bodyPr>
            <a:lstStyle/>
            <a:p>
              <a:pPr indent="-228600" lvl="1" marL="22860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000"/>
                <a:buFont typeface="Impact"/>
                <a:buChar char="•"/>
              </a:pPr>
              <a:r>
                <a:rPr b="0" i="0" lang="id-ID" sz="2000" u="none" cap="none" strike="noStrike">
                  <a:solidFill>
                    <a:schemeClr val="dk1"/>
                  </a:solidFill>
                  <a:latin typeface="Impact"/>
                  <a:ea typeface="Impact"/>
                  <a:cs typeface="Impact"/>
                  <a:sym typeface="Impact"/>
                </a:rPr>
                <a:t>pernyataan kesesuaian antara dokumen asli dan salinan/fotokopinya; dan </a:t>
              </a:r>
              <a:endParaRPr b="0" i="0" sz="2000" u="none" cap="none" strike="noStrik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endParaRPr>
            </a:p>
            <a:p>
              <a:pPr indent="-228600" lvl="1" marL="228600" marR="0" rtl="0" algn="l">
                <a:lnSpc>
                  <a:spcPct val="90000"/>
                </a:lnSpc>
                <a:spcBef>
                  <a:spcPts val="400"/>
                </a:spcBef>
                <a:spcAft>
                  <a:spcPts val="0"/>
                </a:spcAft>
                <a:buClr>
                  <a:schemeClr val="dk1"/>
                </a:buClr>
                <a:buSzPts val="2000"/>
                <a:buFont typeface="Impact"/>
                <a:buChar char="•"/>
              </a:pPr>
              <a:r>
                <a:rPr b="0" i="0" lang="id-ID" sz="2000" u="none" cap="none" strike="noStrike">
                  <a:solidFill>
                    <a:schemeClr val="dk1"/>
                  </a:solidFill>
                  <a:latin typeface="Impact"/>
                  <a:ea typeface="Impact"/>
                  <a:cs typeface="Impact"/>
                  <a:sym typeface="Impact"/>
                </a:rPr>
                <a:t>tanggal, tanda tangan pejabat yang mengesahkan, dan cap stempel institusi atau secara notarial</a:t>
              </a:r>
              <a:endParaRPr b="0" i="0" sz="2000" u="none" cap="none" strike="noStrik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endParaRPr>
            </a:p>
          </p:txBody>
        </p:sp>
        <p:sp>
          <p:nvSpPr>
            <p:cNvPr id="291" name="Google Shape;291;p19"/>
            <p:cNvSpPr/>
            <p:nvPr/>
          </p:nvSpPr>
          <p:spPr>
            <a:xfrm>
              <a:off x="0" y="3628074"/>
              <a:ext cx="10844213" cy="623610"/>
            </a:xfrm>
            <a:prstGeom prst="roundRect">
              <a:avLst>
                <a:gd fmla="val 16667" name="adj"/>
              </a:avLst>
            </a:prstGeom>
            <a:solidFill>
              <a:srgbClr val="B80B0F"/>
            </a:solidFill>
            <a:ln cap="flat" cmpd="sng" w="1905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2" name="Google Shape;292;p19"/>
            <p:cNvSpPr txBox="1"/>
            <p:nvPr/>
          </p:nvSpPr>
          <p:spPr>
            <a:xfrm>
              <a:off x="30442" y="3658516"/>
              <a:ext cx="10783329" cy="56272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9050" lIns="99050" spcFirstLastPara="1" rIns="99050" wrap="square" tIns="9905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id-ID" sz="2600" u="none" cap="none" strike="noStrike">
                  <a:solidFill>
                    <a:schemeClr val="lt1"/>
                  </a:solidFill>
                  <a:latin typeface="Impact"/>
                  <a:ea typeface="Impact"/>
                  <a:cs typeface="Impact"/>
                  <a:sym typeface="Impact"/>
                </a:rPr>
                <a:t>Tidak dipungut biaya</a:t>
              </a:r>
              <a:endParaRPr b="0" i="0" sz="2600" u="none" cap="none" strike="noStrike">
                <a:solidFill>
                  <a:schemeClr val="lt1"/>
                </a:solidFill>
                <a:latin typeface="Impact"/>
                <a:ea typeface="Impact"/>
                <a:cs typeface="Impact"/>
                <a:sym typeface="Impact"/>
              </a:endParaRPr>
            </a:p>
          </p:txBody>
        </p:sp>
      </p:grpSp>
    </p:spTree>
  </p:cSld>
  <p:clrMapOvr>
    <a:masterClrMapping/>
  </p:clrMapOvr>
  <mc:AlternateContent>
    <mc:Choice Requires="p14">
      <p:transition spd="slow" p14:dur="1600">
        <p14:prism dir="l"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10"/>
          <p:cNvSpPr txBox="1"/>
          <p:nvPr>
            <p:ph type="title"/>
          </p:nvPr>
        </p:nvSpPr>
        <p:spPr>
          <a:xfrm>
            <a:off x="683625" y="0"/>
            <a:ext cx="10396882" cy="115196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Font typeface="Impact"/>
              <a:buNone/>
            </a:pPr>
            <a:r>
              <a:rPr lang="id-ID"/>
              <a:t>DAYA IKAT KEPUTUSAN (60)</a:t>
            </a:r>
            <a:endParaRPr/>
          </a:p>
        </p:txBody>
      </p:sp>
      <p:grpSp>
        <p:nvGrpSpPr>
          <p:cNvPr id="156" name="Google Shape;156;p10"/>
          <p:cNvGrpSpPr/>
          <p:nvPr/>
        </p:nvGrpSpPr>
        <p:grpSpPr>
          <a:xfrm>
            <a:off x="685800" y="1826965"/>
            <a:ext cx="10394707" cy="2875455"/>
            <a:chOff x="0" y="883990"/>
            <a:chExt cx="10394707" cy="2875455"/>
          </a:xfrm>
        </p:grpSpPr>
        <p:sp>
          <p:nvSpPr>
            <p:cNvPr id="157" name="Google Shape;157;p10"/>
            <p:cNvSpPr/>
            <p:nvPr/>
          </p:nvSpPr>
          <p:spPr>
            <a:xfrm>
              <a:off x="0" y="883990"/>
              <a:ext cx="10394707" cy="887445"/>
            </a:xfrm>
            <a:prstGeom prst="roundRect">
              <a:avLst>
                <a:gd fmla="val 16667" name="adj"/>
              </a:avLst>
            </a:prstGeom>
            <a:solidFill>
              <a:srgbClr val="B80B0F"/>
            </a:solidFill>
            <a:ln cap="flat" cmpd="sng" w="1905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8" name="Google Shape;158;p10"/>
            <p:cNvSpPr txBox="1"/>
            <p:nvPr/>
          </p:nvSpPr>
          <p:spPr>
            <a:xfrm>
              <a:off x="43321" y="927311"/>
              <a:ext cx="10308065" cy="80080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40950" lIns="140950" spcFirstLastPara="1" rIns="140950" wrap="square" tIns="14095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id-ID" sz="3700" u="none" cap="none" strike="noStrike">
                  <a:solidFill>
                    <a:schemeClr val="lt1"/>
                  </a:solidFill>
                  <a:latin typeface="Impact"/>
                  <a:ea typeface="Impact"/>
                  <a:cs typeface="Impact"/>
                  <a:sym typeface="Impact"/>
                </a:rPr>
                <a:t>Sejak diumumkan/diterima</a:t>
              </a:r>
              <a:endParaRPr b="0" i="0" sz="3700" u="none" cap="none" strike="noStrike">
                <a:solidFill>
                  <a:schemeClr val="lt1"/>
                </a:solidFill>
                <a:latin typeface="Impact"/>
                <a:ea typeface="Impact"/>
                <a:cs typeface="Impact"/>
                <a:sym typeface="Impact"/>
              </a:endParaRPr>
            </a:p>
          </p:txBody>
        </p:sp>
        <p:sp>
          <p:nvSpPr>
            <p:cNvPr id="159" name="Google Shape;159;p10"/>
            <p:cNvSpPr/>
            <p:nvPr/>
          </p:nvSpPr>
          <p:spPr>
            <a:xfrm>
              <a:off x="0" y="1877995"/>
              <a:ext cx="10394707" cy="887445"/>
            </a:xfrm>
            <a:prstGeom prst="roundRect">
              <a:avLst>
                <a:gd fmla="val 16667" name="adj"/>
              </a:avLst>
            </a:prstGeom>
            <a:solidFill>
              <a:srgbClr val="B80B0F"/>
            </a:solidFill>
            <a:ln cap="flat" cmpd="sng" w="1905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0" name="Google Shape;160;p10"/>
            <p:cNvSpPr txBox="1"/>
            <p:nvPr/>
          </p:nvSpPr>
          <p:spPr>
            <a:xfrm>
              <a:off x="43321" y="1921316"/>
              <a:ext cx="10308065" cy="80080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40950" lIns="140950" spcFirstLastPara="1" rIns="140950" wrap="square" tIns="14095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id-ID" sz="3700" u="none" cap="none" strike="noStrike">
                  <a:solidFill>
                    <a:schemeClr val="lt1"/>
                  </a:solidFill>
                  <a:latin typeface="Impact"/>
                  <a:ea typeface="Impact"/>
                  <a:cs typeface="Impact"/>
                  <a:sym typeface="Impact"/>
                </a:rPr>
                <a:t>Perbedaan waktu, saat diterima</a:t>
              </a:r>
              <a:endParaRPr b="0" i="0" sz="3700" u="none" cap="none" strike="noStrike">
                <a:solidFill>
                  <a:schemeClr val="lt1"/>
                </a:solidFill>
                <a:latin typeface="Impact"/>
                <a:ea typeface="Impact"/>
                <a:cs typeface="Impact"/>
                <a:sym typeface="Impact"/>
              </a:endParaRPr>
            </a:p>
          </p:txBody>
        </p:sp>
        <p:sp>
          <p:nvSpPr>
            <p:cNvPr id="161" name="Google Shape;161;p10"/>
            <p:cNvSpPr/>
            <p:nvPr/>
          </p:nvSpPr>
          <p:spPr>
            <a:xfrm>
              <a:off x="0" y="2872000"/>
              <a:ext cx="10394707" cy="887445"/>
            </a:xfrm>
            <a:prstGeom prst="roundRect">
              <a:avLst>
                <a:gd fmla="val 16667" name="adj"/>
              </a:avLst>
            </a:prstGeom>
            <a:solidFill>
              <a:srgbClr val="B80B0F"/>
            </a:solidFill>
            <a:ln cap="flat" cmpd="sng" w="1905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2" name="Google Shape;162;p10"/>
            <p:cNvSpPr txBox="1"/>
            <p:nvPr/>
          </p:nvSpPr>
          <p:spPr>
            <a:xfrm>
              <a:off x="43321" y="2915321"/>
              <a:ext cx="10308065" cy="80080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40950" lIns="140950" spcFirstLastPara="1" rIns="140950" wrap="square" tIns="14095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id-ID" sz="3700" u="none" cap="none" strike="noStrike">
                  <a:solidFill>
                    <a:schemeClr val="lt1"/>
                  </a:solidFill>
                  <a:latin typeface="Impact"/>
                  <a:ea typeface="Impact"/>
                  <a:cs typeface="Impact"/>
                  <a:sym typeface="Impact"/>
                </a:rPr>
                <a:t>Perbedaan bukti kirim, bukti yang dimiliki penerima</a:t>
              </a:r>
              <a:endParaRPr b="0" i="0" sz="3700" u="none" cap="none" strike="noStrike">
                <a:solidFill>
                  <a:schemeClr val="lt1"/>
                </a:solidFill>
                <a:latin typeface="Impact"/>
                <a:ea typeface="Impact"/>
                <a:cs typeface="Impact"/>
                <a:sym typeface="Impact"/>
              </a:endParaRPr>
            </a:p>
          </p:txBody>
        </p:sp>
      </p:grpSp>
    </p:spTree>
  </p:cSld>
  <p:clrMapOvr>
    <a:masterClrMapping/>
  </p:clrMapOvr>
  <mc:AlternateContent>
    <mc:Choice Requires="p14">
      <p:transition spd="slow" p14:dur="1600">
        <p14:prism dir="l"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11"/>
          <p:cNvSpPr txBox="1"/>
          <p:nvPr>
            <p:ph type="title"/>
          </p:nvPr>
        </p:nvSpPr>
        <p:spPr>
          <a:xfrm>
            <a:off x="685800" y="0"/>
            <a:ext cx="10396882" cy="115196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Font typeface="Impact"/>
              <a:buNone/>
            </a:pPr>
            <a:r>
              <a:rPr lang="id-ID"/>
              <a:t>PENYAMPAIAN KEPUTUSAN (61)</a:t>
            </a:r>
            <a:endParaRPr/>
          </a:p>
        </p:txBody>
      </p:sp>
      <p:grpSp>
        <p:nvGrpSpPr>
          <p:cNvPr id="168" name="Google Shape;168;p11"/>
          <p:cNvGrpSpPr/>
          <p:nvPr/>
        </p:nvGrpSpPr>
        <p:grpSpPr>
          <a:xfrm>
            <a:off x="685800" y="1099823"/>
            <a:ext cx="10858500" cy="4429754"/>
            <a:chOff x="0" y="99697"/>
            <a:chExt cx="10858500" cy="4429754"/>
          </a:xfrm>
        </p:grpSpPr>
        <p:sp>
          <p:nvSpPr>
            <p:cNvPr id="169" name="Google Shape;169;p11"/>
            <p:cNvSpPr/>
            <p:nvPr/>
          </p:nvSpPr>
          <p:spPr>
            <a:xfrm>
              <a:off x="0" y="99697"/>
              <a:ext cx="10858500" cy="1367144"/>
            </a:xfrm>
            <a:prstGeom prst="roundRect">
              <a:avLst>
                <a:gd fmla="val 16667" name="adj"/>
              </a:avLst>
            </a:prstGeom>
            <a:solidFill>
              <a:srgbClr val="B80B0F"/>
            </a:solidFill>
            <a:ln cap="flat" cmpd="sng" w="1905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0" name="Google Shape;170;p11"/>
            <p:cNvSpPr txBox="1"/>
            <p:nvPr/>
          </p:nvSpPr>
          <p:spPr>
            <a:xfrm>
              <a:off x="66738" y="166435"/>
              <a:ext cx="10725024" cy="123366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21900" lIns="121900" spcFirstLastPara="1" rIns="121900" wrap="square" tIns="1219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id-ID" sz="3200" u="none" cap="none" strike="noStrike">
                  <a:solidFill>
                    <a:schemeClr val="lt1"/>
                  </a:solidFill>
                  <a:latin typeface="Impact"/>
                  <a:ea typeface="Impact"/>
                  <a:cs typeface="Impact"/>
                  <a:sym typeface="Impact"/>
                </a:rPr>
                <a:t>Wajib disampaikan kepada pihak yang disebut dlm keputusan</a:t>
              </a:r>
              <a:endParaRPr b="0" i="0" sz="3200" u="none" cap="none" strike="noStrike">
                <a:solidFill>
                  <a:schemeClr val="lt1"/>
                </a:solidFill>
                <a:latin typeface="Impact"/>
                <a:ea typeface="Impact"/>
                <a:cs typeface="Impact"/>
                <a:sym typeface="Impact"/>
              </a:endParaRPr>
            </a:p>
          </p:txBody>
        </p:sp>
        <p:sp>
          <p:nvSpPr>
            <p:cNvPr id="171" name="Google Shape;171;p11"/>
            <p:cNvSpPr/>
            <p:nvPr/>
          </p:nvSpPr>
          <p:spPr>
            <a:xfrm>
              <a:off x="0" y="1631002"/>
              <a:ext cx="10858500" cy="1367144"/>
            </a:xfrm>
            <a:prstGeom prst="roundRect">
              <a:avLst>
                <a:gd fmla="val 16667" name="adj"/>
              </a:avLst>
            </a:prstGeom>
            <a:solidFill>
              <a:srgbClr val="B80B0F"/>
            </a:solidFill>
            <a:ln cap="flat" cmpd="sng" w="1905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2" name="Google Shape;172;p11"/>
            <p:cNvSpPr txBox="1"/>
            <p:nvPr/>
          </p:nvSpPr>
          <p:spPr>
            <a:xfrm>
              <a:off x="66738" y="1697740"/>
              <a:ext cx="10725024" cy="123366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217150" lIns="217150" spcFirstLastPara="1" rIns="217150" wrap="square" tIns="21715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id-ID" sz="5700" u="none" cap="none" strike="noStrike">
                  <a:solidFill>
                    <a:schemeClr val="lt1"/>
                  </a:solidFill>
                  <a:latin typeface="Impact"/>
                  <a:ea typeface="Impact"/>
                  <a:cs typeface="Impact"/>
                  <a:sym typeface="Impact"/>
                </a:rPr>
                <a:t>Kepada pihak lain yang terlibat</a:t>
              </a:r>
              <a:endParaRPr b="0" i="0" sz="5700" u="none" cap="none" strike="noStrike">
                <a:solidFill>
                  <a:schemeClr val="lt1"/>
                </a:solidFill>
                <a:latin typeface="Impact"/>
                <a:ea typeface="Impact"/>
                <a:cs typeface="Impact"/>
                <a:sym typeface="Impact"/>
              </a:endParaRPr>
            </a:p>
          </p:txBody>
        </p:sp>
        <p:sp>
          <p:nvSpPr>
            <p:cNvPr id="173" name="Google Shape;173;p11"/>
            <p:cNvSpPr/>
            <p:nvPr/>
          </p:nvSpPr>
          <p:spPr>
            <a:xfrm>
              <a:off x="0" y="3162307"/>
              <a:ext cx="10858500" cy="1367144"/>
            </a:xfrm>
            <a:prstGeom prst="roundRect">
              <a:avLst>
                <a:gd fmla="val 16667" name="adj"/>
              </a:avLst>
            </a:prstGeom>
            <a:solidFill>
              <a:srgbClr val="B80B0F"/>
            </a:solidFill>
            <a:ln cap="flat" cmpd="sng" w="1905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4" name="Google Shape;174;p11"/>
            <p:cNvSpPr txBox="1"/>
            <p:nvPr/>
          </p:nvSpPr>
          <p:spPr>
            <a:xfrm>
              <a:off x="66738" y="3229045"/>
              <a:ext cx="10725024" cy="123366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217150" lIns="217150" spcFirstLastPara="1" rIns="217150" wrap="square" tIns="21715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id-ID" sz="5700" u="none" cap="none" strike="noStrike">
                  <a:solidFill>
                    <a:schemeClr val="lt1"/>
                  </a:solidFill>
                  <a:latin typeface="Impact"/>
                  <a:ea typeface="Impact"/>
                  <a:cs typeface="Impact"/>
                  <a:sym typeface="Impact"/>
                </a:rPr>
                <a:t>Dapat dikuasakan penerimaannya</a:t>
              </a:r>
              <a:endParaRPr b="0" i="0" sz="5700" u="none" cap="none" strike="noStrike">
                <a:solidFill>
                  <a:schemeClr val="lt1"/>
                </a:solidFill>
                <a:latin typeface="Impact"/>
                <a:ea typeface="Impact"/>
                <a:cs typeface="Impact"/>
                <a:sym typeface="Impact"/>
              </a:endParaRPr>
            </a:p>
          </p:txBody>
        </p:sp>
      </p:grpSp>
    </p:spTree>
  </p:cSld>
  <p:clrMapOvr>
    <a:masterClrMapping/>
  </p:clrMapOvr>
  <mc:AlternateContent>
    <mc:Choice Requires="p14">
      <p:transition spd="slow" p14:dur="1600">
        <p14:prism dir="l"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12"/>
          <p:cNvSpPr txBox="1"/>
          <p:nvPr>
            <p:ph type="title"/>
          </p:nvPr>
        </p:nvSpPr>
        <p:spPr>
          <a:xfrm>
            <a:off x="683625" y="0"/>
            <a:ext cx="10396882" cy="115196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Impact"/>
              <a:buNone/>
            </a:pPr>
            <a:r>
              <a:rPr lang="id-ID"/>
              <a:t>SARANA PENYAMPAIAN KEPUTUSAN (62)</a:t>
            </a:r>
            <a:endParaRPr/>
          </a:p>
        </p:txBody>
      </p:sp>
      <p:grpSp>
        <p:nvGrpSpPr>
          <p:cNvPr id="180" name="Google Shape;180;p12"/>
          <p:cNvGrpSpPr/>
          <p:nvPr/>
        </p:nvGrpSpPr>
        <p:grpSpPr>
          <a:xfrm>
            <a:off x="683625" y="1348739"/>
            <a:ext cx="10287000" cy="4074796"/>
            <a:chOff x="0" y="62864"/>
            <a:chExt cx="10287000" cy="4074796"/>
          </a:xfrm>
        </p:grpSpPr>
        <p:sp>
          <p:nvSpPr>
            <p:cNvPr id="181" name="Google Shape;181;p12"/>
            <p:cNvSpPr/>
            <p:nvPr/>
          </p:nvSpPr>
          <p:spPr>
            <a:xfrm>
              <a:off x="0" y="62864"/>
              <a:ext cx="10287000" cy="743535"/>
            </a:xfrm>
            <a:prstGeom prst="roundRect">
              <a:avLst>
                <a:gd fmla="val 16667" name="adj"/>
              </a:avLst>
            </a:prstGeom>
            <a:solidFill>
              <a:srgbClr val="B80B0F"/>
            </a:solidFill>
            <a:ln cap="flat" cmpd="sng" w="1905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2" name="Google Shape;182;p12"/>
            <p:cNvSpPr txBox="1"/>
            <p:nvPr/>
          </p:nvSpPr>
          <p:spPr>
            <a:xfrm>
              <a:off x="36296" y="99160"/>
              <a:ext cx="10214408" cy="67094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18100" lIns="118100" spcFirstLastPara="1" rIns="118100" wrap="square" tIns="1181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id-ID" sz="3100" u="none" cap="none" strike="noStrike">
                  <a:solidFill>
                    <a:schemeClr val="lt1"/>
                  </a:solidFill>
                  <a:latin typeface="Impact"/>
                  <a:ea typeface="Impact"/>
                  <a:cs typeface="Impact"/>
                  <a:sym typeface="Impact"/>
                </a:rPr>
                <a:t>Pos tercatat, kurir, atau sarana elektronis</a:t>
              </a:r>
              <a:endParaRPr b="0" i="0" sz="3100" u="none" cap="none" strike="noStrike">
                <a:solidFill>
                  <a:schemeClr val="lt1"/>
                </a:solidFill>
                <a:latin typeface="Impact"/>
                <a:ea typeface="Impact"/>
                <a:cs typeface="Impact"/>
                <a:sym typeface="Impact"/>
              </a:endParaRPr>
            </a:p>
          </p:txBody>
        </p:sp>
        <p:sp>
          <p:nvSpPr>
            <p:cNvPr id="183" name="Google Shape;183;p12"/>
            <p:cNvSpPr/>
            <p:nvPr/>
          </p:nvSpPr>
          <p:spPr>
            <a:xfrm>
              <a:off x="0" y="895679"/>
              <a:ext cx="10287000" cy="743535"/>
            </a:xfrm>
            <a:prstGeom prst="roundRect">
              <a:avLst>
                <a:gd fmla="val 16667" name="adj"/>
              </a:avLst>
            </a:prstGeom>
            <a:solidFill>
              <a:srgbClr val="B80B0F"/>
            </a:solidFill>
            <a:ln cap="flat" cmpd="sng" w="1905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4" name="Google Shape;184;p12"/>
            <p:cNvSpPr txBox="1"/>
            <p:nvPr/>
          </p:nvSpPr>
          <p:spPr>
            <a:xfrm>
              <a:off x="36296" y="931975"/>
              <a:ext cx="10214408" cy="67094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18100" lIns="118100" spcFirstLastPara="1" rIns="118100" wrap="square" tIns="1181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id-ID" sz="3100" u="none" cap="none" strike="noStrike">
                  <a:solidFill>
                    <a:schemeClr val="lt1"/>
                  </a:solidFill>
                  <a:latin typeface="Impact"/>
                  <a:ea typeface="Impact"/>
                  <a:cs typeface="Impact"/>
                  <a:sym typeface="Impact"/>
                </a:rPr>
                <a:t>Maksimal 5 hari kerja</a:t>
              </a:r>
              <a:endParaRPr b="0" i="0" sz="3100" u="none" cap="none" strike="noStrike">
                <a:solidFill>
                  <a:schemeClr val="lt1"/>
                </a:solidFill>
                <a:latin typeface="Impact"/>
                <a:ea typeface="Impact"/>
                <a:cs typeface="Impact"/>
                <a:sym typeface="Impact"/>
              </a:endParaRPr>
            </a:p>
          </p:txBody>
        </p:sp>
        <p:sp>
          <p:nvSpPr>
            <p:cNvPr id="185" name="Google Shape;185;p12"/>
            <p:cNvSpPr/>
            <p:nvPr/>
          </p:nvSpPr>
          <p:spPr>
            <a:xfrm>
              <a:off x="0" y="1728494"/>
              <a:ext cx="10287000" cy="743535"/>
            </a:xfrm>
            <a:prstGeom prst="roundRect">
              <a:avLst>
                <a:gd fmla="val 16667" name="adj"/>
              </a:avLst>
            </a:prstGeom>
            <a:solidFill>
              <a:srgbClr val="B80B0F"/>
            </a:solidFill>
            <a:ln cap="flat" cmpd="sng" w="1905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6" name="Google Shape;186;p12"/>
            <p:cNvSpPr txBox="1"/>
            <p:nvPr/>
          </p:nvSpPr>
          <p:spPr>
            <a:xfrm>
              <a:off x="36296" y="1764790"/>
              <a:ext cx="10214408" cy="67094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18100" lIns="118100" spcFirstLastPara="1" rIns="118100" wrap="square" tIns="1181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id-ID" sz="3100" u="none" cap="none" strike="noStrike">
                  <a:solidFill>
                    <a:schemeClr val="lt1"/>
                  </a:solidFill>
                  <a:latin typeface="Impact"/>
                  <a:ea typeface="Impact"/>
                  <a:cs typeface="Impact"/>
                  <a:sym typeface="Impact"/>
                </a:rPr>
                <a:t>Bersifat massal: 10 hari kerja</a:t>
              </a:r>
              <a:endParaRPr b="0" i="0" sz="3100" u="none" cap="none" strike="noStrike">
                <a:solidFill>
                  <a:schemeClr val="lt1"/>
                </a:solidFill>
                <a:latin typeface="Impact"/>
                <a:ea typeface="Impact"/>
                <a:cs typeface="Impact"/>
                <a:sym typeface="Impact"/>
              </a:endParaRPr>
            </a:p>
          </p:txBody>
        </p:sp>
        <p:sp>
          <p:nvSpPr>
            <p:cNvPr id="187" name="Google Shape;187;p12"/>
            <p:cNvSpPr/>
            <p:nvPr/>
          </p:nvSpPr>
          <p:spPr>
            <a:xfrm>
              <a:off x="0" y="2561310"/>
              <a:ext cx="10287000" cy="743535"/>
            </a:xfrm>
            <a:prstGeom prst="roundRect">
              <a:avLst>
                <a:gd fmla="val 16667" name="adj"/>
              </a:avLst>
            </a:prstGeom>
            <a:solidFill>
              <a:srgbClr val="B80B0F"/>
            </a:solidFill>
            <a:ln cap="flat" cmpd="sng" w="1905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8" name="Google Shape;188;p12"/>
            <p:cNvSpPr txBox="1"/>
            <p:nvPr/>
          </p:nvSpPr>
          <p:spPr>
            <a:xfrm>
              <a:off x="36296" y="2597606"/>
              <a:ext cx="10214408" cy="67094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18100" lIns="118100" spcFirstLastPara="1" rIns="118100" wrap="square" tIns="1181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id-ID" sz="3100" u="none" cap="none" strike="noStrike">
                  <a:solidFill>
                    <a:schemeClr val="lt1"/>
                  </a:solidFill>
                  <a:latin typeface="Impact"/>
                  <a:ea typeface="Impact"/>
                  <a:cs typeface="Impact"/>
                  <a:sym typeface="Impact"/>
                </a:rPr>
                <a:t>Diumumkan lewat media: mulai berlaku 10 hari kerja</a:t>
              </a:r>
              <a:endParaRPr b="0" i="0" sz="3100" u="none" cap="none" strike="noStrike">
                <a:solidFill>
                  <a:schemeClr val="lt1"/>
                </a:solidFill>
                <a:latin typeface="Impact"/>
                <a:ea typeface="Impact"/>
                <a:cs typeface="Impact"/>
                <a:sym typeface="Impact"/>
              </a:endParaRPr>
            </a:p>
          </p:txBody>
        </p:sp>
        <p:sp>
          <p:nvSpPr>
            <p:cNvPr id="189" name="Google Shape;189;p12"/>
            <p:cNvSpPr/>
            <p:nvPr/>
          </p:nvSpPr>
          <p:spPr>
            <a:xfrm>
              <a:off x="0" y="3394125"/>
              <a:ext cx="10287000" cy="743535"/>
            </a:xfrm>
            <a:prstGeom prst="roundRect">
              <a:avLst>
                <a:gd fmla="val 16667" name="adj"/>
              </a:avLst>
            </a:prstGeom>
            <a:solidFill>
              <a:srgbClr val="B80B0F"/>
            </a:solidFill>
            <a:ln cap="flat" cmpd="sng" w="1905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0" name="Google Shape;190;p12"/>
            <p:cNvSpPr txBox="1"/>
            <p:nvPr/>
          </p:nvSpPr>
          <p:spPr>
            <a:xfrm>
              <a:off x="36296" y="3430421"/>
              <a:ext cx="10214408" cy="67094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18100" lIns="118100" spcFirstLastPara="1" rIns="118100" wrap="square" tIns="1181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id-ID" sz="3100" u="none" cap="none" strike="noStrike">
                  <a:solidFill>
                    <a:schemeClr val="lt1"/>
                  </a:solidFill>
                  <a:latin typeface="Impact"/>
                  <a:ea typeface="Impact"/>
                  <a:cs typeface="Impact"/>
                  <a:sym typeface="Impact"/>
                </a:rPr>
                <a:t>Bukti pengiriman</a:t>
              </a:r>
              <a:endParaRPr b="0" i="0" sz="3100" u="none" cap="none" strike="noStrike">
                <a:solidFill>
                  <a:schemeClr val="lt1"/>
                </a:solidFill>
                <a:latin typeface="Impact"/>
                <a:ea typeface="Impact"/>
                <a:cs typeface="Impact"/>
                <a:sym typeface="Impact"/>
              </a:endParaRPr>
            </a:p>
          </p:txBody>
        </p:sp>
      </p:grpSp>
    </p:spTree>
  </p:cSld>
  <p:clrMapOvr>
    <a:masterClrMapping/>
  </p:clrMapOvr>
  <mc:AlternateContent>
    <mc:Choice Requires="p14">
      <p:transition spd="slow" p14:dur="1600">
        <p14:prism dir="l"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4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p13"/>
          <p:cNvSpPr txBox="1"/>
          <p:nvPr>
            <p:ph type="title"/>
          </p:nvPr>
        </p:nvSpPr>
        <p:spPr>
          <a:xfrm>
            <a:off x="683625" y="0"/>
            <a:ext cx="10396882" cy="115196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Font typeface="Impact"/>
              <a:buNone/>
            </a:pPr>
            <a:r>
              <a:rPr lang="id-ID"/>
              <a:t>PERUBAHAN KEPUTUSAN (63)</a:t>
            </a:r>
            <a:endParaRPr/>
          </a:p>
        </p:txBody>
      </p:sp>
      <p:grpSp>
        <p:nvGrpSpPr>
          <p:cNvPr id="196" name="Google Shape;196;p13"/>
          <p:cNvGrpSpPr/>
          <p:nvPr/>
        </p:nvGrpSpPr>
        <p:grpSpPr>
          <a:xfrm>
            <a:off x="685800" y="1064987"/>
            <a:ext cx="10394707" cy="4259025"/>
            <a:chOff x="0" y="50573"/>
            <a:chExt cx="10394707" cy="4259025"/>
          </a:xfrm>
        </p:grpSpPr>
        <p:sp>
          <p:nvSpPr>
            <p:cNvPr id="197" name="Google Shape;197;p13"/>
            <p:cNvSpPr/>
            <p:nvPr/>
          </p:nvSpPr>
          <p:spPr>
            <a:xfrm>
              <a:off x="0" y="50573"/>
              <a:ext cx="10394707" cy="551655"/>
            </a:xfrm>
            <a:prstGeom prst="roundRect">
              <a:avLst>
                <a:gd fmla="val 16667" name="adj"/>
              </a:avLst>
            </a:prstGeom>
            <a:solidFill>
              <a:srgbClr val="B80B0F"/>
            </a:solidFill>
            <a:ln cap="flat" cmpd="sng" w="1905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8" name="Google Shape;198;p13"/>
            <p:cNvSpPr txBox="1"/>
            <p:nvPr/>
          </p:nvSpPr>
          <p:spPr>
            <a:xfrm>
              <a:off x="26930" y="77503"/>
              <a:ext cx="10340847" cy="49779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87625" lIns="87625" spcFirstLastPara="1" rIns="87625" wrap="square" tIns="87625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id-ID" sz="2300" u="none" cap="none" strike="noStrike">
                  <a:solidFill>
                    <a:schemeClr val="lt1"/>
                  </a:solidFill>
                  <a:latin typeface="Impact"/>
                  <a:ea typeface="Impact"/>
                  <a:cs typeface="Impact"/>
                  <a:sym typeface="Impact"/>
                </a:rPr>
                <a:t>kesalahan konsideran; </a:t>
              </a:r>
              <a:endParaRPr b="0" i="0" sz="2300" u="none" cap="none" strike="noStrike">
                <a:solidFill>
                  <a:schemeClr val="lt1"/>
                </a:solidFill>
                <a:latin typeface="Impact"/>
                <a:ea typeface="Impact"/>
                <a:cs typeface="Impact"/>
                <a:sym typeface="Impact"/>
              </a:endParaRPr>
            </a:p>
          </p:txBody>
        </p:sp>
        <p:sp>
          <p:nvSpPr>
            <p:cNvPr id="199" name="Google Shape;199;p13"/>
            <p:cNvSpPr/>
            <p:nvPr/>
          </p:nvSpPr>
          <p:spPr>
            <a:xfrm>
              <a:off x="0" y="668468"/>
              <a:ext cx="10394707" cy="551655"/>
            </a:xfrm>
            <a:prstGeom prst="roundRect">
              <a:avLst>
                <a:gd fmla="val 16667" name="adj"/>
              </a:avLst>
            </a:prstGeom>
            <a:solidFill>
              <a:srgbClr val="B80B0F"/>
            </a:solidFill>
            <a:ln cap="flat" cmpd="sng" w="1905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0" name="Google Shape;200;p13"/>
            <p:cNvSpPr txBox="1"/>
            <p:nvPr/>
          </p:nvSpPr>
          <p:spPr>
            <a:xfrm>
              <a:off x="26930" y="695398"/>
              <a:ext cx="10340847" cy="49779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87625" lIns="87625" spcFirstLastPara="1" rIns="87625" wrap="square" tIns="87625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id-ID" sz="2300" u="none" cap="none" strike="noStrike">
                  <a:solidFill>
                    <a:schemeClr val="lt1"/>
                  </a:solidFill>
                  <a:latin typeface="Impact"/>
                  <a:ea typeface="Impact"/>
                  <a:cs typeface="Impact"/>
                  <a:sym typeface="Impact"/>
                </a:rPr>
                <a:t>kesalahan redaksional;</a:t>
              </a:r>
              <a:endParaRPr b="0" i="0" sz="2300" u="none" cap="none" strike="noStrike">
                <a:solidFill>
                  <a:schemeClr val="lt1"/>
                </a:solidFill>
                <a:latin typeface="Impact"/>
                <a:ea typeface="Impact"/>
                <a:cs typeface="Impact"/>
                <a:sym typeface="Impact"/>
              </a:endParaRPr>
            </a:p>
          </p:txBody>
        </p:sp>
        <p:sp>
          <p:nvSpPr>
            <p:cNvPr id="201" name="Google Shape;201;p13"/>
            <p:cNvSpPr/>
            <p:nvPr/>
          </p:nvSpPr>
          <p:spPr>
            <a:xfrm>
              <a:off x="0" y="1286363"/>
              <a:ext cx="10394707" cy="551655"/>
            </a:xfrm>
            <a:prstGeom prst="roundRect">
              <a:avLst>
                <a:gd fmla="val 16667" name="adj"/>
              </a:avLst>
            </a:prstGeom>
            <a:solidFill>
              <a:srgbClr val="B80B0F"/>
            </a:solidFill>
            <a:ln cap="flat" cmpd="sng" w="1905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2" name="Google Shape;202;p13"/>
            <p:cNvSpPr txBox="1"/>
            <p:nvPr/>
          </p:nvSpPr>
          <p:spPr>
            <a:xfrm>
              <a:off x="26930" y="1313293"/>
              <a:ext cx="10340847" cy="49779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87625" lIns="87625" spcFirstLastPara="1" rIns="87625" wrap="square" tIns="87625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id-ID" sz="2300" u="none" cap="none" strike="noStrike">
                  <a:solidFill>
                    <a:schemeClr val="lt1"/>
                  </a:solidFill>
                  <a:latin typeface="Impact"/>
                  <a:ea typeface="Impact"/>
                  <a:cs typeface="Impact"/>
                  <a:sym typeface="Impact"/>
                </a:rPr>
                <a:t>Perubahan dasar pembuatan Keputusan;</a:t>
              </a:r>
              <a:endParaRPr b="0" i="0" sz="2300" u="none" cap="none" strike="noStrike">
                <a:solidFill>
                  <a:schemeClr val="lt1"/>
                </a:solidFill>
                <a:latin typeface="Impact"/>
                <a:ea typeface="Impact"/>
                <a:cs typeface="Impact"/>
                <a:sym typeface="Impact"/>
              </a:endParaRPr>
            </a:p>
          </p:txBody>
        </p:sp>
        <p:sp>
          <p:nvSpPr>
            <p:cNvPr id="203" name="Google Shape;203;p13"/>
            <p:cNvSpPr/>
            <p:nvPr/>
          </p:nvSpPr>
          <p:spPr>
            <a:xfrm>
              <a:off x="0" y="1904258"/>
              <a:ext cx="10394707" cy="551655"/>
            </a:xfrm>
            <a:prstGeom prst="roundRect">
              <a:avLst>
                <a:gd fmla="val 16667" name="adj"/>
              </a:avLst>
            </a:prstGeom>
            <a:solidFill>
              <a:srgbClr val="B80B0F"/>
            </a:solidFill>
            <a:ln cap="flat" cmpd="sng" w="1905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4" name="Google Shape;204;p13"/>
            <p:cNvSpPr txBox="1"/>
            <p:nvPr/>
          </p:nvSpPr>
          <p:spPr>
            <a:xfrm>
              <a:off x="26930" y="1931188"/>
              <a:ext cx="10340847" cy="49779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87625" lIns="87625" spcFirstLastPara="1" rIns="87625" wrap="square" tIns="87625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id-ID" sz="2300" u="none" cap="none" strike="noStrike">
                  <a:solidFill>
                    <a:schemeClr val="lt1"/>
                  </a:solidFill>
                  <a:latin typeface="Impact"/>
                  <a:ea typeface="Impact"/>
                  <a:cs typeface="Impact"/>
                  <a:sym typeface="Impact"/>
                </a:rPr>
                <a:t>Fakta baru</a:t>
              </a:r>
              <a:endParaRPr b="0" i="0" sz="2300" u="none" cap="none" strike="noStrike">
                <a:solidFill>
                  <a:schemeClr val="lt1"/>
                </a:solidFill>
                <a:latin typeface="Impact"/>
                <a:ea typeface="Impact"/>
                <a:cs typeface="Impact"/>
                <a:sym typeface="Impact"/>
              </a:endParaRPr>
            </a:p>
          </p:txBody>
        </p:sp>
        <p:sp>
          <p:nvSpPr>
            <p:cNvPr id="205" name="Google Shape;205;p13"/>
            <p:cNvSpPr/>
            <p:nvPr/>
          </p:nvSpPr>
          <p:spPr>
            <a:xfrm>
              <a:off x="0" y="2522153"/>
              <a:ext cx="10394707" cy="551655"/>
            </a:xfrm>
            <a:prstGeom prst="roundRect">
              <a:avLst>
                <a:gd fmla="val 16667" name="adj"/>
              </a:avLst>
            </a:prstGeom>
            <a:solidFill>
              <a:srgbClr val="B80B0F"/>
            </a:solidFill>
            <a:ln cap="flat" cmpd="sng" w="1905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6" name="Google Shape;206;p13"/>
            <p:cNvSpPr txBox="1"/>
            <p:nvPr/>
          </p:nvSpPr>
          <p:spPr>
            <a:xfrm>
              <a:off x="26930" y="2549083"/>
              <a:ext cx="10340847" cy="49779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87625" lIns="87625" spcFirstLastPara="1" rIns="87625" wrap="square" tIns="87625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id-ID" sz="2300" u="none" cap="none" strike="noStrike">
                  <a:solidFill>
                    <a:schemeClr val="lt1"/>
                  </a:solidFill>
                  <a:latin typeface="Impact"/>
                  <a:ea typeface="Impact"/>
                  <a:cs typeface="Impact"/>
                  <a:sym typeface="Impact"/>
                </a:rPr>
                <a:t>Berlaku sejak ditetapkan;</a:t>
              </a:r>
              <a:endParaRPr b="0" i="0" sz="2300" u="none" cap="none" strike="noStrike">
                <a:solidFill>
                  <a:schemeClr val="lt1"/>
                </a:solidFill>
                <a:latin typeface="Impact"/>
                <a:ea typeface="Impact"/>
                <a:cs typeface="Impact"/>
                <a:sym typeface="Impact"/>
              </a:endParaRPr>
            </a:p>
          </p:txBody>
        </p:sp>
        <p:sp>
          <p:nvSpPr>
            <p:cNvPr id="207" name="Google Shape;207;p13"/>
            <p:cNvSpPr/>
            <p:nvPr/>
          </p:nvSpPr>
          <p:spPr>
            <a:xfrm>
              <a:off x="0" y="3140048"/>
              <a:ext cx="10394707" cy="551655"/>
            </a:xfrm>
            <a:prstGeom prst="roundRect">
              <a:avLst>
                <a:gd fmla="val 16667" name="adj"/>
              </a:avLst>
            </a:prstGeom>
            <a:solidFill>
              <a:srgbClr val="B80B0F"/>
            </a:solidFill>
            <a:ln cap="flat" cmpd="sng" w="1905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8" name="Google Shape;208;p13"/>
            <p:cNvSpPr txBox="1"/>
            <p:nvPr/>
          </p:nvSpPr>
          <p:spPr>
            <a:xfrm>
              <a:off x="26930" y="3166978"/>
              <a:ext cx="10340847" cy="49779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87625" lIns="87625" spcFirstLastPara="1" rIns="87625" wrap="square" tIns="87625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id-ID" sz="2300" u="none" cap="none" strike="noStrike">
                  <a:solidFill>
                    <a:schemeClr val="lt1"/>
                  </a:solidFill>
                  <a:latin typeface="Impact"/>
                  <a:ea typeface="Impact"/>
                  <a:cs typeface="Impact"/>
                  <a:sym typeface="Impact"/>
                </a:rPr>
                <a:t>paling lama 5 (lima) hari kerja;</a:t>
              </a:r>
              <a:endParaRPr b="0" i="0" sz="2300" u="none" cap="none" strike="noStrike">
                <a:solidFill>
                  <a:schemeClr val="lt1"/>
                </a:solidFill>
                <a:latin typeface="Impact"/>
                <a:ea typeface="Impact"/>
                <a:cs typeface="Impact"/>
                <a:sym typeface="Impact"/>
              </a:endParaRPr>
            </a:p>
          </p:txBody>
        </p:sp>
        <p:sp>
          <p:nvSpPr>
            <p:cNvPr id="209" name="Google Shape;209;p13"/>
            <p:cNvSpPr/>
            <p:nvPr/>
          </p:nvSpPr>
          <p:spPr>
            <a:xfrm>
              <a:off x="0" y="3757943"/>
              <a:ext cx="10394707" cy="551655"/>
            </a:xfrm>
            <a:prstGeom prst="roundRect">
              <a:avLst>
                <a:gd fmla="val 16667" name="adj"/>
              </a:avLst>
            </a:prstGeom>
            <a:solidFill>
              <a:srgbClr val="B80B0F"/>
            </a:solidFill>
            <a:ln cap="flat" cmpd="sng" w="1905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0" name="Google Shape;210;p13"/>
            <p:cNvSpPr txBox="1"/>
            <p:nvPr/>
          </p:nvSpPr>
          <p:spPr>
            <a:xfrm>
              <a:off x="26930" y="3784873"/>
              <a:ext cx="10340847" cy="49779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87625" lIns="87625" spcFirstLastPara="1" rIns="87625" wrap="square" tIns="87625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id-ID" sz="2300" u="none" cap="none" strike="noStrike">
                  <a:solidFill>
                    <a:schemeClr val="lt1"/>
                  </a:solidFill>
                  <a:latin typeface="Impact"/>
                  <a:ea typeface="Impact"/>
                  <a:cs typeface="Impact"/>
                  <a:sym typeface="Impact"/>
                </a:rPr>
                <a:t>perubahan tidak boleh merugikan Warga Masyarakat</a:t>
              </a:r>
              <a:endParaRPr b="0" i="0" sz="2300" u="none" cap="none" strike="noStrike">
                <a:solidFill>
                  <a:schemeClr val="lt1"/>
                </a:solidFill>
                <a:latin typeface="Impact"/>
                <a:ea typeface="Impact"/>
                <a:cs typeface="Impact"/>
                <a:sym typeface="Impact"/>
              </a:endParaRPr>
            </a:p>
          </p:txBody>
        </p:sp>
      </p:grpSp>
    </p:spTree>
  </p:cSld>
  <p:clrMapOvr>
    <a:masterClrMapping/>
  </p:clrMapOvr>
  <mc:AlternateContent>
    <mc:Choice Requires="p14">
      <p:transition spd="slow" p14:dur="1600">
        <p14:prism dir="l"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4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Google Shape;215;p14"/>
          <p:cNvSpPr txBox="1"/>
          <p:nvPr>
            <p:ph type="title"/>
          </p:nvPr>
        </p:nvSpPr>
        <p:spPr>
          <a:xfrm>
            <a:off x="683625" y="0"/>
            <a:ext cx="10396882" cy="115196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Font typeface="Impact"/>
              <a:buNone/>
            </a:pPr>
            <a:r>
              <a:rPr lang="id-ID"/>
              <a:t>PENCABUTAN KEPUTUSAN (64)</a:t>
            </a:r>
            <a:endParaRPr/>
          </a:p>
        </p:txBody>
      </p:sp>
      <p:grpSp>
        <p:nvGrpSpPr>
          <p:cNvPr id="216" name="Google Shape;216;p14"/>
          <p:cNvGrpSpPr/>
          <p:nvPr/>
        </p:nvGrpSpPr>
        <p:grpSpPr>
          <a:xfrm>
            <a:off x="685800" y="943267"/>
            <a:ext cx="10887075" cy="4571414"/>
            <a:chOff x="0" y="28867"/>
            <a:chExt cx="10887075" cy="4571414"/>
          </a:xfrm>
        </p:grpSpPr>
        <p:sp>
          <p:nvSpPr>
            <p:cNvPr id="217" name="Google Shape;217;p14"/>
            <p:cNvSpPr/>
            <p:nvPr/>
          </p:nvSpPr>
          <p:spPr>
            <a:xfrm>
              <a:off x="0" y="28867"/>
              <a:ext cx="10887075" cy="695565"/>
            </a:xfrm>
            <a:prstGeom prst="roundRect">
              <a:avLst>
                <a:gd fmla="val 16667" name="adj"/>
              </a:avLst>
            </a:prstGeom>
            <a:solidFill>
              <a:srgbClr val="B80B0F"/>
            </a:solidFill>
            <a:ln cap="flat" cmpd="sng" w="1905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8" name="Google Shape;218;p14"/>
            <p:cNvSpPr txBox="1"/>
            <p:nvPr/>
          </p:nvSpPr>
          <p:spPr>
            <a:xfrm>
              <a:off x="33955" y="62822"/>
              <a:ext cx="10819165" cy="62765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10475" lIns="110475" spcFirstLastPara="1" rIns="110475" wrap="square" tIns="110475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id-ID" sz="2900" u="none" cap="none" strike="noStrike">
                  <a:solidFill>
                    <a:schemeClr val="lt1"/>
                  </a:solidFill>
                  <a:latin typeface="Impact"/>
                  <a:ea typeface="Impact"/>
                  <a:cs typeface="Impact"/>
                  <a:sym typeface="Impact"/>
                </a:rPr>
                <a:t>Terdapat cacat:</a:t>
              </a:r>
              <a:endParaRPr b="0" i="0" sz="2900" u="none" cap="none" strike="noStrike">
                <a:solidFill>
                  <a:schemeClr val="lt1"/>
                </a:solidFill>
                <a:latin typeface="Impact"/>
                <a:ea typeface="Impact"/>
                <a:cs typeface="Impact"/>
                <a:sym typeface="Impact"/>
              </a:endParaRPr>
            </a:p>
          </p:txBody>
        </p:sp>
        <p:sp>
          <p:nvSpPr>
            <p:cNvPr id="219" name="Google Shape;219;p14"/>
            <p:cNvSpPr/>
            <p:nvPr/>
          </p:nvSpPr>
          <p:spPr>
            <a:xfrm>
              <a:off x="0" y="724432"/>
              <a:ext cx="10887075" cy="120059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0" name="Google Shape;220;p14"/>
            <p:cNvSpPr txBox="1"/>
            <p:nvPr/>
          </p:nvSpPr>
          <p:spPr>
            <a:xfrm>
              <a:off x="0" y="724432"/>
              <a:ext cx="10887075" cy="120059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36825" lIns="345650" spcFirstLastPara="1" rIns="206225" wrap="square" tIns="36825">
              <a:noAutofit/>
            </a:bodyPr>
            <a:lstStyle/>
            <a:p>
              <a:pPr indent="-228600" lvl="1" marL="22860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300"/>
                <a:buFont typeface="Impact"/>
                <a:buChar char="•"/>
              </a:pPr>
              <a:r>
                <a:rPr b="0" i="0" lang="id-ID" sz="2300" u="none" cap="none" strike="noStrike">
                  <a:solidFill>
                    <a:schemeClr val="dk1"/>
                  </a:solidFill>
                  <a:latin typeface="Impact"/>
                  <a:ea typeface="Impact"/>
                  <a:cs typeface="Impact"/>
                  <a:sym typeface="Impact"/>
                </a:rPr>
                <a:t>wewenang; </a:t>
              </a:r>
              <a:endParaRPr b="0" i="0" sz="2300" u="none" cap="none" strike="noStrik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endParaRPr>
            </a:p>
            <a:p>
              <a:pPr indent="-228600" lvl="1" marL="228600" marR="0" rtl="0" algn="l">
                <a:lnSpc>
                  <a:spcPct val="90000"/>
                </a:lnSpc>
                <a:spcBef>
                  <a:spcPts val="460"/>
                </a:spcBef>
                <a:spcAft>
                  <a:spcPts val="0"/>
                </a:spcAft>
                <a:buClr>
                  <a:schemeClr val="dk1"/>
                </a:buClr>
                <a:buSzPts val="2300"/>
                <a:buFont typeface="Impact"/>
                <a:buChar char="•"/>
              </a:pPr>
              <a:r>
                <a:rPr b="0" i="0" lang="id-ID" sz="2300" u="none" cap="none" strike="noStrike">
                  <a:solidFill>
                    <a:schemeClr val="dk1"/>
                  </a:solidFill>
                  <a:latin typeface="Impact"/>
                  <a:ea typeface="Impact"/>
                  <a:cs typeface="Impact"/>
                  <a:sym typeface="Impact"/>
                </a:rPr>
                <a:t>prosedur; dan/atau </a:t>
              </a:r>
              <a:endParaRPr b="0" i="0" sz="2300" u="none" cap="none" strike="noStrik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endParaRPr>
            </a:p>
            <a:p>
              <a:pPr indent="-228600" lvl="1" marL="228600" marR="0" rtl="0" algn="l">
                <a:lnSpc>
                  <a:spcPct val="90000"/>
                </a:lnSpc>
                <a:spcBef>
                  <a:spcPts val="460"/>
                </a:spcBef>
                <a:spcAft>
                  <a:spcPts val="0"/>
                </a:spcAft>
                <a:buClr>
                  <a:schemeClr val="dk1"/>
                </a:buClr>
                <a:buSzPts val="2300"/>
                <a:buFont typeface="Impact"/>
                <a:buChar char="•"/>
              </a:pPr>
              <a:r>
                <a:rPr b="0" i="0" lang="id-ID" sz="2300" u="none" cap="none" strike="noStrike">
                  <a:solidFill>
                    <a:schemeClr val="dk1"/>
                  </a:solidFill>
                  <a:latin typeface="Impact"/>
                  <a:ea typeface="Impact"/>
                  <a:cs typeface="Impact"/>
                  <a:sym typeface="Impact"/>
                </a:rPr>
                <a:t>substansi.</a:t>
              </a:r>
              <a:endParaRPr b="0" i="0" sz="2300" u="none" cap="none" strike="noStrik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endParaRPr>
            </a:p>
          </p:txBody>
        </p:sp>
        <p:sp>
          <p:nvSpPr>
            <p:cNvPr id="221" name="Google Shape;221;p14"/>
            <p:cNvSpPr/>
            <p:nvPr/>
          </p:nvSpPr>
          <p:spPr>
            <a:xfrm>
              <a:off x="0" y="1925032"/>
              <a:ext cx="10887075" cy="695565"/>
            </a:xfrm>
            <a:prstGeom prst="roundRect">
              <a:avLst>
                <a:gd fmla="val 16667" name="adj"/>
              </a:avLst>
            </a:prstGeom>
            <a:solidFill>
              <a:srgbClr val="B80B0F"/>
            </a:solidFill>
            <a:ln cap="flat" cmpd="sng" w="1905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2" name="Google Shape;222;p14"/>
            <p:cNvSpPr txBox="1"/>
            <p:nvPr/>
          </p:nvSpPr>
          <p:spPr>
            <a:xfrm>
              <a:off x="33955" y="1958987"/>
              <a:ext cx="10819165" cy="62765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10475" lIns="110475" spcFirstLastPara="1" rIns="110475" wrap="square" tIns="110475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id-ID" sz="2900" u="none" cap="none" strike="noStrike">
                  <a:solidFill>
                    <a:schemeClr val="lt1"/>
                  </a:solidFill>
                  <a:latin typeface="Impact"/>
                  <a:ea typeface="Impact"/>
                  <a:cs typeface="Impact"/>
                  <a:sym typeface="Impact"/>
                </a:rPr>
                <a:t>Diterbitkan keputusan baru</a:t>
              </a:r>
              <a:endParaRPr b="0" i="0" sz="2900" u="none" cap="none" strike="noStrike">
                <a:solidFill>
                  <a:schemeClr val="lt1"/>
                </a:solidFill>
                <a:latin typeface="Impact"/>
                <a:ea typeface="Impact"/>
                <a:cs typeface="Impact"/>
                <a:sym typeface="Impact"/>
              </a:endParaRPr>
            </a:p>
          </p:txBody>
        </p:sp>
        <p:sp>
          <p:nvSpPr>
            <p:cNvPr id="223" name="Google Shape;223;p14"/>
            <p:cNvSpPr/>
            <p:nvPr/>
          </p:nvSpPr>
          <p:spPr>
            <a:xfrm>
              <a:off x="0" y="2704117"/>
              <a:ext cx="10887075" cy="695565"/>
            </a:xfrm>
            <a:prstGeom prst="roundRect">
              <a:avLst>
                <a:gd fmla="val 16667" name="adj"/>
              </a:avLst>
            </a:prstGeom>
            <a:solidFill>
              <a:srgbClr val="B80B0F"/>
            </a:solidFill>
            <a:ln cap="flat" cmpd="sng" w="1905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4" name="Google Shape;224;p14"/>
            <p:cNvSpPr txBox="1"/>
            <p:nvPr/>
          </p:nvSpPr>
          <p:spPr>
            <a:xfrm>
              <a:off x="33955" y="2738072"/>
              <a:ext cx="10819165" cy="62765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10475" lIns="110475" spcFirstLastPara="1" rIns="110475" wrap="square" tIns="110475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id-ID" sz="2900" u="none" cap="none" strike="noStrike">
                  <a:solidFill>
                    <a:schemeClr val="lt1"/>
                  </a:solidFill>
                  <a:latin typeface="Impact"/>
                  <a:ea typeface="Impact"/>
                  <a:cs typeface="Impact"/>
                  <a:sym typeface="Impact"/>
                </a:rPr>
                <a:t>Dilakukan oleh:</a:t>
              </a:r>
              <a:endParaRPr b="0" i="0" sz="2900" u="none" cap="none" strike="noStrike">
                <a:solidFill>
                  <a:schemeClr val="lt1"/>
                </a:solidFill>
                <a:latin typeface="Impact"/>
                <a:ea typeface="Impact"/>
                <a:cs typeface="Impact"/>
                <a:sym typeface="Impact"/>
              </a:endParaRPr>
            </a:p>
          </p:txBody>
        </p:sp>
        <p:sp>
          <p:nvSpPr>
            <p:cNvPr id="225" name="Google Shape;225;p14"/>
            <p:cNvSpPr/>
            <p:nvPr/>
          </p:nvSpPr>
          <p:spPr>
            <a:xfrm>
              <a:off x="0" y="3399682"/>
              <a:ext cx="10887075" cy="120059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6" name="Google Shape;226;p14"/>
            <p:cNvSpPr txBox="1"/>
            <p:nvPr/>
          </p:nvSpPr>
          <p:spPr>
            <a:xfrm>
              <a:off x="0" y="3399682"/>
              <a:ext cx="10887075" cy="120059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36825" lIns="345650" spcFirstLastPara="1" rIns="206225" wrap="square" tIns="36825">
              <a:noAutofit/>
            </a:bodyPr>
            <a:lstStyle/>
            <a:p>
              <a:pPr indent="-228600" lvl="1" marL="22860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300"/>
                <a:buFont typeface="Impact"/>
                <a:buChar char="•"/>
              </a:pPr>
              <a:r>
                <a:rPr b="0" i="0" lang="id-ID" sz="2300" u="none" cap="none" strike="noStrike">
                  <a:solidFill>
                    <a:schemeClr val="dk1"/>
                  </a:solidFill>
                  <a:latin typeface="Impact"/>
                  <a:ea typeface="Impact"/>
                  <a:cs typeface="Impact"/>
                  <a:sym typeface="Impact"/>
                </a:rPr>
                <a:t>Pejabat yang mengeluarkan</a:t>
              </a:r>
              <a:endParaRPr b="0" i="0" sz="2300" u="none" cap="none" strike="noStrik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endParaRPr>
            </a:p>
            <a:p>
              <a:pPr indent="-228600" lvl="1" marL="228600" marR="0" rtl="0" algn="l">
                <a:lnSpc>
                  <a:spcPct val="90000"/>
                </a:lnSpc>
                <a:spcBef>
                  <a:spcPts val="460"/>
                </a:spcBef>
                <a:spcAft>
                  <a:spcPts val="0"/>
                </a:spcAft>
                <a:buClr>
                  <a:schemeClr val="dk1"/>
                </a:buClr>
                <a:buSzPts val="2300"/>
                <a:buFont typeface="Impact"/>
                <a:buChar char="•"/>
              </a:pPr>
              <a:r>
                <a:rPr b="0" i="0" lang="id-ID" sz="2300" u="none" cap="none" strike="noStrike">
                  <a:solidFill>
                    <a:schemeClr val="dk1"/>
                  </a:solidFill>
                  <a:latin typeface="Impact"/>
                  <a:ea typeface="Impact"/>
                  <a:cs typeface="Impact"/>
                  <a:sym typeface="Impact"/>
                </a:rPr>
                <a:t>Atasan pejabat</a:t>
              </a:r>
              <a:endParaRPr b="0" i="0" sz="2300" u="none" cap="none" strike="noStrik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endParaRPr>
            </a:p>
            <a:p>
              <a:pPr indent="-228600" lvl="1" marL="228600" marR="0" rtl="0" algn="l">
                <a:lnSpc>
                  <a:spcPct val="90000"/>
                </a:lnSpc>
                <a:spcBef>
                  <a:spcPts val="460"/>
                </a:spcBef>
                <a:spcAft>
                  <a:spcPts val="0"/>
                </a:spcAft>
                <a:buClr>
                  <a:schemeClr val="dk1"/>
                </a:buClr>
                <a:buSzPts val="2300"/>
                <a:buFont typeface="Impact"/>
                <a:buChar char="•"/>
              </a:pPr>
              <a:r>
                <a:rPr b="0" i="0" lang="id-ID" sz="2300" u="none" cap="none" strike="noStrike">
                  <a:solidFill>
                    <a:schemeClr val="dk1"/>
                  </a:solidFill>
                  <a:latin typeface="Impact"/>
                  <a:ea typeface="Impact"/>
                  <a:cs typeface="Impact"/>
                  <a:sym typeface="Impact"/>
                </a:rPr>
                <a:t>Perintah pengadilan</a:t>
              </a:r>
              <a:endParaRPr b="0" i="0" sz="2300" u="none" cap="none" strike="noStrik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endParaRPr>
            </a:p>
          </p:txBody>
        </p:sp>
      </p:grpSp>
    </p:spTree>
  </p:cSld>
  <p:clrMapOvr>
    <a:masterClrMapping/>
  </p:clrMapOvr>
  <mc:AlternateContent>
    <mc:Choice Requires="p14">
      <p:transition spd="slow" p14:dur="1600">
        <p14:prism dir="l"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0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Google Shape;231;p15"/>
          <p:cNvSpPr txBox="1"/>
          <p:nvPr>
            <p:ph type="title"/>
          </p:nvPr>
        </p:nvSpPr>
        <p:spPr>
          <a:xfrm>
            <a:off x="685800" y="0"/>
            <a:ext cx="10396882" cy="115196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Font typeface="Impact"/>
              <a:buNone/>
            </a:pPr>
            <a:r>
              <a:rPr lang="id-ID"/>
              <a:t>KEPUTUSAN PENCABUTAN</a:t>
            </a:r>
            <a:endParaRPr/>
          </a:p>
        </p:txBody>
      </p:sp>
      <p:grpSp>
        <p:nvGrpSpPr>
          <p:cNvPr id="232" name="Google Shape;232;p15"/>
          <p:cNvGrpSpPr/>
          <p:nvPr/>
        </p:nvGrpSpPr>
        <p:grpSpPr>
          <a:xfrm>
            <a:off x="685800" y="999230"/>
            <a:ext cx="10394707" cy="4347674"/>
            <a:chOff x="0" y="27680"/>
            <a:chExt cx="10394707" cy="4347674"/>
          </a:xfrm>
        </p:grpSpPr>
        <p:sp>
          <p:nvSpPr>
            <p:cNvPr id="233" name="Google Shape;233;p15"/>
            <p:cNvSpPr/>
            <p:nvPr/>
          </p:nvSpPr>
          <p:spPr>
            <a:xfrm>
              <a:off x="0" y="27680"/>
              <a:ext cx="10394707" cy="1079325"/>
            </a:xfrm>
            <a:prstGeom prst="roundRect">
              <a:avLst>
                <a:gd fmla="val 16667" name="adj"/>
              </a:avLst>
            </a:prstGeom>
            <a:solidFill>
              <a:srgbClr val="B80B0F"/>
            </a:solidFill>
            <a:ln cap="flat" cmpd="sng" w="1905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4" name="Google Shape;234;p15"/>
            <p:cNvSpPr txBox="1"/>
            <p:nvPr/>
          </p:nvSpPr>
          <p:spPr>
            <a:xfrm>
              <a:off x="52688" y="80368"/>
              <a:ext cx="10289331" cy="97394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71450" lIns="171450" spcFirstLastPara="1" rIns="171450" wrap="square" tIns="17145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id-ID" sz="4500" u="none" cap="none" strike="noStrike">
                  <a:solidFill>
                    <a:schemeClr val="lt1"/>
                  </a:solidFill>
                  <a:latin typeface="Impact"/>
                  <a:ea typeface="Impact"/>
                  <a:cs typeface="Impact"/>
                  <a:sym typeface="Impact"/>
                </a:rPr>
                <a:t>oleh pejabat dan atasan</a:t>
              </a:r>
              <a:endParaRPr b="0" i="0" sz="4500" u="none" cap="none" strike="noStrike">
                <a:solidFill>
                  <a:schemeClr val="lt1"/>
                </a:solidFill>
                <a:latin typeface="Impact"/>
                <a:ea typeface="Impact"/>
                <a:cs typeface="Impact"/>
                <a:sym typeface="Impact"/>
              </a:endParaRPr>
            </a:p>
          </p:txBody>
        </p:sp>
        <p:sp>
          <p:nvSpPr>
            <p:cNvPr id="235" name="Google Shape;235;p15"/>
            <p:cNvSpPr/>
            <p:nvPr/>
          </p:nvSpPr>
          <p:spPr>
            <a:xfrm>
              <a:off x="0" y="1107005"/>
              <a:ext cx="10394707" cy="109451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6" name="Google Shape;236;p15"/>
            <p:cNvSpPr txBox="1"/>
            <p:nvPr/>
          </p:nvSpPr>
          <p:spPr>
            <a:xfrm>
              <a:off x="0" y="1107005"/>
              <a:ext cx="10394707" cy="109451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57150" lIns="330025" spcFirstLastPara="1" rIns="320025" wrap="square" tIns="57150">
              <a:noAutofit/>
            </a:bodyPr>
            <a:lstStyle/>
            <a:p>
              <a:pPr indent="-285750" lvl="1" marL="28575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3500"/>
                <a:buFont typeface="Impact"/>
                <a:buChar char="•"/>
              </a:pPr>
              <a:r>
                <a:rPr b="0" i="0" lang="id-ID" sz="3500" u="none" cap="none" strike="noStrike">
                  <a:solidFill>
                    <a:schemeClr val="dk1"/>
                  </a:solidFill>
                  <a:latin typeface="Impact"/>
                  <a:ea typeface="Impact"/>
                  <a:cs typeface="Impact"/>
                  <a:sym typeface="Impact"/>
                </a:rPr>
                <a:t>paling lama 5 (lima) hari kerja sejak ditemukannya dasar pencabutan</a:t>
              </a:r>
              <a:endParaRPr b="0" i="0" sz="3500" u="none" cap="none" strike="noStrik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endParaRPr>
            </a:p>
          </p:txBody>
        </p:sp>
        <p:sp>
          <p:nvSpPr>
            <p:cNvPr id="237" name="Google Shape;237;p15"/>
            <p:cNvSpPr/>
            <p:nvPr/>
          </p:nvSpPr>
          <p:spPr>
            <a:xfrm>
              <a:off x="0" y="2201517"/>
              <a:ext cx="10394707" cy="1079325"/>
            </a:xfrm>
            <a:prstGeom prst="roundRect">
              <a:avLst>
                <a:gd fmla="val 16667" name="adj"/>
              </a:avLst>
            </a:prstGeom>
            <a:solidFill>
              <a:srgbClr val="B80B0F"/>
            </a:solidFill>
            <a:ln cap="flat" cmpd="sng" w="1905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8" name="Google Shape;238;p15"/>
            <p:cNvSpPr txBox="1"/>
            <p:nvPr/>
          </p:nvSpPr>
          <p:spPr>
            <a:xfrm>
              <a:off x="52688" y="2254205"/>
              <a:ext cx="10289331" cy="97394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71450" lIns="171450" spcFirstLastPara="1" rIns="171450" wrap="square" tIns="17145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id-ID" sz="4500" u="none" cap="none" strike="noStrike">
                  <a:solidFill>
                    <a:schemeClr val="lt1"/>
                  </a:solidFill>
                  <a:latin typeface="Impact"/>
                  <a:ea typeface="Impact"/>
                  <a:cs typeface="Impact"/>
                  <a:sym typeface="Impact"/>
                </a:rPr>
                <a:t>Atas perintah pengadilan</a:t>
              </a:r>
              <a:endParaRPr b="0" i="0" sz="4500" u="none" cap="none" strike="noStrike">
                <a:solidFill>
                  <a:schemeClr val="lt1"/>
                </a:solidFill>
                <a:latin typeface="Impact"/>
                <a:ea typeface="Impact"/>
                <a:cs typeface="Impact"/>
                <a:sym typeface="Impact"/>
              </a:endParaRPr>
            </a:p>
          </p:txBody>
        </p:sp>
        <p:sp>
          <p:nvSpPr>
            <p:cNvPr id="239" name="Google Shape;239;p15"/>
            <p:cNvSpPr/>
            <p:nvPr/>
          </p:nvSpPr>
          <p:spPr>
            <a:xfrm>
              <a:off x="0" y="3280842"/>
              <a:ext cx="10394707" cy="109451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0" name="Google Shape;240;p15"/>
            <p:cNvSpPr txBox="1"/>
            <p:nvPr/>
          </p:nvSpPr>
          <p:spPr>
            <a:xfrm>
              <a:off x="0" y="3280842"/>
              <a:ext cx="10394707" cy="109451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57150" lIns="330025" spcFirstLastPara="1" rIns="320025" wrap="square" tIns="57150">
              <a:noAutofit/>
            </a:bodyPr>
            <a:lstStyle/>
            <a:p>
              <a:pPr indent="-285750" lvl="1" marL="28575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3500"/>
                <a:buFont typeface="Impact"/>
                <a:buChar char="•"/>
              </a:pPr>
              <a:r>
                <a:rPr b="0" i="0" lang="id-ID" sz="3500" u="none" cap="none" strike="noStrike">
                  <a:solidFill>
                    <a:schemeClr val="dk1"/>
                  </a:solidFill>
                  <a:latin typeface="Impact"/>
                  <a:ea typeface="Impact"/>
                  <a:cs typeface="Impact"/>
                  <a:sym typeface="Impact"/>
                </a:rPr>
                <a:t>paling lama 21 (dua puluh satu) hari kerja sejak perintah Pengadilan</a:t>
              </a:r>
              <a:endParaRPr b="0" i="0" sz="3500" u="none" cap="none" strike="noStrik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endParaRPr>
            </a:p>
          </p:txBody>
        </p:sp>
      </p:grpSp>
    </p:spTree>
  </p:cSld>
  <p:clrMapOvr>
    <a:masterClrMapping/>
  </p:clrMapOvr>
  <mc:AlternateContent>
    <mc:Choice Requires="p14">
      <p:transition spd="slow" p14:dur="1600">
        <p14:prism dir="l"/>
      </p:transition>
    </mc:Choice>
    <mc:Fallback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4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Google Shape;245;p16"/>
          <p:cNvSpPr txBox="1"/>
          <p:nvPr>
            <p:ph type="title"/>
          </p:nvPr>
        </p:nvSpPr>
        <p:spPr>
          <a:xfrm>
            <a:off x="685800" y="0"/>
            <a:ext cx="10396882" cy="115196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Font typeface="Impact"/>
              <a:buNone/>
            </a:pPr>
            <a:r>
              <a:rPr lang="id-ID"/>
              <a:t>PENUNDAAN KEPUTUSAN (65)</a:t>
            </a:r>
            <a:endParaRPr/>
          </a:p>
        </p:txBody>
      </p:sp>
      <p:grpSp>
        <p:nvGrpSpPr>
          <p:cNvPr id="246" name="Google Shape;246;p16"/>
          <p:cNvGrpSpPr/>
          <p:nvPr/>
        </p:nvGrpSpPr>
        <p:grpSpPr>
          <a:xfrm>
            <a:off x="685800" y="1288686"/>
            <a:ext cx="10396883" cy="4309200"/>
            <a:chOff x="0" y="2812"/>
            <a:chExt cx="10396883" cy="4309200"/>
          </a:xfrm>
        </p:grpSpPr>
        <p:sp>
          <p:nvSpPr>
            <p:cNvPr id="247" name="Google Shape;247;p16"/>
            <p:cNvSpPr/>
            <p:nvPr/>
          </p:nvSpPr>
          <p:spPr>
            <a:xfrm>
              <a:off x="0" y="2812"/>
              <a:ext cx="10396883" cy="1007370"/>
            </a:xfrm>
            <a:prstGeom prst="roundRect">
              <a:avLst>
                <a:gd fmla="val 16667" name="adj"/>
              </a:avLst>
            </a:prstGeom>
            <a:solidFill>
              <a:srgbClr val="B80B0F"/>
            </a:solidFill>
            <a:ln cap="flat" cmpd="sng" w="1905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8" name="Google Shape;248;p16"/>
            <p:cNvSpPr txBox="1"/>
            <p:nvPr/>
          </p:nvSpPr>
          <p:spPr>
            <a:xfrm>
              <a:off x="49176" y="51988"/>
              <a:ext cx="10298531" cy="90901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60000" lIns="160000" spcFirstLastPara="1" rIns="160000" wrap="square" tIns="1600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id-ID" sz="4200" u="none" cap="none" strike="noStrike">
                  <a:solidFill>
                    <a:schemeClr val="lt1"/>
                  </a:solidFill>
                  <a:latin typeface="Impact"/>
                  <a:ea typeface="Impact"/>
                  <a:cs typeface="Impact"/>
                  <a:sym typeface="Impact"/>
                </a:rPr>
                <a:t>tidak dapat ditunda pelaksanaannya</a:t>
              </a:r>
              <a:endParaRPr b="0" i="0" sz="4200" u="none" cap="none" strike="noStrike">
                <a:solidFill>
                  <a:schemeClr val="lt1"/>
                </a:solidFill>
                <a:latin typeface="Impact"/>
                <a:ea typeface="Impact"/>
                <a:cs typeface="Impact"/>
                <a:sym typeface="Impact"/>
              </a:endParaRPr>
            </a:p>
          </p:txBody>
        </p:sp>
        <p:sp>
          <p:nvSpPr>
            <p:cNvPr id="249" name="Google Shape;249;p16"/>
            <p:cNvSpPr/>
            <p:nvPr/>
          </p:nvSpPr>
          <p:spPr>
            <a:xfrm>
              <a:off x="0" y="1131142"/>
              <a:ext cx="10396883" cy="1007370"/>
            </a:xfrm>
            <a:prstGeom prst="roundRect">
              <a:avLst>
                <a:gd fmla="val 16667" name="adj"/>
              </a:avLst>
            </a:prstGeom>
            <a:solidFill>
              <a:srgbClr val="B80B0F"/>
            </a:solidFill>
            <a:ln cap="flat" cmpd="sng" w="1905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0" name="Google Shape;250;p16"/>
            <p:cNvSpPr txBox="1"/>
            <p:nvPr/>
          </p:nvSpPr>
          <p:spPr>
            <a:xfrm>
              <a:off x="49176" y="1180318"/>
              <a:ext cx="10298531" cy="90901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60000" lIns="160000" spcFirstLastPara="1" rIns="160000" wrap="square" tIns="1600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id-ID" sz="4200" u="none" cap="none" strike="noStrike">
                  <a:solidFill>
                    <a:schemeClr val="lt1"/>
                  </a:solidFill>
                  <a:latin typeface="Impact"/>
                  <a:ea typeface="Impact"/>
                  <a:cs typeface="Impact"/>
                  <a:sym typeface="Impact"/>
                </a:rPr>
                <a:t>Kecuali:</a:t>
              </a:r>
              <a:endParaRPr b="0" i="0" sz="4200" u="none" cap="none" strike="noStrike">
                <a:solidFill>
                  <a:schemeClr val="lt1"/>
                </a:solidFill>
                <a:latin typeface="Impact"/>
                <a:ea typeface="Impact"/>
                <a:cs typeface="Impact"/>
                <a:sym typeface="Impact"/>
              </a:endParaRPr>
            </a:p>
          </p:txBody>
        </p:sp>
        <p:sp>
          <p:nvSpPr>
            <p:cNvPr id="251" name="Google Shape;251;p16"/>
            <p:cNvSpPr/>
            <p:nvPr/>
          </p:nvSpPr>
          <p:spPr>
            <a:xfrm>
              <a:off x="0" y="2138512"/>
              <a:ext cx="10396883" cy="2173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2" name="Google Shape;252;p16"/>
            <p:cNvSpPr txBox="1"/>
            <p:nvPr/>
          </p:nvSpPr>
          <p:spPr>
            <a:xfrm>
              <a:off x="0" y="2138512"/>
              <a:ext cx="10396883" cy="2173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53325" lIns="330100" spcFirstLastPara="1" rIns="298700" wrap="square" tIns="53325">
              <a:noAutofit/>
            </a:bodyPr>
            <a:lstStyle/>
            <a:p>
              <a:pPr indent="-285750" lvl="1" marL="28575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3300"/>
                <a:buFont typeface="Impact"/>
                <a:buChar char="•"/>
              </a:pPr>
              <a:r>
                <a:rPr b="0" i="0" lang="id-ID" sz="3300" u="none" cap="none" strike="noStrike">
                  <a:solidFill>
                    <a:schemeClr val="dk1"/>
                  </a:solidFill>
                  <a:latin typeface="Impact"/>
                  <a:ea typeface="Impact"/>
                  <a:cs typeface="Impact"/>
                  <a:sym typeface="Impact"/>
                </a:rPr>
                <a:t>kerugian negara; </a:t>
              </a:r>
              <a:endParaRPr b="0" i="0" sz="3300" u="none" cap="none" strike="noStrik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endParaRPr>
            </a:p>
            <a:p>
              <a:pPr indent="-285750" lvl="1" marL="285750" marR="0" rtl="0" algn="l">
                <a:lnSpc>
                  <a:spcPct val="90000"/>
                </a:lnSpc>
                <a:spcBef>
                  <a:spcPts val="660"/>
                </a:spcBef>
                <a:spcAft>
                  <a:spcPts val="0"/>
                </a:spcAft>
                <a:buClr>
                  <a:schemeClr val="dk1"/>
                </a:buClr>
                <a:buSzPts val="3300"/>
                <a:buFont typeface="Impact"/>
                <a:buChar char="•"/>
              </a:pPr>
              <a:r>
                <a:rPr b="0" i="0" lang="id-ID" sz="3300" u="none" cap="none" strike="noStrike">
                  <a:solidFill>
                    <a:schemeClr val="dk1"/>
                  </a:solidFill>
                  <a:latin typeface="Impact"/>
                  <a:ea typeface="Impact"/>
                  <a:cs typeface="Impact"/>
                  <a:sym typeface="Impact"/>
                </a:rPr>
                <a:t>kerusakan lingkungan hidup; dan/atau </a:t>
              </a:r>
              <a:endParaRPr b="0" i="0" sz="3300" u="none" cap="none" strike="noStrik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endParaRPr>
            </a:p>
            <a:p>
              <a:pPr indent="-285750" lvl="1" marL="285750" marR="0" rtl="0" algn="l">
                <a:lnSpc>
                  <a:spcPct val="90000"/>
                </a:lnSpc>
                <a:spcBef>
                  <a:spcPts val="660"/>
                </a:spcBef>
                <a:spcAft>
                  <a:spcPts val="0"/>
                </a:spcAft>
                <a:buClr>
                  <a:schemeClr val="dk1"/>
                </a:buClr>
                <a:buSzPts val="3300"/>
                <a:buFont typeface="Impact"/>
                <a:buChar char="•"/>
              </a:pPr>
              <a:r>
                <a:rPr b="0" i="0" lang="id-ID" sz="3300" u="none" cap="none" strike="noStrike">
                  <a:solidFill>
                    <a:schemeClr val="dk1"/>
                  </a:solidFill>
                  <a:latin typeface="Impact"/>
                  <a:ea typeface="Impact"/>
                  <a:cs typeface="Impact"/>
                  <a:sym typeface="Impact"/>
                </a:rPr>
                <a:t>konflik sosial.</a:t>
              </a:r>
              <a:br>
                <a:rPr b="0" i="0" lang="id-ID" sz="3300" u="none" cap="none" strike="noStrike">
                  <a:solidFill>
                    <a:schemeClr val="dk1"/>
                  </a:solidFill>
                  <a:latin typeface="Impact"/>
                  <a:ea typeface="Impact"/>
                  <a:cs typeface="Impact"/>
                  <a:sym typeface="Impact"/>
                </a:rPr>
              </a:br>
              <a:endParaRPr b="0" i="0" sz="3300" u="none" cap="none" strike="noStrik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endParaRPr>
            </a:p>
          </p:txBody>
        </p:sp>
      </p:grpSp>
    </p:spTree>
  </p:cSld>
  <p:clrMapOvr>
    <a:masterClrMapping/>
  </p:clrMapOvr>
  <mc:AlternateContent>
    <mc:Choice Requires="p14">
      <p:transition spd="slow" p14:dur="1600">
        <p14:prism dir="l"/>
      </p:transition>
    </mc:Choice>
    <mc:Fallback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6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Google Shape;257;p17"/>
          <p:cNvSpPr txBox="1"/>
          <p:nvPr>
            <p:ph type="title"/>
          </p:nvPr>
        </p:nvSpPr>
        <p:spPr>
          <a:xfrm>
            <a:off x="685801" y="685800"/>
            <a:ext cx="10396882" cy="115196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Font typeface="Impact"/>
              <a:buNone/>
            </a:pPr>
            <a:r>
              <a:rPr lang="id-ID"/>
              <a:t>PEMBATALAN KEPUTUSAN (66)</a:t>
            </a:r>
            <a:endParaRPr/>
          </a:p>
        </p:txBody>
      </p:sp>
      <p:grpSp>
        <p:nvGrpSpPr>
          <p:cNvPr id="258" name="Google Shape;258;p17"/>
          <p:cNvGrpSpPr/>
          <p:nvPr/>
        </p:nvGrpSpPr>
        <p:grpSpPr>
          <a:xfrm>
            <a:off x="685800" y="2505700"/>
            <a:ext cx="10394707" cy="2426580"/>
            <a:chOff x="0" y="442304"/>
            <a:chExt cx="10394707" cy="2426580"/>
          </a:xfrm>
        </p:grpSpPr>
        <p:sp>
          <p:nvSpPr>
            <p:cNvPr id="259" name="Google Shape;259;p17"/>
            <p:cNvSpPr/>
            <p:nvPr/>
          </p:nvSpPr>
          <p:spPr>
            <a:xfrm>
              <a:off x="0" y="442304"/>
              <a:ext cx="10394707" cy="2426580"/>
            </a:xfrm>
            <a:prstGeom prst="roundRect">
              <a:avLst>
                <a:gd fmla="val 16667" name="adj"/>
              </a:avLst>
            </a:prstGeom>
            <a:solidFill>
              <a:srgbClr val="B80B0F"/>
            </a:solidFill>
            <a:ln cap="flat" cmpd="sng" w="1905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0" name="Google Shape;260;p17"/>
            <p:cNvSpPr txBox="1"/>
            <p:nvPr/>
          </p:nvSpPr>
          <p:spPr>
            <a:xfrm>
              <a:off x="118456" y="560760"/>
              <a:ext cx="10157795" cy="218966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232400" lIns="232400" spcFirstLastPara="1" rIns="232400" wrap="square" tIns="2324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id-ID" sz="6100" u="none" cap="none" strike="noStrike">
                  <a:solidFill>
                    <a:schemeClr val="lt1"/>
                  </a:solidFill>
                  <a:latin typeface="Impact"/>
                  <a:ea typeface="Impact"/>
                  <a:cs typeface="Impact"/>
                  <a:sym typeface="Impact"/>
                </a:rPr>
                <a:t>Mutatis mutandis pencabutan dan penundaan keputusan</a:t>
              </a:r>
              <a:endParaRPr b="0" i="0" sz="6100" u="none" cap="none" strike="noStrike">
                <a:solidFill>
                  <a:schemeClr val="lt1"/>
                </a:solidFill>
                <a:latin typeface="Impact"/>
                <a:ea typeface="Impact"/>
                <a:cs typeface="Impact"/>
                <a:sym typeface="Impact"/>
              </a:endParaRPr>
            </a:p>
          </p:txBody>
        </p:sp>
      </p:grpSp>
    </p:spTree>
  </p:cSld>
  <p:clrMapOvr>
    <a:masterClrMapping/>
  </p:clrMapOvr>
  <mc:AlternateContent>
    <mc:Choice Requires="p14">
      <p:transition spd="slow" p14:dur="1600">
        <p14:prism dir="l"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Main Event">
  <a:themeElements>
    <a:clrScheme name="Main Event">
      <a:dk1>
        <a:srgbClr val="000000"/>
      </a:dk1>
      <a:lt1>
        <a:srgbClr val="FFFFFF"/>
      </a:lt1>
      <a:dk2>
        <a:srgbClr val="424242"/>
      </a:dk2>
      <a:lt2>
        <a:srgbClr val="C8C8C8"/>
      </a:lt2>
      <a:accent1>
        <a:srgbClr val="B80E0F"/>
      </a:accent1>
      <a:accent2>
        <a:srgbClr val="A6987D"/>
      </a:accent2>
      <a:accent3>
        <a:srgbClr val="7F9A71"/>
      </a:accent3>
      <a:accent4>
        <a:srgbClr val="64969F"/>
      </a:accent4>
      <a:accent5>
        <a:srgbClr val="9B75B2"/>
      </a:accent5>
      <a:accent6>
        <a:srgbClr val="80737A"/>
      </a:accent6>
      <a:hlink>
        <a:srgbClr val="F21213"/>
      </a:hlink>
      <a:folHlink>
        <a:srgbClr val="B6A39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2016-05-17T02:53:03Z</dcterms:created>
  <dc:creator>FATHONI</dc:creator>
</cp:coreProperties>
</file>