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6858000" cx="12192000"/>
  <p:notesSz cx="6858000" cy="9144000"/>
  <p:embeddedFontLst>
    <p:embeddedFont>
      <p:font typeface="Century Schoolbook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9" roundtripDataSignature="AMtx7mjbKh1EpDvxXk0YXsNmlpfxvhEL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font" Target="fonts/CenturySchoolbook-regular.fntdata"/><Relationship Id="rId14" Type="http://schemas.openxmlformats.org/officeDocument/2006/relationships/slide" Target="slides/slide8.xml"/><Relationship Id="rId17" Type="http://schemas.openxmlformats.org/officeDocument/2006/relationships/font" Target="fonts/CenturySchoolbook-italic.fntdata"/><Relationship Id="rId16" Type="http://schemas.openxmlformats.org/officeDocument/2006/relationships/font" Target="fonts/CenturySchoolbook-bold.fntdata"/><Relationship Id="rId5" Type="http://schemas.openxmlformats.org/officeDocument/2006/relationships/slideMaster" Target="slideMasters/slideMaster2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font" Target="fonts/CenturySchoolbook-bold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5"/>
          <p:cNvSpPr txBox="1"/>
          <p:nvPr>
            <p:ph type="ctrTitle"/>
          </p:nvPr>
        </p:nvSpPr>
        <p:spPr>
          <a:xfrm>
            <a:off x="7920752" y="1023867"/>
            <a:ext cx="3793678" cy="33496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900"/>
              <a:buFont typeface="Century Schoolbook"/>
              <a:buNone/>
              <a:defRPr sz="3900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5"/>
          <p:cNvSpPr txBox="1"/>
          <p:nvPr>
            <p:ph idx="1" type="subTitle"/>
          </p:nvPr>
        </p:nvSpPr>
        <p:spPr>
          <a:xfrm>
            <a:off x="7920752" y="4945377"/>
            <a:ext cx="3793678" cy="1037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30000"/>
              </a:lnSpc>
              <a:spcBef>
                <a:spcPts val="930"/>
              </a:spcBef>
              <a:spcAft>
                <a:spcPts val="0"/>
              </a:spcAft>
              <a:buClr>
                <a:schemeClr val="lt2"/>
              </a:buClr>
              <a:buSzPts val="2000"/>
              <a:buNone/>
              <a:defRPr sz="2000">
                <a:solidFill>
                  <a:schemeClr val="lt2"/>
                </a:solidFill>
              </a:defRPr>
            </a:lvl1pPr>
            <a:lvl2pPr lvl="1" algn="ctr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2000"/>
              <a:buNone/>
              <a:defRPr sz="2000"/>
            </a:lvl2pPr>
            <a:lvl3pPr lvl="2" algn="ctr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None/>
              <a:defRPr sz="1800"/>
            </a:lvl3pPr>
            <a:lvl4pPr lvl="3" algn="ctr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600"/>
              <a:buNone/>
              <a:defRPr sz="1600"/>
            </a:lvl4pPr>
            <a:lvl5pPr lvl="4" algn="ctr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600"/>
              <a:buNone/>
              <a:defRPr sz="1600"/>
            </a:lvl5pPr>
            <a:lvl6pPr lvl="5" algn="ctr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sz="1600"/>
            </a:lvl6pPr>
            <a:lvl7pPr lvl="6" algn="ctr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sz="1600"/>
            </a:lvl7pPr>
            <a:lvl8pPr lvl="7" algn="ctr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sz="1600"/>
            </a:lvl8pPr>
            <a:lvl9pPr lvl="8" algn="ctr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3" name="Google Shape;23;p15"/>
          <p:cNvSpPr txBox="1"/>
          <p:nvPr>
            <p:ph idx="10" type="dt"/>
          </p:nvPr>
        </p:nvSpPr>
        <p:spPr>
          <a:xfrm>
            <a:off x="8972550" y="64420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5"/>
          <p:cNvSpPr txBox="1"/>
          <p:nvPr>
            <p:ph idx="11" type="ftr"/>
          </p:nvPr>
        </p:nvSpPr>
        <p:spPr>
          <a:xfrm>
            <a:off x="4032250" y="644207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2" type="sldNum"/>
          </p:nvPr>
        </p:nvSpPr>
        <p:spPr>
          <a:xfrm>
            <a:off x="466725" y="6442075"/>
            <a:ext cx="27543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2933700" y="568325"/>
            <a:ext cx="8770937" cy="156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64B5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2933700" y="2438400"/>
            <a:ext cx="8770937" cy="3651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1pPr>
            <a:lvl2pPr indent="-342900" lvl="1" marL="914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3pPr>
            <a:lvl4pPr indent="-342900" lvl="3" marL="1828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5pPr>
            <a:lvl6pPr indent="-342900" lvl="5" marL="2743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7pPr>
            <a:lvl8pPr indent="-342900" lvl="7" marL="3657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9pPr>
          </a:lstStyle>
          <a:p/>
        </p:txBody>
      </p:sp>
      <p:sp>
        <p:nvSpPr>
          <p:cNvPr id="39" name="Google Shape;39;p17"/>
          <p:cNvSpPr txBox="1"/>
          <p:nvPr>
            <p:ph idx="10" type="dt"/>
          </p:nvPr>
        </p:nvSpPr>
        <p:spPr>
          <a:xfrm>
            <a:off x="8961437" y="629602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11" type="ftr"/>
          </p:nvPr>
        </p:nvSpPr>
        <p:spPr>
          <a:xfrm>
            <a:off x="2933700" y="6296025"/>
            <a:ext cx="56673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7"/>
          <p:cNvSpPr txBox="1"/>
          <p:nvPr>
            <p:ph idx="12" type="sldNum"/>
          </p:nvPr>
        </p:nvSpPr>
        <p:spPr>
          <a:xfrm>
            <a:off x="512762" y="723900"/>
            <a:ext cx="1884362" cy="603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8"/>
          <p:cNvSpPr txBox="1"/>
          <p:nvPr>
            <p:ph type="title"/>
          </p:nvPr>
        </p:nvSpPr>
        <p:spPr>
          <a:xfrm>
            <a:off x="2933700" y="568325"/>
            <a:ext cx="8770937" cy="156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64B5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1" type="body"/>
          </p:nvPr>
        </p:nvSpPr>
        <p:spPr>
          <a:xfrm rot="5400000">
            <a:off x="5493543" y="-121444"/>
            <a:ext cx="3651250" cy="8770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1pPr>
            <a:lvl2pPr indent="-342900" lvl="1" marL="914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3pPr>
            <a:lvl4pPr indent="-342900" lvl="3" marL="1828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5pPr>
            <a:lvl6pPr indent="-342900" lvl="5" marL="2743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7pPr>
            <a:lvl8pPr indent="-342900" lvl="7" marL="3657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9pPr>
          </a:lstStyle>
          <a:p/>
        </p:txBody>
      </p:sp>
      <p:sp>
        <p:nvSpPr>
          <p:cNvPr id="45" name="Google Shape;45;p18"/>
          <p:cNvSpPr txBox="1"/>
          <p:nvPr>
            <p:ph idx="10" type="dt"/>
          </p:nvPr>
        </p:nvSpPr>
        <p:spPr>
          <a:xfrm>
            <a:off x="8961437" y="629602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8"/>
          <p:cNvSpPr txBox="1"/>
          <p:nvPr>
            <p:ph idx="11" type="ftr"/>
          </p:nvPr>
        </p:nvSpPr>
        <p:spPr>
          <a:xfrm>
            <a:off x="2933700" y="6296025"/>
            <a:ext cx="56673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2" type="sldNum"/>
          </p:nvPr>
        </p:nvSpPr>
        <p:spPr>
          <a:xfrm>
            <a:off x="512762" y="723900"/>
            <a:ext cx="1884362" cy="603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9"/>
          <p:cNvSpPr txBox="1"/>
          <p:nvPr>
            <p:ph type="title"/>
          </p:nvPr>
        </p:nvSpPr>
        <p:spPr>
          <a:xfrm>
            <a:off x="2933700" y="568325"/>
            <a:ext cx="8770937" cy="156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64B5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9"/>
          <p:cNvSpPr txBox="1"/>
          <p:nvPr>
            <p:ph idx="10" type="dt"/>
          </p:nvPr>
        </p:nvSpPr>
        <p:spPr>
          <a:xfrm>
            <a:off x="8961437" y="629602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9"/>
          <p:cNvSpPr txBox="1"/>
          <p:nvPr>
            <p:ph idx="11" type="ftr"/>
          </p:nvPr>
        </p:nvSpPr>
        <p:spPr>
          <a:xfrm>
            <a:off x="2933700" y="6296025"/>
            <a:ext cx="56673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2" type="sldNum"/>
          </p:nvPr>
        </p:nvSpPr>
        <p:spPr>
          <a:xfrm>
            <a:off x="512762" y="723900"/>
            <a:ext cx="1884362" cy="603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0"/>
          <p:cNvSpPr txBox="1"/>
          <p:nvPr>
            <p:ph type="title"/>
          </p:nvPr>
        </p:nvSpPr>
        <p:spPr>
          <a:xfrm>
            <a:off x="2933698" y="566928"/>
            <a:ext cx="8770573" cy="1563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64B5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0"/>
          <p:cNvSpPr txBox="1"/>
          <p:nvPr>
            <p:ph idx="1" type="body"/>
          </p:nvPr>
        </p:nvSpPr>
        <p:spPr>
          <a:xfrm>
            <a:off x="2933699" y="2456408"/>
            <a:ext cx="416052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9000"/>
              </a:lnSpc>
              <a:spcBef>
                <a:spcPts val="93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b="0" sz="2400">
                <a:solidFill>
                  <a:schemeClr val="accent2"/>
                </a:solidFill>
              </a:defRPr>
            </a:lvl1pPr>
            <a:lvl2pPr indent="-228600" lvl="1" marL="914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6" name="Google Shape;56;p20"/>
          <p:cNvSpPr txBox="1"/>
          <p:nvPr>
            <p:ph idx="2" type="body"/>
          </p:nvPr>
        </p:nvSpPr>
        <p:spPr>
          <a:xfrm>
            <a:off x="2933699" y="3316639"/>
            <a:ext cx="4160520" cy="27793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1pPr>
            <a:lvl2pPr indent="-342900" lvl="1" marL="914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3pPr>
            <a:lvl4pPr indent="-342900" lvl="3" marL="1828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5pPr>
            <a:lvl6pPr indent="-342900" lvl="5" marL="2743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7pPr>
            <a:lvl8pPr indent="-342900" lvl="7" marL="3657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9pPr>
          </a:lstStyle>
          <a:p/>
        </p:txBody>
      </p:sp>
      <p:sp>
        <p:nvSpPr>
          <p:cNvPr id="57" name="Google Shape;57;p20"/>
          <p:cNvSpPr txBox="1"/>
          <p:nvPr>
            <p:ph idx="3" type="body"/>
          </p:nvPr>
        </p:nvSpPr>
        <p:spPr>
          <a:xfrm>
            <a:off x="7543751" y="2456408"/>
            <a:ext cx="416052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9000"/>
              </a:lnSpc>
              <a:spcBef>
                <a:spcPts val="93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b="0" sz="2400">
                <a:solidFill>
                  <a:schemeClr val="accent2"/>
                </a:solidFill>
              </a:defRPr>
            </a:lvl1pPr>
            <a:lvl2pPr indent="-228600" lvl="1" marL="914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8" name="Google Shape;58;p20"/>
          <p:cNvSpPr txBox="1"/>
          <p:nvPr>
            <p:ph idx="4" type="body"/>
          </p:nvPr>
        </p:nvSpPr>
        <p:spPr>
          <a:xfrm>
            <a:off x="7543751" y="3316639"/>
            <a:ext cx="4160520" cy="27793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1pPr>
            <a:lvl2pPr indent="-342900" lvl="1" marL="914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3pPr>
            <a:lvl4pPr indent="-342900" lvl="3" marL="1828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5pPr>
            <a:lvl6pPr indent="-342900" lvl="5" marL="2743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7pPr>
            <a:lvl8pPr indent="-342900" lvl="7" marL="3657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0" type="dt"/>
          </p:nvPr>
        </p:nvSpPr>
        <p:spPr>
          <a:xfrm>
            <a:off x="8961437" y="629602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1" type="ftr"/>
          </p:nvPr>
        </p:nvSpPr>
        <p:spPr>
          <a:xfrm>
            <a:off x="2933700" y="6296025"/>
            <a:ext cx="56673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0"/>
          <p:cNvSpPr txBox="1"/>
          <p:nvPr>
            <p:ph idx="12" type="sldNum"/>
          </p:nvPr>
        </p:nvSpPr>
        <p:spPr>
          <a:xfrm>
            <a:off x="512762" y="723900"/>
            <a:ext cx="1884362" cy="603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1"/>
          <p:cNvSpPr txBox="1"/>
          <p:nvPr>
            <p:ph type="title"/>
          </p:nvPr>
        </p:nvSpPr>
        <p:spPr>
          <a:xfrm>
            <a:off x="2933700" y="568325"/>
            <a:ext cx="8770937" cy="156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64B5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2933699" y="2438399"/>
            <a:ext cx="4160520" cy="36576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1pPr>
            <a:lvl2pPr indent="-342900" lvl="1" marL="914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3pPr>
            <a:lvl4pPr indent="-342900" lvl="3" marL="1828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5pPr>
            <a:lvl6pPr indent="-342900" lvl="5" marL="2743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7pPr>
            <a:lvl8pPr indent="-342900" lvl="7" marL="3657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9pPr>
          </a:lstStyle>
          <a:p/>
        </p:txBody>
      </p:sp>
      <p:sp>
        <p:nvSpPr>
          <p:cNvPr id="65" name="Google Shape;65;p21"/>
          <p:cNvSpPr txBox="1"/>
          <p:nvPr>
            <p:ph idx="2" type="body"/>
          </p:nvPr>
        </p:nvSpPr>
        <p:spPr>
          <a:xfrm>
            <a:off x="7543751" y="2438399"/>
            <a:ext cx="4160520" cy="36576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1pPr>
            <a:lvl2pPr indent="-342900" lvl="1" marL="914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3pPr>
            <a:lvl4pPr indent="-342900" lvl="3" marL="1828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Char char="–"/>
              <a:defRPr/>
            </a:lvl5pPr>
            <a:lvl6pPr indent="-342900" lvl="5" marL="27432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7pPr>
            <a:lvl8pPr indent="-342900" lvl="7" marL="3657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800"/>
              <a:buChar char="–"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0" type="dt"/>
          </p:nvPr>
        </p:nvSpPr>
        <p:spPr>
          <a:xfrm>
            <a:off x="8961437" y="629602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1" type="ftr"/>
          </p:nvPr>
        </p:nvSpPr>
        <p:spPr>
          <a:xfrm>
            <a:off x="2933700" y="6296025"/>
            <a:ext cx="56673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1"/>
          <p:cNvSpPr txBox="1"/>
          <p:nvPr>
            <p:ph idx="12" type="sldNum"/>
          </p:nvPr>
        </p:nvSpPr>
        <p:spPr>
          <a:xfrm>
            <a:off x="512762" y="723900"/>
            <a:ext cx="1884362" cy="603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4"/>
          <p:cNvGrpSpPr/>
          <p:nvPr/>
        </p:nvGrpSpPr>
        <p:grpSpPr>
          <a:xfrm>
            <a:off x="0" y="3175"/>
            <a:ext cx="12198350" cy="6875462"/>
            <a:chOff x="0" y="3175"/>
            <a:chExt cx="12198350" cy="6875463"/>
          </a:xfrm>
        </p:grpSpPr>
        <p:sp>
          <p:nvSpPr>
            <p:cNvPr id="7" name="Google Shape;7;p14"/>
            <p:cNvSpPr/>
            <p:nvPr/>
          </p:nvSpPr>
          <p:spPr>
            <a:xfrm>
              <a:off x="0" y="3175"/>
              <a:ext cx="12192000" cy="6862763"/>
            </a:xfrm>
            <a:custGeom>
              <a:rect b="b" l="l" r="r" t="t"/>
              <a:pathLst>
                <a:path extrusionOk="0" h="2160" w="384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rgbClr val="B2AD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" name="Google Shape;8;p14"/>
            <p:cNvSpPr/>
            <p:nvPr/>
          </p:nvSpPr>
          <p:spPr>
            <a:xfrm>
              <a:off x="0" y="3175"/>
              <a:ext cx="12192000" cy="6862763"/>
            </a:xfrm>
            <a:custGeom>
              <a:rect b="b" l="l" r="r" t="t"/>
              <a:pathLst>
                <a:path extrusionOk="0" h="2160" w="384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9;p14"/>
            <p:cNvSpPr/>
            <p:nvPr/>
          </p:nvSpPr>
          <p:spPr>
            <a:xfrm>
              <a:off x="0" y="3175"/>
              <a:ext cx="12198350" cy="6875463"/>
            </a:xfrm>
            <a:custGeom>
              <a:rect b="b" l="l" r="r" t="t"/>
              <a:pathLst>
                <a:path extrusionOk="0" h="2163" w="3840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" name="Google Shape;10;p14"/>
          <p:cNvSpPr/>
          <p:nvPr/>
        </p:nvSpPr>
        <p:spPr>
          <a:xfrm>
            <a:off x="4456112" y="31750"/>
            <a:ext cx="0" cy="1587"/>
          </a:xfrm>
          <a:custGeom>
            <a:rect b="b" l="l" r="r" t="t"/>
            <a:pathLst>
              <a:path extrusionOk="0" h="2" w="2">
                <a:moveTo>
                  <a:pt x="0" y="0"/>
                </a:move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cap="flat" cmpd="sng" w="9525">
            <a:solidFill>
              <a:srgbClr val="30466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" name="Google Shape;11;p14"/>
          <p:cNvGrpSpPr/>
          <p:nvPr/>
        </p:nvGrpSpPr>
        <p:grpSpPr>
          <a:xfrm>
            <a:off x="7319962" y="468312"/>
            <a:ext cx="4875212" cy="5922962"/>
            <a:chOff x="7320300" y="467784"/>
            <a:chExt cx="4875213" cy="5922963"/>
          </a:xfrm>
        </p:grpSpPr>
        <p:sp>
          <p:nvSpPr>
            <p:cNvPr id="12" name="Google Shape;12;p14"/>
            <p:cNvSpPr/>
            <p:nvPr/>
          </p:nvSpPr>
          <p:spPr>
            <a:xfrm>
              <a:off x="7320300" y="467784"/>
              <a:ext cx="4875213" cy="5922963"/>
            </a:xfrm>
            <a:custGeom>
              <a:rect b="b" l="l" r="r" t="t"/>
              <a:pathLst>
                <a:path extrusionOk="0" h="3731" w="307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rgbClr val="484A5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3;p14"/>
            <p:cNvSpPr/>
            <p:nvPr/>
          </p:nvSpPr>
          <p:spPr>
            <a:xfrm>
              <a:off x="7505469" y="661988"/>
              <a:ext cx="4686300" cy="5543550"/>
            </a:xfrm>
            <a:custGeom>
              <a:rect b="b" l="l" r="r" t="t"/>
              <a:pathLst>
                <a:path extrusionOk="0" h="3492" w="295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4" name="Google Shape;14;p14"/>
            <p:cNvCxnSpPr/>
            <p:nvPr/>
          </p:nvCxnSpPr>
          <p:spPr>
            <a:xfrm>
              <a:off x="8013399" y="4629095"/>
              <a:ext cx="694944" cy="0"/>
            </a:xfrm>
            <a:prstGeom prst="straightConnector1">
              <a:avLst/>
            </a:prstGeom>
            <a:noFill/>
            <a:ln cap="flat" cmpd="sng" w="38100">
              <a:solidFill>
                <a:schemeClr val="lt2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15" name="Google Shape;15;p14"/>
          <p:cNvSpPr txBox="1"/>
          <p:nvPr>
            <p:ph type="title"/>
          </p:nvPr>
        </p:nvSpPr>
        <p:spPr>
          <a:xfrm>
            <a:off x="2933700" y="568325"/>
            <a:ext cx="8770937" cy="156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64B56"/>
              </a:buClr>
              <a:buSzPts val="4400"/>
              <a:buFont typeface="Century Schoolbook"/>
              <a:buNone/>
              <a:defRPr b="0" i="0" sz="4400" u="none" cap="none" strike="noStrike">
                <a:solidFill>
                  <a:srgbClr val="464B56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6" name="Google Shape;16;p14"/>
          <p:cNvSpPr txBox="1"/>
          <p:nvPr>
            <p:ph idx="1" type="body"/>
          </p:nvPr>
        </p:nvSpPr>
        <p:spPr>
          <a:xfrm>
            <a:off x="2933700" y="2438400"/>
            <a:ext cx="8770937" cy="3651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2000"/>
              <a:buFont typeface="Corbel"/>
              <a:buChar char="–"/>
              <a:defRPr b="0" i="0" sz="2000" u="none" cap="none" strike="noStrike">
                <a:solidFill>
                  <a:srgbClr val="464B5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Font typeface="Corbel"/>
              <a:buChar char="–"/>
              <a:defRPr b="0" i="0" sz="1800" u="none" cap="none" strike="noStrike">
                <a:solidFill>
                  <a:srgbClr val="464B56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600"/>
              <a:buFont typeface="Corbel"/>
              <a:buChar char="–"/>
              <a:defRPr b="0" i="1" sz="1600" u="none" cap="none" strike="noStrike">
                <a:solidFill>
                  <a:srgbClr val="464B56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400"/>
              <a:buFont typeface="Corbel"/>
              <a:buChar char="–"/>
              <a:defRPr b="0" i="0" sz="1400" u="none" cap="none" strike="noStrike">
                <a:solidFill>
                  <a:srgbClr val="464B56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400"/>
              <a:buFont typeface="Corbel"/>
              <a:buChar char="–"/>
              <a:defRPr b="0" i="1" sz="1400" u="none" cap="none" strike="noStrike">
                <a:solidFill>
                  <a:srgbClr val="464B56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400"/>
              <a:buFont typeface="Corbel"/>
              <a:buChar char="–"/>
              <a:defRPr b="0" i="0" sz="1400" u="none" cap="none" strike="noStrike">
                <a:solidFill>
                  <a:srgbClr val="474A5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400"/>
              <a:buFont typeface="Corbel"/>
              <a:buChar char="–"/>
              <a:defRPr b="0" i="1" sz="1400" u="none" cap="none" strike="noStrike">
                <a:solidFill>
                  <a:srgbClr val="474A5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400"/>
              <a:buFont typeface="Corbel"/>
              <a:buChar char="–"/>
              <a:defRPr b="0" i="0" sz="1400" u="none" cap="none" strike="noStrike">
                <a:solidFill>
                  <a:srgbClr val="474A5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400"/>
              <a:buFont typeface="Corbel"/>
              <a:buChar char="–"/>
              <a:defRPr b="0" i="1" sz="1400" u="none" cap="none" strike="noStrike">
                <a:solidFill>
                  <a:srgbClr val="474A5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14"/>
          <p:cNvSpPr txBox="1"/>
          <p:nvPr>
            <p:ph idx="10" type="dt"/>
          </p:nvPr>
        </p:nvSpPr>
        <p:spPr>
          <a:xfrm>
            <a:off x="8972550" y="64420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14"/>
          <p:cNvSpPr txBox="1"/>
          <p:nvPr>
            <p:ph idx="11" type="ftr"/>
          </p:nvPr>
        </p:nvSpPr>
        <p:spPr>
          <a:xfrm>
            <a:off x="4032250" y="644207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14"/>
          <p:cNvSpPr txBox="1"/>
          <p:nvPr>
            <p:ph idx="12" type="sldNum"/>
          </p:nvPr>
        </p:nvSpPr>
        <p:spPr>
          <a:xfrm>
            <a:off x="466725" y="6442075"/>
            <a:ext cx="27543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1200"/>
              <a:buFont typeface="Century Schoolbook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oogle Shape;27;p16"/>
          <p:cNvGrpSpPr/>
          <p:nvPr/>
        </p:nvGrpSpPr>
        <p:grpSpPr>
          <a:xfrm>
            <a:off x="400050" y="361950"/>
            <a:ext cx="3497262" cy="6205537"/>
            <a:chOff x="400714" y="362425"/>
            <a:chExt cx="3495979" cy="6204388"/>
          </a:xfrm>
        </p:grpSpPr>
        <p:sp>
          <p:nvSpPr>
            <p:cNvPr id="28" name="Google Shape;28;p16"/>
            <p:cNvSpPr/>
            <p:nvPr/>
          </p:nvSpPr>
          <p:spPr>
            <a:xfrm>
              <a:off x="400714" y="362425"/>
              <a:ext cx="2218442" cy="6204388"/>
            </a:xfrm>
            <a:custGeom>
              <a:rect b="b" l="l" r="r" t="t"/>
              <a:pathLst>
                <a:path extrusionOk="0" h="1954" w="697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rgbClr val="D1CEBC">
                <a:alpha val="7450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16"/>
            <p:cNvSpPr/>
            <p:nvPr/>
          </p:nvSpPr>
          <p:spPr>
            <a:xfrm>
              <a:off x="1133752" y="1810138"/>
              <a:ext cx="2762941" cy="4746626"/>
            </a:xfrm>
            <a:custGeom>
              <a:rect b="b" l="l" r="r" t="t"/>
              <a:pathLst>
                <a:path extrusionOk="0" h="1495" w="869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rgbClr val="D1CEBC">
                <a:alpha val="49803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" name="Google Shape;30;p16"/>
          <p:cNvSpPr txBox="1"/>
          <p:nvPr>
            <p:ph type="title"/>
          </p:nvPr>
        </p:nvSpPr>
        <p:spPr>
          <a:xfrm>
            <a:off x="2933700" y="568325"/>
            <a:ext cx="8770937" cy="156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64B56"/>
              </a:buClr>
              <a:buSzPts val="4400"/>
              <a:buFont typeface="Century Schoolbook"/>
              <a:buNone/>
              <a:defRPr b="0" i="0" sz="4400" u="none" cap="none" strike="noStrike">
                <a:solidFill>
                  <a:srgbClr val="464B56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2933700" y="2438400"/>
            <a:ext cx="8770937" cy="3651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2000"/>
              <a:buFont typeface="Corbel"/>
              <a:buChar char="–"/>
              <a:defRPr b="0" i="0" sz="2000" u="none" cap="none" strike="noStrike">
                <a:solidFill>
                  <a:srgbClr val="464B5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800"/>
              <a:buFont typeface="Corbel"/>
              <a:buChar char="–"/>
              <a:defRPr b="0" i="0" sz="1800" u="none" cap="none" strike="noStrike">
                <a:solidFill>
                  <a:srgbClr val="464B56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600"/>
              <a:buFont typeface="Corbel"/>
              <a:buChar char="–"/>
              <a:defRPr b="0" i="1" sz="1600" u="none" cap="none" strike="noStrike">
                <a:solidFill>
                  <a:srgbClr val="464B56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400"/>
              <a:buFont typeface="Corbel"/>
              <a:buChar char="–"/>
              <a:defRPr b="0" i="0" sz="1400" u="none" cap="none" strike="noStrike">
                <a:solidFill>
                  <a:srgbClr val="464B56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64B56"/>
              </a:buClr>
              <a:buSzPts val="1400"/>
              <a:buFont typeface="Corbel"/>
              <a:buChar char="–"/>
              <a:defRPr b="0" i="1" sz="1400" u="none" cap="none" strike="noStrike">
                <a:solidFill>
                  <a:srgbClr val="464B56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400"/>
              <a:buFont typeface="Corbel"/>
              <a:buChar char="–"/>
              <a:defRPr b="0" i="0" sz="1400" u="none" cap="none" strike="noStrike">
                <a:solidFill>
                  <a:srgbClr val="474A5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400"/>
              <a:buFont typeface="Corbel"/>
              <a:buChar char="–"/>
              <a:defRPr b="0" i="1" sz="1400" u="none" cap="none" strike="noStrike">
                <a:solidFill>
                  <a:srgbClr val="474A5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400"/>
              <a:buFont typeface="Corbel"/>
              <a:buChar char="–"/>
              <a:defRPr b="0" i="0" sz="1400" u="none" cap="none" strike="noStrike">
                <a:solidFill>
                  <a:srgbClr val="474A5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474A55"/>
              </a:buClr>
              <a:buSzPts val="1400"/>
              <a:buFont typeface="Corbel"/>
              <a:buChar char="–"/>
              <a:defRPr b="0" i="1" sz="1400" u="none" cap="none" strike="noStrike">
                <a:solidFill>
                  <a:srgbClr val="474A5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Google Shape;32;p16"/>
          <p:cNvSpPr txBox="1"/>
          <p:nvPr>
            <p:ph idx="10" type="dt"/>
          </p:nvPr>
        </p:nvSpPr>
        <p:spPr>
          <a:xfrm>
            <a:off x="8961437" y="629602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16"/>
          <p:cNvSpPr txBox="1"/>
          <p:nvPr>
            <p:ph idx="11" type="ftr"/>
          </p:nvPr>
        </p:nvSpPr>
        <p:spPr>
          <a:xfrm>
            <a:off x="2933700" y="6296025"/>
            <a:ext cx="56673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16"/>
          <p:cNvSpPr txBox="1"/>
          <p:nvPr>
            <p:ph idx="12" type="sldNum"/>
          </p:nvPr>
        </p:nvSpPr>
        <p:spPr>
          <a:xfrm>
            <a:off x="512762" y="723900"/>
            <a:ext cx="1884362" cy="603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  <a:defRPr b="0" i="0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5" name="Google Shape;35;p16"/>
          <p:cNvCxnSpPr/>
          <p:nvPr/>
        </p:nvCxnSpPr>
        <p:spPr>
          <a:xfrm>
            <a:off x="2933700" y="2176462"/>
            <a:ext cx="8770937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"/>
          <p:cNvSpPr txBox="1"/>
          <p:nvPr>
            <p:ph type="ctrTitle"/>
          </p:nvPr>
        </p:nvSpPr>
        <p:spPr>
          <a:xfrm>
            <a:off x="7920037" y="1023937"/>
            <a:ext cx="3794125" cy="3349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Century Schoolbook"/>
              <a:buNone/>
            </a:pPr>
            <a:r>
              <a:rPr b="1" i="0" lang="en-US" sz="3200" u="none">
                <a:solidFill>
                  <a:schemeClr val="lt2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PRINSIP-PRINSIP TINDAKAN ADMINISTRASI NEGARA</a:t>
            </a:r>
            <a:endParaRPr/>
          </a:p>
        </p:txBody>
      </p:sp>
      <p:sp>
        <p:nvSpPr>
          <p:cNvPr id="74" name="Google Shape;74;p1"/>
          <p:cNvSpPr txBox="1"/>
          <p:nvPr>
            <p:ph idx="1" type="subTitle"/>
          </p:nvPr>
        </p:nvSpPr>
        <p:spPr>
          <a:xfrm>
            <a:off x="7920037" y="4945062"/>
            <a:ext cx="3794125" cy="1038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None/>
            </a:pPr>
            <a:r>
              <a:rPr b="0" i="0" lang="en-US" sz="20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H.S. TISNANTA, DKK</a:t>
            </a:r>
            <a:endParaRPr/>
          </a:p>
          <a:p>
            <a:pPr indent="0" lvl="0" marL="0" rtl="0" algn="r">
              <a:lnSpc>
                <a:spcPct val="130000"/>
              </a:lnSpc>
              <a:spcBef>
                <a:spcPts val="900"/>
              </a:spcBef>
              <a:spcAft>
                <a:spcPts val="0"/>
              </a:spcAft>
              <a:buClr>
                <a:schemeClr val="lt2"/>
              </a:buClr>
              <a:buSzPts val="2000"/>
              <a:buNone/>
            </a:pPr>
            <a:r>
              <a:rPr b="0" i="0" lang="en-US" sz="20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FH UNILA, 2016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6"/>
          <p:cNvSpPr txBox="1"/>
          <p:nvPr>
            <p:ph type="title"/>
          </p:nvPr>
        </p:nvSpPr>
        <p:spPr>
          <a:xfrm>
            <a:off x="2933700" y="568325"/>
            <a:ext cx="8770800" cy="15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</a:pPr>
            <a:r>
              <a:rPr b="1" i="0" lang="en-US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Pemberian alasan</a:t>
            </a:r>
            <a:r>
              <a:rPr b="0" i="0" lang="en-US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(motivasi)</a:t>
            </a:r>
            <a:endParaRPr/>
          </a:p>
        </p:txBody>
      </p:sp>
      <p:sp>
        <p:nvSpPr>
          <p:cNvPr id="80" name="Google Shape;80;p6"/>
          <p:cNvSpPr txBox="1"/>
          <p:nvPr>
            <p:ph idx="1" type="body"/>
          </p:nvPr>
        </p:nvSpPr>
        <p:spPr>
          <a:xfrm>
            <a:off x="2933700" y="2197100"/>
            <a:ext cx="8770800" cy="36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9087" lvl="0" marL="319087" marR="0" rtl="0" algn="l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rbel"/>
              <a:buChar char="–"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menghindari perbuatan sewenang-wenang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9087" lvl="0" marL="319087" marR="0" rtl="0" algn="l">
              <a:lnSpc>
                <a:spcPct val="111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rbel"/>
              <a:buChar char="–"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prosedur perlindungan hukum bagi masyarakat</a:t>
            </a:r>
            <a:endParaRPr/>
          </a:p>
          <a:p>
            <a:pPr indent="-319087" lvl="0" marL="319087" marR="0" rtl="0" algn="l">
              <a:lnSpc>
                <a:spcPct val="111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rbel"/>
              <a:buChar char="–"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Setiap KTUN baik tertulis maupun elektronis harus memberikan alasan yang bersifat faktual (fakta-fakta) dan hukum (juridis) yang menjadi dasarnya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7"/>
          <p:cNvSpPr txBox="1"/>
          <p:nvPr>
            <p:ph type="title"/>
          </p:nvPr>
        </p:nvSpPr>
        <p:spPr>
          <a:xfrm>
            <a:off x="2933700" y="568325"/>
            <a:ext cx="8770800" cy="15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</a:pPr>
            <a:r>
              <a:rPr b="1" i="0" lang="en-US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Perlindungan hukum</a:t>
            </a:r>
            <a:endParaRPr/>
          </a:p>
        </p:txBody>
      </p:sp>
      <p:sp>
        <p:nvSpPr>
          <p:cNvPr id="86" name="Google Shape;86;p7"/>
          <p:cNvSpPr txBox="1"/>
          <p:nvPr>
            <p:ph idx="1" type="body"/>
          </p:nvPr>
        </p:nvSpPr>
        <p:spPr>
          <a:xfrm>
            <a:off x="2933700" y="2438400"/>
            <a:ext cx="9088500" cy="36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9087" lvl="0" marL="319087" marR="0" rtl="0" algn="l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rbel"/>
              <a:buChar char="–"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perbedaan kepentingan dan konflik antara pejabat administrasi negara dengan warga masyarakat</a:t>
            </a:r>
            <a:endParaRPr/>
          </a:p>
          <a:p>
            <a:pPr indent="-319087" lvl="0" marL="319087" marR="0" rtl="0" algn="l">
              <a:lnSpc>
                <a:spcPct val="111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rbel"/>
              <a:buChar char="–"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Bagi Warga: Pemberian upaya hukum untuk menggugat tindakan sewenang-wenang</a:t>
            </a:r>
            <a:endParaRPr/>
          </a:p>
          <a:p>
            <a:pPr indent="-319087" lvl="0" marL="319087" marR="0" rtl="0" algn="l">
              <a:lnSpc>
                <a:spcPct val="111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rbel"/>
              <a:buChar char="–"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Bagi Pejabat/Badan Pemerintahan: tidak mengalami hambatan teknis dan kegiatan pemerintahan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8"/>
          <p:cNvSpPr txBox="1"/>
          <p:nvPr>
            <p:ph type="title"/>
          </p:nvPr>
        </p:nvSpPr>
        <p:spPr>
          <a:xfrm>
            <a:off x="2933700" y="568325"/>
            <a:ext cx="8770800" cy="15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</a:pPr>
            <a:r>
              <a:rPr b="1" i="0" lang="en-US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Partisipasi Publik</a:t>
            </a:r>
            <a:endParaRPr/>
          </a:p>
        </p:txBody>
      </p:sp>
      <p:sp>
        <p:nvSpPr>
          <p:cNvPr id="92" name="Google Shape;92;p8"/>
          <p:cNvSpPr txBox="1"/>
          <p:nvPr>
            <p:ph idx="1" type="body"/>
          </p:nvPr>
        </p:nvSpPr>
        <p:spPr>
          <a:xfrm>
            <a:off x="2933700" y="2438400"/>
            <a:ext cx="8770800" cy="36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9087" lvl="0" marL="319087" marR="0" rtl="0" algn="l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Proses penyusunan visi-misi dan standar pelayanan;</a:t>
            </a:r>
            <a:endParaRPr/>
          </a:p>
          <a:p>
            <a:pPr indent="-319087" lvl="0" marL="319087" marR="0" rtl="0" algn="l">
              <a:lnSpc>
                <a:spcPct val="111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proses pengawasan pelayanan;</a:t>
            </a:r>
            <a:endParaRPr/>
          </a:p>
          <a:p>
            <a:pPr indent="-319087" lvl="0" marL="319087" marR="0" rtl="0" algn="l">
              <a:lnSpc>
                <a:spcPct val="111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pembuatan keputusan publik yang terkait dengan individu tertentu;</a:t>
            </a:r>
            <a:endParaRPr/>
          </a:p>
          <a:p>
            <a:pPr indent="-319087" lvl="0" marL="319087" marR="0" rtl="0" algn="l">
              <a:lnSpc>
                <a:spcPct val="111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input, proses dan output pelayanan; </a:t>
            </a:r>
            <a:endParaRPr/>
          </a:p>
          <a:p>
            <a:pPr indent="-319087" lvl="0" marL="319087" marR="0" rtl="0" algn="l">
              <a:lnSpc>
                <a:spcPct val="111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Mengurangi maladministrasi dan penyalahgunaan kekuasaan</a:t>
            </a:r>
            <a:b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9"/>
          <p:cNvSpPr txBox="1"/>
          <p:nvPr>
            <p:ph type="title"/>
          </p:nvPr>
        </p:nvSpPr>
        <p:spPr>
          <a:xfrm>
            <a:off x="2933700" y="568325"/>
            <a:ext cx="8770800" cy="15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</a:pPr>
            <a:r>
              <a:rPr b="1" i="0" lang="en-US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Kewajiban memberikan informasi</a:t>
            </a:r>
            <a:endParaRPr/>
          </a:p>
        </p:txBody>
      </p:sp>
      <p:sp>
        <p:nvSpPr>
          <p:cNvPr id="98" name="Google Shape;98;p9"/>
          <p:cNvSpPr txBox="1"/>
          <p:nvPr>
            <p:ph idx="1" type="body"/>
          </p:nvPr>
        </p:nvSpPr>
        <p:spPr>
          <a:xfrm>
            <a:off x="2933700" y="2236787"/>
            <a:ext cx="9007500" cy="36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9087" lvl="0" marL="319087" marR="0" rtl="0" algn="l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rbel"/>
              <a:buChar char="–"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akte-akte dan dokumen administrasi yang dapat diperlihatkan dan ditunjukkan oleh instansi pemerintah kepada pihak yang terlibat</a:t>
            </a:r>
            <a:endParaRPr/>
          </a:p>
          <a:p>
            <a:pPr indent="-319087" lvl="0" marL="319087" marR="0" rtl="0" algn="l">
              <a:lnSpc>
                <a:spcPct val="111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rbel"/>
              <a:buChar char="–"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Tidak diperbolehkan membuka rahasia yang berkenaan dengan kehidupan pribadi dan rahasia perusahaan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0"/>
          <p:cNvSpPr txBox="1"/>
          <p:nvPr>
            <p:ph type="title"/>
          </p:nvPr>
        </p:nvSpPr>
        <p:spPr>
          <a:xfrm>
            <a:off x="2933700" y="568325"/>
            <a:ext cx="8770800" cy="15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3600"/>
              <a:buFont typeface="Century Schoolbook"/>
              <a:buNone/>
            </a:pPr>
            <a:r>
              <a:rPr b="0" i="0" lang="en-US" sz="36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Pembatalan dan perubahan keputusan yang mengandung kekurangan</a:t>
            </a:r>
            <a:endParaRPr/>
          </a:p>
        </p:txBody>
      </p:sp>
      <p:sp>
        <p:nvSpPr>
          <p:cNvPr id="104" name="Google Shape;104;p10"/>
          <p:cNvSpPr txBox="1"/>
          <p:nvPr>
            <p:ph idx="1" type="body"/>
          </p:nvPr>
        </p:nvSpPr>
        <p:spPr>
          <a:xfrm>
            <a:off x="2933700" y="2438400"/>
            <a:ext cx="8770800" cy="36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9087" lvl="0" marL="319087" marR="0" rtl="0" algn="l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DIATUR: tindakan administrasi negara yang mengandung kekuarangan dapat ditarik atau ditinjau kembali oleh organ administrasi yang bersangkutan;</a:t>
            </a:r>
            <a:endParaRPr/>
          </a:p>
          <a:p>
            <a:pPr indent="-319087" lvl="0" marL="319087" marR="0" rtl="0" algn="l">
              <a:lnSpc>
                <a:spcPct val="111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TIDAK DIATUR: Asas contrarius actus</a:t>
            </a:r>
            <a:endParaRPr/>
          </a:p>
          <a:p>
            <a:pPr indent="-319087" lvl="0" marL="319087" marR="0" rtl="0" algn="l">
              <a:lnSpc>
                <a:spcPct val="111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MERUGIKAN KEPENTINGAN UMUM/WIBAWA PEMERINTAH: tidak dapat dibatalkan/diubah begitu saja</a:t>
            </a:r>
            <a:endParaRPr/>
          </a:p>
          <a:p>
            <a:pPr indent="-319087" lvl="0" marL="319087" marR="0" rtl="0" algn="l">
              <a:lnSpc>
                <a:spcPct val="111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TIDAK ADA KETENTUAN DALAM PERATURAN DASARNYA: ditarik/ditinjau lagi untuk sementara</a:t>
            </a:r>
            <a:b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1"/>
          <p:cNvSpPr txBox="1"/>
          <p:nvPr>
            <p:ph type="title"/>
          </p:nvPr>
        </p:nvSpPr>
        <p:spPr>
          <a:xfrm>
            <a:off x="2933700" y="568325"/>
            <a:ext cx="8770800" cy="15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</a:pPr>
            <a:r>
              <a:rPr b="1" i="0" lang="en-US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Kemudahan Persyaratan</a:t>
            </a:r>
            <a:endParaRPr/>
          </a:p>
        </p:txBody>
      </p:sp>
      <p:sp>
        <p:nvSpPr>
          <p:cNvPr id="110" name="Google Shape;110;p11"/>
          <p:cNvSpPr txBox="1"/>
          <p:nvPr>
            <p:ph idx="1" type="body"/>
          </p:nvPr>
        </p:nvSpPr>
        <p:spPr>
          <a:xfrm>
            <a:off x="2933700" y="2438400"/>
            <a:ext cx="8770800" cy="36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9087" lvl="0" marL="319087" marR="0" rtl="0" algn="l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orbel"/>
              <a:buChar char="–"/>
            </a:pPr>
            <a:r>
              <a:rPr b="0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Prinsip ini menyediakan jaminan kemudahan persyaratan untuk menarik sebuah tindakan administrasi yang ilegal</a:t>
            </a:r>
            <a:br>
              <a:rPr b="0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2"/>
          <p:cNvSpPr txBox="1"/>
          <p:nvPr>
            <p:ph type="title"/>
          </p:nvPr>
        </p:nvSpPr>
        <p:spPr>
          <a:xfrm>
            <a:off x="2933700" y="568325"/>
            <a:ext cx="8770800" cy="15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474B57"/>
              </a:buClr>
              <a:buSzPts val="4400"/>
              <a:buFont typeface="Century Schoolbook"/>
              <a:buNone/>
            </a:pPr>
            <a:r>
              <a:rPr b="1" i="0" lang="en-US" sz="4400" u="none">
                <a:solidFill>
                  <a:srgbClr val="474B57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Banding Administrasi</a:t>
            </a:r>
            <a:endParaRPr/>
          </a:p>
        </p:txBody>
      </p:sp>
      <p:sp>
        <p:nvSpPr>
          <p:cNvPr id="116" name="Google Shape;116;p12"/>
          <p:cNvSpPr txBox="1"/>
          <p:nvPr>
            <p:ph idx="1" type="body"/>
          </p:nvPr>
        </p:nvSpPr>
        <p:spPr>
          <a:xfrm>
            <a:off x="2933700" y="2438400"/>
            <a:ext cx="8770800" cy="36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9087" lvl="0" marL="319087" marR="0" rtl="0" algn="l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dilakukan secara internal organisasi administrasi negara</a:t>
            </a:r>
            <a:endParaRPr/>
          </a:p>
          <a:p>
            <a:pPr indent="-319087" lvl="0" marL="319087" marR="0" rtl="0" algn="l">
              <a:lnSpc>
                <a:spcPct val="111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diselesaikan melalui dua tahapan: (1) keberatan dan (2) banding administrasi</a:t>
            </a:r>
            <a:endParaRPr/>
          </a:p>
          <a:p>
            <a:pPr indent="-319087" lvl="0" marL="319087" marR="0" rtl="0" algn="l">
              <a:lnSpc>
                <a:spcPct val="111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Keberatan Administrasi dilakukan terhadap pejabat yang mengeluarkan keputusan</a:t>
            </a:r>
            <a:endParaRPr/>
          </a:p>
          <a:p>
            <a:pPr indent="-319087" lvl="0" marL="319087" marR="0" rtl="0" algn="l">
              <a:lnSpc>
                <a:spcPct val="111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Banding  Administrasi dilakukan terhadap atasan dari pejabat yang mengeluarkan keputusan tersebut.</a:t>
            </a:r>
            <a:endParaRPr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1_Feathered">
  <a:themeElements>
    <a:clrScheme name="Feathered">
      <a:dk1>
        <a:srgbClr val="000000"/>
      </a:dk1>
      <a:lt1>
        <a:srgbClr val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eathered">
  <a:themeElements>
    <a:clrScheme name="Feathered">
      <a:dk1>
        <a:srgbClr val="000000"/>
      </a:dk1>
      <a:lt1>
        <a:srgbClr val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2016-05-09T19:20:56Z</dcterms:created>
  <dc:creator>FATHONI</dc:creator>
</cp:coreProperties>
</file>