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9" r:id="rId3"/>
    <p:sldId id="258" r:id="rId4"/>
    <p:sldId id="313" r:id="rId5"/>
    <p:sldId id="260" r:id="rId6"/>
    <p:sldId id="261" r:id="rId7"/>
    <p:sldId id="267" r:id="rId8"/>
    <p:sldId id="270" r:id="rId9"/>
    <p:sldId id="273" r:id="rId10"/>
    <p:sldId id="263" r:id="rId11"/>
    <p:sldId id="274" r:id="rId12"/>
    <p:sldId id="285" r:id="rId13"/>
    <p:sldId id="314" r:id="rId14"/>
    <p:sldId id="264" r:id="rId15"/>
    <p:sldId id="315" r:id="rId16"/>
    <p:sldId id="272" r:id="rId17"/>
    <p:sldId id="316" r:id="rId18"/>
    <p:sldId id="265" r:id="rId19"/>
    <p:sldId id="317" r:id="rId20"/>
    <p:sldId id="276" r:id="rId21"/>
  </p:sldIdLst>
  <p:sldSz cx="9144000" cy="5143500" type="screen16x9"/>
  <p:notesSz cx="6858000" cy="9144000"/>
  <p:embeddedFontLst>
    <p:embeddedFont>
      <p:font typeface="Bebas Neue" panose="020B0604020202020204" charset="0"/>
      <p:regular r:id="rId23"/>
    </p:embeddedFont>
    <p:embeddedFont>
      <p:font typeface="PT Sans" panose="020B0604020202020204" charset="0"/>
      <p:regular r:id="rId24"/>
      <p:bold r:id="rId25"/>
      <p:italic r:id="rId26"/>
      <p:boldItalic r:id="rId27"/>
    </p:embeddedFont>
    <p:embeddedFont>
      <p:font typeface="Josefin Sans" panose="020B0604020202020204" charset="0"/>
      <p:regular r:id="rId28"/>
      <p:bold r:id="rId29"/>
      <p:italic r:id="rId30"/>
      <p:boldItalic r:id="rId31"/>
    </p:embeddedFont>
    <p:embeddedFont>
      <p:font typeface="Nunito Light" pitchFamily="2" charset="0"/>
      <p:regular r:id="rId32"/>
      <p:italic r:id="rId33"/>
    </p:embeddedFont>
    <p:embeddedFont>
      <p:font typeface="Anaheim" panose="020B0604020202020204" charset="0"/>
      <p:regular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B445D8-0A44-4690-92F0-F44027C8220F}">
  <a:tblStyle styleId="{C9B445D8-0A44-4690-92F0-F44027C822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0BAC09-2551-4DDD-808A-49D945C12A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35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A99D3-7CA1-4E4E-A84B-01C882289F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8F2D55-9AFB-4539-B1B9-27ADB46062E3}">
      <dgm:prSet phldrT="[Text]"/>
      <dgm:spPr/>
      <dgm:t>
        <a:bodyPr/>
        <a:lstStyle/>
        <a:p>
          <a:r>
            <a:rPr lang="en-GB" dirty="0" err="1" smtClean="0"/>
            <a:t>Nur</a:t>
          </a:r>
          <a:r>
            <a:rPr lang="en-GB" dirty="0" smtClean="0"/>
            <a:t> Laila </a:t>
          </a:r>
          <a:r>
            <a:rPr lang="en-GB" dirty="0" err="1" smtClean="0"/>
            <a:t>Hamidah</a:t>
          </a:r>
          <a:endParaRPr lang="en-US" dirty="0"/>
        </a:p>
      </dgm:t>
    </dgm:pt>
    <dgm:pt modelId="{57E7ED22-0E65-4748-8AC1-FB3371F2F430}" type="parTrans" cxnId="{C0359C40-B071-4515-9643-731363AEACE7}">
      <dgm:prSet/>
      <dgm:spPr/>
      <dgm:t>
        <a:bodyPr/>
        <a:lstStyle/>
        <a:p>
          <a:endParaRPr lang="en-US"/>
        </a:p>
      </dgm:t>
    </dgm:pt>
    <dgm:pt modelId="{2C6C2F01-072C-4583-B679-0F9664AE8F12}" type="sibTrans" cxnId="{C0359C40-B071-4515-9643-731363AEACE7}">
      <dgm:prSet/>
      <dgm:spPr/>
      <dgm:t>
        <a:bodyPr/>
        <a:lstStyle/>
        <a:p>
          <a:endParaRPr lang="en-US"/>
        </a:p>
      </dgm:t>
    </dgm:pt>
    <dgm:pt modelId="{EE855F4E-487C-4E7C-8441-6C83C1BD123D}">
      <dgm:prSet phldrT="[Text]"/>
      <dgm:spPr/>
      <dgm:t>
        <a:bodyPr/>
        <a:lstStyle/>
        <a:p>
          <a:r>
            <a:rPr lang="en-GB" dirty="0" err="1" smtClean="0"/>
            <a:t>Chairunnisa</a:t>
          </a:r>
          <a:r>
            <a:rPr lang="en-GB" dirty="0" smtClean="0"/>
            <a:t> </a:t>
          </a:r>
          <a:r>
            <a:rPr lang="en-GB" dirty="0" err="1" smtClean="0"/>
            <a:t>Puspita</a:t>
          </a:r>
          <a:endParaRPr lang="en-US" dirty="0"/>
        </a:p>
      </dgm:t>
    </dgm:pt>
    <dgm:pt modelId="{C77E0729-2B23-4E74-ADD0-7C8D4F37CCC3}" type="parTrans" cxnId="{A46CFFB7-AAC1-4105-AFD4-2B1C7EE25278}">
      <dgm:prSet/>
      <dgm:spPr/>
      <dgm:t>
        <a:bodyPr/>
        <a:lstStyle/>
        <a:p>
          <a:endParaRPr lang="en-US"/>
        </a:p>
      </dgm:t>
    </dgm:pt>
    <dgm:pt modelId="{F18BB6D4-EE91-4469-954B-C88B41F1C2AD}" type="sibTrans" cxnId="{A46CFFB7-AAC1-4105-AFD4-2B1C7EE25278}">
      <dgm:prSet/>
      <dgm:spPr/>
      <dgm:t>
        <a:bodyPr/>
        <a:lstStyle/>
        <a:p>
          <a:endParaRPr lang="en-US"/>
        </a:p>
      </dgm:t>
    </dgm:pt>
    <dgm:pt modelId="{7BCB3D28-FF52-4D4E-81B2-AC51B7C8D5B4}">
      <dgm:prSet phldrT="[Text]"/>
      <dgm:spPr/>
      <dgm:t>
        <a:bodyPr/>
        <a:lstStyle/>
        <a:p>
          <a:r>
            <a:rPr lang="en-GB" dirty="0" smtClean="0"/>
            <a:t>Deva Nanda </a:t>
          </a:r>
          <a:r>
            <a:rPr lang="en-GB" dirty="0" err="1" smtClean="0"/>
            <a:t>Carlista</a:t>
          </a:r>
          <a:r>
            <a:rPr lang="en-GB" dirty="0" smtClean="0"/>
            <a:t> P</a:t>
          </a:r>
          <a:endParaRPr lang="en-US" dirty="0"/>
        </a:p>
      </dgm:t>
    </dgm:pt>
    <dgm:pt modelId="{E2508A34-4989-413E-8E4F-CB71834A7C3C}" type="parTrans" cxnId="{D316C662-6C1A-4D3A-9CA8-9FCEE9FF2F4E}">
      <dgm:prSet/>
      <dgm:spPr/>
      <dgm:t>
        <a:bodyPr/>
        <a:lstStyle/>
        <a:p>
          <a:endParaRPr lang="en-US"/>
        </a:p>
      </dgm:t>
    </dgm:pt>
    <dgm:pt modelId="{BB5EAE34-719F-47CE-9F92-2F09535C5B9B}" type="sibTrans" cxnId="{D316C662-6C1A-4D3A-9CA8-9FCEE9FF2F4E}">
      <dgm:prSet/>
      <dgm:spPr/>
      <dgm:t>
        <a:bodyPr/>
        <a:lstStyle/>
        <a:p>
          <a:endParaRPr lang="en-US"/>
        </a:p>
      </dgm:t>
    </dgm:pt>
    <dgm:pt modelId="{0BE4667B-CF80-4BBD-B9EB-EE67D135088A}">
      <dgm:prSet phldrT="[Text]"/>
      <dgm:spPr/>
      <dgm:t>
        <a:bodyPr/>
        <a:lstStyle/>
        <a:p>
          <a:r>
            <a:rPr lang="en-GB" dirty="0" err="1" smtClean="0"/>
            <a:t>Aan</a:t>
          </a:r>
          <a:r>
            <a:rPr lang="en-GB" dirty="0" smtClean="0"/>
            <a:t> </a:t>
          </a:r>
          <a:r>
            <a:rPr lang="en-GB" dirty="0" err="1" smtClean="0"/>
            <a:t>Mustopiah</a:t>
          </a:r>
          <a:endParaRPr lang="en-US" dirty="0"/>
        </a:p>
      </dgm:t>
    </dgm:pt>
    <dgm:pt modelId="{C10C5FC4-0546-424D-B2C4-F9CAFB7AD34A}" type="parTrans" cxnId="{C100EC12-FAD7-4381-BFD3-500301DABAE4}">
      <dgm:prSet/>
      <dgm:spPr/>
      <dgm:t>
        <a:bodyPr/>
        <a:lstStyle/>
        <a:p>
          <a:endParaRPr lang="en-US"/>
        </a:p>
      </dgm:t>
    </dgm:pt>
    <dgm:pt modelId="{CFCD1B16-EAE8-4A76-9A8E-66818275D7B5}" type="sibTrans" cxnId="{C100EC12-FAD7-4381-BFD3-500301DABAE4}">
      <dgm:prSet/>
      <dgm:spPr/>
      <dgm:t>
        <a:bodyPr/>
        <a:lstStyle/>
        <a:p>
          <a:endParaRPr lang="en-US"/>
        </a:p>
      </dgm:t>
    </dgm:pt>
    <dgm:pt modelId="{A538353D-01EC-40E5-AEA1-1FA33BECFF92}" type="pres">
      <dgm:prSet presAssocID="{953A99D3-7CA1-4E4E-A84B-01C882289F77}" presName="linearFlow" presStyleCnt="0">
        <dgm:presLayoutVars>
          <dgm:dir/>
          <dgm:resizeHandles val="exact"/>
        </dgm:presLayoutVars>
      </dgm:prSet>
      <dgm:spPr/>
    </dgm:pt>
    <dgm:pt modelId="{6B5694ED-D050-4D31-A282-C7D77CDB521E}" type="pres">
      <dgm:prSet presAssocID="{998F2D55-9AFB-4539-B1B9-27ADB46062E3}" presName="composite" presStyleCnt="0"/>
      <dgm:spPr/>
    </dgm:pt>
    <dgm:pt modelId="{AD025EE4-317D-468F-89D3-3094486061C4}" type="pres">
      <dgm:prSet presAssocID="{998F2D55-9AFB-4539-B1B9-27ADB46062E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0E5A07E6-7FFC-453C-A36E-A55CCAEF55CF}" type="pres">
      <dgm:prSet presAssocID="{998F2D55-9AFB-4539-B1B9-27ADB46062E3}" presName="txShp" presStyleLbl="node1" presStyleIdx="0" presStyleCnt="4">
        <dgm:presLayoutVars>
          <dgm:bulletEnabled val="1"/>
        </dgm:presLayoutVars>
      </dgm:prSet>
      <dgm:spPr/>
    </dgm:pt>
    <dgm:pt modelId="{FF6DF741-9DC4-44D3-9975-0695F79D3468}" type="pres">
      <dgm:prSet presAssocID="{2C6C2F01-072C-4583-B679-0F9664AE8F12}" presName="spacing" presStyleCnt="0"/>
      <dgm:spPr/>
    </dgm:pt>
    <dgm:pt modelId="{6DDD897A-661A-4DDF-959F-9259E5591A4D}" type="pres">
      <dgm:prSet presAssocID="{EE855F4E-487C-4E7C-8441-6C83C1BD123D}" presName="composite" presStyleCnt="0"/>
      <dgm:spPr/>
    </dgm:pt>
    <dgm:pt modelId="{445643B6-047E-49C7-B849-377F98113113}" type="pres">
      <dgm:prSet presAssocID="{EE855F4E-487C-4E7C-8441-6C83C1BD123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9F88D1B-451A-4FD7-A1E4-DADF22EEF01E}" type="pres">
      <dgm:prSet presAssocID="{EE855F4E-487C-4E7C-8441-6C83C1BD123D}" presName="txShp" presStyleLbl="node1" presStyleIdx="1" presStyleCnt="4">
        <dgm:presLayoutVars>
          <dgm:bulletEnabled val="1"/>
        </dgm:presLayoutVars>
      </dgm:prSet>
      <dgm:spPr/>
    </dgm:pt>
    <dgm:pt modelId="{4BBAD13F-28D3-4828-8483-31BF17284070}" type="pres">
      <dgm:prSet presAssocID="{F18BB6D4-EE91-4469-954B-C88B41F1C2AD}" presName="spacing" presStyleCnt="0"/>
      <dgm:spPr/>
    </dgm:pt>
    <dgm:pt modelId="{F186E816-CF06-43F9-8294-D99BD0508B2E}" type="pres">
      <dgm:prSet presAssocID="{7BCB3D28-FF52-4D4E-81B2-AC51B7C8D5B4}" presName="composite" presStyleCnt="0"/>
      <dgm:spPr/>
    </dgm:pt>
    <dgm:pt modelId="{2557AF9C-D2F0-4089-9A69-3BDE878BB7E5}" type="pres">
      <dgm:prSet presAssocID="{7BCB3D28-FF52-4D4E-81B2-AC51B7C8D5B4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3ADAEB8C-3B8A-435E-9CB9-17E2E47CFD17}" type="pres">
      <dgm:prSet presAssocID="{7BCB3D28-FF52-4D4E-81B2-AC51B7C8D5B4}" presName="txShp" presStyleLbl="node1" presStyleIdx="2" presStyleCnt="4">
        <dgm:presLayoutVars>
          <dgm:bulletEnabled val="1"/>
        </dgm:presLayoutVars>
      </dgm:prSet>
      <dgm:spPr/>
    </dgm:pt>
    <dgm:pt modelId="{077784BC-BB4D-4CAC-9CCD-F70364450EFF}" type="pres">
      <dgm:prSet presAssocID="{BB5EAE34-719F-47CE-9F92-2F09535C5B9B}" presName="spacing" presStyleCnt="0"/>
      <dgm:spPr/>
    </dgm:pt>
    <dgm:pt modelId="{06102ECB-BC08-4049-A299-B51C5A58ADE1}" type="pres">
      <dgm:prSet presAssocID="{0BE4667B-CF80-4BBD-B9EB-EE67D135088A}" presName="composite" presStyleCnt="0"/>
      <dgm:spPr/>
    </dgm:pt>
    <dgm:pt modelId="{CC2163A1-9C89-42DD-A412-8DD98F404CEC}" type="pres">
      <dgm:prSet presAssocID="{0BE4667B-CF80-4BBD-B9EB-EE67D135088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DBF5E886-5056-4BF1-ABFC-ED1888D909E6}" type="pres">
      <dgm:prSet presAssocID="{0BE4667B-CF80-4BBD-B9EB-EE67D135088A}" presName="txShp" presStyleLbl="node1" presStyleIdx="3" presStyleCnt="4">
        <dgm:presLayoutVars>
          <dgm:bulletEnabled val="1"/>
        </dgm:presLayoutVars>
      </dgm:prSet>
      <dgm:spPr/>
    </dgm:pt>
  </dgm:ptLst>
  <dgm:cxnLst>
    <dgm:cxn modelId="{65BB199A-A558-472A-8F3F-7723882F7749}" type="presOf" srcId="{EE855F4E-487C-4E7C-8441-6C83C1BD123D}" destId="{69F88D1B-451A-4FD7-A1E4-DADF22EEF01E}" srcOrd="0" destOrd="0" presId="urn:microsoft.com/office/officeart/2005/8/layout/vList3"/>
    <dgm:cxn modelId="{D205266B-2E09-4F38-9A05-713788C295C1}" type="presOf" srcId="{998F2D55-9AFB-4539-B1B9-27ADB46062E3}" destId="{0E5A07E6-7FFC-453C-A36E-A55CCAEF55CF}" srcOrd="0" destOrd="0" presId="urn:microsoft.com/office/officeart/2005/8/layout/vList3"/>
    <dgm:cxn modelId="{6DED93EB-C1D4-433E-B6E0-AB43C21E42EE}" type="presOf" srcId="{7BCB3D28-FF52-4D4E-81B2-AC51B7C8D5B4}" destId="{3ADAEB8C-3B8A-435E-9CB9-17E2E47CFD17}" srcOrd="0" destOrd="0" presId="urn:microsoft.com/office/officeart/2005/8/layout/vList3"/>
    <dgm:cxn modelId="{C0359C40-B071-4515-9643-731363AEACE7}" srcId="{953A99D3-7CA1-4E4E-A84B-01C882289F77}" destId="{998F2D55-9AFB-4539-B1B9-27ADB46062E3}" srcOrd="0" destOrd="0" parTransId="{57E7ED22-0E65-4748-8AC1-FB3371F2F430}" sibTransId="{2C6C2F01-072C-4583-B679-0F9664AE8F12}"/>
    <dgm:cxn modelId="{C100EC12-FAD7-4381-BFD3-500301DABAE4}" srcId="{953A99D3-7CA1-4E4E-A84B-01C882289F77}" destId="{0BE4667B-CF80-4BBD-B9EB-EE67D135088A}" srcOrd="3" destOrd="0" parTransId="{C10C5FC4-0546-424D-B2C4-F9CAFB7AD34A}" sibTransId="{CFCD1B16-EAE8-4A76-9A8E-66818275D7B5}"/>
    <dgm:cxn modelId="{22DA4F63-9E2E-407F-A775-27B83B931B62}" type="presOf" srcId="{0BE4667B-CF80-4BBD-B9EB-EE67D135088A}" destId="{DBF5E886-5056-4BF1-ABFC-ED1888D909E6}" srcOrd="0" destOrd="0" presId="urn:microsoft.com/office/officeart/2005/8/layout/vList3"/>
    <dgm:cxn modelId="{D316C662-6C1A-4D3A-9CA8-9FCEE9FF2F4E}" srcId="{953A99D3-7CA1-4E4E-A84B-01C882289F77}" destId="{7BCB3D28-FF52-4D4E-81B2-AC51B7C8D5B4}" srcOrd="2" destOrd="0" parTransId="{E2508A34-4989-413E-8E4F-CB71834A7C3C}" sibTransId="{BB5EAE34-719F-47CE-9F92-2F09535C5B9B}"/>
    <dgm:cxn modelId="{A46CFFB7-AAC1-4105-AFD4-2B1C7EE25278}" srcId="{953A99D3-7CA1-4E4E-A84B-01C882289F77}" destId="{EE855F4E-487C-4E7C-8441-6C83C1BD123D}" srcOrd="1" destOrd="0" parTransId="{C77E0729-2B23-4E74-ADD0-7C8D4F37CCC3}" sibTransId="{F18BB6D4-EE91-4469-954B-C88B41F1C2AD}"/>
    <dgm:cxn modelId="{8688B2EE-5592-4350-A3DF-D4409C129175}" type="presOf" srcId="{953A99D3-7CA1-4E4E-A84B-01C882289F77}" destId="{A538353D-01EC-40E5-AEA1-1FA33BECFF92}" srcOrd="0" destOrd="0" presId="urn:microsoft.com/office/officeart/2005/8/layout/vList3"/>
    <dgm:cxn modelId="{9925C9FE-D093-4451-B770-4C81CAA90A0F}" type="presParOf" srcId="{A538353D-01EC-40E5-AEA1-1FA33BECFF92}" destId="{6B5694ED-D050-4D31-A282-C7D77CDB521E}" srcOrd="0" destOrd="0" presId="urn:microsoft.com/office/officeart/2005/8/layout/vList3"/>
    <dgm:cxn modelId="{C0F9A3E1-FEFB-4667-B15D-E404C84D4B3E}" type="presParOf" srcId="{6B5694ED-D050-4D31-A282-C7D77CDB521E}" destId="{AD025EE4-317D-468F-89D3-3094486061C4}" srcOrd="0" destOrd="0" presId="urn:microsoft.com/office/officeart/2005/8/layout/vList3"/>
    <dgm:cxn modelId="{1D3DDB7C-85BC-42A7-BB99-CCF63010C698}" type="presParOf" srcId="{6B5694ED-D050-4D31-A282-C7D77CDB521E}" destId="{0E5A07E6-7FFC-453C-A36E-A55CCAEF55CF}" srcOrd="1" destOrd="0" presId="urn:microsoft.com/office/officeart/2005/8/layout/vList3"/>
    <dgm:cxn modelId="{86CBE0AE-FE1B-44A0-BFB0-CBACB23C045D}" type="presParOf" srcId="{A538353D-01EC-40E5-AEA1-1FA33BECFF92}" destId="{FF6DF741-9DC4-44D3-9975-0695F79D3468}" srcOrd="1" destOrd="0" presId="urn:microsoft.com/office/officeart/2005/8/layout/vList3"/>
    <dgm:cxn modelId="{C66A83B7-7341-4E5E-9622-6567568CF69B}" type="presParOf" srcId="{A538353D-01EC-40E5-AEA1-1FA33BECFF92}" destId="{6DDD897A-661A-4DDF-959F-9259E5591A4D}" srcOrd="2" destOrd="0" presId="urn:microsoft.com/office/officeart/2005/8/layout/vList3"/>
    <dgm:cxn modelId="{36C9BBC5-A06B-44D5-AD57-F48C78EF7F26}" type="presParOf" srcId="{6DDD897A-661A-4DDF-959F-9259E5591A4D}" destId="{445643B6-047E-49C7-B849-377F98113113}" srcOrd="0" destOrd="0" presId="urn:microsoft.com/office/officeart/2005/8/layout/vList3"/>
    <dgm:cxn modelId="{27EA88C4-0A16-4653-97CC-FBD432CD88F3}" type="presParOf" srcId="{6DDD897A-661A-4DDF-959F-9259E5591A4D}" destId="{69F88D1B-451A-4FD7-A1E4-DADF22EEF01E}" srcOrd="1" destOrd="0" presId="urn:microsoft.com/office/officeart/2005/8/layout/vList3"/>
    <dgm:cxn modelId="{5529B32A-B474-47C0-A9DA-F0316A411D0B}" type="presParOf" srcId="{A538353D-01EC-40E5-AEA1-1FA33BECFF92}" destId="{4BBAD13F-28D3-4828-8483-31BF17284070}" srcOrd="3" destOrd="0" presId="urn:microsoft.com/office/officeart/2005/8/layout/vList3"/>
    <dgm:cxn modelId="{6637859A-86D3-4D39-8173-9D04B88EE001}" type="presParOf" srcId="{A538353D-01EC-40E5-AEA1-1FA33BECFF92}" destId="{F186E816-CF06-43F9-8294-D99BD0508B2E}" srcOrd="4" destOrd="0" presId="urn:microsoft.com/office/officeart/2005/8/layout/vList3"/>
    <dgm:cxn modelId="{F53B4B0A-C1FB-4D9B-9AC4-2A09B18608DA}" type="presParOf" srcId="{F186E816-CF06-43F9-8294-D99BD0508B2E}" destId="{2557AF9C-D2F0-4089-9A69-3BDE878BB7E5}" srcOrd="0" destOrd="0" presId="urn:microsoft.com/office/officeart/2005/8/layout/vList3"/>
    <dgm:cxn modelId="{C1B9BC91-4CF5-4EA1-AD53-F0B8D4072AF3}" type="presParOf" srcId="{F186E816-CF06-43F9-8294-D99BD0508B2E}" destId="{3ADAEB8C-3B8A-435E-9CB9-17E2E47CFD17}" srcOrd="1" destOrd="0" presId="urn:microsoft.com/office/officeart/2005/8/layout/vList3"/>
    <dgm:cxn modelId="{A23FAAEA-7D69-4E7C-B49B-1204DDEF3C9B}" type="presParOf" srcId="{A538353D-01EC-40E5-AEA1-1FA33BECFF92}" destId="{077784BC-BB4D-4CAC-9CCD-F70364450EFF}" srcOrd="5" destOrd="0" presId="urn:microsoft.com/office/officeart/2005/8/layout/vList3"/>
    <dgm:cxn modelId="{B1B7A4C7-05C3-4317-900C-13B0E5888C74}" type="presParOf" srcId="{A538353D-01EC-40E5-AEA1-1FA33BECFF92}" destId="{06102ECB-BC08-4049-A299-B51C5A58ADE1}" srcOrd="6" destOrd="0" presId="urn:microsoft.com/office/officeart/2005/8/layout/vList3"/>
    <dgm:cxn modelId="{2AE1EFA3-0153-40E1-B78F-A0A5CD803D07}" type="presParOf" srcId="{06102ECB-BC08-4049-A299-B51C5A58ADE1}" destId="{CC2163A1-9C89-42DD-A412-8DD98F404CEC}" srcOrd="0" destOrd="0" presId="urn:microsoft.com/office/officeart/2005/8/layout/vList3"/>
    <dgm:cxn modelId="{BB6484FB-2A0C-47F5-BD6F-516F2F9CB3AF}" type="presParOf" srcId="{06102ECB-BC08-4049-A299-B51C5A58ADE1}" destId="{DBF5E886-5056-4BF1-ABFC-ED1888D90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2F603-F300-42F3-832D-7A792972B2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6CC18-A06E-4522-921E-D0AA078FA35C}">
      <dgm:prSet phldrT="[Text]"/>
      <dgm:spPr/>
      <dgm:t>
        <a:bodyPr/>
        <a:lstStyle/>
        <a:p>
          <a:r>
            <a:rPr lang="en-GB" dirty="0" smtClean="0"/>
            <a:t>1</a:t>
          </a:r>
          <a:endParaRPr lang="en-US" dirty="0"/>
        </a:p>
      </dgm:t>
    </dgm:pt>
    <dgm:pt modelId="{8D301C60-0AB9-4280-A916-664ADCD9B886}" type="parTrans" cxnId="{AFAB6B53-1CAB-454A-B7DF-F343B1B5AF5E}">
      <dgm:prSet/>
      <dgm:spPr/>
      <dgm:t>
        <a:bodyPr/>
        <a:lstStyle/>
        <a:p>
          <a:endParaRPr lang="en-US"/>
        </a:p>
      </dgm:t>
    </dgm:pt>
    <dgm:pt modelId="{EE9FB673-AFEA-408D-9B70-695E27D4A080}" type="sibTrans" cxnId="{AFAB6B53-1CAB-454A-B7DF-F343B1B5AF5E}">
      <dgm:prSet/>
      <dgm:spPr/>
      <dgm:t>
        <a:bodyPr/>
        <a:lstStyle/>
        <a:p>
          <a:endParaRPr lang="en-US"/>
        </a:p>
      </dgm:t>
    </dgm:pt>
    <dgm:pt modelId="{806AA3F4-6E36-466E-AC34-72E18D35FCA2}">
      <dgm:prSet phldrT="[Text]"/>
      <dgm:spPr/>
      <dgm:t>
        <a:bodyPr/>
        <a:lstStyle/>
        <a:p>
          <a:r>
            <a:rPr lang="en-GB" dirty="0" err="1" smtClean="0"/>
            <a:t>Adanya</a:t>
          </a:r>
          <a:r>
            <a:rPr lang="en-GB" dirty="0" smtClean="0"/>
            <a:t> </a:t>
          </a:r>
          <a:r>
            <a:rPr lang="en-GB" dirty="0" err="1" smtClean="0"/>
            <a:t>satu</a:t>
          </a:r>
          <a:r>
            <a:rPr lang="en-GB" dirty="0" smtClean="0"/>
            <a:t> </a:t>
          </a:r>
          <a:r>
            <a:rPr lang="en-GB" dirty="0" err="1" smtClean="0"/>
            <a:t>kesatuan</a:t>
          </a:r>
          <a:r>
            <a:rPr lang="en-GB" dirty="0" smtClean="0"/>
            <a:t> </a:t>
          </a:r>
          <a:r>
            <a:rPr lang="en-GB" dirty="0" err="1" smtClean="0"/>
            <a:t>organis</a:t>
          </a:r>
          <a:endParaRPr lang="en-US" dirty="0"/>
        </a:p>
      </dgm:t>
    </dgm:pt>
    <dgm:pt modelId="{DC6D8A9D-6E97-4903-B81C-6A86A486D0E8}" type="parTrans" cxnId="{784BF12C-F932-4A5A-832D-3A4288443001}">
      <dgm:prSet/>
      <dgm:spPr/>
      <dgm:t>
        <a:bodyPr/>
        <a:lstStyle/>
        <a:p>
          <a:endParaRPr lang="en-US"/>
        </a:p>
      </dgm:t>
    </dgm:pt>
    <dgm:pt modelId="{28E01FB4-C7E2-4C3F-9E82-F7DAF6C55CF5}" type="sibTrans" cxnId="{784BF12C-F932-4A5A-832D-3A4288443001}">
      <dgm:prSet/>
      <dgm:spPr/>
      <dgm:t>
        <a:bodyPr/>
        <a:lstStyle/>
        <a:p>
          <a:endParaRPr lang="en-US"/>
        </a:p>
      </dgm:t>
    </dgm:pt>
    <dgm:pt modelId="{EDEE25BA-05D1-479C-B4AC-4DB597419CD0}">
      <dgm:prSet phldrT="[Text]"/>
      <dgm:spPr/>
      <dgm:t>
        <a:bodyPr/>
        <a:lstStyle/>
        <a:p>
          <a:r>
            <a:rPr lang="en-GB" dirty="0" smtClean="0"/>
            <a:t>2</a:t>
          </a:r>
          <a:endParaRPr lang="en-US" dirty="0"/>
        </a:p>
      </dgm:t>
    </dgm:pt>
    <dgm:pt modelId="{D8EC4EE8-EDC2-4C75-9D7D-E2695A120A2A}" type="parTrans" cxnId="{0A88CFD8-B0F9-4ABA-9F74-BFF69EAB929D}">
      <dgm:prSet/>
      <dgm:spPr/>
      <dgm:t>
        <a:bodyPr/>
        <a:lstStyle/>
        <a:p>
          <a:endParaRPr lang="en-US"/>
        </a:p>
      </dgm:t>
    </dgm:pt>
    <dgm:pt modelId="{66C96A6E-BA4A-46B6-92AB-0D6057ABF439}" type="sibTrans" cxnId="{0A88CFD8-B0F9-4ABA-9F74-BFF69EAB929D}">
      <dgm:prSet/>
      <dgm:spPr/>
      <dgm:t>
        <a:bodyPr/>
        <a:lstStyle/>
        <a:p>
          <a:endParaRPr lang="en-US"/>
        </a:p>
      </dgm:t>
    </dgm:pt>
    <dgm:pt modelId="{1AAFC720-87D2-4709-8E34-87BF458206C4}">
      <dgm:prSet phldrT="[Text]"/>
      <dgm:spPr/>
      <dgm:t>
        <a:bodyPr/>
        <a:lstStyle/>
        <a:p>
          <a:r>
            <a:rPr lang="en-GB" dirty="0" err="1" smtClean="0"/>
            <a:t>Adanya</a:t>
          </a:r>
          <a:r>
            <a:rPr lang="en-GB" dirty="0" smtClean="0"/>
            <a:t> </a:t>
          </a:r>
          <a:r>
            <a:rPr lang="en-GB" dirty="0" err="1" smtClean="0"/>
            <a:t>komponen</a:t>
          </a:r>
          <a:r>
            <a:rPr lang="en-GB" dirty="0" smtClean="0"/>
            <a:t> yang </a:t>
          </a:r>
          <a:r>
            <a:rPr lang="en-GB" dirty="0" err="1" smtClean="0"/>
            <a:t>saling</a:t>
          </a:r>
          <a:r>
            <a:rPr lang="en-GB" dirty="0" smtClean="0"/>
            <a:t> </a:t>
          </a:r>
          <a:r>
            <a:rPr lang="en-GB" dirty="0" err="1" smtClean="0"/>
            <a:t>membentuk</a:t>
          </a:r>
          <a:r>
            <a:rPr lang="en-GB" dirty="0" smtClean="0"/>
            <a:t> </a:t>
          </a:r>
          <a:r>
            <a:rPr lang="en-GB" dirty="0" err="1" smtClean="0"/>
            <a:t>kesatuan</a:t>
          </a:r>
          <a:r>
            <a:rPr lang="en-GB" dirty="0" smtClean="0"/>
            <a:t> </a:t>
          </a:r>
          <a:r>
            <a:rPr lang="en-GB" dirty="0" err="1" smtClean="0"/>
            <a:t>organis</a:t>
          </a:r>
          <a:endParaRPr lang="en-US" dirty="0"/>
        </a:p>
      </dgm:t>
    </dgm:pt>
    <dgm:pt modelId="{2CDD6DBD-7E44-45BF-868A-3FF19277F6AC}" type="parTrans" cxnId="{6EB2550E-1765-4DF7-B68B-9B33087FA456}">
      <dgm:prSet/>
      <dgm:spPr/>
      <dgm:t>
        <a:bodyPr/>
        <a:lstStyle/>
        <a:p>
          <a:endParaRPr lang="en-US"/>
        </a:p>
      </dgm:t>
    </dgm:pt>
    <dgm:pt modelId="{7F47BBE3-CF92-48DA-BA9A-ACB24213FFB1}" type="sibTrans" cxnId="{6EB2550E-1765-4DF7-B68B-9B33087FA456}">
      <dgm:prSet/>
      <dgm:spPr/>
      <dgm:t>
        <a:bodyPr/>
        <a:lstStyle/>
        <a:p>
          <a:endParaRPr lang="en-US"/>
        </a:p>
      </dgm:t>
    </dgm:pt>
    <dgm:pt modelId="{8171E3C1-EE74-446B-832C-BA82E782EDF7}">
      <dgm:prSet phldrT="[Text]"/>
      <dgm:spPr/>
      <dgm:t>
        <a:bodyPr/>
        <a:lstStyle/>
        <a:p>
          <a:r>
            <a:rPr lang="en-GB" dirty="0" smtClean="0"/>
            <a:t>3</a:t>
          </a:r>
          <a:endParaRPr lang="en-US" dirty="0"/>
        </a:p>
      </dgm:t>
    </dgm:pt>
    <dgm:pt modelId="{1F65898C-0230-4663-8660-9139F94CF708}" type="parTrans" cxnId="{CBC74C37-D671-446A-977E-E1759A25CB6E}">
      <dgm:prSet/>
      <dgm:spPr/>
      <dgm:t>
        <a:bodyPr/>
        <a:lstStyle/>
        <a:p>
          <a:endParaRPr lang="en-US"/>
        </a:p>
      </dgm:t>
    </dgm:pt>
    <dgm:pt modelId="{F7943829-57E9-4FC5-8CDC-48C89A10BECF}" type="sibTrans" cxnId="{CBC74C37-D671-446A-977E-E1759A25CB6E}">
      <dgm:prSet/>
      <dgm:spPr/>
      <dgm:t>
        <a:bodyPr/>
        <a:lstStyle/>
        <a:p>
          <a:endParaRPr lang="en-US"/>
        </a:p>
      </dgm:t>
    </dgm:pt>
    <dgm:pt modelId="{61A24785-C82F-4F5B-A5E3-049128D69858}">
      <dgm:prSet phldrT="[Text]"/>
      <dgm:spPr/>
      <dgm:t>
        <a:bodyPr/>
        <a:lstStyle/>
        <a:p>
          <a:r>
            <a:rPr lang="en-GB" dirty="0" err="1" smtClean="0"/>
            <a:t>Adanya</a:t>
          </a:r>
          <a:r>
            <a:rPr lang="en-GB" dirty="0" smtClean="0"/>
            <a:t> </a:t>
          </a:r>
          <a:r>
            <a:rPr lang="en-GB" dirty="0" err="1" smtClean="0"/>
            <a:t>hubungan</a:t>
          </a:r>
          <a:r>
            <a:rPr lang="en-GB" dirty="0" smtClean="0"/>
            <a:t> </a:t>
          </a:r>
          <a:r>
            <a:rPr lang="en-GB" dirty="0" err="1" smtClean="0"/>
            <a:t>keteraitan</a:t>
          </a:r>
          <a:r>
            <a:rPr lang="en-GB" dirty="0" smtClean="0"/>
            <a:t> </a:t>
          </a:r>
          <a:r>
            <a:rPr lang="en-GB" dirty="0" err="1" smtClean="0"/>
            <a:t>antara</a:t>
          </a:r>
          <a:r>
            <a:rPr lang="en-GB" dirty="0" smtClean="0"/>
            <a:t> </a:t>
          </a:r>
          <a:r>
            <a:rPr lang="en-GB" dirty="0" err="1" smtClean="0"/>
            <a:t>komponen</a:t>
          </a:r>
          <a:r>
            <a:rPr lang="en-GB" dirty="0" smtClean="0"/>
            <a:t> </a:t>
          </a:r>
          <a:r>
            <a:rPr lang="en-GB" dirty="0" err="1" smtClean="0"/>
            <a:t>satu</a:t>
          </a:r>
          <a:r>
            <a:rPr lang="en-GB" dirty="0" smtClean="0"/>
            <a:t> </a:t>
          </a:r>
          <a:r>
            <a:rPr lang="en-GB" dirty="0" err="1" smtClean="0"/>
            <a:t>dengan</a:t>
          </a:r>
          <a:r>
            <a:rPr lang="en-GB" dirty="0" smtClean="0"/>
            <a:t> yang lain </a:t>
          </a:r>
          <a:r>
            <a:rPr lang="en-GB" dirty="0" err="1" smtClean="0"/>
            <a:t>maupun</a:t>
          </a:r>
          <a:r>
            <a:rPr lang="en-GB" dirty="0" smtClean="0"/>
            <a:t> </a:t>
          </a:r>
          <a:r>
            <a:rPr lang="en-GB" dirty="0" err="1" smtClean="0"/>
            <a:t>antara</a:t>
          </a:r>
          <a:r>
            <a:rPr lang="en-GB" dirty="0" smtClean="0"/>
            <a:t> </a:t>
          </a:r>
          <a:r>
            <a:rPr lang="en-GB" dirty="0" err="1" smtClean="0"/>
            <a:t>komponen</a:t>
          </a:r>
          <a:r>
            <a:rPr lang="en-GB" dirty="0" smtClean="0"/>
            <a:t> </a:t>
          </a:r>
          <a:r>
            <a:rPr lang="en-GB" dirty="0" err="1" smtClean="0"/>
            <a:t>dengan</a:t>
          </a:r>
          <a:r>
            <a:rPr lang="en-GB" dirty="0" smtClean="0"/>
            <a:t> </a:t>
          </a:r>
          <a:r>
            <a:rPr lang="en-GB" dirty="0" err="1" smtClean="0"/>
            <a:t>keseluruhan</a:t>
          </a:r>
          <a:endParaRPr lang="en-US" dirty="0"/>
        </a:p>
      </dgm:t>
    </dgm:pt>
    <dgm:pt modelId="{2CC0E868-A8A9-4117-BB09-FBFB47D956F2}" type="parTrans" cxnId="{A63815B0-076F-4F25-BFD2-E6380C490726}">
      <dgm:prSet/>
      <dgm:spPr/>
      <dgm:t>
        <a:bodyPr/>
        <a:lstStyle/>
        <a:p>
          <a:endParaRPr lang="en-US"/>
        </a:p>
      </dgm:t>
    </dgm:pt>
    <dgm:pt modelId="{C09DBFDF-ABB3-47F3-BFBF-2D735607FD14}" type="sibTrans" cxnId="{A63815B0-076F-4F25-BFD2-E6380C490726}">
      <dgm:prSet/>
      <dgm:spPr/>
      <dgm:t>
        <a:bodyPr/>
        <a:lstStyle/>
        <a:p>
          <a:endParaRPr lang="en-US"/>
        </a:p>
      </dgm:t>
    </dgm:pt>
    <dgm:pt modelId="{52EAD36B-B040-40E3-A2E4-B9199903DEAD}">
      <dgm:prSet phldrT="[Text]"/>
      <dgm:spPr/>
      <dgm:t>
        <a:bodyPr/>
        <a:lstStyle/>
        <a:p>
          <a:r>
            <a:rPr lang="en-GB" dirty="0" smtClean="0"/>
            <a:t>4 </a:t>
          </a:r>
          <a:endParaRPr lang="en-US" dirty="0"/>
        </a:p>
      </dgm:t>
    </dgm:pt>
    <dgm:pt modelId="{245E6014-998A-433E-AF71-D11238DFD6E2}" type="parTrans" cxnId="{A7900F39-1C06-421B-B674-42459A4DF03C}">
      <dgm:prSet/>
      <dgm:spPr/>
      <dgm:t>
        <a:bodyPr/>
        <a:lstStyle/>
        <a:p>
          <a:endParaRPr lang="en-US"/>
        </a:p>
      </dgm:t>
    </dgm:pt>
    <dgm:pt modelId="{64233E55-2DA6-4CFE-8F09-32FF4CDB65DF}" type="sibTrans" cxnId="{A7900F39-1C06-421B-B674-42459A4DF03C}">
      <dgm:prSet/>
      <dgm:spPr/>
      <dgm:t>
        <a:bodyPr/>
        <a:lstStyle/>
        <a:p>
          <a:endParaRPr lang="en-US"/>
        </a:p>
      </dgm:t>
    </dgm:pt>
    <dgm:pt modelId="{1E538816-989E-4759-B072-62163825805C}">
      <dgm:prSet/>
      <dgm:spPr/>
      <dgm:t>
        <a:bodyPr/>
        <a:lstStyle/>
        <a:p>
          <a:r>
            <a:rPr lang="en-GB" dirty="0" err="1" smtClean="0"/>
            <a:t>Adanya</a:t>
          </a:r>
          <a:r>
            <a:rPr lang="en-GB" dirty="0" smtClean="0"/>
            <a:t> </a:t>
          </a:r>
          <a:r>
            <a:rPr lang="en-GB" dirty="0" err="1" smtClean="0"/>
            <a:t>tujuan</a:t>
          </a:r>
          <a:r>
            <a:rPr lang="en-GB" dirty="0" smtClean="0"/>
            <a:t> yang </a:t>
          </a:r>
          <a:r>
            <a:rPr lang="en-GB" dirty="0" err="1" smtClean="0"/>
            <a:t>ingin</a:t>
          </a:r>
          <a:r>
            <a:rPr lang="en-GB" dirty="0" smtClean="0"/>
            <a:t> </a:t>
          </a:r>
          <a:r>
            <a:rPr lang="en-GB" dirty="0" err="1" smtClean="0"/>
            <a:t>dicapai</a:t>
          </a:r>
          <a:endParaRPr lang="en-US" dirty="0"/>
        </a:p>
      </dgm:t>
    </dgm:pt>
    <dgm:pt modelId="{5C292A79-FAC8-47F4-A84B-979A9FB188BD}" type="parTrans" cxnId="{7751B0C3-A8A9-4581-A724-A694295A2AF6}">
      <dgm:prSet/>
      <dgm:spPr/>
      <dgm:t>
        <a:bodyPr/>
        <a:lstStyle/>
        <a:p>
          <a:endParaRPr lang="en-US"/>
        </a:p>
      </dgm:t>
    </dgm:pt>
    <dgm:pt modelId="{15DD89AD-F66E-4E8B-BA64-5B844F5C3815}" type="sibTrans" cxnId="{7751B0C3-A8A9-4581-A724-A694295A2AF6}">
      <dgm:prSet/>
      <dgm:spPr/>
      <dgm:t>
        <a:bodyPr/>
        <a:lstStyle/>
        <a:p>
          <a:endParaRPr lang="en-US"/>
        </a:p>
      </dgm:t>
    </dgm:pt>
    <dgm:pt modelId="{A070E91D-4C1A-4CA4-BD1B-1EBEEFDD66FC}" type="pres">
      <dgm:prSet presAssocID="{5E02F603-F300-42F3-832D-7A792972B2BD}" presName="linearFlow" presStyleCnt="0">
        <dgm:presLayoutVars>
          <dgm:dir/>
          <dgm:animLvl val="lvl"/>
          <dgm:resizeHandles val="exact"/>
        </dgm:presLayoutVars>
      </dgm:prSet>
      <dgm:spPr/>
    </dgm:pt>
    <dgm:pt modelId="{B95BFBBE-27FB-47AC-A10C-AE851700A992}" type="pres">
      <dgm:prSet presAssocID="{84B6CC18-A06E-4522-921E-D0AA078FA35C}" presName="composite" presStyleCnt="0"/>
      <dgm:spPr/>
    </dgm:pt>
    <dgm:pt modelId="{8D2C739F-3688-4C9B-B007-5A6E6458DB3E}" type="pres">
      <dgm:prSet presAssocID="{84B6CC18-A06E-4522-921E-D0AA078FA35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37E90B5-3866-4478-A0B3-8ED46A793F72}" type="pres">
      <dgm:prSet presAssocID="{84B6CC18-A06E-4522-921E-D0AA078FA35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B8D6-FA92-41BA-A654-493A578BC766}" type="pres">
      <dgm:prSet presAssocID="{EE9FB673-AFEA-408D-9B70-695E27D4A080}" presName="sp" presStyleCnt="0"/>
      <dgm:spPr/>
    </dgm:pt>
    <dgm:pt modelId="{D20388BD-96A4-4602-9748-36103E7DD123}" type="pres">
      <dgm:prSet presAssocID="{EDEE25BA-05D1-479C-B4AC-4DB597419CD0}" presName="composite" presStyleCnt="0"/>
      <dgm:spPr/>
    </dgm:pt>
    <dgm:pt modelId="{83B6F729-3070-4679-BF75-310004030376}" type="pres">
      <dgm:prSet presAssocID="{EDEE25BA-05D1-479C-B4AC-4DB597419CD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BB98917-1634-4A13-AA6C-D4204700C735}" type="pres">
      <dgm:prSet presAssocID="{EDEE25BA-05D1-479C-B4AC-4DB597419CD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D0EA2-3912-4D77-9E35-BDD73CAB030F}" type="pres">
      <dgm:prSet presAssocID="{66C96A6E-BA4A-46B6-92AB-0D6057ABF439}" presName="sp" presStyleCnt="0"/>
      <dgm:spPr/>
    </dgm:pt>
    <dgm:pt modelId="{80CC6F97-7776-434B-9D20-1A21AD11C6DB}" type="pres">
      <dgm:prSet presAssocID="{8171E3C1-EE74-446B-832C-BA82E782EDF7}" presName="composite" presStyleCnt="0"/>
      <dgm:spPr/>
    </dgm:pt>
    <dgm:pt modelId="{95A8C85D-ED6B-4235-83D7-22AD6A052C89}" type="pres">
      <dgm:prSet presAssocID="{8171E3C1-EE74-446B-832C-BA82E782EDF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A9EF4EB-82BC-43F9-AD63-598ECC904D31}" type="pres">
      <dgm:prSet presAssocID="{8171E3C1-EE74-446B-832C-BA82E782EDF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118F3-4934-4707-A4D5-ACBFF2CF6AA7}" type="pres">
      <dgm:prSet presAssocID="{F7943829-57E9-4FC5-8CDC-48C89A10BECF}" presName="sp" presStyleCnt="0"/>
      <dgm:spPr/>
    </dgm:pt>
    <dgm:pt modelId="{7029B6CF-BECB-4EA9-B4F9-F4409F1FE17A}" type="pres">
      <dgm:prSet presAssocID="{52EAD36B-B040-40E3-A2E4-B9199903DEAD}" presName="composite" presStyleCnt="0"/>
      <dgm:spPr/>
    </dgm:pt>
    <dgm:pt modelId="{D79E2FBF-0605-4849-9863-771FEF006E88}" type="pres">
      <dgm:prSet presAssocID="{52EAD36B-B040-40E3-A2E4-B9199903DEA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8AD1FC5-B532-41FE-A91D-750693C0C7CF}" type="pres">
      <dgm:prSet presAssocID="{52EAD36B-B040-40E3-A2E4-B9199903DEA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946927F-D139-4454-B303-7EA954450085}" type="presOf" srcId="{806AA3F4-6E36-466E-AC34-72E18D35FCA2}" destId="{537E90B5-3866-4478-A0B3-8ED46A793F72}" srcOrd="0" destOrd="0" presId="urn:microsoft.com/office/officeart/2005/8/layout/chevron2"/>
    <dgm:cxn modelId="{B1B5B08F-95D7-462B-B0DE-18036DBB47A7}" type="presOf" srcId="{EDEE25BA-05D1-479C-B4AC-4DB597419CD0}" destId="{83B6F729-3070-4679-BF75-310004030376}" srcOrd="0" destOrd="0" presId="urn:microsoft.com/office/officeart/2005/8/layout/chevron2"/>
    <dgm:cxn modelId="{B49ED8D7-944B-48D1-8FC2-777A69958B4A}" type="presOf" srcId="{61A24785-C82F-4F5B-A5E3-049128D69858}" destId="{5A9EF4EB-82BC-43F9-AD63-598ECC904D31}" srcOrd="0" destOrd="0" presId="urn:microsoft.com/office/officeart/2005/8/layout/chevron2"/>
    <dgm:cxn modelId="{8A7E58B6-9433-408F-92AB-F2901B8F9E76}" type="presOf" srcId="{1E538816-989E-4759-B072-62163825805C}" destId="{B8AD1FC5-B532-41FE-A91D-750693C0C7CF}" srcOrd="0" destOrd="0" presId="urn:microsoft.com/office/officeart/2005/8/layout/chevron2"/>
    <dgm:cxn modelId="{0A88CFD8-B0F9-4ABA-9F74-BFF69EAB929D}" srcId="{5E02F603-F300-42F3-832D-7A792972B2BD}" destId="{EDEE25BA-05D1-479C-B4AC-4DB597419CD0}" srcOrd="1" destOrd="0" parTransId="{D8EC4EE8-EDC2-4C75-9D7D-E2695A120A2A}" sibTransId="{66C96A6E-BA4A-46B6-92AB-0D6057ABF439}"/>
    <dgm:cxn modelId="{AFAB6B53-1CAB-454A-B7DF-F343B1B5AF5E}" srcId="{5E02F603-F300-42F3-832D-7A792972B2BD}" destId="{84B6CC18-A06E-4522-921E-D0AA078FA35C}" srcOrd="0" destOrd="0" parTransId="{8D301C60-0AB9-4280-A916-664ADCD9B886}" sibTransId="{EE9FB673-AFEA-408D-9B70-695E27D4A080}"/>
    <dgm:cxn modelId="{349FCC22-870A-4C06-9C9F-E097896EC7C8}" type="presOf" srcId="{84B6CC18-A06E-4522-921E-D0AA078FA35C}" destId="{8D2C739F-3688-4C9B-B007-5A6E6458DB3E}" srcOrd="0" destOrd="0" presId="urn:microsoft.com/office/officeart/2005/8/layout/chevron2"/>
    <dgm:cxn modelId="{A63815B0-076F-4F25-BFD2-E6380C490726}" srcId="{8171E3C1-EE74-446B-832C-BA82E782EDF7}" destId="{61A24785-C82F-4F5B-A5E3-049128D69858}" srcOrd="0" destOrd="0" parTransId="{2CC0E868-A8A9-4117-BB09-FBFB47D956F2}" sibTransId="{C09DBFDF-ABB3-47F3-BFBF-2D735607FD14}"/>
    <dgm:cxn modelId="{6EB2550E-1765-4DF7-B68B-9B33087FA456}" srcId="{EDEE25BA-05D1-479C-B4AC-4DB597419CD0}" destId="{1AAFC720-87D2-4709-8E34-87BF458206C4}" srcOrd="0" destOrd="0" parTransId="{2CDD6DBD-7E44-45BF-868A-3FF19277F6AC}" sibTransId="{7F47BBE3-CF92-48DA-BA9A-ACB24213FFB1}"/>
    <dgm:cxn modelId="{784BF12C-F932-4A5A-832D-3A4288443001}" srcId="{84B6CC18-A06E-4522-921E-D0AA078FA35C}" destId="{806AA3F4-6E36-466E-AC34-72E18D35FCA2}" srcOrd="0" destOrd="0" parTransId="{DC6D8A9D-6E97-4903-B81C-6A86A486D0E8}" sibTransId="{28E01FB4-C7E2-4C3F-9E82-F7DAF6C55CF5}"/>
    <dgm:cxn modelId="{CBC74C37-D671-446A-977E-E1759A25CB6E}" srcId="{5E02F603-F300-42F3-832D-7A792972B2BD}" destId="{8171E3C1-EE74-446B-832C-BA82E782EDF7}" srcOrd="2" destOrd="0" parTransId="{1F65898C-0230-4663-8660-9139F94CF708}" sibTransId="{F7943829-57E9-4FC5-8CDC-48C89A10BECF}"/>
    <dgm:cxn modelId="{CF8EEB4C-4604-4BBA-AAEF-2A3810821040}" type="presOf" srcId="{52EAD36B-B040-40E3-A2E4-B9199903DEAD}" destId="{D79E2FBF-0605-4849-9863-771FEF006E88}" srcOrd="0" destOrd="0" presId="urn:microsoft.com/office/officeart/2005/8/layout/chevron2"/>
    <dgm:cxn modelId="{A9FB4CB3-0D8A-4186-813C-966A50F3EAA2}" type="presOf" srcId="{5E02F603-F300-42F3-832D-7A792972B2BD}" destId="{A070E91D-4C1A-4CA4-BD1B-1EBEEFDD66FC}" srcOrd="0" destOrd="0" presId="urn:microsoft.com/office/officeart/2005/8/layout/chevron2"/>
    <dgm:cxn modelId="{7751B0C3-A8A9-4581-A724-A694295A2AF6}" srcId="{52EAD36B-B040-40E3-A2E4-B9199903DEAD}" destId="{1E538816-989E-4759-B072-62163825805C}" srcOrd="0" destOrd="0" parTransId="{5C292A79-FAC8-47F4-A84B-979A9FB188BD}" sibTransId="{15DD89AD-F66E-4E8B-BA64-5B844F5C3815}"/>
    <dgm:cxn modelId="{36A5D189-B1EE-47BB-BAE0-6F61F0024353}" type="presOf" srcId="{1AAFC720-87D2-4709-8E34-87BF458206C4}" destId="{DBB98917-1634-4A13-AA6C-D4204700C735}" srcOrd="0" destOrd="0" presId="urn:microsoft.com/office/officeart/2005/8/layout/chevron2"/>
    <dgm:cxn modelId="{B803C834-838A-448A-9D6D-DDE7AEA6EB4E}" type="presOf" srcId="{8171E3C1-EE74-446B-832C-BA82E782EDF7}" destId="{95A8C85D-ED6B-4235-83D7-22AD6A052C89}" srcOrd="0" destOrd="0" presId="urn:microsoft.com/office/officeart/2005/8/layout/chevron2"/>
    <dgm:cxn modelId="{A7900F39-1C06-421B-B674-42459A4DF03C}" srcId="{5E02F603-F300-42F3-832D-7A792972B2BD}" destId="{52EAD36B-B040-40E3-A2E4-B9199903DEAD}" srcOrd="3" destOrd="0" parTransId="{245E6014-998A-433E-AF71-D11238DFD6E2}" sibTransId="{64233E55-2DA6-4CFE-8F09-32FF4CDB65DF}"/>
    <dgm:cxn modelId="{FA98CBC2-0209-4EF7-97B4-E2495DF0E81D}" type="presParOf" srcId="{A070E91D-4C1A-4CA4-BD1B-1EBEEFDD66FC}" destId="{B95BFBBE-27FB-47AC-A10C-AE851700A992}" srcOrd="0" destOrd="0" presId="urn:microsoft.com/office/officeart/2005/8/layout/chevron2"/>
    <dgm:cxn modelId="{59A62F4F-711F-4E3E-BC04-9A3B9D787B1A}" type="presParOf" srcId="{B95BFBBE-27FB-47AC-A10C-AE851700A992}" destId="{8D2C739F-3688-4C9B-B007-5A6E6458DB3E}" srcOrd="0" destOrd="0" presId="urn:microsoft.com/office/officeart/2005/8/layout/chevron2"/>
    <dgm:cxn modelId="{42D4EC7C-FA81-4697-AE0C-E7F049FC99B2}" type="presParOf" srcId="{B95BFBBE-27FB-47AC-A10C-AE851700A992}" destId="{537E90B5-3866-4478-A0B3-8ED46A793F72}" srcOrd="1" destOrd="0" presId="urn:microsoft.com/office/officeart/2005/8/layout/chevron2"/>
    <dgm:cxn modelId="{59C274A4-7026-412F-BFEC-A6AB7B070953}" type="presParOf" srcId="{A070E91D-4C1A-4CA4-BD1B-1EBEEFDD66FC}" destId="{B27EB8D6-FA92-41BA-A654-493A578BC766}" srcOrd="1" destOrd="0" presId="urn:microsoft.com/office/officeart/2005/8/layout/chevron2"/>
    <dgm:cxn modelId="{E2AC6D0D-333D-49E0-8531-53E86ECFD86A}" type="presParOf" srcId="{A070E91D-4C1A-4CA4-BD1B-1EBEEFDD66FC}" destId="{D20388BD-96A4-4602-9748-36103E7DD123}" srcOrd="2" destOrd="0" presId="urn:microsoft.com/office/officeart/2005/8/layout/chevron2"/>
    <dgm:cxn modelId="{53E90513-51E7-4B8C-8F60-BF9B0D3DDDFD}" type="presParOf" srcId="{D20388BD-96A4-4602-9748-36103E7DD123}" destId="{83B6F729-3070-4679-BF75-310004030376}" srcOrd="0" destOrd="0" presId="urn:microsoft.com/office/officeart/2005/8/layout/chevron2"/>
    <dgm:cxn modelId="{34D0EBC4-999B-4C12-BBB3-0B964D357CFE}" type="presParOf" srcId="{D20388BD-96A4-4602-9748-36103E7DD123}" destId="{DBB98917-1634-4A13-AA6C-D4204700C735}" srcOrd="1" destOrd="0" presId="urn:microsoft.com/office/officeart/2005/8/layout/chevron2"/>
    <dgm:cxn modelId="{47AF3BE3-17D1-4F0D-89BD-BD8B0A4746B6}" type="presParOf" srcId="{A070E91D-4C1A-4CA4-BD1B-1EBEEFDD66FC}" destId="{32CD0EA2-3912-4D77-9E35-BDD73CAB030F}" srcOrd="3" destOrd="0" presId="urn:microsoft.com/office/officeart/2005/8/layout/chevron2"/>
    <dgm:cxn modelId="{A4D363F9-AC4D-4125-BCBC-06B3CC763DA2}" type="presParOf" srcId="{A070E91D-4C1A-4CA4-BD1B-1EBEEFDD66FC}" destId="{80CC6F97-7776-434B-9D20-1A21AD11C6DB}" srcOrd="4" destOrd="0" presId="urn:microsoft.com/office/officeart/2005/8/layout/chevron2"/>
    <dgm:cxn modelId="{71DE917F-5C55-49B6-9D83-FAF99AADB3D5}" type="presParOf" srcId="{80CC6F97-7776-434B-9D20-1A21AD11C6DB}" destId="{95A8C85D-ED6B-4235-83D7-22AD6A052C89}" srcOrd="0" destOrd="0" presId="urn:microsoft.com/office/officeart/2005/8/layout/chevron2"/>
    <dgm:cxn modelId="{43AC41A4-908A-40F0-8F64-2AD9F7BF49C3}" type="presParOf" srcId="{80CC6F97-7776-434B-9D20-1A21AD11C6DB}" destId="{5A9EF4EB-82BC-43F9-AD63-598ECC904D31}" srcOrd="1" destOrd="0" presId="urn:microsoft.com/office/officeart/2005/8/layout/chevron2"/>
    <dgm:cxn modelId="{A40293DB-CF38-4E16-9359-CF18799D14D3}" type="presParOf" srcId="{A070E91D-4C1A-4CA4-BD1B-1EBEEFDD66FC}" destId="{C15118F3-4934-4707-A4D5-ACBFF2CF6AA7}" srcOrd="5" destOrd="0" presId="urn:microsoft.com/office/officeart/2005/8/layout/chevron2"/>
    <dgm:cxn modelId="{64F019FA-3320-4858-A4AF-AF831F02DA57}" type="presParOf" srcId="{A070E91D-4C1A-4CA4-BD1B-1EBEEFDD66FC}" destId="{7029B6CF-BECB-4EA9-B4F9-F4409F1FE17A}" srcOrd="6" destOrd="0" presId="urn:microsoft.com/office/officeart/2005/8/layout/chevron2"/>
    <dgm:cxn modelId="{565FBB3C-AA23-4DC8-B9AE-FAE9FD7AAD7F}" type="presParOf" srcId="{7029B6CF-BECB-4EA9-B4F9-F4409F1FE17A}" destId="{D79E2FBF-0605-4849-9863-771FEF006E88}" srcOrd="0" destOrd="0" presId="urn:microsoft.com/office/officeart/2005/8/layout/chevron2"/>
    <dgm:cxn modelId="{F7C4A849-E31D-4575-B666-4CF5ADC945A0}" type="presParOf" srcId="{7029B6CF-BECB-4EA9-B4F9-F4409F1FE17A}" destId="{B8AD1FC5-B532-41FE-A91D-750693C0C7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AB63B-2F5C-4C66-A8FF-94197F6A4E1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0110F95-B0F9-4CB5-8ED0-20363F0A45CB}">
      <dgm:prSet phldrT="[Text]" custT="1"/>
      <dgm:spPr/>
      <dgm:t>
        <a:bodyPr/>
        <a:lstStyle/>
        <a:p>
          <a:r>
            <a:rPr lang="en-GB" sz="1800" dirty="0" err="1" smtClean="0"/>
            <a:t>Jalur</a:t>
          </a:r>
          <a:r>
            <a:rPr lang="en-GB" sz="1800" dirty="0" smtClean="0"/>
            <a:t> </a:t>
          </a:r>
          <a:r>
            <a:rPr lang="en-GB" sz="1800" dirty="0" err="1" smtClean="0"/>
            <a:t>Sistem</a:t>
          </a:r>
          <a:r>
            <a:rPr lang="en-GB" sz="1800" dirty="0" smtClean="0"/>
            <a:t> </a:t>
          </a:r>
          <a:r>
            <a:rPr lang="en-GB" sz="1800" dirty="0" err="1" smtClean="0"/>
            <a:t>Pendidikan</a:t>
          </a:r>
          <a:endParaRPr lang="en-US" sz="1800" dirty="0"/>
        </a:p>
      </dgm:t>
    </dgm:pt>
    <dgm:pt modelId="{34E27B12-C2A8-4ACD-8BC9-6ABEB9242030}" type="parTrans" cxnId="{1E5C9303-B807-4AF7-88B9-8E356882A53A}">
      <dgm:prSet/>
      <dgm:spPr/>
      <dgm:t>
        <a:bodyPr/>
        <a:lstStyle/>
        <a:p>
          <a:endParaRPr lang="en-US"/>
        </a:p>
      </dgm:t>
    </dgm:pt>
    <dgm:pt modelId="{7B5F1B44-5CD3-4064-B79A-D64DCDBD1C7E}" type="sibTrans" cxnId="{1E5C9303-B807-4AF7-88B9-8E356882A53A}">
      <dgm:prSet/>
      <dgm:spPr/>
      <dgm:t>
        <a:bodyPr/>
        <a:lstStyle/>
        <a:p>
          <a:endParaRPr lang="en-US"/>
        </a:p>
      </dgm:t>
    </dgm:pt>
    <dgm:pt modelId="{D9FE1C18-CD31-4E16-B2CA-2C07D348D8CE}">
      <dgm:prSet phldrT="[Text]"/>
      <dgm:spPr/>
      <dgm:t>
        <a:bodyPr/>
        <a:lstStyle/>
        <a:p>
          <a:r>
            <a:rPr lang="en-GB" dirty="0" smtClean="0"/>
            <a:t>Formal </a:t>
          </a:r>
          <a:endParaRPr lang="en-US" dirty="0"/>
        </a:p>
      </dgm:t>
    </dgm:pt>
    <dgm:pt modelId="{20218F0D-A092-48E4-B1E8-1AD8D8AEC988}" type="parTrans" cxnId="{B66FA1BF-E819-44FD-A32E-ABFE0A948586}">
      <dgm:prSet/>
      <dgm:spPr/>
      <dgm:t>
        <a:bodyPr/>
        <a:lstStyle/>
        <a:p>
          <a:endParaRPr lang="en-US"/>
        </a:p>
      </dgm:t>
    </dgm:pt>
    <dgm:pt modelId="{3D27FC84-27D3-462B-B0E5-FDF01DA2F093}" type="sibTrans" cxnId="{B66FA1BF-E819-44FD-A32E-ABFE0A948586}">
      <dgm:prSet/>
      <dgm:spPr/>
      <dgm:t>
        <a:bodyPr/>
        <a:lstStyle/>
        <a:p>
          <a:endParaRPr lang="en-US"/>
        </a:p>
      </dgm:t>
    </dgm:pt>
    <dgm:pt modelId="{5CC5FC4C-25C4-420E-99E9-AC0C8830EBAB}">
      <dgm:prSet phldrT="[Text]"/>
      <dgm:spPr/>
      <dgm:t>
        <a:bodyPr/>
        <a:lstStyle/>
        <a:p>
          <a:r>
            <a:rPr lang="en-GB" dirty="0" err="1" smtClean="0"/>
            <a:t>Pendidikan</a:t>
          </a:r>
          <a:r>
            <a:rPr lang="en-GB" dirty="0" smtClean="0"/>
            <a:t> </a:t>
          </a:r>
          <a:r>
            <a:rPr lang="en-GB" dirty="0" err="1" smtClean="0"/>
            <a:t>Dasar</a:t>
          </a:r>
          <a:endParaRPr lang="en-US" dirty="0"/>
        </a:p>
      </dgm:t>
    </dgm:pt>
    <dgm:pt modelId="{D959C3C8-AB05-481E-918D-7146E93FD39A}" type="parTrans" cxnId="{6ED8E3F1-3E25-46DD-8319-58129A5FB425}">
      <dgm:prSet/>
      <dgm:spPr/>
      <dgm:t>
        <a:bodyPr/>
        <a:lstStyle/>
        <a:p>
          <a:endParaRPr lang="en-US"/>
        </a:p>
      </dgm:t>
    </dgm:pt>
    <dgm:pt modelId="{97382482-BF6B-45D3-A8A9-652F9B90FEDC}" type="sibTrans" cxnId="{6ED8E3F1-3E25-46DD-8319-58129A5FB425}">
      <dgm:prSet/>
      <dgm:spPr/>
      <dgm:t>
        <a:bodyPr/>
        <a:lstStyle/>
        <a:p>
          <a:endParaRPr lang="en-US"/>
        </a:p>
      </dgm:t>
    </dgm:pt>
    <dgm:pt modelId="{F5500B25-7D6E-4808-B99F-7B7DD6681A60}">
      <dgm:prSet phldrT="[Text]"/>
      <dgm:spPr/>
      <dgm:t>
        <a:bodyPr/>
        <a:lstStyle/>
        <a:p>
          <a:r>
            <a:rPr lang="en-GB" dirty="0" err="1" smtClean="0"/>
            <a:t>Pendidikan</a:t>
          </a:r>
          <a:r>
            <a:rPr lang="en-GB" dirty="0" smtClean="0"/>
            <a:t> </a:t>
          </a:r>
          <a:r>
            <a:rPr lang="en-GB" dirty="0" err="1" smtClean="0"/>
            <a:t>Menengah</a:t>
          </a:r>
          <a:endParaRPr lang="en-US" dirty="0"/>
        </a:p>
      </dgm:t>
    </dgm:pt>
    <dgm:pt modelId="{1B8596C2-B921-4045-8B02-2F454E526DC5}" type="parTrans" cxnId="{6A88AE83-4DE8-473B-A651-8E57E751CF25}">
      <dgm:prSet/>
      <dgm:spPr/>
      <dgm:t>
        <a:bodyPr/>
        <a:lstStyle/>
        <a:p>
          <a:endParaRPr lang="en-US"/>
        </a:p>
      </dgm:t>
    </dgm:pt>
    <dgm:pt modelId="{B5EC4D0B-5A5E-4E84-97D4-B5E1A583915E}" type="sibTrans" cxnId="{6A88AE83-4DE8-473B-A651-8E57E751CF25}">
      <dgm:prSet/>
      <dgm:spPr/>
      <dgm:t>
        <a:bodyPr/>
        <a:lstStyle/>
        <a:p>
          <a:endParaRPr lang="en-US"/>
        </a:p>
      </dgm:t>
    </dgm:pt>
    <dgm:pt modelId="{743D9B93-261A-4E5E-8C9E-8CF04559765D}">
      <dgm:prSet phldrT="[Text]"/>
      <dgm:spPr/>
      <dgm:t>
        <a:bodyPr/>
        <a:lstStyle/>
        <a:p>
          <a:r>
            <a:rPr lang="en-GB" dirty="0" smtClean="0"/>
            <a:t>Informal  </a:t>
          </a:r>
          <a:endParaRPr lang="en-US" dirty="0"/>
        </a:p>
      </dgm:t>
    </dgm:pt>
    <dgm:pt modelId="{F4906471-575D-42D5-BBD5-EA03DF170B57}" type="parTrans" cxnId="{348C0DD9-BDCD-4388-AB72-81D7584B83D7}">
      <dgm:prSet/>
      <dgm:spPr/>
      <dgm:t>
        <a:bodyPr/>
        <a:lstStyle/>
        <a:p>
          <a:endParaRPr lang="en-US"/>
        </a:p>
      </dgm:t>
    </dgm:pt>
    <dgm:pt modelId="{D688F059-E075-4873-8E22-CFAFEDAFBBA7}" type="sibTrans" cxnId="{348C0DD9-BDCD-4388-AB72-81D7584B83D7}">
      <dgm:prSet/>
      <dgm:spPr/>
      <dgm:t>
        <a:bodyPr/>
        <a:lstStyle/>
        <a:p>
          <a:endParaRPr lang="en-US"/>
        </a:p>
      </dgm:t>
    </dgm:pt>
    <dgm:pt modelId="{E183D1E7-542D-4EFB-ACC4-E050A23BA5B7}">
      <dgm:prSet phldrT="[Text]"/>
      <dgm:spPr/>
      <dgm:t>
        <a:bodyPr/>
        <a:lstStyle/>
        <a:p>
          <a:r>
            <a:rPr lang="en-GB" dirty="0" err="1" smtClean="0"/>
            <a:t>Paud</a:t>
          </a:r>
          <a:endParaRPr lang="en-US" dirty="0"/>
        </a:p>
      </dgm:t>
    </dgm:pt>
    <dgm:pt modelId="{A660848A-F09C-4F19-A7AC-F61B21563F71}" type="parTrans" cxnId="{CC439859-3EFB-4A16-9728-ABEFF941ACAC}">
      <dgm:prSet/>
      <dgm:spPr/>
      <dgm:t>
        <a:bodyPr/>
        <a:lstStyle/>
        <a:p>
          <a:endParaRPr lang="en-US"/>
        </a:p>
      </dgm:t>
    </dgm:pt>
    <dgm:pt modelId="{25E3B5A8-9C49-4537-832F-F2EEE5E66534}" type="sibTrans" cxnId="{CC439859-3EFB-4A16-9728-ABEFF941ACAC}">
      <dgm:prSet/>
      <dgm:spPr/>
      <dgm:t>
        <a:bodyPr/>
        <a:lstStyle/>
        <a:p>
          <a:endParaRPr lang="en-US"/>
        </a:p>
      </dgm:t>
    </dgm:pt>
    <dgm:pt modelId="{18796CC6-7D88-4E58-A934-D933148964B3}">
      <dgm:prSet phldrT="[Text]"/>
      <dgm:spPr/>
      <dgm:t>
        <a:bodyPr/>
        <a:lstStyle/>
        <a:p>
          <a:r>
            <a:rPr lang="en-GB" dirty="0" err="1" smtClean="0"/>
            <a:t>Nonformal</a:t>
          </a:r>
          <a:endParaRPr lang="en-US" dirty="0"/>
        </a:p>
      </dgm:t>
    </dgm:pt>
    <dgm:pt modelId="{813876E9-9A08-4D2C-AF8B-3D8316468D7E}" type="parTrans" cxnId="{B72D94B6-D51F-445C-A8B9-40F2BA54B584}">
      <dgm:prSet/>
      <dgm:spPr/>
      <dgm:t>
        <a:bodyPr/>
        <a:lstStyle/>
        <a:p>
          <a:endParaRPr lang="en-US"/>
        </a:p>
      </dgm:t>
    </dgm:pt>
    <dgm:pt modelId="{E91F2CC5-B85C-4393-B03F-AD0F580A0194}" type="sibTrans" cxnId="{B72D94B6-D51F-445C-A8B9-40F2BA54B584}">
      <dgm:prSet/>
      <dgm:spPr/>
      <dgm:t>
        <a:bodyPr/>
        <a:lstStyle/>
        <a:p>
          <a:endParaRPr lang="en-US"/>
        </a:p>
      </dgm:t>
    </dgm:pt>
    <dgm:pt modelId="{9A02B513-0560-4DDC-BE69-5B31FD757FD9}">
      <dgm:prSet phldrT="[Text]"/>
      <dgm:spPr/>
      <dgm:t>
        <a:bodyPr/>
        <a:lstStyle/>
        <a:p>
          <a:r>
            <a:rPr lang="en-GB" dirty="0" err="1" smtClean="0"/>
            <a:t>Pendidikan</a:t>
          </a:r>
          <a:r>
            <a:rPr lang="en-GB" dirty="0" smtClean="0"/>
            <a:t> </a:t>
          </a:r>
          <a:endParaRPr lang="en-US" dirty="0"/>
        </a:p>
      </dgm:t>
    </dgm:pt>
    <dgm:pt modelId="{AEC545F4-3197-4B98-AAEA-1D20E93E914D}" type="parTrans" cxnId="{F64BC43F-DEAD-4600-A96C-F26BCC033E87}">
      <dgm:prSet/>
      <dgm:spPr/>
      <dgm:t>
        <a:bodyPr/>
        <a:lstStyle/>
        <a:p>
          <a:endParaRPr lang="en-US"/>
        </a:p>
      </dgm:t>
    </dgm:pt>
    <dgm:pt modelId="{417C10AE-5B7E-471B-ADB9-307B3834AE8D}" type="sibTrans" cxnId="{F64BC43F-DEAD-4600-A96C-F26BCC033E87}">
      <dgm:prSet/>
      <dgm:spPr/>
      <dgm:t>
        <a:bodyPr/>
        <a:lstStyle/>
        <a:p>
          <a:endParaRPr lang="en-US"/>
        </a:p>
      </dgm:t>
    </dgm:pt>
    <dgm:pt modelId="{38F5F29C-44ED-4519-AD9B-F4FAA1026C95}">
      <dgm:prSet phldrT="[Text]" custT="1"/>
      <dgm:spPr/>
      <dgm:t>
        <a:bodyPr/>
        <a:lstStyle/>
        <a:p>
          <a:r>
            <a:rPr lang="en-GB" sz="1400" dirty="0" err="1" smtClean="0"/>
            <a:t>Pendidikan</a:t>
          </a:r>
          <a:r>
            <a:rPr lang="en-GB" sz="1400" dirty="0" smtClean="0"/>
            <a:t> </a:t>
          </a:r>
          <a:r>
            <a:rPr lang="en-GB" sz="1400" dirty="0" err="1" smtClean="0"/>
            <a:t>Keluarga</a:t>
          </a:r>
          <a:r>
            <a:rPr lang="en-GB" sz="1400" dirty="0" smtClean="0"/>
            <a:t> </a:t>
          </a:r>
          <a:r>
            <a:rPr lang="en-GB" sz="1400" dirty="0" err="1" smtClean="0"/>
            <a:t>dan</a:t>
          </a:r>
          <a:r>
            <a:rPr lang="en-GB" sz="1400" dirty="0" smtClean="0"/>
            <a:t> </a:t>
          </a:r>
          <a:r>
            <a:rPr lang="en-GB" sz="1400" dirty="0" err="1" smtClean="0"/>
            <a:t>Lingkungan</a:t>
          </a:r>
          <a:endParaRPr lang="en-US" sz="1400" dirty="0"/>
        </a:p>
      </dgm:t>
    </dgm:pt>
    <dgm:pt modelId="{90E8F0E1-CD8C-4FFC-B9B2-1F5D2F5AF46B}" type="parTrans" cxnId="{0B8083FD-05F3-42CD-BDE7-B769D1666CE0}">
      <dgm:prSet/>
      <dgm:spPr/>
      <dgm:t>
        <a:bodyPr/>
        <a:lstStyle/>
        <a:p>
          <a:endParaRPr lang="en-US"/>
        </a:p>
      </dgm:t>
    </dgm:pt>
    <dgm:pt modelId="{277C7690-5F3E-48F4-9ED2-3840E500FF02}" type="sibTrans" cxnId="{0B8083FD-05F3-42CD-BDE7-B769D1666CE0}">
      <dgm:prSet/>
      <dgm:spPr/>
      <dgm:t>
        <a:bodyPr/>
        <a:lstStyle/>
        <a:p>
          <a:endParaRPr lang="en-US"/>
        </a:p>
      </dgm:t>
    </dgm:pt>
    <dgm:pt modelId="{FEEF236A-03BD-4452-A468-BA13BBCAC332}" type="pres">
      <dgm:prSet presAssocID="{AFAAB63B-2F5C-4C66-A8FF-94197F6A4E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331E8C-302F-4AC1-830B-CBC2049A729E}" type="pres">
      <dgm:prSet presAssocID="{E0110F95-B0F9-4CB5-8ED0-20363F0A45CB}" presName="root1" presStyleCnt="0"/>
      <dgm:spPr/>
    </dgm:pt>
    <dgm:pt modelId="{3A6732F9-478F-42A6-8E31-1D770C3569ED}" type="pres">
      <dgm:prSet presAssocID="{E0110F95-B0F9-4CB5-8ED0-20363F0A45C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714C76-67B2-43C5-8995-BC6133AD0BF1}" type="pres">
      <dgm:prSet presAssocID="{E0110F95-B0F9-4CB5-8ED0-20363F0A45CB}" presName="level2hierChild" presStyleCnt="0"/>
      <dgm:spPr/>
    </dgm:pt>
    <dgm:pt modelId="{095DCD77-1111-46BC-B4B3-B9C5A40D8F92}" type="pres">
      <dgm:prSet presAssocID="{20218F0D-A092-48E4-B1E8-1AD8D8AEC988}" presName="conn2-1" presStyleLbl="parChTrans1D2" presStyleIdx="0" presStyleCnt="3"/>
      <dgm:spPr/>
    </dgm:pt>
    <dgm:pt modelId="{DA495B85-4E39-44B6-A291-04562B02CF00}" type="pres">
      <dgm:prSet presAssocID="{20218F0D-A092-48E4-B1E8-1AD8D8AEC988}" presName="connTx" presStyleLbl="parChTrans1D2" presStyleIdx="0" presStyleCnt="3"/>
      <dgm:spPr/>
    </dgm:pt>
    <dgm:pt modelId="{7DA8A56C-11BE-4650-9D39-4102B4206EF2}" type="pres">
      <dgm:prSet presAssocID="{D9FE1C18-CD31-4E16-B2CA-2C07D348D8CE}" presName="root2" presStyleCnt="0"/>
      <dgm:spPr/>
    </dgm:pt>
    <dgm:pt modelId="{13AAB846-B4BD-4153-BDB2-68E7973E2399}" type="pres">
      <dgm:prSet presAssocID="{D9FE1C18-CD31-4E16-B2CA-2C07D348D8CE}" presName="LevelTwoTextNode" presStyleLbl="node2" presStyleIdx="0" presStyleCnt="3">
        <dgm:presLayoutVars>
          <dgm:chPref val="3"/>
        </dgm:presLayoutVars>
      </dgm:prSet>
      <dgm:spPr/>
    </dgm:pt>
    <dgm:pt modelId="{EC2750DE-69ED-428C-9906-CDCD56486AE7}" type="pres">
      <dgm:prSet presAssocID="{D9FE1C18-CD31-4E16-B2CA-2C07D348D8CE}" presName="level3hierChild" presStyleCnt="0"/>
      <dgm:spPr/>
    </dgm:pt>
    <dgm:pt modelId="{B36AD7A9-78F5-4385-8DA8-94187B343CA5}" type="pres">
      <dgm:prSet presAssocID="{D959C3C8-AB05-481E-918D-7146E93FD39A}" presName="conn2-1" presStyleLbl="parChTrans1D3" presStyleIdx="0" presStyleCnt="5"/>
      <dgm:spPr/>
    </dgm:pt>
    <dgm:pt modelId="{27ABB3EA-E359-4DBA-A631-BF4DC30721E1}" type="pres">
      <dgm:prSet presAssocID="{D959C3C8-AB05-481E-918D-7146E93FD39A}" presName="connTx" presStyleLbl="parChTrans1D3" presStyleIdx="0" presStyleCnt="5"/>
      <dgm:spPr/>
    </dgm:pt>
    <dgm:pt modelId="{22574701-354E-4A1A-A058-88F78CFC0393}" type="pres">
      <dgm:prSet presAssocID="{5CC5FC4C-25C4-420E-99E9-AC0C8830EBAB}" presName="root2" presStyleCnt="0"/>
      <dgm:spPr/>
    </dgm:pt>
    <dgm:pt modelId="{91256510-2E76-478B-8BD1-74F1BC65FAF6}" type="pres">
      <dgm:prSet presAssocID="{5CC5FC4C-25C4-420E-99E9-AC0C8830EBAB}" presName="LevelTwoTextNode" presStyleLbl="node3" presStyleIdx="0" presStyleCnt="5">
        <dgm:presLayoutVars>
          <dgm:chPref val="3"/>
        </dgm:presLayoutVars>
      </dgm:prSet>
      <dgm:spPr/>
    </dgm:pt>
    <dgm:pt modelId="{83ACA458-57F3-4B54-9BB2-1E11091C1AC7}" type="pres">
      <dgm:prSet presAssocID="{5CC5FC4C-25C4-420E-99E9-AC0C8830EBAB}" presName="level3hierChild" presStyleCnt="0"/>
      <dgm:spPr/>
    </dgm:pt>
    <dgm:pt modelId="{12AC2EC6-1536-4515-AC9E-4AFCA80B30F9}" type="pres">
      <dgm:prSet presAssocID="{1B8596C2-B921-4045-8B02-2F454E526DC5}" presName="conn2-1" presStyleLbl="parChTrans1D3" presStyleIdx="1" presStyleCnt="5"/>
      <dgm:spPr/>
    </dgm:pt>
    <dgm:pt modelId="{180F6FC2-BF8A-4093-9BF2-60830C7603E9}" type="pres">
      <dgm:prSet presAssocID="{1B8596C2-B921-4045-8B02-2F454E526DC5}" presName="connTx" presStyleLbl="parChTrans1D3" presStyleIdx="1" presStyleCnt="5"/>
      <dgm:spPr/>
    </dgm:pt>
    <dgm:pt modelId="{55CFEEBC-C290-4ABA-B299-EAEF24D1CA91}" type="pres">
      <dgm:prSet presAssocID="{F5500B25-7D6E-4808-B99F-7B7DD6681A60}" presName="root2" presStyleCnt="0"/>
      <dgm:spPr/>
    </dgm:pt>
    <dgm:pt modelId="{D9BD4C64-4217-4159-A386-65D6F6BCEB4F}" type="pres">
      <dgm:prSet presAssocID="{F5500B25-7D6E-4808-B99F-7B7DD6681A60}" presName="LevelTwoTextNode" presStyleLbl="node3" presStyleIdx="1" presStyleCnt="5">
        <dgm:presLayoutVars>
          <dgm:chPref val="3"/>
        </dgm:presLayoutVars>
      </dgm:prSet>
      <dgm:spPr/>
    </dgm:pt>
    <dgm:pt modelId="{15351E58-0BAC-4C49-8C8C-C3F84E7F9083}" type="pres">
      <dgm:prSet presAssocID="{F5500B25-7D6E-4808-B99F-7B7DD6681A60}" presName="level3hierChild" presStyleCnt="0"/>
      <dgm:spPr/>
    </dgm:pt>
    <dgm:pt modelId="{2D9EBF19-7D93-4E22-AED5-DBF9D3DAD48B}" type="pres">
      <dgm:prSet presAssocID="{AEC545F4-3197-4B98-AAEA-1D20E93E914D}" presName="conn2-1" presStyleLbl="parChTrans1D3" presStyleIdx="2" presStyleCnt="5"/>
      <dgm:spPr/>
    </dgm:pt>
    <dgm:pt modelId="{106B7A94-C39D-4B5B-9003-C5EE9240B20F}" type="pres">
      <dgm:prSet presAssocID="{AEC545F4-3197-4B98-AAEA-1D20E93E914D}" presName="connTx" presStyleLbl="parChTrans1D3" presStyleIdx="2" presStyleCnt="5"/>
      <dgm:spPr/>
    </dgm:pt>
    <dgm:pt modelId="{04858587-C8D4-461B-BB5D-2185A1AA405C}" type="pres">
      <dgm:prSet presAssocID="{9A02B513-0560-4DDC-BE69-5B31FD757FD9}" presName="root2" presStyleCnt="0"/>
      <dgm:spPr/>
    </dgm:pt>
    <dgm:pt modelId="{8B558F82-D397-47E2-94E7-83198F23747B}" type="pres">
      <dgm:prSet presAssocID="{9A02B513-0560-4DDC-BE69-5B31FD757FD9}" presName="LevelTwoTextNode" presStyleLbl="node3" presStyleIdx="2" presStyleCnt="5">
        <dgm:presLayoutVars>
          <dgm:chPref val="3"/>
        </dgm:presLayoutVars>
      </dgm:prSet>
      <dgm:spPr/>
    </dgm:pt>
    <dgm:pt modelId="{DDFA2E4D-6B7E-4541-ACE4-1EAA4A36F58F}" type="pres">
      <dgm:prSet presAssocID="{9A02B513-0560-4DDC-BE69-5B31FD757FD9}" presName="level3hierChild" presStyleCnt="0"/>
      <dgm:spPr/>
    </dgm:pt>
    <dgm:pt modelId="{51DFB866-98F6-4317-9D4C-4E0CC2FE2894}" type="pres">
      <dgm:prSet presAssocID="{813876E9-9A08-4D2C-AF8B-3D8316468D7E}" presName="conn2-1" presStyleLbl="parChTrans1D2" presStyleIdx="1" presStyleCnt="3"/>
      <dgm:spPr/>
    </dgm:pt>
    <dgm:pt modelId="{269CB37A-6D26-460D-9AE2-025B3E1D9D37}" type="pres">
      <dgm:prSet presAssocID="{813876E9-9A08-4D2C-AF8B-3D8316468D7E}" presName="connTx" presStyleLbl="parChTrans1D2" presStyleIdx="1" presStyleCnt="3"/>
      <dgm:spPr/>
    </dgm:pt>
    <dgm:pt modelId="{56C5CEC9-EC2D-4C9C-97F4-9FB96B044823}" type="pres">
      <dgm:prSet presAssocID="{18796CC6-7D88-4E58-A934-D933148964B3}" presName="root2" presStyleCnt="0"/>
      <dgm:spPr/>
    </dgm:pt>
    <dgm:pt modelId="{631430C9-EF7E-4ED1-A9D5-9D4B2F66B286}" type="pres">
      <dgm:prSet presAssocID="{18796CC6-7D88-4E58-A934-D933148964B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A94A3-53DE-47F7-B970-68D0A953FD34}" type="pres">
      <dgm:prSet presAssocID="{18796CC6-7D88-4E58-A934-D933148964B3}" presName="level3hierChild" presStyleCnt="0"/>
      <dgm:spPr/>
    </dgm:pt>
    <dgm:pt modelId="{52D84481-210F-4E51-B49E-4F6B05791651}" type="pres">
      <dgm:prSet presAssocID="{A660848A-F09C-4F19-A7AC-F61B21563F71}" presName="conn2-1" presStyleLbl="parChTrans1D3" presStyleIdx="3" presStyleCnt="5"/>
      <dgm:spPr/>
    </dgm:pt>
    <dgm:pt modelId="{22CE446B-15F7-4156-BDD7-E36A80FB1179}" type="pres">
      <dgm:prSet presAssocID="{A660848A-F09C-4F19-A7AC-F61B21563F71}" presName="connTx" presStyleLbl="parChTrans1D3" presStyleIdx="3" presStyleCnt="5"/>
      <dgm:spPr/>
    </dgm:pt>
    <dgm:pt modelId="{9B1A731C-2CA7-4FDB-BCC2-203F8FFABE98}" type="pres">
      <dgm:prSet presAssocID="{E183D1E7-542D-4EFB-ACC4-E050A23BA5B7}" presName="root2" presStyleCnt="0"/>
      <dgm:spPr/>
    </dgm:pt>
    <dgm:pt modelId="{469FBD9E-A57D-469E-9320-252B322AC89B}" type="pres">
      <dgm:prSet presAssocID="{E183D1E7-542D-4EFB-ACC4-E050A23BA5B7}" presName="LevelTwoTextNode" presStyleLbl="node3" presStyleIdx="3" presStyleCnt="5">
        <dgm:presLayoutVars>
          <dgm:chPref val="3"/>
        </dgm:presLayoutVars>
      </dgm:prSet>
      <dgm:spPr/>
    </dgm:pt>
    <dgm:pt modelId="{405BF680-7441-4BB0-BCB3-920B7DB2A701}" type="pres">
      <dgm:prSet presAssocID="{E183D1E7-542D-4EFB-ACC4-E050A23BA5B7}" presName="level3hierChild" presStyleCnt="0"/>
      <dgm:spPr/>
    </dgm:pt>
    <dgm:pt modelId="{99EF037A-18AA-4D45-8867-E117B45F075C}" type="pres">
      <dgm:prSet presAssocID="{F4906471-575D-42D5-BBD5-EA03DF170B57}" presName="conn2-1" presStyleLbl="parChTrans1D2" presStyleIdx="2" presStyleCnt="3"/>
      <dgm:spPr/>
    </dgm:pt>
    <dgm:pt modelId="{803954FB-0A65-41A8-A401-76A9446267CE}" type="pres">
      <dgm:prSet presAssocID="{F4906471-575D-42D5-BBD5-EA03DF170B57}" presName="connTx" presStyleLbl="parChTrans1D2" presStyleIdx="2" presStyleCnt="3"/>
      <dgm:spPr/>
    </dgm:pt>
    <dgm:pt modelId="{790DEA22-A380-4652-B502-9E454B830E6C}" type="pres">
      <dgm:prSet presAssocID="{743D9B93-261A-4E5E-8C9E-8CF04559765D}" presName="root2" presStyleCnt="0"/>
      <dgm:spPr/>
    </dgm:pt>
    <dgm:pt modelId="{FA0D8865-2A40-4DD6-8DF3-5D80CCF9C17D}" type="pres">
      <dgm:prSet presAssocID="{743D9B93-261A-4E5E-8C9E-8CF04559765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0D26A-470A-4FAC-A956-3CE3C1F7FCB8}" type="pres">
      <dgm:prSet presAssocID="{743D9B93-261A-4E5E-8C9E-8CF04559765D}" presName="level3hierChild" presStyleCnt="0"/>
      <dgm:spPr/>
    </dgm:pt>
    <dgm:pt modelId="{09089697-E504-44EA-B94A-57BDF6D67CC4}" type="pres">
      <dgm:prSet presAssocID="{90E8F0E1-CD8C-4FFC-B9B2-1F5D2F5AF46B}" presName="conn2-1" presStyleLbl="parChTrans1D3" presStyleIdx="4" presStyleCnt="5"/>
      <dgm:spPr/>
    </dgm:pt>
    <dgm:pt modelId="{AB4B16E0-D5FB-42C5-92C5-E612A19F7E35}" type="pres">
      <dgm:prSet presAssocID="{90E8F0E1-CD8C-4FFC-B9B2-1F5D2F5AF46B}" presName="connTx" presStyleLbl="parChTrans1D3" presStyleIdx="4" presStyleCnt="5"/>
      <dgm:spPr/>
    </dgm:pt>
    <dgm:pt modelId="{5D8DFC60-7F40-4C10-A47A-3A847234A63A}" type="pres">
      <dgm:prSet presAssocID="{38F5F29C-44ED-4519-AD9B-F4FAA1026C95}" presName="root2" presStyleCnt="0"/>
      <dgm:spPr/>
    </dgm:pt>
    <dgm:pt modelId="{FA605C70-0887-4A01-95C4-081976D6688C}" type="pres">
      <dgm:prSet presAssocID="{38F5F29C-44ED-4519-AD9B-F4FAA1026C9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F751D-E1F2-476B-8D56-20ECF2CBD415}" type="pres">
      <dgm:prSet presAssocID="{38F5F29C-44ED-4519-AD9B-F4FAA1026C95}" presName="level3hierChild" presStyleCnt="0"/>
      <dgm:spPr/>
    </dgm:pt>
  </dgm:ptLst>
  <dgm:cxnLst>
    <dgm:cxn modelId="{5DF95A2D-2B9F-4711-9770-E23BDA534BA8}" type="presOf" srcId="{A660848A-F09C-4F19-A7AC-F61B21563F71}" destId="{52D84481-210F-4E51-B49E-4F6B05791651}" srcOrd="0" destOrd="0" presId="urn:microsoft.com/office/officeart/2005/8/layout/hierarchy2"/>
    <dgm:cxn modelId="{E2534DA3-D7E2-4313-878F-C6AD76741FFF}" type="presOf" srcId="{38F5F29C-44ED-4519-AD9B-F4FAA1026C95}" destId="{FA605C70-0887-4A01-95C4-081976D6688C}" srcOrd="0" destOrd="0" presId="urn:microsoft.com/office/officeart/2005/8/layout/hierarchy2"/>
    <dgm:cxn modelId="{BD370A48-A971-40A0-9A0E-6F5D276C2436}" type="presOf" srcId="{A660848A-F09C-4F19-A7AC-F61B21563F71}" destId="{22CE446B-15F7-4156-BDD7-E36A80FB1179}" srcOrd="1" destOrd="0" presId="urn:microsoft.com/office/officeart/2005/8/layout/hierarchy2"/>
    <dgm:cxn modelId="{CD75E280-7EB5-4EE0-8DC2-ED87430071E2}" type="presOf" srcId="{743D9B93-261A-4E5E-8C9E-8CF04559765D}" destId="{FA0D8865-2A40-4DD6-8DF3-5D80CCF9C17D}" srcOrd="0" destOrd="0" presId="urn:microsoft.com/office/officeart/2005/8/layout/hierarchy2"/>
    <dgm:cxn modelId="{B7F8E1D4-E041-4045-B846-6C832C6B84F8}" type="presOf" srcId="{90E8F0E1-CD8C-4FFC-B9B2-1F5D2F5AF46B}" destId="{09089697-E504-44EA-B94A-57BDF6D67CC4}" srcOrd="0" destOrd="0" presId="urn:microsoft.com/office/officeart/2005/8/layout/hierarchy2"/>
    <dgm:cxn modelId="{F64BC43F-DEAD-4600-A96C-F26BCC033E87}" srcId="{D9FE1C18-CD31-4E16-B2CA-2C07D348D8CE}" destId="{9A02B513-0560-4DDC-BE69-5B31FD757FD9}" srcOrd="2" destOrd="0" parTransId="{AEC545F4-3197-4B98-AAEA-1D20E93E914D}" sibTransId="{417C10AE-5B7E-471B-ADB9-307B3834AE8D}"/>
    <dgm:cxn modelId="{85892A2A-BF2B-4BBD-BAF9-E8898CF8CFB3}" type="presOf" srcId="{20218F0D-A092-48E4-B1E8-1AD8D8AEC988}" destId="{DA495B85-4E39-44B6-A291-04562B02CF00}" srcOrd="1" destOrd="0" presId="urn:microsoft.com/office/officeart/2005/8/layout/hierarchy2"/>
    <dgm:cxn modelId="{6A88AE83-4DE8-473B-A651-8E57E751CF25}" srcId="{D9FE1C18-CD31-4E16-B2CA-2C07D348D8CE}" destId="{F5500B25-7D6E-4808-B99F-7B7DD6681A60}" srcOrd="1" destOrd="0" parTransId="{1B8596C2-B921-4045-8B02-2F454E526DC5}" sibTransId="{B5EC4D0B-5A5E-4E84-97D4-B5E1A583915E}"/>
    <dgm:cxn modelId="{0192680C-9C5C-4956-B5F6-5E10FD2BB0ED}" type="presOf" srcId="{5CC5FC4C-25C4-420E-99E9-AC0C8830EBAB}" destId="{91256510-2E76-478B-8BD1-74F1BC65FAF6}" srcOrd="0" destOrd="0" presId="urn:microsoft.com/office/officeart/2005/8/layout/hierarchy2"/>
    <dgm:cxn modelId="{68D8BCD0-5275-4153-A96B-C47455DCDB93}" type="presOf" srcId="{813876E9-9A08-4D2C-AF8B-3D8316468D7E}" destId="{269CB37A-6D26-460D-9AE2-025B3E1D9D37}" srcOrd="1" destOrd="0" presId="urn:microsoft.com/office/officeart/2005/8/layout/hierarchy2"/>
    <dgm:cxn modelId="{A7D52C6F-4C42-4C84-A1F2-55308D653EB4}" type="presOf" srcId="{9A02B513-0560-4DDC-BE69-5B31FD757FD9}" destId="{8B558F82-D397-47E2-94E7-83198F23747B}" srcOrd="0" destOrd="0" presId="urn:microsoft.com/office/officeart/2005/8/layout/hierarchy2"/>
    <dgm:cxn modelId="{0B8083FD-05F3-42CD-BDE7-B769D1666CE0}" srcId="{743D9B93-261A-4E5E-8C9E-8CF04559765D}" destId="{38F5F29C-44ED-4519-AD9B-F4FAA1026C95}" srcOrd="0" destOrd="0" parTransId="{90E8F0E1-CD8C-4FFC-B9B2-1F5D2F5AF46B}" sibTransId="{277C7690-5F3E-48F4-9ED2-3840E500FF02}"/>
    <dgm:cxn modelId="{54EF0348-E24A-43C1-AD00-C7ED3229E3AE}" type="presOf" srcId="{AFAAB63B-2F5C-4C66-A8FF-94197F6A4E1A}" destId="{FEEF236A-03BD-4452-A468-BA13BBCAC332}" srcOrd="0" destOrd="0" presId="urn:microsoft.com/office/officeart/2005/8/layout/hierarchy2"/>
    <dgm:cxn modelId="{348C0DD9-BDCD-4388-AB72-81D7584B83D7}" srcId="{E0110F95-B0F9-4CB5-8ED0-20363F0A45CB}" destId="{743D9B93-261A-4E5E-8C9E-8CF04559765D}" srcOrd="2" destOrd="0" parTransId="{F4906471-575D-42D5-BBD5-EA03DF170B57}" sibTransId="{D688F059-E075-4873-8E22-CFAFEDAFBBA7}"/>
    <dgm:cxn modelId="{6ED8E3F1-3E25-46DD-8319-58129A5FB425}" srcId="{D9FE1C18-CD31-4E16-B2CA-2C07D348D8CE}" destId="{5CC5FC4C-25C4-420E-99E9-AC0C8830EBAB}" srcOrd="0" destOrd="0" parTransId="{D959C3C8-AB05-481E-918D-7146E93FD39A}" sibTransId="{97382482-BF6B-45D3-A8A9-652F9B90FEDC}"/>
    <dgm:cxn modelId="{67C8A9B4-9FAB-4EA2-B3B5-C688E87AB5F7}" type="presOf" srcId="{90E8F0E1-CD8C-4FFC-B9B2-1F5D2F5AF46B}" destId="{AB4B16E0-D5FB-42C5-92C5-E612A19F7E35}" srcOrd="1" destOrd="0" presId="urn:microsoft.com/office/officeart/2005/8/layout/hierarchy2"/>
    <dgm:cxn modelId="{6EDC879E-B39E-4FA8-BA65-33B22B6E3F71}" type="presOf" srcId="{18796CC6-7D88-4E58-A934-D933148964B3}" destId="{631430C9-EF7E-4ED1-A9D5-9D4B2F66B286}" srcOrd="0" destOrd="0" presId="urn:microsoft.com/office/officeart/2005/8/layout/hierarchy2"/>
    <dgm:cxn modelId="{FAFDC0A3-9F26-4BE2-97DD-193FB12F420B}" type="presOf" srcId="{D959C3C8-AB05-481E-918D-7146E93FD39A}" destId="{B36AD7A9-78F5-4385-8DA8-94187B343CA5}" srcOrd="0" destOrd="0" presId="urn:microsoft.com/office/officeart/2005/8/layout/hierarchy2"/>
    <dgm:cxn modelId="{2C8A91A9-22DC-4A0E-BB52-274198204A4E}" type="presOf" srcId="{D9FE1C18-CD31-4E16-B2CA-2C07D348D8CE}" destId="{13AAB846-B4BD-4153-BDB2-68E7973E2399}" srcOrd="0" destOrd="0" presId="urn:microsoft.com/office/officeart/2005/8/layout/hierarchy2"/>
    <dgm:cxn modelId="{1706DCCF-5F08-44CB-83FD-7BF82D3BB636}" type="presOf" srcId="{D959C3C8-AB05-481E-918D-7146E93FD39A}" destId="{27ABB3EA-E359-4DBA-A631-BF4DC30721E1}" srcOrd="1" destOrd="0" presId="urn:microsoft.com/office/officeart/2005/8/layout/hierarchy2"/>
    <dgm:cxn modelId="{37AC038C-9669-41E7-B2C8-32B6EBB1C969}" type="presOf" srcId="{813876E9-9A08-4D2C-AF8B-3D8316468D7E}" destId="{51DFB866-98F6-4317-9D4C-4E0CC2FE2894}" srcOrd="0" destOrd="0" presId="urn:microsoft.com/office/officeart/2005/8/layout/hierarchy2"/>
    <dgm:cxn modelId="{BAC748F0-F0FB-478C-A2DD-083C0BB53C01}" type="presOf" srcId="{20218F0D-A092-48E4-B1E8-1AD8D8AEC988}" destId="{095DCD77-1111-46BC-B4B3-B9C5A40D8F92}" srcOrd="0" destOrd="0" presId="urn:microsoft.com/office/officeart/2005/8/layout/hierarchy2"/>
    <dgm:cxn modelId="{FC9BD076-856E-431A-AD39-09289DCE907E}" type="presOf" srcId="{AEC545F4-3197-4B98-AAEA-1D20E93E914D}" destId="{2D9EBF19-7D93-4E22-AED5-DBF9D3DAD48B}" srcOrd="0" destOrd="0" presId="urn:microsoft.com/office/officeart/2005/8/layout/hierarchy2"/>
    <dgm:cxn modelId="{B66FA1BF-E819-44FD-A32E-ABFE0A948586}" srcId="{E0110F95-B0F9-4CB5-8ED0-20363F0A45CB}" destId="{D9FE1C18-CD31-4E16-B2CA-2C07D348D8CE}" srcOrd="0" destOrd="0" parTransId="{20218F0D-A092-48E4-B1E8-1AD8D8AEC988}" sibTransId="{3D27FC84-27D3-462B-B0E5-FDF01DA2F093}"/>
    <dgm:cxn modelId="{1E5C9303-B807-4AF7-88B9-8E356882A53A}" srcId="{AFAAB63B-2F5C-4C66-A8FF-94197F6A4E1A}" destId="{E0110F95-B0F9-4CB5-8ED0-20363F0A45CB}" srcOrd="0" destOrd="0" parTransId="{34E27B12-C2A8-4ACD-8BC9-6ABEB9242030}" sibTransId="{7B5F1B44-5CD3-4064-B79A-D64DCDBD1C7E}"/>
    <dgm:cxn modelId="{2A9A083A-873E-4950-8FCE-04946333D9FB}" type="presOf" srcId="{1B8596C2-B921-4045-8B02-2F454E526DC5}" destId="{12AC2EC6-1536-4515-AC9E-4AFCA80B30F9}" srcOrd="0" destOrd="0" presId="urn:microsoft.com/office/officeart/2005/8/layout/hierarchy2"/>
    <dgm:cxn modelId="{4A7FC7A5-FCC6-4035-A38A-AEAB0CE9D349}" type="presOf" srcId="{E0110F95-B0F9-4CB5-8ED0-20363F0A45CB}" destId="{3A6732F9-478F-42A6-8E31-1D770C3569ED}" srcOrd="0" destOrd="0" presId="urn:microsoft.com/office/officeart/2005/8/layout/hierarchy2"/>
    <dgm:cxn modelId="{84F82AA6-9FBD-4DD5-9D1E-2A79AD88D806}" type="presOf" srcId="{E183D1E7-542D-4EFB-ACC4-E050A23BA5B7}" destId="{469FBD9E-A57D-469E-9320-252B322AC89B}" srcOrd="0" destOrd="0" presId="urn:microsoft.com/office/officeart/2005/8/layout/hierarchy2"/>
    <dgm:cxn modelId="{1990F382-8A78-4861-A6A7-AC00B72E3DDB}" type="presOf" srcId="{F4906471-575D-42D5-BBD5-EA03DF170B57}" destId="{803954FB-0A65-41A8-A401-76A9446267CE}" srcOrd="1" destOrd="0" presId="urn:microsoft.com/office/officeart/2005/8/layout/hierarchy2"/>
    <dgm:cxn modelId="{0C6E8BD1-B11C-4C02-8CA5-74C8F05C1008}" type="presOf" srcId="{F4906471-575D-42D5-BBD5-EA03DF170B57}" destId="{99EF037A-18AA-4D45-8867-E117B45F075C}" srcOrd="0" destOrd="0" presId="urn:microsoft.com/office/officeart/2005/8/layout/hierarchy2"/>
    <dgm:cxn modelId="{B72D94B6-D51F-445C-A8B9-40F2BA54B584}" srcId="{E0110F95-B0F9-4CB5-8ED0-20363F0A45CB}" destId="{18796CC6-7D88-4E58-A934-D933148964B3}" srcOrd="1" destOrd="0" parTransId="{813876E9-9A08-4D2C-AF8B-3D8316468D7E}" sibTransId="{E91F2CC5-B85C-4393-B03F-AD0F580A0194}"/>
    <dgm:cxn modelId="{DD4ACE84-7667-4CA6-ADFB-0538A844A5F4}" type="presOf" srcId="{AEC545F4-3197-4B98-AAEA-1D20E93E914D}" destId="{106B7A94-C39D-4B5B-9003-C5EE9240B20F}" srcOrd="1" destOrd="0" presId="urn:microsoft.com/office/officeart/2005/8/layout/hierarchy2"/>
    <dgm:cxn modelId="{CC439859-3EFB-4A16-9728-ABEFF941ACAC}" srcId="{18796CC6-7D88-4E58-A934-D933148964B3}" destId="{E183D1E7-542D-4EFB-ACC4-E050A23BA5B7}" srcOrd="0" destOrd="0" parTransId="{A660848A-F09C-4F19-A7AC-F61B21563F71}" sibTransId="{25E3B5A8-9C49-4537-832F-F2EEE5E66534}"/>
    <dgm:cxn modelId="{C395BE54-D65C-4476-949C-541BB70F4051}" type="presOf" srcId="{1B8596C2-B921-4045-8B02-2F454E526DC5}" destId="{180F6FC2-BF8A-4093-9BF2-60830C7603E9}" srcOrd="1" destOrd="0" presId="urn:microsoft.com/office/officeart/2005/8/layout/hierarchy2"/>
    <dgm:cxn modelId="{96384569-70B9-4E22-8CA3-18B581E5C1D4}" type="presOf" srcId="{F5500B25-7D6E-4808-B99F-7B7DD6681A60}" destId="{D9BD4C64-4217-4159-A386-65D6F6BCEB4F}" srcOrd="0" destOrd="0" presId="urn:microsoft.com/office/officeart/2005/8/layout/hierarchy2"/>
    <dgm:cxn modelId="{B3766113-9736-4E0F-AD68-556486ED95B2}" type="presParOf" srcId="{FEEF236A-03BD-4452-A468-BA13BBCAC332}" destId="{89331E8C-302F-4AC1-830B-CBC2049A729E}" srcOrd="0" destOrd="0" presId="urn:microsoft.com/office/officeart/2005/8/layout/hierarchy2"/>
    <dgm:cxn modelId="{FE38C911-D3D0-4F07-8E1F-31F5EF9A8653}" type="presParOf" srcId="{89331E8C-302F-4AC1-830B-CBC2049A729E}" destId="{3A6732F9-478F-42A6-8E31-1D770C3569ED}" srcOrd="0" destOrd="0" presId="urn:microsoft.com/office/officeart/2005/8/layout/hierarchy2"/>
    <dgm:cxn modelId="{C71119FB-FC2A-4EC9-AA38-9B49A475E81A}" type="presParOf" srcId="{89331E8C-302F-4AC1-830B-CBC2049A729E}" destId="{73714C76-67B2-43C5-8995-BC6133AD0BF1}" srcOrd="1" destOrd="0" presId="urn:microsoft.com/office/officeart/2005/8/layout/hierarchy2"/>
    <dgm:cxn modelId="{25CD1BAC-7F6D-436A-AF00-E8BE2535B932}" type="presParOf" srcId="{73714C76-67B2-43C5-8995-BC6133AD0BF1}" destId="{095DCD77-1111-46BC-B4B3-B9C5A40D8F92}" srcOrd="0" destOrd="0" presId="urn:microsoft.com/office/officeart/2005/8/layout/hierarchy2"/>
    <dgm:cxn modelId="{1E62EA97-7422-49F3-9E26-D58BDD0EFD2F}" type="presParOf" srcId="{095DCD77-1111-46BC-B4B3-B9C5A40D8F92}" destId="{DA495B85-4E39-44B6-A291-04562B02CF00}" srcOrd="0" destOrd="0" presId="urn:microsoft.com/office/officeart/2005/8/layout/hierarchy2"/>
    <dgm:cxn modelId="{26BECDB0-7DEE-4F4B-8CFF-A176026B0D0B}" type="presParOf" srcId="{73714C76-67B2-43C5-8995-BC6133AD0BF1}" destId="{7DA8A56C-11BE-4650-9D39-4102B4206EF2}" srcOrd="1" destOrd="0" presId="urn:microsoft.com/office/officeart/2005/8/layout/hierarchy2"/>
    <dgm:cxn modelId="{D4BB9628-AFC8-47B7-B33A-77A0BF81BDF6}" type="presParOf" srcId="{7DA8A56C-11BE-4650-9D39-4102B4206EF2}" destId="{13AAB846-B4BD-4153-BDB2-68E7973E2399}" srcOrd="0" destOrd="0" presId="urn:microsoft.com/office/officeart/2005/8/layout/hierarchy2"/>
    <dgm:cxn modelId="{F80757E9-BB50-4060-80A2-1D450D852F7A}" type="presParOf" srcId="{7DA8A56C-11BE-4650-9D39-4102B4206EF2}" destId="{EC2750DE-69ED-428C-9906-CDCD56486AE7}" srcOrd="1" destOrd="0" presId="urn:microsoft.com/office/officeart/2005/8/layout/hierarchy2"/>
    <dgm:cxn modelId="{514C705E-480E-43A7-82A9-A509A8AC2460}" type="presParOf" srcId="{EC2750DE-69ED-428C-9906-CDCD56486AE7}" destId="{B36AD7A9-78F5-4385-8DA8-94187B343CA5}" srcOrd="0" destOrd="0" presId="urn:microsoft.com/office/officeart/2005/8/layout/hierarchy2"/>
    <dgm:cxn modelId="{19674E9C-914E-462F-93B7-C41684AA8460}" type="presParOf" srcId="{B36AD7A9-78F5-4385-8DA8-94187B343CA5}" destId="{27ABB3EA-E359-4DBA-A631-BF4DC30721E1}" srcOrd="0" destOrd="0" presId="urn:microsoft.com/office/officeart/2005/8/layout/hierarchy2"/>
    <dgm:cxn modelId="{1DD5D1D6-5841-4E7A-99D3-97ED79E67761}" type="presParOf" srcId="{EC2750DE-69ED-428C-9906-CDCD56486AE7}" destId="{22574701-354E-4A1A-A058-88F78CFC0393}" srcOrd="1" destOrd="0" presId="urn:microsoft.com/office/officeart/2005/8/layout/hierarchy2"/>
    <dgm:cxn modelId="{3961D18D-BCE7-4D0B-92A0-41C235BD1227}" type="presParOf" srcId="{22574701-354E-4A1A-A058-88F78CFC0393}" destId="{91256510-2E76-478B-8BD1-74F1BC65FAF6}" srcOrd="0" destOrd="0" presId="urn:microsoft.com/office/officeart/2005/8/layout/hierarchy2"/>
    <dgm:cxn modelId="{06419CE3-9E81-41E1-9144-980FDFA6C506}" type="presParOf" srcId="{22574701-354E-4A1A-A058-88F78CFC0393}" destId="{83ACA458-57F3-4B54-9BB2-1E11091C1AC7}" srcOrd="1" destOrd="0" presId="urn:microsoft.com/office/officeart/2005/8/layout/hierarchy2"/>
    <dgm:cxn modelId="{105A0819-0E19-4190-96D9-FF6903A4003D}" type="presParOf" srcId="{EC2750DE-69ED-428C-9906-CDCD56486AE7}" destId="{12AC2EC6-1536-4515-AC9E-4AFCA80B30F9}" srcOrd="2" destOrd="0" presId="urn:microsoft.com/office/officeart/2005/8/layout/hierarchy2"/>
    <dgm:cxn modelId="{44F0EB8E-A4ED-4FAF-8582-FBC2682F029A}" type="presParOf" srcId="{12AC2EC6-1536-4515-AC9E-4AFCA80B30F9}" destId="{180F6FC2-BF8A-4093-9BF2-60830C7603E9}" srcOrd="0" destOrd="0" presId="urn:microsoft.com/office/officeart/2005/8/layout/hierarchy2"/>
    <dgm:cxn modelId="{999D84AC-6DFD-42BA-AA34-A079547DF11C}" type="presParOf" srcId="{EC2750DE-69ED-428C-9906-CDCD56486AE7}" destId="{55CFEEBC-C290-4ABA-B299-EAEF24D1CA91}" srcOrd="3" destOrd="0" presId="urn:microsoft.com/office/officeart/2005/8/layout/hierarchy2"/>
    <dgm:cxn modelId="{53461CA2-82AE-4016-A281-3E000D5B9858}" type="presParOf" srcId="{55CFEEBC-C290-4ABA-B299-EAEF24D1CA91}" destId="{D9BD4C64-4217-4159-A386-65D6F6BCEB4F}" srcOrd="0" destOrd="0" presId="urn:microsoft.com/office/officeart/2005/8/layout/hierarchy2"/>
    <dgm:cxn modelId="{99216A46-0B3F-485D-8D41-9D31688CD856}" type="presParOf" srcId="{55CFEEBC-C290-4ABA-B299-EAEF24D1CA91}" destId="{15351E58-0BAC-4C49-8C8C-C3F84E7F9083}" srcOrd="1" destOrd="0" presId="urn:microsoft.com/office/officeart/2005/8/layout/hierarchy2"/>
    <dgm:cxn modelId="{0B52085A-6FE7-428B-AABB-AC08928570F6}" type="presParOf" srcId="{EC2750DE-69ED-428C-9906-CDCD56486AE7}" destId="{2D9EBF19-7D93-4E22-AED5-DBF9D3DAD48B}" srcOrd="4" destOrd="0" presId="urn:microsoft.com/office/officeart/2005/8/layout/hierarchy2"/>
    <dgm:cxn modelId="{879DDCCA-F9B5-4E40-A134-5C6FC6101728}" type="presParOf" srcId="{2D9EBF19-7D93-4E22-AED5-DBF9D3DAD48B}" destId="{106B7A94-C39D-4B5B-9003-C5EE9240B20F}" srcOrd="0" destOrd="0" presId="urn:microsoft.com/office/officeart/2005/8/layout/hierarchy2"/>
    <dgm:cxn modelId="{1DB8D234-AAED-4C8A-AE4F-02ED49E086D1}" type="presParOf" srcId="{EC2750DE-69ED-428C-9906-CDCD56486AE7}" destId="{04858587-C8D4-461B-BB5D-2185A1AA405C}" srcOrd="5" destOrd="0" presId="urn:microsoft.com/office/officeart/2005/8/layout/hierarchy2"/>
    <dgm:cxn modelId="{D773E475-738E-4007-A27A-5DB78C754A85}" type="presParOf" srcId="{04858587-C8D4-461B-BB5D-2185A1AA405C}" destId="{8B558F82-D397-47E2-94E7-83198F23747B}" srcOrd="0" destOrd="0" presId="urn:microsoft.com/office/officeart/2005/8/layout/hierarchy2"/>
    <dgm:cxn modelId="{FE2FB9D4-C134-4F1D-B666-FA42472B72AB}" type="presParOf" srcId="{04858587-C8D4-461B-BB5D-2185A1AA405C}" destId="{DDFA2E4D-6B7E-4541-ACE4-1EAA4A36F58F}" srcOrd="1" destOrd="0" presId="urn:microsoft.com/office/officeart/2005/8/layout/hierarchy2"/>
    <dgm:cxn modelId="{D260D79D-8D56-49E9-9A3F-B85463BC17F2}" type="presParOf" srcId="{73714C76-67B2-43C5-8995-BC6133AD0BF1}" destId="{51DFB866-98F6-4317-9D4C-4E0CC2FE2894}" srcOrd="2" destOrd="0" presId="urn:microsoft.com/office/officeart/2005/8/layout/hierarchy2"/>
    <dgm:cxn modelId="{FB3DF5B8-78DE-4427-A30C-A3F667B048CE}" type="presParOf" srcId="{51DFB866-98F6-4317-9D4C-4E0CC2FE2894}" destId="{269CB37A-6D26-460D-9AE2-025B3E1D9D37}" srcOrd="0" destOrd="0" presId="urn:microsoft.com/office/officeart/2005/8/layout/hierarchy2"/>
    <dgm:cxn modelId="{BC15CBFA-AD13-40D9-8617-06388099D6EA}" type="presParOf" srcId="{73714C76-67B2-43C5-8995-BC6133AD0BF1}" destId="{56C5CEC9-EC2D-4C9C-97F4-9FB96B044823}" srcOrd="3" destOrd="0" presId="urn:microsoft.com/office/officeart/2005/8/layout/hierarchy2"/>
    <dgm:cxn modelId="{5C281E50-8DB5-46CF-BCB6-3BEF45D04BA4}" type="presParOf" srcId="{56C5CEC9-EC2D-4C9C-97F4-9FB96B044823}" destId="{631430C9-EF7E-4ED1-A9D5-9D4B2F66B286}" srcOrd="0" destOrd="0" presId="urn:microsoft.com/office/officeart/2005/8/layout/hierarchy2"/>
    <dgm:cxn modelId="{C49DD05A-EE86-4683-A038-93BC2F7A8A18}" type="presParOf" srcId="{56C5CEC9-EC2D-4C9C-97F4-9FB96B044823}" destId="{2E0A94A3-53DE-47F7-B970-68D0A953FD34}" srcOrd="1" destOrd="0" presId="urn:microsoft.com/office/officeart/2005/8/layout/hierarchy2"/>
    <dgm:cxn modelId="{4242C6FB-6A47-45B6-A0CD-4DD2E6304DAC}" type="presParOf" srcId="{2E0A94A3-53DE-47F7-B970-68D0A953FD34}" destId="{52D84481-210F-4E51-B49E-4F6B05791651}" srcOrd="0" destOrd="0" presId="urn:microsoft.com/office/officeart/2005/8/layout/hierarchy2"/>
    <dgm:cxn modelId="{20D8F763-2B97-45D0-A2BF-73313E5E0880}" type="presParOf" srcId="{52D84481-210F-4E51-B49E-4F6B05791651}" destId="{22CE446B-15F7-4156-BDD7-E36A80FB1179}" srcOrd="0" destOrd="0" presId="urn:microsoft.com/office/officeart/2005/8/layout/hierarchy2"/>
    <dgm:cxn modelId="{D0CFC51C-AC6A-48A1-A186-6649F8FA2316}" type="presParOf" srcId="{2E0A94A3-53DE-47F7-B970-68D0A953FD34}" destId="{9B1A731C-2CA7-4FDB-BCC2-203F8FFABE98}" srcOrd="1" destOrd="0" presId="urn:microsoft.com/office/officeart/2005/8/layout/hierarchy2"/>
    <dgm:cxn modelId="{464AEBF6-7679-4A2C-AD63-4DB39A553D09}" type="presParOf" srcId="{9B1A731C-2CA7-4FDB-BCC2-203F8FFABE98}" destId="{469FBD9E-A57D-469E-9320-252B322AC89B}" srcOrd="0" destOrd="0" presId="urn:microsoft.com/office/officeart/2005/8/layout/hierarchy2"/>
    <dgm:cxn modelId="{DBEC8A72-096B-48D4-A830-5CE1EF8F189F}" type="presParOf" srcId="{9B1A731C-2CA7-4FDB-BCC2-203F8FFABE98}" destId="{405BF680-7441-4BB0-BCB3-920B7DB2A701}" srcOrd="1" destOrd="0" presId="urn:microsoft.com/office/officeart/2005/8/layout/hierarchy2"/>
    <dgm:cxn modelId="{56EF82CE-A6E6-446B-BBDB-E4F188ACFD29}" type="presParOf" srcId="{73714C76-67B2-43C5-8995-BC6133AD0BF1}" destId="{99EF037A-18AA-4D45-8867-E117B45F075C}" srcOrd="4" destOrd="0" presId="urn:microsoft.com/office/officeart/2005/8/layout/hierarchy2"/>
    <dgm:cxn modelId="{235CB64A-CFD6-4768-B3D8-7D58B32CAA2E}" type="presParOf" srcId="{99EF037A-18AA-4D45-8867-E117B45F075C}" destId="{803954FB-0A65-41A8-A401-76A9446267CE}" srcOrd="0" destOrd="0" presId="urn:microsoft.com/office/officeart/2005/8/layout/hierarchy2"/>
    <dgm:cxn modelId="{8D26DB72-DFA6-46FA-AAC9-95FE73DA74FF}" type="presParOf" srcId="{73714C76-67B2-43C5-8995-BC6133AD0BF1}" destId="{790DEA22-A380-4652-B502-9E454B830E6C}" srcOrd="5" destOrd="0" presId="urn:microsoft.com/office/officeart/2005/8/layout/hierarchy2"/>
    <dgm:cxn modelId="{8563532F-80C3-4E83-980B-8E7F49CA1B06}" type="presParOf" srcId="{790DEA22-A380-4652-B502-9E454B830E6C}" destId="{FA0D8865-2A40-4DD6-8DF3-5D80CCF9C17D}" srcOrd="0" destOrd="0" presId="urn:microsoft.com/office/officeart/2005/8/layout/hierarchy2"/>
    <dgm:cxn modelId="{C8ED47C5-A78B-4E38-BBF4-C9AFCBCD47BA}" type="presParOf" srcId="{790DEA22-A380-4652-B502-9E454B830E6C}" destId="{1270D26A-470A-4FAC-A956-3CE3C1F7FCB8}" srcOrd="1" destOrd="0" presId="urn:microsoft.com/office/officeart/2005/8/layout/hierarchy2"/>
    <dgm:cxn modelId="{D0816294-A8F6-40A2-A962-987F1E7695C7}" type="presParOf" srcId="{1270D26A-470A-4FAC-A956-3CE3C1F7FCB8}" destId="{09089697-E504-44EA-B94A-57BDF6D67CC4}" srcOrd="0" destOrd="0" presId="urn:microsoft.com/office/officeart/2005/8/layout/hierarchy2"/>
    <dgm:cxn modelId="{9AD8713A-714A-46D2-9CF2-EDBA3C640160}" type="presParOf" srcId="{09089697-E504-44EA-B94A-57BDF6D67CC4}" destId="{AB4B16E0-D5FB-42C5-92C5-E612A19F7E35}" srcOrd="0" destOrd="0" presId="urn:microsoft.com/office/officeart/2005/8/layout/hierarchy2"/>
    <dgm:cxn modelId="{ADF4344E-0469-455F-9FDE-03F72CE68198}" type="presParOf" srcId="{1270D26A-470A-4FAC-A956-3CE3C1F7FCB8}" destId="{5D8DFC60-7F40-4C10-A47A-3A847234A63A}" srcOrd="1" destOrd="0" presId="urn:microsoft.com/office/officeart/2005/8/layout/hierarchy2"/>
    <dgm:cxn modelId="{22D2AAE1-9B7D-43C3-B9F0-D7AEDD96684E}" type="presParOf" srcId="{5D8DFC60-7F40-4C10-A47A-3A847234A63A}" destId="{FA605C70-0887-4A01-95C4-081976D6688C}" srcOrd="0" destOrd="0" presId="urn:microsoft.com/office/officeart/2005/8/layout/hierarchy2"/>
    <dgm:cxn modelId="{1D04CC69-16B4-4828-B5DA-3E28A812C178}" type="presParOf" srcId="{5D8DFC60-7F40-4C10-A47A-3A847234A63A}" destId="{A5AF751D-E1F2-476B-8D56-20ECF2CBD4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448D0C-5534-456F-A5D5-23BE3F269BE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DFE51-60B8-4E73-B72C-15ACC4E0EF93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</a:t>
          </a:r>
          <a:r>
            <a:rPr lang="en-GB" dirty="0" err="1" smtClean="0"/>
            <a:t>Rentana</a:t>
          </a:r>
          <a:r>
            <a:rPr lang="en-GB" dirty="0" smtClean="0"/>
            <a:t> </a:t>
          </a:r>
          <a:r>
            <a:rPr lang="en-GB" dirty="0" err="1" smtClean="0"/>
            <a:t>Pelajaran</a:t>
          </a:r>
          <a:r>
            <a:rPr lang="en-GB" dirty="0" smtClean="0"/>
            <a:t> 1947</a:t>
          </a:r>
          <a:endParaRPr lang="en-US" dirty="0"/>
        </a:p>
      </dgm:t>
    </dgm:pt>
    <dgm:pt modelId="{DFD8EC51-620C-42AC-90AC-3EB9C81F07EE}" type="parTrans" cxnId="{2A7F901F-7F21-495A-91BC-4B59357894B8}">
      <dgm:prSet/>
      <dgm:spPr/>
      <dgm:t>
        <a:bodyPr/>
        <a:lstStyle/>
        <a:p>
          <a:endParaRPr lang="en-US"/>
        </a:p>
      </dgm:t>
    </dgm:pt>
    <dgm:pt modelId="{B4AB9995-5558-4864-88E4-A69851D69F7F}" type="sibTrans" cxnId="{2A7F901F-7F21-495A-91BC-4B59357894B8}">
      <dgm:prSet/>
      <dgm:spPr/>
      <dgm:t>
        <a:bodyPr/>
        <a:lstStyle/>
        <a:p>
          <a:endParaRPr lang="en-US"/>
        </a:p>
      </dgm:t>
    </dgm:pt>
    <dgm:pt modelId="{7445786D-BD93-413F-8D55-02A2F929EFF7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</a:t>
          </a:r>
          <a:r>
            <a:rPr lang="en-GB" dirty="0" err="1" smtClean="0"/>
            <a:t>Rentana</a:t>
          </a:r>
          <a:r>
            <a:rPr lang="en-GB" dirty="0" smtClean="0"/>
            <a:t> </a:t>
          </a:r>
          <a:r>
            <a:rPr lang="en-GB" dirty="0" err="1" smtClean="0"/>
            <a:t>Pelajaran</a:t>
          </a:r>
          <a:r>
            <a:rPr lang="en-GB" dirty="0" smtClean="0"/>
            <a:t> </a:t>
          </a:r>
          <a:r>
            <a:rPr lang="en-GB" dirty="0" err="1" smtClean="0"/>
            <a:t>Terurai</a:t>
          </a:r>
          <a:r>
            <a:rPr lang="en-GB" dirty="0" smtClean="0"/>
            <a:t> 1952</a:t>
          </a:r>
          <a:endParaRPr lang="en-US" dirty="0"/>
        </a:p>
      </dgm:t>
    </dgm:pt>
    <dgm:pt modelId="{86F14119-093C-4C64-8AE9-005D5EBE673D}" type="parTrans" cxnId="{53C2E9F7-6044-489C-8817-A9122588D00B}">
      <dgm:prSet/>
      <dgm:spPr/>
      <dgm:t>
        <a:bodyPr/>
        <a:lstStyle/>
        <a:p>
          <a:endParaRPr lang="en-US"/>
        </a:p>
      </dgm:t>
    </dgm:pt>
    <dgm:pt modelId="{1445E997-1ACC-4AF8-AD9D-6C25AB98ABDD}" type="sibTrans" cxnId="{53C2E9F7-6044-489C-8817-A9122588D00B}">
      <dgm:prSet/>
      <dgm:spPr/>
      <dgm:t>
        <a:bodyPr/>
        <a:lstStyle/>
        <a:p>
          <a:endParaRPr lang="en-US"/>
        </a:p>
      </dgm:t>
    </dgm:pt>
    <dgm:pt modelId="{737D6990-EDD7-443B-BD5C-0E39A036D741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</a:t>
          </a:r>
          <a:r>
            <a:rPr lang="en-GB" dirty="0" err="1" smtClean="0"/>
            <a:t>Rentana</a:t>
          </a:r>
          <a:r>
            <a:rPr lang="en-GB" dirty="0" smtClean="0"/>
            <a:t> </a:t>
          </a:r>
          <a:r>
            <a:rPr lang="en-GB" dirty="0" err="1" smtClean="0"/>
            <a:t>Pendidikan</a:t>
          </a:r>
          <a:r>
            <a:rPr lang="en-GB" dirty="0" smtClean="0"/>
            <a:t> 1964</a:t>
          </a:r>
          <a:endParaRPr lang="en-US" dirty="0"/>
        </a:p>
      </dgm:t>
    </dgm:pt>
    <dgm:pt modelId="{BC89C5A9-D5A1-41A5-96B2-17FCBC8F801C}" type="parTrans" cxnId="{A6257245-789C-47B3-AB74-AD337DB1FC62}">
      <dgm:prSet/>
      <dgm:spPr/>
      <dgm:t>
        <a:bodyPr/>
        <a:lstStyle/>
        <a:p>
          <a:endParaRPr lang="en-US"/>
        </a:p>
      </dgm:t>
    </dgm:pt>
    <dgm:pt modelId="{0E15E6D6-C55D-49E0-AEDE-2907D9BB2506}" type="sibTrans" cxnId="{A6257245-789C-47B3-AB74-AD337DB1FC62}">
      <dgm:prSet/>
      <dgm:spPr/>
      <dgm:t>
        <a:bodyPr/>
        <a:lstStyle/>
        <a:p>
          <a:endParaRPr lang="en-US"/>
        </a:p>
      </dgm:t>
    </dgm:pt>
    <dgm:pt modelId="{9052571A-7E78-4E29-AED2-2EB571C7B5F8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1968</a:t>
          </a:r>
          <a:endParaRPr lang="en-US" dirty="0"/>
        </a:p>
      </dgm:t>
    </dgm:pt>
    <dgm:pt modelId="{D1567D80-B683-4B1B-ADDD-5C0DDC7D190E}" type="parTrans" cxnId="{606B8AAC-82DB-4F16-B94C-14FACEAE7387}">
      <dgm:prSet/>
      <dgm:spPr/>
      <dgm:t>
        <a:bodyPr/>
        <a:lstStyle/>
        <a:p>
          <a:endParaRPr lang="en-US"/>
        </a:p>
      </dgm:t>
    </dgm:pt>
    <dgm:pt modelId="{65AE04F5-AC08-4765-B65B-C9CF050A111A}" type="sibTrans" cxnId="{606B8AAC-82DB-4F16-B94C-14FACEAE7387}">
      <dgm:prSet/>
      <dgm:spPr/>
      <dgm:t>
        <a:bodyPr/>
        <a:lstStyle/>
        <a:p>
          <a:endParaRPr lang="en-US"/>
        </a:p>
      </dgm:t>
    </dgm:pt>
    <dgm:pt modelId="{6319EFF1-0A62-44C7-B328-754F09083A4D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</a:t>
          </a:r>
          <a:r>
            <a:rPr lang="en-GB" dirty="0" err="1" smtClean="0"/>
            <a:t>Pendidikan</a:t>
          </a:r>
          <a:r>
            <a:rPr lang="en-GB" dirty="0" smtClean="0"/>
            <a:t> 1975</a:t>
          </a:r>
          <a:endParaRPr lang="en-US" dirty="0"/>
        </a:p>
      </dgm:t>
    </dgm:pt>
    <dgm:pt modelId="{776BDE20-072B-44D9-AB64-CF2CEF6F2EFA}" type="parTrans" cxnId="{5FD136BB-58F1-4F92-A9D7-C52BF6D121E5}">
      <dgm:prSet/>
      <dgm:spPr/>
      <dgm:t>
        <a:bodyPr/>
        <a:lstStyle/>
        <a:p>
          <a:endParaRPr lang="en-US"/>
        </a:p>
      </dgm:t>
    </dgm:pt>
    <dgm:pt modelId="{04553FE5-1908-48C7-9755-BAE66F4F9A28}" type="sibTrans" cxnId="{5FD136BB-58F1-4F92-A9D7-C52BF6D121E5}">
      <dgm:prSet/>
      <dgm:spPr/>
      <dgm:t>
        <a:bodyPr/>
        <a:lstStyle/>
        <a:p>
          <a:endParaRPr lang="en-US"/>
        </a:p>
      </dgm:t>
    </dgm:pt>
    <dgm:pt modelId="{D2E43D27-19FF-4081-B3C9-2C3A77850CBD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</a:t>
          </a:r>
          <a:r>
            <a:rPr lang="en-GB" dirty="0" err="1" smtClean="0"/>
            <a:t>Pendidikan</a:t>
          </a:r>
          <a:r>
            <a:rPr lang="en-GB" dirty="0" smtClean="0"/>
            <a:t> 1984</a:t>
          </a:r>
          <a:endParaRPr lang="en-US" dirty="0"/>
        </a:p>
      </dgm:t>
    </dgm:pt>
    <dgm:pt modelId="{611A77DB-2EAC-4197-A94E-512E271F282C}" type="parTrans" cxnId="{854498BD-7BFE-4344-A9A2-97DD7D220BD6}">
      <dgm:prSet/>
      <dgm:spPr/>
      <dgm:t>
        <a:bodyPr/>
        <a:lstStyle/>
        <a:p>
          <a:endParaRPr lang="en-US"/>
        </a:p>
      </dgm:t>
    </dgm:pt>
    <dgm:pt modelId="{0551BE7E-8EF3-42C0-BE89-C9E0B1880BF9}" type="sibTrans" cxnId="{854498BD-7BFE-4344-A9A2-97DD7D220BD6}">
      <dgm:prSet/>
      <dgm:spPr/>
      <dgm:t>
        <a:bodyPr/>
        <a:lstStyle/>
        <a:p>
          <a:endParaRPr lang="en-US"/>
        </a:p>
      </dgm:t>
    </dgm:pt>
    <dgm:pt modelId="{5AA5AF82-97CD-4969-A6F8-7054F1B4D1EE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1994 </a:t>
          </a:r>
          <a:r>
            <a:rPr lang="en-GB" dirty="0" err="1" smtClean="0"/>
            <a:t>dengan</a:t>
          </a:r>
          <a:r>
            <a:rPr lang="en-GB" dirty="0" smtClean="0"/>
            <a:t> </a:t>
          </a:r>
          <a:r>
            <a:rPr lang="en-GB" dirty="0" err="1" smtClean="0"/>
            <a:t>Suplemen</a:t>
          </a:r>
          <a:r>
            <a:rPr lang="en-GB" dirty="0" smtClean="0"/>
            <a:t> </a:t>
          </a:r>
          <a:r>
            <a:rPr lang="en-GB" dirty="0" err="1" smtClean="0"/>
            <a:t>kuirkulum</a:t>
          </a:r>
          <a:r>
            <a:rPr lang="en-GB" dirty="0" smtClean="0"/>
            <a:t> 1999</a:t>
          </a:r>
          <a:endParaRPr lang="en-US" dirty="0"/>
        </a:p>
      </dgm:t>
    </dgm:pt>
    <dgm:pt modelId="{45E82AEC-5523-43C5-B56C-BEC22AB4BE69}" type="parTrans" cxnId="{E5D55813-1F1B-45DD-9244-48E4D26A4F10}">
      <dgm:prSet/>
      <dgm:spPr/>
      <dgm:t>
        <a:bodyPr/>
        <a:lstStyle/>
        <a:p>
          <a:endParaRPr lang="en-US"/>
        </a:p>
      </dgm:t>
    </dgm:pt>
    <dgm:pt modelId="{1472CDFB-9D80-4193-88D6-7515BE6159BA}" type="sibTrans" cxnId="{E5D55813-1F1B-45DD-9244-48E4D26A4F10}">
      <dgm:prSet/>
      <dgm:spPr/>
      <dgm:t>
        <a:bodyPr/>
        <a:lstStyle/>
        <a:p>
          <a:endParaRPr lang="en-US"/>
        </a:p>
      </dgm:t>
    </dgm:pt>
    <dgm:pt modelId="{420F1742-392A-4706-B64A-93AE5BDAA0E3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</a:t>
          </a:r>
          <a:r>
            <a:rPr lang="en-GB" dirty="0" err="1" smtClean="0"/>
            <a:t>berbasis</a:t>
          </a:r>
          <a:r>
            <a:rPr lang="en-GB" dirty="0" smtClean="0"/>
            <a:t> </a:t>
          </a:r>
          <a:r>
            <a:rPr lang="en-GB" dirty="0" err="1" smtClean="0"/>
            <a:t>koompetensi</a:t>
          </a:r>
          <a:r>
            <a:rPr lang="en-GB" dirty="0" smtClean="0"/>
            <a:t> (KBK) 2004</a:t>
          </a:r>
          <a:endParaRPr lang="en-US" dirty="0"/>
        </a:p>
      </dgm:t>
    </dgm:pt>
    <dgm:pt modelId="{25B9435D-F3AE-4B1A-9B0D-1FD2EE8FD23B}" type="parTrans" cxnId="{503182A9-8544-4F8F-ACD6-F4679275303C}">
      <dgm:prSet/>
      <dgm:spPr/>
      <dgm:t>
        <a:bodyPr/>
        <a:lstStyle/>
        <a:p>
          <a:endParaRPr lang="en-US"/>
        </a:p>
      </dgm:t>
    </dgm:pt>
    <dgm:pt modelId="{3A4348A6-3912-49D0-9FF7-A31682C33173}" type="sibTrans" cxnId="{503182A9-8544-4F8F-ACD6-F4679275303C}">
      <dgm:prSet/>
      <dgm:spPr/>
      <dgm:t>
        <a:bodyPr/>
        <a:lstStyle/>
        <a:p>
          <a:endParaRPr lang="en-US"/>
        </a:p>
      </dgm:t>
    </dgm:pt>
    <dgm:pt modelId="{336577DE-2E82-49CB-B6D7-3066CDB91608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2013</a:t>
          </a:r>
          <a:endParaRPr lang="en-US" dirty="0"/>
        </a:p>
      </dgm:t>
    </dgm:pt>
    <dgm:pt modelId="{59CAC780-F7B5-4B06-A1AA-56FC89FB3F08}" type="parTrans" cxnId="{0E598FCC-9982-4725-8699-11958CA4DB30}">
      <dgm:prSet/>
      <dgm:spPr/>
      <dgm:t>
        <a:bodyPr/>
        <a:lstStyle/>
        <a:p>
          <a:endParaRPr lang="en-US"/>
        </a:p>
      </dgm:t>
    </dgm:pt>
    <dgm:pt modelId="{71A28E87-7306-4C70-9E02-62E55566AC85}" type="sibTrans" cxnId="{0E598FCC-9982-4725-8699-11958CA4DB30}">
      <dgm:prSet/>
      <dgm:spPr/>
      <dgm:t>
        <a:bodyPr/>
        <a:lstStyle/>
        <a:p>
          <a:endParaRPr lang="en-US"/>
        </a:p>
      </dgm:t>
    </dgm:pt>
    <dgm:pt modelId="{A02E5387-DDB7-4A13-9509-316DC41F7DD5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 Tingkat </a:t>
          </a:r>
          <a:r>
            <a:rPr lang="en-GB" dirty="0" err="1" smtClean="0"/>
            <a:t>Satuan</a:t>
          </a:r>
          <a:r>
            <a:rPr lang="en-GB" dirty="0" smtClean="0"/>
            <a:t> </a:t>
          </a:r>
          <a:r>
            <a:rPr lang="en-GB" dirty="0" err="1" smtClean="0"/>
            <a:t>Pendidikan</a:t>
          </a:r>
          <a:r>
            <a:rPr lang="en-GB" dirty="0" smtClean="0"/>
            <a:t> (KTSP) 2006</a:t>
          </a:r>
          <a:endParaRPr lang="en-US" dirty="0"/>
        </a:p>
      </dgm:t>
    </dgm:pt>
    <dgm:pt modelId="{EB461E73-9C64-48A7-93CB-E4E246302A73}" type="parTrans" cxnId="{5D237E65-E326-434B-B4E5-4E81C2F43A32}">
      <dgm:prSet/>
      <dgm:spPr/>
      <dgm:t>
        <a:bodyPr/>
        <a:lstStyle/>
        <a:p>
          <a:endParaRPr lang="en-US"/>
        </a:p>
      </dgm:t>
    </dgm:pt>
    <dgm:pt modelId="{6E32FBB3-64AD-46A7-818E-234FC7BC0B1E}" type="sibTrans" cxnId="{5D237E65-E326-434B-B4E5-4E81C2F43A32}">
      <dgm:prSet/>
      <dgm:spPr/>
      <dgm:t>
        <a:bodyPr/>
        <a:lstStyle/>
        <a:p>
          <a:endParaRPr lang="en-US"/>
        </a:p>
      </dgm:t>
    </dgm:pt>
    <dgm:pt modelId="{18694D2B-C7DF-4C14-ADD5-5C4B49C823D1}" type="pres">
      <dgm:prSet presAssocID="{EE448D0C-5534-456F-A5D5-23BE3F269BE1}" presName="diagram" presStyleCnt="0">
        <dgm:presLayoutVars>
          <dgm:dir/>
          <dgm:resizeHandles val="exact"/>
        </dgm:presLayoutVars>
      </dgm:prSet>
      <dgm:spPr/>
    </dgm:pt>
    <dgm:pt modelId="{972300FE-4EE0-43A9-8E78-991AD8EE37F4}" type="pres">
      <dgm:prSet presAssocID="{937DFE51-60B8-4E73-B72C-15ACC4E0EF93}" presName="node" presStyleLbl="node1" presStyleIdx="0" presStyleCnt="10">
        <dgm:presLayoutVars>
          <dgm:bulletEnabled val="1"/>
        </dgm:presLayoutVars>
      </dgm:prSet>
      <dgm:spPr/>
    </dgm:pt>
    <dgm:pt modelId="{5BD6B01E-1DA3-4A3E-ADFE-D292C1591DE8}" type="pres">
      <dgm:prSet presAssocID="{B4AB9995-5558-4864-88E4-A69851D69F7F}" presName="sibTrans" presStyleLbl="sibTrans2D1" presStyleIdx="0" presStyleCnt="9"/>
      <dgm:spPr/>
    </dgm:pt>
    <dgm:pt modelId="{EB6D4820-0F3E-4563-9E2F-87A50D7777B5}" type="pres">
      <dgm:prSet presAssocID="{B4AB9995-5558-4864-88E4-A69851D69F7F}" presName="connectorText" presStyleLbl="sibTrans2D1" presStyleIdx="0" presStyleCnt="9"/>
      <dgm:spPr/>
    </dgm:pt>
    <dgm:pt modelId="{34DC5E7E-7F4B-4130-BA9A-DD685BE89FA3}" type="pres">
      <dgm:prSet presAssocID="{7445786D-BD93-413F-8D55-02A2F929EFF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43136-8A3F-4056-9905-6557261ED991}" type="pres">
      <dgm:prSet presAssocID="{1445E997-1ACC-4AF8-AD9D-6C25AB98ABDD}" presName="sibTrans" presStyleLbl="sibTrans2D1" presStyleIdx="1" presStyleCnt="9"/>
      <dgm:spPr/>
    </dgm:pt>
    <dgm:pt modelId="{6E203D3E-5CB5-4B24-837F-44318B7A53F3}" type="pres">
      <dgm:prSet presAssocID="{1445E997-1ACC-4AF8-AD9D-6C25AB98ABDD}" presName="connectorText" presStyleLbl="sibTrans2D1" presStyleIdx="1" presStyleCnt="9"/>
      <dgm:spPr/>
    </dgm:pt>
    <dgm:pt modelId="{1B92BEDE-D5EF-49F0-AE4D-8DACF6D49C1A}" type="pres">
      <dgm:prSet presAssocID="{737D6990-EDD7-443B-BD5C-0E39A036D74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F91CF-606F-4392-891D-91F36BC4AEB1}" type="pres">
      <dgm:prSet presAssocID="{0E15E6D6-C55D-49E0-AEDE-2907D9BB2506}" presName="sibTrans" presStyleLbl="sibTrans2D1" presStyleIdx="2" presStyleCnt="9"/>
      <dgm:spPr/>
    </dgm:pt>
    <dgm:pt modelId="{6B8FCEE2-0633-479C-B4D9-0D5F1267AE2F}" type="pres">
      <dgm:prSet presAssocID="{0E15E6D6-C55D-49E0-AEDE-2907D9BB2506}" presName="connectorText" presStyleLbl="sibTrans2D1" presStyleIdx="2" presStyleCnt="9"/>
      <dgm:spPr/>
    </dgm:pt>
    <dgm:pt modelId="{1F5C0AB8-D771-4C46-B7FF-DA12A4B9E3DC}" type="pres">
      <dgm:prSet presAssocID="{9052571A-7E78-4E29-AED2-2EB571C7B5F8}" presName="node" presStyleLbl="node1" presStyleIdx="3" presStyleCnt="10">
        <dgm:presLayoutVars>
          <dgm:bulletEnabled val="1"/>
        </dgm:presLayoutVars>
      </dgm:prSet>
      <dgm:spPr/>
    </dgm:pt>
    <dgm:pt modelId="{6B8E519A-C173-41D1-BB8C-BBDB0BAC3C78}" type="pres">
      <dgm:prSet presAssocID="{65AE04F5-AC08-4765-B65B-C9CF050A111A}" presName="sibTrans" presStyleLbl="sibTrans2D1" presStyleIdx="3" presStyleCnt="9"/>
      <dgm:spPr/>
    </dgm:pt>
    <dgm:pt modelId="{177DBA0A-8719-4F81-9611-A14A57430718}" type="pres">
      <dgm:prSet presAssocID="{65AE04F5-AC08-4765-B65B-C9CF050A111A}" presName="connectorText" presStyleLbl="sibTrans2D1" presStyleIdx="3" presStyleCnt="9"/>
      <dgm:spPr/>
    </dgm:pt>
    <dgm:pt modelId="{54ACEB88-8ADC-434A-9498-73A90E1DA7EB}" type="pres">
      <dgm:prSet presAssocID="{6319EFF1-0A62-44C7-B328-754F09083A4D}" presName="node" presStyleLbl="node1" presStyleIdx="4" presStyleCnt="10">
        <dgm:presLayoutVars>
          <dgm:bulletEnabled val="1"/>
        </dgm:presLayoutVars>
      </dgm:prSet>
      <dgm:spPr/>
    </dgm:pt>
    <dgm:pt modelId="{D4EE084C-542A-466C-95B2-4919243E118F}" type="pres">
      <dgm:prSet presAssocID="{04553FE5-1908-48C7-9755-BAE66F4F9A28}" presName="sibTrans" presStyleLbl="sibTrans2D1" presStyleIdx="4" presStyleCnt="9"/>
      <dgm:spPr/>
    </dgm:pt>
    <dgm:pt modelId="{5E6FE4C3-5A18-47E7-BD16-7A68EEC31574}" type="pres">
      <dgm:prSet presAssocID="{04553FE5-1908-48C7-9755-BAE66F4F9A28}" presName="connectorText" presStyleLbl="sibTrans2D1" presStyleIdx="4" presStyleCnt="9"/>
      <dgm:spPr/>
    </dgm:pt>
    <dgm:pt modelId="{BCE51251-2AF2-4E7B-8B20-5BC5C3559D4D}" type="pres">
      <dgm:prSet presAssocID="{D2E43D27-19FF-4081-B3C9-2C3A77850CBD}" presName="node" presStyleLbl="node1" presStyleIdx="5" presStyleCnt="10">
        <dgm:presLayoutVars>
          <dgm:bulletEnabled val="1"/>
        </dgm:presLayoutVars>
      </dgm:prSet>
      <dgm:spPr/>
    </dgm:pt>
    <dgm:pt modelId="{0C3A42A0-C809-47D6-8A2D-9B7B6C78CC09}" type="pres">
      <dgm:prSet presAssocID="{0551BE7E-8EF3-42C0-BE89-C9E0B1880BF9}" presName="sibTrans" presStyleLbl="sibTrans2D1" presStyleIdx="5" presStyleCnt="9"/>
      <dgm:spPr/>
    </dgm:pt>
    <dgm:pt modelId="{7415C133-F7BA-404C-B4AB-78F9A43B083A}" type="pres">
      <dgm:prSet presAssocID="{0551BE7E-8EF3-42C0-BE89-C9E0B1880BF9}" presName="connectorText" presStyleLbl="sibTrans2D1" presStyleIdx="5" presStyleCnt="9"/>
      <dgm:spPr/>
    </dgm:pt>
    <dgm:pt modelId="{6186DCD5-D2BC-4096-9D88-9221AF488507}" type="pres">
      <dgm:prSet presAssocID="{5AA5AF82-97CD-4969-A6F8-7054F1B4D1EE}" presName="node" presStyleLbl="node1" presStyleIdx="6" presStyleCnt="10">
        <dgm:presLayoutVars>
          <dgm:bulletEnabled val="1"/>
        </dgm:presLayoutVars>
      </dgm:prSet>
      <dgm:spPr/>
    </dgm:pt>
    <dgm:pt modelId="{39DBB03F-E506-4C5F-9CC7-9241A7CA2A00}" type="pres">
      <dgm:prSet presAssocID="{1472CDFB-9D80-4193-88D6-7515BE6159BA}" presName="sibTrans" presStyleLbl="sibTrans2D1" presStyleIdx="6" presStyleCnt="9"/>
      <dgm:spPr/>
    </dgm:pt>
    <dgm:pt modelId="{C6BF8FA1-0574-49D0-8408-78C70F162A47}" type="pres">
      <dgm:prSet presAssocID="{1472CDFB-9D80-4193-88D6-7515BE6159BA}" presName="connectorText" presStyleLbl="sibTrans2D1" presStyleIdx="6" presStyleCnt="9"/>
      <dgm:spPr/>
    </dgm:pt>
    <dgm:pt modelId="{9C20BE1F-EB37-4B7F-9FC1-765C19C3EE99}" type="pres">
      <dgm:prSet presAssocID="{420F1742-392A-4706-B64A-93AE5BDAA0E3}" presName="node" presStyleLbl="node1" presStyleIdx="7" presStyleCnt="10">
        <dgm:presLayoutVars>
          <dgm:bulletEnabled val="1"/>
        </dgm:presLayoutVars>
      </dgm:prSet>
      <dgm:spPr/>
    </dgm:pt>
    <dgm:pt modelId="{45784993-556E-4DF0-B46F-BFB5273660A2}" type="pres">
      <dgm:prSet presAssocID="{3A4348A6-3912-49D0-9FF7-A31682C33173}" presName="sibTrans" presStyleLbl="sibTrans2D1" presStyleIdx="7" presStyleCnt="9"/>
      <dgm:spPr/>
    </dgm:pt>
    <dgm:pt modelId="{AFE78D39-6A5A-4D57-9689-C70F9150C9F4}" type="pres">
      <dgm:prSet presAssocID="{3A4348A6-3912-49D0-9FF7-A31682C33173}" presName="connectorText" presStyleLbl="sibTrans2D1" presStyleIdx="7" presStyleCnt="9"/>
      <dgm:spPr/>
    </dgm:pt>
    <dgm:pt modelId="{37A56476-9251-4050-94C0-065CB4158DA2}" type="pres">
      <dgm:prSet presAssocID="{A02E5387-DDB7-4A13-9509-316DC41F7DD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50FB1-31B6-4580-A5E5-2DF2C87651FC}" type="pres">
      <dgm:prSet presAssocID="{6E32FBB3-64AD-46A7-818E-234FC7BC0B1E}" presName="sibTrans" presStyleLbl="sibTrans2D1" presStyleIdx="8" presStyleCnt="9"/>
      <dgm:spPr/>
    </dgm:pt>
    <dgm:pt modelId="{8DA618B4-8401-4CD8-9D04-1ACD8001FCE4}" type="pres">
      <dgm:prSet presAssocID="{6E32FBB3-64AD-46A7-818E-234FC7BC0B1E}" presName="connectorText" presStyleLbl="sibTrans2D1" presStyleIdx="8" presStyleCnt="9"/>
      <dgm:spPr/>
    </dgm:pt>
    <dgm:pt modelId="{BE9809A0-12AD-40BB-91CB-44DC0042C0C8}" type="pres">
      <dgm:prSet presAssocID="{336577DE-2E82-49CB-B6D7-3066CDB91608}" presName="node" presStyleLbl="node1" presStyleIdx="9" presStyleCnt="10">
        <dgm:presLayoutVars>
          <dgm:bulletEnabled val="1"/>
        </dgm:presLayoutVars>
      </dgm:prSet>
      <dgm:spPr/>
    </dgm:pt>
  </dgm:ptLst>
  <dgm:cxnLst>
    <dgm:cxn modelId="{296ADC8A-5F0B-46A0-B492-D08C66381F76}" type="presOf" srcId="{420F1742-392A-4706-B64A-93AE5BDAA0E3}" destId="{9C20BE1F-EB37-4B7F-9FC1-765C19C3EE99}" srcOrd="0" destOrd="0" presId="urn:microsoft.com/office/officeart/2005/8/layout/process5"/>
    <dgm:cxn modelId="{0CBF345B-4C70-4280-9C80-D5C4D2D37418}" type="presOf" srcId="{0E15E6D6-C55D-49E0-AEDE-2907D9BB2506}" destId="{305F91CF-606F-4392-891D-91F36BC4AEB1}" srcOrd="0" destOrd="0" presId="urn:microsoft.com/office/officeart/2005/8/layout/process5"/>
    <dgm:cxn modelId="{FD030FAF-DCB5-406B-8594-772C060E7FA4}" type="presOf" srcId="{5AA5AF82-97CD-4969-A6F8-7054F1B4D1EE}" destId="{6186DCD5-D2BC-4096-9D88-9221AF488507}" srcOrd="0" destOrd="0" presId="urn:microsoft.com/office/officeart/2005/8/layout/process5"/>
    <dgm:cxn modelId="{0E598FCC-9982-4725-8699-11958CA4DB30}" srcId="{EE448D0C-5534-456F-A5D5-23BE3F269BE1}" destId="{336577DE-2E82-49CB-B6D7-3066CDB91608}" srcOrd="9" destOrd="0" parTransId="{59CAC780-F7B5-4B06-A1AA-56FC89FB3F08}" sibTransId="{71A28E87-7306-4C70-9E02-62E55566AC85}"/>
    <dgm:cxn modelId="{149934DE-BD20-4CC5-B5E9-16002F769E1D}" type="presOf" srcId="{3A4348A6-3912-49D0-9FF7-A31682C33173}" destId="{AFE78D39-6A5A-4D57-9689-C70F9150C9F4}" srcOrd="1" destOrd="0" presId="urn:microsoft.com/office/officeart/2005/8/layout/process5"/>
    <dgm:cxn modelId="{C7FBD834-6808-4B43-A4BD-4F3D7BDA437F}" type="presOf" srcId="{A02E5387-DDB7-4A13-9509-316DC41F7DD5}" destId="{37A56476-9251-4050-94C0-065CB4158DA2}" srcOrd="0" destOrd="0" presId="urn:microsoft.com/office/officeart/2005/8/layout/process5"/>
    <dgm:cxn modelId="{965DA671-7FB4-4C37-8B28-9BD56F1DE809}" type="presOf" srcId="{6E32FBB3-64AD-46A7-818E-234FC7BC0B1E}" destId="{8DA618B4-8401-4CD8-9D04-1ACD8001FCE4}" srcOrd="1" destOrd="0" presId="urn:microsoft.com/office/officeart/2005/8/layout/process5"/>
    <dgm:cxn modelId="{6F1CA3CA-DDCE-4257-8F26-9F3638FF67F0}" type="presOf" srcId="{9052571A-7E78-4E29-AED2-2EB571C7B5F8}" destId="{1F5C0AB8-D771-4C46-B7FF-DA12A4B9E3DC}" srcOrd="0" destOrd="0" presId="urn:microsoft.com/office/officeart/2005/8/layout/process5"/>
    <dgm:cxn modelId="{1D9BFABE-B1D6-435D-BAC3-8E3355F1A8B2}" type="presOf" srcId="{0E15E6D6-C55D-49E0-AEDE-2907D9BB2506}" destId="{6B8FCEE2-0633-479C-B4D9-0D5F1267AE2F}" srcOrd="1" destOrd="0" presId="urn:microsoft.com/office/officeart/2005/8/layout/process5"/>
    <dgm:cxn modelId="{854498BD-7BFE-4344-A9A2-97DD7D220BD6}" srcId="{EE448D0C-5534-456F-A5D5-23BE3F269BE1}" destId="{D2E43D27-19FF-4081-B3C9-2C3A77850CBD}" srcOrd="5" destOrd="0" parTransId="{611A77DB-2EAC-4197-A94E-512E271F282C}" sibTransId="{0551BE7E-8EF3-42C0-BE89-C9E0B1880BF9}"/>
    <dgm:cxn modelId="{C3C3BAED-9966-48BA-8F01-ADFF863A25B8}" type="presOf" srcId="{937DFE51-60B8-4E73-B72C-15ACC4E0EF93}" destId="{972300FE-4EE0-43A9-8E78-991AD8EE37F4}" srcOrd="0" destOrd="0" presId="urn:microsoft.com/office/officeart/2005/8/layout/process5"/>
    <dgm:cxn modelId="{53C2E9F7-6044-489C-8817-A9122588D00B}" srcId="{EE448D0C-5534-456F-A5D5-23BE3F269BE1}" destId="{7445786D-BD93-413F-8D55-02A2F929EFF7}" srcOrd="1" destOrd="0" parTransId="{86F14119-093C-4C64-8AE9-005D5EBE673D}" sibTransId="{1445E997-1ACC-4AF8-AD9D-6C25AB98ABDD}"/>
    <dgm:cxn modelId="{9F3FFC89-6CEA-412C-AF0B-D5730F18BF39}" type="presOf" srcId="{1472CDFB-9D80-4193-88D6-7515BE6159BA}" destId="{C6BF8FA1-0574-49D0-8408-78C70F162A47}" srcOrd="1" destOrd="0" presId="urn:microsoft.com/office/officeart/2005/8/layout/process5"/>
    <dgm:cxn modelId="{5D554617-D3DB-4FAC-9B17-138D2009D4CD}" type="presOf" srcId="{B4AB9995-5558-4864-88E4-A69851D69F7F}" destId="{5BD6B01E-1DA3-4A3E-ADFE-D292C1591DE8}" srcOrd="0" destOrd="0" presId="urn:microsoft.com/office/officeart/2005/8/layout/process5"/>
    <dgm:cxn modelId="{562309FB-2A81-4782-BD6C-AE1EDB5836D7}" type="presOf" srcId="{1445E997-1ACC-4AF8-AD9D-6C25AB98ABDD}" destId="{6E203D3E-5CB5-4B24-837F-44318B7A53F3}" srcOrd="1" destOrd="0" presId="urn:microsoft.com/office/officeart/2005/8/layout/process5"/>
    <dgm:cxn modelId="{606B8AAC-82DB-4F16-B94C-14FACEAE7387}" srcId="{EE448D0C-5534-456F-A5D5-23BE3F269BE1}" destId="{9052571A-7E78-4E29-AED2-2EB571C7B5F8}" srcOrd="3" destOrd="0" parTransId="{D1567D80-B683-4B1B-ADDD-5C0DDC7D190E}" sibTransId="{65AE04F5-AC08-4765-B65B-C9CF050A111A}"/>
    <dgm:cxn modelId="{503182A9-8544-4F8F-ACD6-F4679275303C}" srcId="{EE448D0C-5534-456F-A5D5-23BE3F269BE1}" destId="{420F1742-392A-4706-B64A-93AE5BDAA0E3}" srcOrd="7" destOrd="0" parTransId="{25B9435D-F3AE-4B1A-9B0D-1FD2EE8FD23B}" sibTransId="{3A4348A6-3912-49D0-9FF7-A31682C33173}"/>
    <dgm:cxn modelId="{7F6D76C3-781D-43B7-AE87-6894FAD2FCC2}" type="presOf" srcId="{7445786D-BD93-413F-8D55-02A2F929EFF7}" destId="{34DC5E7E-7F4B-4130-BA9A-DD685BE89FA3}" srcOrd="0" destOrd="0" presId="urn:microsoft.com/office/officeart/2005/8/layout/process5"/>
    <dgm:cxn modelId="{587D8EB6-F576-45E1-878E-CD211A3FBCDE}" type="presOf" srcId="{B4AB9995-5558-4864-88E4-A69851D69F7F}" destId="{EB6D4820-0F3E-4563-9E2F-87A50D7777B5}" srcOrd="1" destOrd="0" presId="urn:microsoft.com/office/officeart/2005/8/layout/process5"/>
    <dgm:cxn modelId="{76767AAF-0AE2-4E5B-B073-C52BA8F7E797}" type="presOf" srcId="{EE448D0C-5534-456F-A5D5-23BE3F269BE1}" destId="{18694D2B-C7DF-4C14-ADD5-5C4B49C823D1}" srcOrd="0" destOrd="0" presId="urn:microsoft.com/office/officeart/2005/8/layout/process5"/>
    <dgm:cxn modelId="{E5D55813-1F1B-45DD-9244-48E4D26A4F10}" srcId="{EE448D0C-5534-456F-A5D5-23BE3F269BE1}" destId="{5AA5AF82-97CD-4969-A6F8-7054F1B4D1EE}" srcOrd="6" destOrd="0" parTransId="{45E82AEC-5523-43C5-B56C-BEC22AB4BE69}" sibTransId="{1472CDFB-9D80-4193-88D6-7515BE6159BA}"/>
    <dgm:cxn modelId="{1FFEE7A6-8DC6-42D3-AC88-3DC24BEB1079}" type="presOf" srcId="{04553FE5-1908-48C7-9755-BAE66F4F9A28}" destId="{5E6FE4C3-5A18-47E7-BD16-7A68EEC31574}" srcOrd="1" destOrd="0" presId="urn:microsoft.com/office/officeart/2005/8/layout/process5"/>
    <dgm:cxn modelId="{7F2440AF-98B3-4D8F-B7F7-A898D2ACF397}" type="presOf" srcId="{04553FE5-1908-48C7-9755-BAE66F4F9A28}" destId="{D4EE084C-542A-466C-95B2-4919243E118F}" srcOrd="0" destOrd="0" presId="urn:microsoft.com/office/officeart/2005/8/layout/process5"/>
    <dgm:cxn modelId="{23F2A913-0D75-42E7-B851-C83B6371AA19}" type="presOf" srcId="{737D6990-EDD7-443B-BD5C-0E39A036D741}" destId="{1B92BEDE-D5EF-49F0-AE4D-8DACF6D49C1A}" srcOrd="0" destOrd="0" presId="urn:microsoft.com/office/officeart/2005/8/layout/process5"/>
    <dgm:cxn modelId="{A599675F-547B-4E95-8F07-9EA82035CEA5}" type="presOf" srcId="{0551BE7E-8EF3-42C0-BE89-C9E0B1880BF9}" destId="{7415C133-F7BA-404C-B4AB-78F9A43B083A}" srcOrd="1" destOrd="0" presId="urn:microsoft.com/office/officeart/2005/8/layout/process5"/>
    <dgm:cxn modelId="{51863738-08FA-4DE1-BE6A-48B05F9085A3}" type="presOf" srcId="{336577DE-2E82-49CB-B6D7-3066CDB91608}" destId="{BE9809A0-12AD-40BB-91CB-44DC0042C0C8}" srcOrd="0" destOrd="0" presId="urn:microsoft.com/office/officeart/2005/8/layout/process5"/>
    <dgm:cxn modelId="{66539414-0DB8-4E1A-AFDF-34AC767E1E39}" type="presOf" srcId="{1445E997-1ACC-4AF8-AD9D-6C25AB98ABDD}" destId="{E8243136-8A3F-4056-9905-6557261ED991}" srcOrd="0" destOrd="0" presId="urn:microsoft.com/office/officeart/2005/8/layout/process5"/>
    <dgm:cxn modelId="{5FD136BB-58F1-4F92-A9D7-C52BF6D121E5}" srcId="{EE448D0C-5534-456F-A5D5-23BE3F269BE1}" destId="{6319EFF1-0A62-44C7-B328-754F09083A4D}" srcOrd="4" destOrd="0" parTransId="{776BDE20-072B-44D9-AB64-CF2CEF6F2EFA}" sibTransId="{04553FE5-1908-48C7-9755-BAE66F4F9A28}"/>
    <dgm:cxn modelId="{A6257245-789C-47B3-AB74-AD337DB1FC62}" srcId="{EE448D0C-5534-456F-A5D5-23BE3F269BE1}" destId="{737D6990-EDD7-443B-BD5C-0E39A036D741}" srcOrd="2" destOrd="0" parTransId="{BC89C5A9-D5A1-41A5-96B2-17FCBC8F801C}" sibTransId="{0E15E6D6-C55D-49E0-AEDE-2907D9BB2506}"/>
    <dgm:cxn modelId="{5D237E65-E326-434B-B4E5-4E81C2F43A32}" srcId="{EE448D0C-5534-456F-A5D5-23BE3F269BE1}" destId="{A02E5387-DDB7-4A13-9509-316DC41F7DD5}" srcOrd="8" destOrd="0" parTransId="{EB461E73-9C64-48A7-93CB-E4E246302A73}" sibTransId="{6E32FBB3-64AD-46A7-818E-234FC7BC0B1E}"/>
    <dgm:cxn modelId="{6AEE6CD8-8474-4556-8CA5-62807D8F1EC5}" type="presOf" srcId="{3A4348A6-3912-49D0-9FF7-A31682C33173}" destId="{45784993-556E-4DF0-B46F-BFB5273660A2}" srcOrd="0" destOrd="0" presId="urn:microsoft.com/office/officeart/2005/8/layout/process5"/>
    <dgm:cxn modelId="{99BC3DA6-8A14-4B2F-A25C-0CA0720C66DB}" type="presOf" srcId="{6319EFF1-0A62-44C7-B328-754F09083A4D}" destId="{54ACEB88-8ADC-434A-9498-73A90E1DA7EB}" srcOrd="0" destOrd="0" presId="urn:microsoft.com/office/officeart/2005/8/layout/process5"/>
    <dgm:cxn modelId="{F59AB791-3905-4B3C-9E35-ED9B5DBC942F}" type="presOf" srcId="{0551BE7E-8EF3-42C0-BE89-C9E0B1880BF9}" destId="{0C3A42A0-C809-47D6-8A2D-9B7B6C78CC09}" srcOrd="0" destOrd="0" presId="urn:microsoft.com/office/officeart/2005/8/layout/process5"/>
    <dgm:cxn modelId="{156ECF2F-A45F-4479-8ED1-4BFE9C83E138}" type="presOf" srcId="{D2E43D27-19FF-4081-B3C9-2C3A77850CBD}" destId="{BCE51251-2AF2-4E7B-8B20-5BC5C3559D4D}" srcOrd="0" destOrd="0" presId="urn:microsoft.com/office/officeart/2005/8/layout/process5"/>
    <dgm:cxn modelId="{2A7F901F-7F21-495A-91BC-4B59357894B8}" srcId="{EE448D0C-5534-456F-A5D5-23BE3F269BE1}" destId="{937DFE51-60B8-4E73-B72C-15ACC4E0EF93}" srcOrd="0" destOrd="0" parTransId="{DFD8EC51-620C-42AC-90AC-3EB9C81F07EE}" sibTransId="{B4AB9995-5558-4864-88E4-A69851D69F7F}"/>
    <dgm:cxn modelId="{CFAA6F39-08E8-4D38-A93A-14364C16BE90}" type="presOf" srcId="{65AE04F5-AC08-4765-B65B-C9CF050A111A}" destId="{177DBA0A-8719-4F81-9611-A14A57430718}" srcOrd="1" destOrd="0" presId="urn:microsoft.com/office/officeart/2005/8/layout/process5"/>
    <dgm:cxn modelId="{0C91D638-1DCC-414E-B109-27FC5EFA3E10}" type="presOf" srcId="{6E32FBB3-64AD-46A7-818E-234FC7BC0B1E}" destId="{47150FB1-31B6-4580-A5E5-2DF2C87651FC}" srcOrd="0" destOrd="0" presId="urn:microsoft.com/office/officeart/2005/8/layout/process5"/>
    <dgm:cxn modelId="{704B84AD-C30A-4814-8EDC-CBB0C000500B}" type="presOf" srcId="{1472CDFB-9D80-4193-88D6-7515BE6159BA}" destId="{39DBB03F-E506-4C5F-9CC7-9241A7CA2A00}" srcOrd="0" destOrd="0" presId="urn:microsoft.com/office/officeart/2005/8/layout/process5"/>
    <dgm:cxn modelId="{B46F2BE2-25E8-4885-B86E-DA282F82F706}" type="presOf" srcId="{65AE04F5-AC08-4765-B65B-C9CF050A111A}" destId="{6B8E519A-C173-41D1-BB8C-BBDB0BAC3C78}" srcOrd="0" destOrd="0" presId="urn:microsoft.com/office/officeart/2005/8/layout/process5"/>
    <dgm:cxn modelId="{861CE012-4693-4C6F-A531-C7691E26C0D6}" type="presParOf" srcId="{18694D2B-C7DF-4C14-ADD5-5C4B49C823D1}" destId="{972300FE-4EE0-43A9-8E78-991AD8EE37F4}" srcOrd="0" destOrd="0" presId="urn:microsoft.com/office/officeart/2005/8/layout/process5"/>
    <dgm:cxn modelId="{1CD33776-28D9-4752-BA98-BEDE3297A21D}" type="presParOf" srcId="{18694D2B-C7DF-4C14-ADD5-5C4B49C823D1}" destId="{5BD6B01E-1DA3-4A3E-ADFE-D292C1591DE8}" srcOrd="1" destOrd="0" presId="urn:microsoft.com/office/officeart/2005/8/layout/process5"/>
    <dgm:cxn modelId="{A4F179FA-8C38-4E2B-8DE4-255BBBDF9B34}" type="presParOf" srcId="{5BD6B01E-1DA3-4A3E-ADFE-D292C1591DE8}" destId="{EB6D4820-0F3E-4563-9E2F-87A50D7777B5}" srcOrd="0" destOrd="0" presId="urn:microsoft.com/office/officeart/2005/8/layout/process5"/>
    <dgm:cxn modelId="{B3DDD888-B853-4C93-8C31-06CCDC8ABB12}" type="presParOf" srcId="{18694D2B-C7DF-4C14-ADD5-5C4B49C823D1}" destId="{34DC5E7E-7F4B-4130-BA9A-DD685BE89FA3}" srcOrd="2" destOrd="0" presId="urn:microsoft.com/office/officeart/2005/8/layout/process5"/>
    <dgm:cxn modelId="{BD8A821A-D377-45B9-8AB4-3C7CD3F24821}" type="presParOf" srcId="{18694D2B-C7DF-4C14-ADD5-5C4B49C823D1}" destId="{E8243136-8A3F-4056-9905-6557261ED991}" srcOrd="3" destOrd="0" presId="urn:microsoft.com/office/officeart/2005/8/layout/process5"/>
    <dgm:cxn modelId="{DB9C725D-B6E4-4CBB-AC35-3BFB2B3152E0}" type="presParOf" srcId="{E8243136-8A3F-4056-9905-6557261ED991}" destId="{6E203D3E-5CB5-4B24-837F-44318B7A53F3}" srcOrd="0" destOrd="0" presId="urn:microsoft.com/office/officeart/2005/8/layout/process5"/>
    <dgm:cxn modelId="{A31B08B3-AC81-4B4E-9925-DDDE4C8226D3}" type="presParOf" srcId="{18694D2B-C7DF-4C14-ADD5-5C4B49C823D1}" destId="{1B92BEDE-D5EF-49F0-AE4D-8DACF6D49C1A}" srcOrd="4" destOrd="0" presId="urn:microsoft.com/office/officeart/2005/8/layout/process5"/>
    <dgm:cxn modelId="{45372298-638E-4852-919F-9B3B4102772B}" type="presParOf" srcId="{18694D2B-C7DF-4C14-ADD5-5C4B49C823D1}" destId="{305F91CF-606F-4392-891D-91F36BC4AEB1}" srcOrd="5" destOrd="0" presId="urn:microsoft.com/office/officeart/2005/8/layout/process5"/>
    <dgm:cxn modelId="{DA8283FB-DE49-4BE1-93E6-FFF17587D68C}" type="presParOf" srcId="{305F91CF-606F-4392-891D-91F36BC4AEB1}" destId="{6B8FCEE2-0633-479C-B4D9-0D5F1267AE2F}" srcOrd="0" destOrd="0" presId="urn:microsoft.com/office/officeart/2005/8/layout/process5"/>
    <dgm:cxn modelId="{EEF6EED3-CBEA-4AE3-B8C4-99AB65C830C4}" type="presParOf" srcId="{18694D2B-C7DF-4C14-ADD5-5C4B49C823D1}" destId="{1F5C0AB8-D771-4C46-B7FF-DA12A4B9E3DC}" srcOrd="6" destOrd="0" presId="urn:microsoft.com/office/officeart/2005/8/layout/process5"/>
    <dgm:cxn modelId="{A79025EC-6A1F-4474-B80D-5E365F61E53D}" type="presParOf" srcId="{18694D2B-C7DF-4C14-ADD5-5C4B49C823D1}" destId="{6B8E519A-C173-41D1-BB8C-BBDB0BAC3C78}" srcOrd="7" destOrd="0" presId="urn:microsoft.com/office/officeart/2005/8/layout/process5"/>
    <dgm:cxn modelId="{9B4C2D5B-24BE-4463-83E8-CDDAC93D01A8}" type="presParOf" srcId="{6B8E519A-C173-41D1-BB8C-BBDB0BAC3C78}" destId="{177DBA0A-8719-4F81-9611-A14A57430718}" srcOrd="0" destOrd="0" presId="urn:microsoft.com/office/officeart/2005/8/layout/process5"/>
    <dgm:cxn modelId="{ECE80A6B-E1CB-46EA-A3A8-5F79549AEB89}" type="presParOf" srcId="{18694D2B-C7DF-4C14-ADD5-5C4B49C823D1}" destId="{54ACEB88-8ADC-434A-9498-73A90E1DA7EB}" srcOrd="8" destOrd="0" presId="urn:microsoft.com/office/officeart/2005/8/layout/process5"/>
    <dgm:cxn modelId="{EC4933F4-6BEC-48BF-A7B3-D13D4B6F2B7C}" type="presParOf" srcId="{18694D2B-C7DF-4C14-ADD5-5C4B49C823D1}" destId="{D4EE084C-542A-466C-95B2-4919243E118F}" srcOrd="9" destOrd="0" presId="urn:microsoft.com/office/officeart/2005/8/layout/process5"/>
    <dgm:cxn modelId="{02AD7988-3645-45E6-80B9-6C81D15BB760}" type="presParOf" srcId="{D4EE084C-542A-466C-95B2-4919243E118F}" destId="{5E6FE4C3-5A18-47E7-BD16-7A68EEC31574}" srcOrd="0" destOrd="0" presId="urn:microsoft.com/office/officeart/2005/8/layout/process5"/>
    <dgm:cxn modelId="{E6C0E5E9-ADBC-4B3E-94AC-59DF623C034F}" type="presParOf" srcId="{18694D2B-C7DF-4C14-ADD5-5C4B49C823D1}" destId="{BCE51251-2AF2-4E7B-8B20-5BC5C3559D4D}" srcOrd="10" destOrd="0" presId="urn:microsoft.com/office/officeart/2005/8/layout/process5"/>
    <dgm:cxn modelId="{2CBAC690-3174-4B91-ADCB-9C0333D92E0B}" type="presParOf" srcId="{18694D2B-C7DF-4C14-ADD5-5C4B49C823D1}" destId="{0C3A42A0-C809-47D6-8A2D-9B7B6C78CC09}" srcOrd="11" destOrd="0" presId="urn:microsoft.com/office/officeart/2005/8/layout/process5"/>
    <dgm:cxn modelId="{1595EC29-20CB-4E9D-B011-E0AD3590792B}" type="presParOf" srcId="{0C3A42A0-C809-47D6-8A2D-9B7B6C78CC09}" destId="{7415C133-F7BA-404C-B4AB-78F9A43B083A}" srcOrd="0" destOrd="0" presId="urn:microsoft.com/office/officeart/2005/8/layout/process5"/>
    <dgm:cxn modelId="{647CBB90-66B4-44C1-A25E-7A4C704ED6FC}" type="presParOf" srcId="{18694D2B-C7DF-4C14-ADD5-5C4B49C823D1}" destId="{6186DCD5-D2BC-4096-9D88-9221AF488507}" srcOrd="12" destOrd="0" presId="urn:microsoft.com/office/officeart/2005/8/layout/process5"/>
    <dgm:cxn modelId="{F38AE1E0-64E0-4E0B-8A5B-67E290BFD0C1}" type="presParOf" srcId="{18694D2B-C7DF-4C14-ADD5-5C4B49C823D1}" destId="{39DBB03F-E506-4C5F-9CC7-9241A7CA2A00}" srcOrd="13" destOrd="0" presId="urn:microsoft.com/office/officeart/2005/8/layout/process5"/>
    <dgm:cxn modelId="{A24831E5-7D0E-4CEE-901E-3EC07B4E737F}" type="presParOf" srcId="{39DBB03F-E506-4C5F-9CC7-9241A7CA2A00}" destId="{C6BF8FA1-0574-49D0-8408-78C70F162A47}" srcOrd="0" destOrd="0" presId="urn:microsoft.com/office/officeart/2005/8/layout/process5"/>
    <dgm:cxn modelId="{DDFB6FF8-E742-4F87-9399-532ABCF5D61A}" type="presParOf" srcId="{18694D2B-C7DF-4C14-ADD5-5C4B49C823D1}" destId="{9C20BE1F-EB37-4B7F-9FC1-765C19C3EE99}" srcOrd="14" destOrd="0" presId="urn:microsoft.com/office/officeart/2005/8/layout/process5"/>
    <dgm:cxn modelId="{23293F77-DEA0-4A48-B474-28E06CCEB248}" type="presParOf" srcId="{18694D2B-C7DF-4C14-ADD5-5C4B49C823D1}" destId="{45784993-556E-4DF0-B46F-BFB5273660A2}" srcOrd="15" destOrd="0" presId="urn:microsoft.com/office/officeart/2005/8/layout/process5"/>
    <dgm:cxn modelId="{DC1E9425-574F-4D56-BC3C-51B8FF1E8508}" type="presParOf" srcId="{45784993-556E-4DF0-B46F-BFB5273660A2}" destId="{AFE78D39-6A5A-4D57-9689-C70F9150C9F4}" srcOrd="0" destOrd="0" presId="urn:microsoft.com/office/officeart/2005/8/layout/process5"/>
    <dgm:cxn modelId="{570CF7D0-4C7B-41D2-8BB4-7EBF11937708}" type="presParOf" srcId="{18694D2B-C7DF-4C14-ADD5-5C4B49C823D1}" destId="{37A56476-9251-4050-94C0-065CB4158DA2}" srcOrd="16" destOrd="0" presId="urn:microsoft.com/office/officeart/2005/8/layout/process5"/>
    <dgm:cxn modelId="{6187C2A4-4490-4B08-8CC6-4DC133CEE49E}" type="presParOf" srcId="{18694D2B-C7DF-4C14-ADD5-5C4B49C823D1}" destId="{47150FB1-31B6-4580-A5E5-2DF2C87651FC}" srcOrd="17" destOrd="0" presId="urn:microsoft.com/office/officeart/2005/8/layout/process5"/>
    <dgm:cxn modelId="{D07849D2-2346-43B6-B892-8EDD2FD24CAB}" type="presParOf" srcId="{47150FB1-31B6-4580-A5E5-2DF2C87651FC}" destId="{8DA618B4-8401-4CD8-9D04-1ACD8001FCE4}" srcOrd="0" destOrd="0" presId="urn:microsoft.com/office/officeart/2005/8/layout/process5"/>
    <dgm:cxn modelId="{F7BFB03E-2BEE-4072-992E-91379FCB1D9D}" type="presParOf" srcId="{18694D2B-C7DF-4C14-ADD5-5C4B49C823D1}" destId="{BE9809A0-12AD-40BB-91CB-44DC0042C0C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13F23-AB2F-4011-8C52-1AEA3DFA04F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BC28E-710B-4E32-82FD-F8D6B62BF984}">
      <dgm:prSet phldrT="[Text]"/>
      <dgm:spPr/>
      <dgm:t>
        <a:bodyPr/>
        <a:lstStyle/>
        <a:p>
          <a:r>
            <a:rPr lang="en-GB" dirty="0" smtClean="0"/>
            <a:t>Proses </a:t>
          </a:r>
          <a:endParaRPr lang="en-US" dirty="0"/>
        </a:p>
      </dgm:t>
    </dgm:pt>
    <dgm:pt modelId="{148C0A57-0F48-4520-8AFD-FD6949F99ADE}" type="parTrans" cxnId="{AFF2C994-07FF-4785-AB5A-90C6D816CAD6}">
      <dgm:prSet/>
      <dgm:spPr/>
      <dgm:t>
        <a:bodyPr/>
        <a:lstStyle/>
        <a:p>
          <a:endParaRPr lang="en-US"/>
        </a:p>
      </dgm:t>
    </dgm:pt>
    <dgm:pt modelId="{22E2326E-C1F3-428F-BF4E-6DECF0F8E9AE}" type="sibTrans" cxnId="{AFF2C994-07FF-4785-AB5A-90C6D816CAD6}">
      <dgm:prSet/>
      <dgm:spPr/>
      <dgm:t>
        <a:bodyPr/>
        <a:lstStyle/>
        <a:p>
          <a:endParaRPr lang="en-US"/>
        </a:p>
      </dgm:t>
    </dgm:pt>
    <dgm:pt modelId="{6124D7A9-AF5E-458E-9C3B-4DC98F66C459}">
      <dgm:prSet phldrT="[Text]"/>
      <dgm:spPr/>
      <dgm:t>
        <a:bodyPr/>
        <a:lstStyle/>
        <a:p>
          <a:r>
            <a:rPr lang="en-GB" dirty="0" err="1" smtClean="0"/>
            <a:t>Kurikulum</a:t>
          </a:r>
          <a:r>
            <a:rPr lang="en-GB" dirty="0" smtClean="0"/>
            <a:t>, guru, </a:t>
          </a:r>
          <a:r>
            <a:rPr lang="en-GB" dirty="0" err="1" smtClean="0"/>
            <a:t>sapras</a:t>
          </a:r>
          <a:r>
            <a:rPr lang="en-GB" dirty="0" smtClean="0"/>
            <a:t>, </a:t>
          </a:r>
          <a:r>
            <a:rPr lang="en-GB" dirty="0" err="1" smtClean="0"/>
            <a:t>dana</a:t>
          </a:r>
          <a:r>
            <a:rPr lang="en-GB" dirty="0" smtClean="0"/>
            <a:t>, </a:t>
          </a:r>
          <a:r>
            <a:rPr lang="en-GB" dirty="0" err="1" smtClean="0"/>
            <a:t>manajemen</a:t>
          </a:r>
          <a:r>
            <a:rPr lang="en-GB" dirty="0" smtClean="0"/>
            <a:t>, </a:t>
          </a:r>
          <a:r>
            <a:rPr lang="en-GB" dirty="0" err="1" smtClean="0"/>
            <a:t>sumber</a:t>
          </a:r>
          <a:endParaRPr lang="en-US" dirty="0"/>
        </a:p>
      </dgm:t>
    </dgm:pt>
    <dgm:pt modelId="{63EFCB34-DE41-4A53-A13F-0C55EE03B5A2}" type="parTrans" cxnId="{39F348B3-BAA6-45CC-8348-612BF04FD8A0}">
      <dgm:prSet/>
      <dgm:spPr/>
      <dgm:t>
        <a:bodyPr/>
        <a:lstStyle/>
        <a:p>
          <a:endParaRPr lang="en-US"/>
        </a:p>
      </dgm:t>
    </dgm:pt>
    <dgm:pt modelId="{266E4888-5416-4675-9ABC-EB12EE021E77}" type="sibTrans" cxnId="{39F348B3-BAA6-45CC-8348-612BF04FD8A0}">
      <dgm:prSet/>
      <dgm:spPr/>
      <dgm:t>
        <a:bodyPr/>
        <a:lstStyle/>
        <a:p>
          <a:endParaRPr lang="en-US"/>
        </a:p>
      </dgm:t>
    </dgm:pt>
    <dgm:pt modelId="{85EADE57-58C6-45E7-B817-B7ED8447F7F5}">
      <dgm:prSet phldrT="[Text]"/>
      <dgm:spPr/>
      <dgm:t>
        <a:bodyPr/>
        <a:lstStyle/>
        <a:p>
          <a:r>
            <a:rPr lang="en-GB" dirty="0" smtClean="0"/>
            <a:t>Out put / </a:t>
          </a:r>
          <a:r>
            <a:rPr lang="en-GB" dirty="0" err="1" smtClean="0"/>
            <a:t>lulusan</a:t>
          </a:r>
          <a:endParaRPr lang="en-US" dirty="0"/>
        </a:p>
      </dgm:t>
    </dgm:pt>
    <dgm:pt modelId="{F09AB7E8-1192-4A35-BDFE-594C35E10161}" type="parTrans" cxnId="{41F5E4CE-BF0C-4C68-81E5-D723C1927528}">
      <dgm:prSet/>
      <dgm:spPr/>
      <dgm:t>
        <a:bodyPr/>
        <a:lstStyle/>
        <a:p>
          <a:endParaRPr lang="en-US"/>
        </a:p>
      </dgm:t>
    </dgm:pt>
    <dgm:pt modelId="{8556049D-FC3F-4E45-A1A8-4FCB6620E392}" type="sibTrans" cxnId="{41F5E4CE-BF0C-4C68-81E5-D723C1927528}">
      <dgm:prSet/>
      <dgm:spPr/>
      <dgm:t>
        <a:bodyPr/>
        <a:lstStyle/>
        <a:p>
          <a:endParaRPr lang="en-US"/>
        </a:p>
      </dgm:t>
    </dgm:pt>
    <dgm:pt modelId="{04F783F0-2E67-4C4D-B902-59AD9967117F}">
      <dgm:prSet phldrT="[Text]"/>
      <dgm:spPr/>
      <dgm:t>
        <a:bodyPr/>
        <a:lstStyle/>
        <a:p>
          <a:r>
            <a:rPr lang="en-GB" dirty="0" err="1" smtClean="0"/>
            <a:t>Lingkungan</a:t>
          </a:r>
          <a:r>
            <a:rPr lang="en-GB" dirty="0" smtClean="0"/>
            <a:t> </a:t>
          </a:r>
          <a:r>
            <a:rPr lang="en-GB" dirty="0" err="1" smtClean="0"/>
            <a:t>keluarga</a:t>
          </a:r>
          <a:r>
            <a:rPr lang="en-GB" dirty="0" smtClean="0"/>
            <a:t>, </a:t>
          </a:r>
          <a:r>
            <a:rPr lang="en-GB" dirty="0" err="1" smtClean="0"/>
            <a:t>masyarakat</a:t>
          </a:r>
          <a:r>
            <a:rPr lang="en-GB" dirty="0" smtClean="0"/>
            <a:t>, </a:t>
          </a:r>
          <a:r>
            <a:rPr lang="en-GB" dirty="0" err="1" smtClean="0"/>
            <a:t>dan</a:t>
          </a:r>
          <a:r>
            <a:rPr lang="en-GB" dirty="0" smtClean="0"/>
            <a:t> </a:t>
          </a:r>
          <a:r>
            <a:rPr lang="en-GB" dirty="0" err="1" smtClean="0"/>
            <a:t>sekolah</a:t>
          </a:r>
          <a:endParaRPr lang="en-US" dirty="0"/>
        </a:p>
      </dgm:t>
    </dgm:pt>
    <dgm:pt modelId="{EC70D2D9-9A5A-4593-83B0-4A23CFF527AD}" type="parTrans" cxnId="{413C6D00-905A-47A2-9FF7-AB7418BBD066}">
      <dgm:prSet/>
      <dgm:spPr/>
      <dgm:t>
        <a:bodyPr/>
        <a:lstStyle/>
        <a:p>
          <a:endParaRPr lang="en-US"/>
        </a:p>
      </dgm:t>
    </dgm:pt>
    <dgm:pt modelId="{1BB18362-3380-4041-94A1-AC44B9256BBC}" type="sibTrans" cxnId="{413C6D00-905A-47A2-9FF7-AB7418BBD066}">
      <dgm:prSet/>
      <dgm:spPr/>
      <dgm:t>
        <a:bodyPr/>
        <a:lstStyle/>
        <a:p>
          <a:endParaRPr lang="en-US"/>
        </a:p>
      </dgm:t>
    </dgm:pt>
    <dgm:pt modelId="{548217AD-640E-4077-9289-1D44C61F5635}">
      <dgm:prSet phldrT="[Text]"/>
      <dgm:spPr/>
      <dgm:t>
        <a:bodyPr/>
        <a:lstStyle/>
        <a:p>
          <a:r>
            <a:rPr lang="en-GB" dirty="0" smtClean="0"/>
            <a:t>In put/ </a:t>
          </a:r>
          <a:r>
            <a:rPr lang="en-GB" dirty="0" err="1" smtClean="0"/>
            <a:t>Siswa</a:t>
          </a:r>
          <a:r>
            <a:rPr lang="en-GB" dirty="0" smtClean="0"/>
            <a:t> </a:t>
          </a:r>
          <a:r>
            <a:rPr lang="en-GB" dirty="0" err="1" smtClean="0"/>
            <a:t>Baru</a:t>
          </a:r>
          <a:endParaRPr lang="en-US" dirty="0"/>
        </a:p>
      </dgm:t>
    </dgm:pt>
    <dgm:pt modelId="{7C1D0578-B6E7-40A3-84D2-8E0AA2725060}" type="parTrans" cxnId="{66CCF968-4047-4027-9CF8-8457E618E531}">
      <dgm:prSet/>
      <dgm:spPr/>
      <dgm:t>
        <a:bodyPr/>
        <a:lstStyle/>
        <a:p>
          <a:endParaRPr lang="en-US" dirty="0"/>
        </a:p>
      </dgm:t>
    </dgm:pt>
    <dgm:pt modelId="{887A1A26-5E7B-4C9C-86A9-5B920054F8C0}" type="sibTrans" cxnId="{66CCF968-4047-4027-9CF8-8457E618E531}">
      <dgm:prSet/>
      <dgm:spPr/>
      <dgm:t>
        <a:bodyPr/>
        <a:lstStyle/>
        <a:p>
          <a:endParaRPr lang="en-US"/>
        </a:p>
      </dgm:t>
    </dgm:pt>
    <dgm:pt modelId="{599F9A29-59F6-4FD4-B7DC-6E3C5097BC29}" type="pres">
      <dgm:prSet presAssocID="{D0013F23-AB2F-4011-8C52-1AEA3DFA04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CBA8D9-B176-41F3-9B1B-60D5CBC318C8}" type="pres">
      <dgm:prSet presAssocID="{B26BC28E-710B-4E32-82FD-F8D6B62BF984}" presName="centerShape" presStyleLbl="node0" presStyleIdx="0" presStyleCnt="1" custScaleX="165270" custLinFactNeighborX="1384"/>
      <dgm:spPr/>
    </dgm:pt>
    <dgm:pt modelId="{6E39BDB7-A1A0-4922-956D-83270A536C3A}" type="pres">
      <dgm:prSet presAssocID="{63EFCB34-DE41-4A53-A13F-0C55EE03B5A2}" presName="Name9" presStyleLbl="parChTrans1D2" presStyleIdx="0" presStyleCnt="4"/>
      <dgm:spPr/>
    </dgm:pt>
    <dgm:pt modelId="{37B6249B-6E70-4A39-986C-044DD72E3A56}" type="pres">
      <dgm:prSet presAssocID="{63EFCB34-DE41-4A53-A13F-0C55EE03B5A2}" presName="connTx" presStyleLbl="parChTrans1D2" presStyleIdx="0" presStyleCnt="4"/>
      <dgm:spPr/>
    </dgm:pt>
    <dgm:pt modelId="{EC7B4F84-3BB3-4CE6-BE29-BF8664DA6562}" type="pres">
      <dgm:prSet presAssocID="{6124D7A9-AF5E-458E-9C3B-4DC98F66C459}" presName="node" presStyleLbl="node1" presStyleIdx="0" presStyleCnt="4" custScaleX="386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13DB2-183F-44DF-B7BE-877DF9FECBB5}" type="pres">
      <dgm:prSet presAssocID="{F09AB7E8-1192-4A35-BDFE-594C35E10161}" presName="Name9" presStyleLbl="parChTrans1D2" presStyleIdx="1" presStyleCnt="4"/>
      <dgm:spPr/>
    </dgm:pt>
    <dgm:pt modelId="{DBEDCE50-BC20-43F2-80E8-DE1286022318}" type="pres">
      <dgm:prSet presAssocID="{F09AB7E8-1192-4A35-BDFE-594C35E10161}" presName="connTx" presStyleLbl="parChTrans1D2" presStyleIdx="1" presStyleCnt="4"/>
      <dgm:spPr/>
    </dgm:pt>
    <dgm:pt modelId="{DBDA1D59-7007-46AC-82D7-F987F197E82A}" type="pres">
      <dgm:prSet presAssocID="{85EADE57-58C6-45E7-B817-B7ED8447F7F5}" presName="node" presStyleLbl="node1" presStyleIdx="1" presStyleCnt="4" custScaleX="155202" custRadScaleRad="145899" custRadScaleInc="-805">
        <dgm:presLayoutVars>
          <dgm:bulletEnabled val="1"/>
        </dgm:presLayoutVars>
      </dgm:prSet>
      <dgm:spPr/>
    </dgm:pt>
    <dgm:pt modelId="{B14409A7-4078-4DD9-865B-047C73607A26}" type="pres">
      <dgm:prSet presAssocID="{EC70D2D9-9A5A-4593-83B0-4A23CFF527AD}" presName="Name9" presStyleLbl="parChTrans1D2" presStyleIdx="2" presStyleCnt="4"/>
      <dgm:spPr/>
    </dgm:pt>
    <dgm:pt modelId="{3723FD20-34C3-4559-B773-610F83A1E4C9}" type="pres">
      <dgm:prSet presAssocID="{EC70D2D9-9A5A-4593-83B0-4A23CFF527AD}" presName="connTx" presStyleLbl="parChTrans1D2" presStyleIdx="2" presStyleCnt="4"/>
      <dgm:spPr/>
    </dgm:pt>
    <dgm:pt modelId="{5BBFD7E4-D81F-4F1C-BF7A-EA4DDF10430E}" type="pres">
      <dgm:prSet presAssocID="{04F783F0-2E67-4C4D-B902-59AD9967117F}" presName="node" presStyleLbl="node1" presStyleIdx="2" presStyleCnt="4" custScaleX="391129">
        <dgm:presLayoutVars>
          <dgm:bulletEnabled val="1"/>
        </dgm:presLayoutVars>
      </dgm:prSet>
      <dgm:spPr/>
    </dgm:pt>
    <dgm:pt modelId="{820324B2-AD65-4B17-8056-87B236F5FBDF}" type="pres">
      <dgm:prSet presAssocID="{7C1D0578-B6E7-40A3-84D2-8E0AA2725060}" presName="Name9" presStyleLbl="parChTrans1D2" presStyleIdx="3" presStyleCnt="4"/>
      <dgm:spPr/>
    </dgm:pt>
    <dgm:pt modelId="{8F35C891-6D74-4CB1-AA88-070E1D80D54B}" type="pres">
      <dgm:prSet presAssocID="{7C1D0578-B6E7-40A3-84D2-8E0AA2725060}" presName="connTx" presStyleLbl="parChTrans1D2" presStyleIdx="3" presStyleCnt="4"/>
      <dgm:spPr/>
    </dgm:pt>
    <dgm:pt modelId="{742368D9-4B58-4866-B783-44E5384A4607}" type="pres">
      <dgm:prSet presAssocID="{548217AD-640E-4077-9289-1D44C61F5635}" presName="node" presStyleLbl="node1" presStyleIdx="3" presStyleCnt="4" custScaleX="156243" custRadScaleRad="13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4ECA1-733D-4B61-8CF5-7052119A64AD}" type="presOf" srcId="{7C1D0578-B6E7-40A3-84D2-8E0AA2725060}" destId="{8F35C891-6D74-4CB1-AA88-070E1D80D54B}" srcOrd="1" destOrd="0" presId="urn:microsoft.com/office/officeart/2005/8/layout/radial1"/>
    <dgm:cxn modelId="{50843B10-965F-4D12-8D93-07F2D5AE3A1F}" type="presOf" srcId="{63EFCB34-DE41-4A53-A13F-0C55EE03B5A2}" destId="{6E39BDB7-A1A0-4922-956D-83270A536C3A}" srcOrd="0" destOrd="0" presId="urn:microsoft.com/office/officeart/2005/8/layout/radial1"/>
    <dgm:cxn modelId="{F0F4E2EC-E60F-4FA1-A3B7-A6724649B68F}" type="presOf" srcId="{B26BC28E-710B-4E32-82FD-F8D6B62BF984}" destId="{B6CBA8D9-B176-41F3-9B1B-60D5CBC318C8}" srcOrd="0" destOrd="0" presId="urn:microsoft.com/office/officeart/2005/8/layout/radial1"/>
    <dgm:cxn modelId="{AFF2C994-07FF-4785-AB5A-90C6D816CAD6}" srcId="{D0013F23-AB2F-4011-8C52-1AEA3DFA04F6}" destId="{B26BC28E-710B-4E32-82FD-F8D6B62BF984}" srcOrd="0" destOrd="0" parTransId="{148C0A57-0F48-4520-8AFD-FD6949F99ADE}" sibTransId="{22E2326E-C1F3-428F-BF4E-6DECF0F8E9AE}"/>
    <dgm:cxn modelId="{2CD74CA7-AEB0-4F58-8E4A-2466269F26F7}" type="presOf" srcId="{D0013F23-AB2F-4011-8C52-1AEA3DFA04F6}" destId="{599F9A29-59F6-4FD4-B7DC-6E3C5097BC29}" srcOrd="0" destOrd="0" presId="urn:microsoft.com/office/officeart/2005/8/layout/radial1"/>
    <dgm:cxn modelId="{3543FD44-0270-4810-9104-FA838376260A}" type="presOf" srcId="{7C1D0578-B6E7-40A3-84D2-8E0AA2725060}" destId="{820324B2-AD65-4B17-8056-87B236F5FBDF}" srcOrd="0" destOrd="0" presId="urn:microsoft.com/office/officeart/2005/8/layout/radial1"/>
    <dgm:cxn modelId="{0C0D41E2-AC52-4953-941C-5AC0B9BCE56B}" type="presOf" srcId="{EC70D2D9-9A5A-4593-83B0-4A23CFF527AD}" destId="{B14409A7-4078-4DD9-865B-047C73607A26}" srcOrd="0" destOrd="0" presId="urn:microsoft.com/office/officeart/2005/8/layout/radial1"/>
    <dgm:cxn modelId="{4E9CDECB-07C6-4DE9-916C-19A42DA772D1}" type="presOf" srcId="{F09AB7E8-1192-4A35-BDFE-594C35E10161}" destId="{DBEDCE50-BC20-43F2-80E8-DE1286022318}" srcOrd="1" destOrd="0" presId="urn:microsoft.com/office/officeart/2005/8/layout/radial1"/>
    <dgm:cxn modelId="{413C6D00-905A-47A2-9FF7-AB7418BBD066}" srcId="{B26BC28E-710B-4E32-82FD-F8D6B62BF984}" destId="{04F783F0-2E67-4C4D-B902-59AD9967117F}" srcOrd="2" destOrd="0" parTransId="{EC70D2D9-9A5A-4593-83B0-4A23CFF527AD}" sibTransId="{1BB18362-3380-4041-94A1-AC44B9256BBC}"/>
    <dgm:cxn modelId="{E8661506-E276-44A8-B59B-235BA19853BF}" type="presOf" srcId="{85EADE57-58C6-45E7-B817-B7ED8447F7F5}" destId="{DBDA1D59-7007-46AC-82D7-F987F197E82A}" srcOrd="0" destOrd="0" presId="urn:microsoft.com/office/officeart/2005/8/layout/radial1"/>
    <dgm:cxn modelId="{9B2D0511-4E6E-4FDD-BC21-0929CED088FD}" type="presOf" srcId="{63EFCB34-DE41-4A53-A13F-0C55EE03B5A2}" destId="{37B6249B-6E70-4A39-986C-044DD72E3A56}" srcOrd="1" destOrd="0" presId="urn:microsoft.com/office/officeart/2005/8/layout/radial1"/>
    <dgm:cxn modelId="{14DD926A-C596-47E5-9B0A-91232556D228}" type="presOf" srcId="{04F783F0-2E67-4C4D-B902-59AD9967117F}" destId="{5BBFD7E4-D81F-4F1C-BF7A-EA4DDF10430E}" srcOrd="0" destOrd="0" presId="urn:microsoft.com/office/officeart/2005/8/layout/radial1"/>
    <dgm:cxn modelId="{4F092633-E4E0-4026-9F2D-7E7A1297AE3F}" type="presOf" srcId="{EC70D2D9-9A5A-4593-83B0-4A23CFF527AD}" destId="{3723FD20-34C3-4559-B773-610F83A1E4C9}" srcOrd="1" destOrd="0" presId="urn:microsoft.com/office/officeart/2005/8/layout/radial1"/>
    <dgm:cxn modelId="{E2DD2EB7-D6CE-4FCC-AD9D-8D2304710062}" type="presOf" srcId="{6124D7A9-AF5E-458E-9C3B-4DC98F66C459}" destId="{EC7B4F84-3BB3-4CE6-BE29-BF8664DA6562}" srcOrd="0" destOrd="0" presId="urn:microsoft.com/office/officeart/2005/8/layout/radial1"/>
    <dgm:cxn modelId="{39F348B3-BAA6-45CC-8348-612BF04FD8A0}" srcId="{B26BC28E-710B-4E32-82FD-F8D6B62BF984}" destId="{6124D7A9-AF5E-458E-9C3B-4DC98F66C459}" srcOrd="0" destOrd="0" parTransId="{63EFCB34-DE41-4A53-A13F-0C55EE03B5A2}" sibTransId="{266E4888-5416-4675-9ABC-EB12EE021E77}"/>
    <dgm:cxn modelId="{38456EA9-693F-41A8-9757-6689CCE0C6E9}" type="presOf" srcId="{548217AD-640E-4077-9289-1D44C61F5635}" destId="{742368D9-4B58-4866-B783-44E5384A4607}" srcOrd="0" destOrd="0" presId="urn:microsoft.com/office/officeart/2005/8/layout/radial1"/>
    <dgm:cxn modelId="{66CCF968-4047-4027-9CF8-8457E618E531}" srcId="{B26BC28E-710B-4E32-82FD-F8D6B62BF984}" destId="{548217AD-640E-4077-9289-1D44C61F5635}" srcOrd="3" destOrd="0" parTransId="{7C1D0578-B6E7-40A3-84D2-8E0AA2725060}" sibTransId="{887A1A26-5E7B-4C9C-86A9-5B920054F8C0}"/>
    <dgm:cxn modelId="{C86FA28D-667D-439D-91ED-BFDFBCB6E5E8}" type="presOf" srcId="{F09AB7E8-1192-4A35-BDFE-594C35E10161}" destId="{FA913DB2-183F-44DF-B7BE-877DF9FECBB5}" srcOrd="0" destOrd="0" presId="urn:microsoft.com/office/officeart/2005/8/layout/radial1"/>
    <dgm:cxn modelId="{41F5E4CE-BF0C-4C68-81E5-D723C1927528}" srcId="{B26BC28E-710B-4E32-82FD-F8D6B62BF984}" destId="{85EADE57-58C6-45E7-B817-B7ED8447F7F5}" srcOrd="1" destOrd="0" parTransId="{F09AB7E8-1192-4A35-BDFE-594C35E10161}" sibTransId="{8556049D-FC3F-4E45-A1A8-4FCB6620E392}"/>
    <dgm:cxn modelId="{4F57F75B-E827-4B97-A912-67C894334841}" type="presParOf" srcId="{599F9A29-59F6-4FD4-B7DC-6E3C5097BC29}" destId="{B6CBA8D9-B176-41F3-9B1B-60D5CBC318C8}" srcOrd="0" destOrd="0" presId="urn:microsoft.com/office/officeart/2005/8/layout/radial1"/>
    <dgm:cxn modelId="{C00CA389-BCE0-42ED-B774-747209C4CD09}" type="presParOf" srcId="{599F9A29-59F6-4FD4-B7DC-6E3C5097BC29}" destId="{6E39BDB7-A1A0-4922-956D-83270A536C3A}" srcOrd="1" destOrd="0" presId="urn:microsoft.com/office/officeart/2005/8/layout/radial1"/>
    <dgm:cxn modelId="{3669909A-59C3-4C7F-9AE0-82DC9007134F}" type="presParOf" srcId="{6E39BDB7-A1A0-4922-956D-83270A536C3A}" destId="{37B6249B-6E70-4A39-986C-044DD72E3A56}" srcOrd="0" destOrd="0" presId="urn:microsoft.com/office/officeart/2005/8/layout/radial1"/>
    <dgm:cxn modelId="{583C51B2-150A-46D2-8549-41D86D125A40}" type="presParOf" srcId="{599F9A29-59F6-4FD4-B7DC-6E3C5097BC29}" destId="{EC7B4F84-3BB3-4CE6-BE29-BF8664DA6562}" srcOrd="2" destOrd="0" presId="urn:microsoft.com/office/officeart/2005/8/layout/radial1"/>
    <dgm:cxn modelId="{6C8286FE-036F-4EDD-B05F-BCCEBCC4437C}" type="presParOf" srcId="{599F9A29-59F6-4FD4-B7DC-6E3C5097BC29}" destId="{FA913DB2-183F-44DF-B7BE-877DF9FECBB5}" srcOrd="3" destOrd="0" presId="urn:microsoft.com/office/officeart/2005/8/layout/radial1"/>
    <dgm:cxn modelId="{222B3E9B-2295-4287-AD03-A77DB623C374}" type="presParOf" srcId="{FA913DB2-183F-44DF-B7BE-877DF9FECBB5}" destId="{DBEDCE50-BC20-43F2-80E8-DE1286022318}" srcOrd="0" destOrd="0" presId="urn:microsoft.com/office/officeart/2005/8/layout/radial1"/>
    <dgm:cxn modelId="{0F2AE5BF-707B-4AA0-9723-C79B46A757C6}" type="presParOf" srcId="{599F9A29-59F6-4FD4-B7DC-6E3C5097BC29}" destId="{DBDA1D59-7007-46AC-82D7-F987F197E82A}" srcOrd="4" destOrd="0" presId="urn:microsoft.com/office/officeart/2005/8/layout/radial1"/>
    <dgm:cxn modelId="{B636217E-0654-49B5-8BC4-7D768C88C7D2}" type="presParOf" srcId="{599F9A29-59F6-4FD4-B7DC-6E3C5097BC29}" destId="{B14409A7-4078-4DD9-865B-047C73607A26}" srcOrd="5" destOrd="0" presId="urn:microsoft.com/office/officeart/2005/8/layout/radial1"/>
    <dgm:cxn modelId="{0A97945C-201E-4E86-B493-487426F36561}" type="presParOf" srcId="{B14409A7-4078-4DD9-865B-047C73607A26}" destId="{3723FD20-34C3-4559-B773-610F83A1E4C9}" srcOrd="0" destOrd="0" presId="urn:microsoft.com/office/officeart/2005/8/layout/radial1"/>
    <dgm:cxn modelId="{2ACCBB08-8E0D-4661-ACFF-72A2972E514A}" type="presParOf" srcId="{599F9A29-59F6-4FD4-B7DC-6E3C5097BC29}" destId="{5BBFD7E4-D81F-4F1C-BF7A-EA4DDF10430E}" srcOrd="6" destOrd="0" presId="urn:microsoft.com/office/officeart/2005/8/layout/radial1"/>
    <dgm:cxn modelId="{605F44A2-1643-4021-9BAC-6AE3A85F8D33}" type="presParOf" srcId="{599F9A29-59F6-4FD4-B7DC-6E3C5097BC29}" destId="{820324B2-AD65-4B17-8056-87B236F5FBDF}" srcOrd="7" destOrd="0" presId="urn:microsoft.com/office/officeart/2005/8/layout/radial1"/>
    <dgm:cxn modelId="{52E747F1-1DD8-4E1F-830B-B41B94B85891}" type="presParOf" srcId="{820324B2-AD65-4B17-8056-87B236F5FBDF}" destId="{8F35C891-6D74-4CB1-AA88-070E1D80D54B}" srcOrd="0" destOrd="0" presId="urn:microsoft.com/office/officeart/2005/8/layout/radial1"/>
    <dgm:cxn modelId="{3472F576-7C44-4302-9213-8063163EB328}" type="presParOf" srcId="{599F9A29-59F6-4FD4-B7DC-6E3C5097BC29}" destId="{742368D9-4B58-4866-B783-44E5384A460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5E701C-CC2E-4290-AF6A-49323F95BF4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3D9E2-3ADC-4A04-9753-1F1D6E0091BF}">
      <dgm:prSet phldrT="[Text]"/>
      <dgm:spPr/>
      <dgm:t>
        <a:bodyPr/>
        <a:lstStyle/>
        <a:p>
          <a:r>
            <a:rPr lang="en-GB" dirty="0" err="1" smtClean="0"/>
            <a:t>Tujuan</a:t>
          </a:r>
          <a:r>
            <a:rPr lang="en-GB" dirty="0" smtClean="0"/>
            <a:t> </a:t>
          </a:r>
          <a:r>
            <a:rPr lang="en-GB" dirty="0" err="1" smtClean="0"/>
            <a:t>Pendidikan</a:t>
          </a:r>
          <a:endParaRPr lang="en-US" dirty="0"/>
        </a:p>
      </dgm:t>
    </dgm:pt>
    <dgm:pt modelId="{F1A49A3A-2A10-4B53-9A07-CFC891589BF4}" type="parTrans" cxnId="{83E1BF3C-F9B3-4DF4-B64A-FBA2F010DD52}">
      <dgm:prSet/>
      <dgm:spPr/>
      <dgm:t>
        <a:bodyPr/>
        <a:lstStyle/>
        <a:p>
          <a:endParaRPr lang="en-US"/>
        </a:p>
      </dgm:t>
    </dgm:pt>
    <dgm:pt modelId="{3CC365C2-4C96-4909-942B-5FA712092FE1}" type="sibTrans" cxnId="{83E1BF3C-F9B3-4DF4-B64A-FBA2F010DD52}">
      <dgm:prSet/>
      <dgm:spPr/>
      <dgm:t>
        <a:bodyPr/>
        <a:lstStyle/>
        <a:p>
          <a:endParaRPr lang="en-US"/>
        </a:p>
      </dgm:t>
    </dgm:pt>
    <dgm:pt modelId="{C8F4D3E1-B862-4321-A7CD-6B3C1E99947E}">
      <dgm:prSet phldrT="[Text]"/>
      <dgm:spPr/>
      <dgm:t>
        <a:bodyPr/>
        <a:lstStyle/>
        <a:p>
          <a:r>
            <a:rPr lang="en-GB" dirty="0" err="1" smtClean="0"/>
            <a:t>Pendidik</a:t>
          </a:r>
          <a:r>
            <a:rPr lang="en-GB" dirty="0" smtClean="0"/>
            <a:t> </a:t>
          </a:r>
          <a:endParaRPr lang="en-US" dirty="0"/>
        </a:p>
      </dgm:t>
    </dgm:pt>
    <dgm:pt modelId="{70090B4C-CC1B-48CF-9E59-09596B640158}" type="parTrans" cxnId="{E4DEEAB5-18F4-4059-B6F8-B32583384876}">
      <dgm:prSet/>
      <dgm:spPr/>
      <dgm:t>
        <a:bodyPr/>
        <a:lstStyle/>
        <a:p>
          <a:endParaRPr lang="en-US"/>
        </a:p>
      </dgm:t>
    </dgm:pt>
    <dgm:pt modelId="{D72D2414-596B-48CB-BED8-C25096A18C1D}" type="sibTrans" cxnId="{E4DEEAB5-18F4-4059-B6F8-B32583384876}">
      <dgm:prSet/>
      <dgm:spPr/>
      <dgm:t>
        <a:bodyPr/>
        <a:lstStyle/>
        <a:p>
          <a:endParaRPr lang="en-US"/>
        </a:p>
      </dgm:t>
    </dgm:pt>
    <dgm:pt modelId="{028B7AA4-348E-4EE4-98BC-734DDCCF57C7}">
      <dgm:prSet phldrT="[Text]"/>
      <dgm:spPr/>
      <dgm:t>
        <a:bodyPr/>
        <a:lstStyle/>
        <a:p>
          <a:r>
            <a:rPr lang="en-GB" dirty="0" err="1" smtClean="0"/>
            <a:t>Peserta</a:t>
          </a:r>
          <a:r>
            <a:rPr lang="en-GB" dirty="0" smtClean="0"/>
            <a:t> </a:t>
          </a:r>
          <a:r>
            <a:rPr lang="en-GB" dirty="0" err="1" smtClean="0"/>
            <a:t>Didik</a:t>
          </a:r>
          <a:endParaRPr lang="en-US" dirty="0"/>
        </a:p>
      </dgm:t>
    </dgm:pt>
    <dgm:pt modelId="{4313B7B8-DAB7-40B0-96C0-9B70ECAC0509}" type="parTrans" cxnId="{DB3C85E0-3AC3-4229-AA73-4D35A8D5FEBC}">
      <dgm:prSet/>
      <dgm:spPr/>
      <dgm:t>
        <a:bodyPr/>
        <a:lstStyle/>
        <a:p>
          <a:endParaRPr lang="en-US"/>
        </a:p>
      </dgm:t>
    </dgm:pt>
    <dgm:pt modelId="{BAEC15E4-3003-457F-83D7-C417CC702A84}" type="sibTrans" cxnId="{DB3C85E0-3AC3-4229-AA73-4D35A8D5FEBC}">
      <dgm:prSet/>
      <dgm:spPr/>
      <dgm:t>
        <a:bodyPr/>
        <a:lstStyle/>
        <a:p>
          <a:endParaRPr lang="en-US"/>
        </a:p>
      </dgm:t>
    </dgm:pt>
    <dgm:pt modelId="{6E6210C0-E809-4D14-80DF-AF94418AB033}" type="pres">
      <dgm:prSet presAssocID="{E95E701C-CC2E-4290-AF6A-49323F95BF40}" presName="Name0" presStyleCnt="0">
        <dgm:presLayoutVars>
          <dgm:dir/>
          <dgm:resizeHandles val="exact"/>
        </dgm:presLayoutVars>
      </dgm:prSet>
      <dgm:spPr/>
    </dgm:pt>
    <dgm:pt modelId="{2C213770-E982-45EC-A8E0-3EDF15646870}" type="pres">
      <dgm:prSet presAssocID="{F6B3D9E2-3ADC-4A04-9753-1F1D6E0091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D5D5C-D16B-42E0-A0B2-F06210C9BE39}" type="pres">
      <dgm:prSet presAssocID="{3CC365C2-4C96-4909-942B-5FA712092FE1}" presName="sibTrans" presStyleLbl="sibTrans2D1" presStyleIdx="0" presStyleCnt="3"/>
      <dgm:spPr/>
    </dgm:pt>
    <dgm:pt modelId="{034DFB45-C721-412D-AA13-19403A100768}" type="pres">
      <dgm:prSet presAssocID="{3CC365C2-4C96-4909-942B-5FA712092FE1}" presName="connectorText" presStyleLbl="sibTrans2D1" presStyleIdx="0" presStyleCnt="3"/>
      <dgm:spPr/>
    </dgm:pt>
    <dgm:pt modelId="{707D6546-D656-4B11-A85C-BC55AD99F650}" type="pres">
      <dgm:prSet presAssocID="{C8F4D3E1-B862-4321-A7CD-6B3C1E99947E}" presName="node" presStyleLbl="node1" presStyleIdx="1" presStyleCnt="3">
        <dgm:presLayoutVars>
          <dgm:bulletEnabled val="1"/>
        </dgm:presLayoutVars>
      </dgm:prSet>
      <dgm:spPr/>
    </dgm:pt>
    <dgm:pt modelId="{C995AB11-8F11-4DB2-9D10-653AB4C4268B}" type="pres">
      <dgm:prSet presAssocID="{D72D2414-596B-48CB-BED8-C25096A18C1D}" presName="sibTrans" presStyleLbl="sibTrans2D1" presStyleIdx="1" presStyleCnt="3"/>
      <dgm:spPr/>
    </dgm:pt>
    <dgm:pt modelId="{7C87B727-851B-4888-AEFA-8B8AC660D80C}" type="pres">
      <dgm:prSet presAssocID="{D72D2414-596B-48CB-BED8-C25096A18C1D}" presName="connectorText" presStyleLbl="sibTrans2D1" presStyleIdx="1" presStyleCnt="3"/>
      <dgm:spPr/>
    </dgm:pt>
    <dgm:pt modelId="{AD3478EA-AC1D-41A1-BAE7-C27C58EF2A9C}" type="pres">
      <dgm:prSet presAssocID="{028B7AA4-348E-4EE4-98BC-734DDCCF57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18542-AB09-43A7-ACA5-A97B22B2DA2F}" type="pres">
      <dgm:prSet presAssocID="{BAEC15E4-3003-457F-83D7-C417CC702A84}" presName="sibTrans" presStyleLbl="sibTrans2D1" presStyleIdx="2" presStyleCnt="3"/>
      <dgm:spPr/>
    </dgm:pt>
    <dgm:pt modelId="{5C3A35AF-19FA-41B7-A4CF-137D419E6C7F}" type="pres">
      <dgm:prSet presAssocID="{BAEC15E4-3003-457F-83D7-C417CC702A84}" presName="connectorText" presStyleLbl="sibTrans2D1" presStyleIdx="2" presStyleCnt="3"/>
      <dgm:spPr/>
    </dgm:pt>
  </dgm:ptLst>
  <dgm:cxnLst>
    <dgm:cxn modelId="{83E1BF3C-F9B3-4DF4-B64A-FBA2F010DD52}" srcId="{E95E701C-CC2E-4290-AF6A-49323F95BF40}" destId="{F6B3D9E2-3ADC-4A04-9753-1F1D6E0091BF}" srcOrd="0" destOrd="0" parTransId="{F1A49A3A-2A10-4B53-9A07-CFC891589BF4}" sibTransId="{3CC365C2-4C96-4909-942B-5FA712092FE1}"/>
    <dgm:cxn modelId="{6F0BE569-BB6F-431D-9C3F-0772CF8577A0}" type="presOf" srcId="{BAEC15E4-3003-457F-83D7-C417CC702A84}" destId="{5C3A35AF-19FA-41B7-A4CF-137D419E6C7F}" srcOrd="1" destOrd="0" presId="urn:microsoft.com/office/officeart/2005/8/layout/cycle7"/>
    <dgm:cxn modelId="{ABB9F102-FCDC-4F2D-A44E-A60C0F479036}" type="presOf" srcId="{028B7AA4-348E-4EE4-98BC-734DDCCF57C7}" destId="{AD3478EA-AC1D-41A1-BAE7-C27C58EF2A9C}" srcOrd="0" destOrd="0" presId="urn:microsoft.com/office/officeart/2005/8/layout/cycle7"/>
    <dgm:cxn modelId="{03C47228-8A68-4F3E-ACA4-2DF2AF0C1808}" type="presOf" srcId="{C8F4D3E1-B862-4321-A7CD-6B3C1E99947E}" destId="{707D6546-D656-4B11-A85C-BC55AD99F650}" srcOrd="0" destOrd="0" presId="urn:microsoft.com/office/officeart/2005/8/layout/cycle7"/>
    <dgm:cxn modelId="{BD70FA73-F867-419D-8FC5-5C717150BAE3}" type="presOf" srcId="{BAEC15E4-3003-457F-83D7-C417CC702A84}" destId="{06518542-AB09-43A7-ACA5-A97B22B2DA2F}" srcOrd="0" destOrd="0" presId="urn:microsoft.com/office/officeart/2005/8/layout/cycle7"/>
    <dgm:cxn modelId="{835249EF-872D-4349-972D-85FCA75941AE}" type="presOf" srcId="{F6B3D9E2-3ADC-4A04-9753-1F1D6E0091BF}" destId="{2C213770-E982-45EC-A8E0-3EDF15646870}" srcOrd="0" destOrd="0" presId="urn:microsoft.com/office/officeart/2005/8/layout/cycle7"/>
    <dgm:cxn modelId="{8F462001-6AF6-40DF-A961-24BBA6113D79}" type="presOf" srcId="{3CC365C2-4C96-4909-942B-5FA712092FE1}" destId="{83CD5D5C-D16B-42E0-A0B2-F06210C9BE39}" srcOrd="0" destOrd="0" presId="urn:microsoft.com/office/officeart/2005/8/layout/cycle7"/>
    <dgm:cxn modelId="{3E5CC240-5A17-46B4-A343-55BC930522E7}" type="presOf" srcId="{D72D2414-596B-48CB-BED8-C25096A18C1D}" destId="{7C87B727-851B-4888-AEFA-8B8AC660D80C}" srcOrd="1" destOrd="0" presId="urn:microsoft.com/office/officeart/2005/8/layout/cycle7"/>
    <dgm:cxn modelId="{E4DEEAB5-18F4-4059-B6F8-B32583384876}" srcId="{E95E701C-CC2E-4290-AF6A-49323F95BF40}" destId="{C8F4D3E1-B862-4321-A7CD-6B3C1E99947E}" srcOrd="1" destOrd="0" parTransId="{70090B4C-CC1B-48CF-9E59-09596B640158}" sibTransId="{D72D2414-596B-48CB-BED8-C25096A18C1D}"/>
    <dgm:cxn modelId="{DB3C85E0-3AC3-4229-AA73-4D35A8D5FEBC}" srcId="{E95E701C-CC2E-4290-AF6A-49323F95BF40}" destId="{028B7AA4-348E-4EE4-98BC-734DDCCF57C7}" srcOrd="2" destOrd="0" parTransId="{4313B7B8-DAB7-40B0-96C0-9B70ECAC0509}" sibTransId="{BAEC15E4-3003-457F-83D7-C417CC702A84}"/>
    <dgm:cxn modelId="{8936515C-6A52-4FC5-8D52-CFB8377775A4}" type="presOf" srcId="{3CC365C2-4C96-4909-942B-5FA712092FE1}" destId="{034DFB45-C721-412D-AA13-19403A100768}" srcOrd="1" destOrd="0" presId="urn:microsoft.com/office/officeart/2005/8/layout/cycle7"/>
    <dgm:cxn modelId="{23934885-402E-4E92-99D8-E03FCE7F0043}" type="presOf" srcId="{E95E701C-CC2E-4290-AF6A-49323F95BF40}" destId="{6E6210C0-E809-4D14-80DF-AF94418AB033}" srcOrd="0" destOrd="0" presId="urn:microsoft.com/office/officeart/2005/8/layout/cycle7"/>
    <dgm:cxn modelId="{D28526E7-82AE-4C3B-A0FC-641AC9B595BA}" type="presOf" srcId="{D72D2414-596B-48CB-BED8-C25096A18C1D}" destId="{C995AB11-8F11-4DB2-9D10-653AB4C4268B}" srcOrd="0" destOrd="0" presId="urn:microsoft.com/office/officeart/2005/8/layout/cycle7"/>
    <dgm:cxn modelId="{58F02E28-E53C-4947-9184-ABE957C04FCA}" type="presParOf" srcId="{6E6210C0-E809-4D14-80DF-AF94418AB033}" destId="{2C213770-E982-45EC-A8E0-3EDF15646870}" srcOrd="0" destOrd="0" presId="urn:microsoft.com/office/officeart/2005/8/layout/cycle7"/>
    <dgm:cxn modelId="{47AC59CE-2ED0-4C56-8D76-9EC1488A9D9D}" type="presParOf" srcId="{6E6210C0-E809-4D14-80DF-AF94418AB033}" destId="{83CD5D5C-D16B-42E0-A0B2-F06210C9BE39}" srcOrd="1" destOrd="0" presId="urn:microsoft.com/office/officeart/2005/8/layout/cycle7"/>
    <dgm:cxn modelId="{D3A59317-322A-43CB-89FA-C883845CBCDC}" type="presParOf" srcId="{83CD5D5C-D16B-42E0-A0B2-F06210C9BE39}" destId="{034DFB45-C721-412D-AA13-19403A100768}" srcOrd="0" destOrd="0" presId="urn:microsoft.com/office/officeart/2005/8/layout/cycle7"/>
    <dgm:cxn modelId="{82E1CB09-335E-4F18-8831-E7AEF83A5F61}" type="presParOf" srcId="{6E6210C0-E809-4D14-80DF-AF94418AB033}" destId="{707D6546-D656-4B11-A85C-BC55AD99F650}" srcOrd="2" destOrd="0" presId="urn:microsoft.com/office/officeart/2005/8/layout/cycle7"/>
    <dgm:cxn modelId="{72B93C13-CCFE-4263-850C-4BED26FE05D3}" type="presParOf" srcId="{6E6210C0-E809-4D14-80DF-AF94418AB033}" destId="{C995AB11-8F11-4DB2-9D10-653AB4C4268B}" srcOrd="3" destOrd="0" presId="urn:microsoft.com/office/officeart/2005/8/layout/cycle7"/>
    <dgm:cxn modelId="{AA8E5F5A-2F8A-4ED7-A64F-F819D87E8039}" type="presParOf" srcId="{C995AB11-8F11-4DB2-9D10-653AB4C4268B}" destId="{7C87B727-851B-4888-AEFA-8B8AC660D80C}" srcOrd="0" destOrd="0" presId="urn:microsoft.com/office/officeart/2005/8/layout/cycle7"/>
    <dgm:cxn modelId="{B6551BB1-8DEB-4D28-8F1A-897A0DD387B0}" type="presParOf" srcId="{6E6210C0-E809-4D14-80DF-AF94418AB033}" destId="{AD3478EA-AC1D-41A1-BAE7-C27C58EF2A9C}" srcOrd="4" destOrd="0" presId="urn:microsoft.com/office/officeart/2005/8/layout/cycle7"/>
    <dgm:cxn modelId="{4E365C67-74F4-4E07-8142-3D5AFB30977C}" type="presParOf" srcId="{6E6210C0-E809-4D14-80DF-AF94418AB033}" destId="{06518542-AB09-43A7-ACA5-A97B22B2DA2F}" srcOrd="5" destOrd="0" presId="urn:microsoft.com/office/officeart/2005/8/layout/cycle7"/>
    <dgm:cxn modelId="{016AC127-A006-4073-A455-2738905673AF}" type="presParOf" srcId="{06518542-AB09-43A7-ACA5-A97B22B2DA2F}" destId="{5C3A35AF-19FA-41B7-A4CF-137D419E6C7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A07E6-7FFC-453C-A36E-A55CCAEF55CF}">
      <dsp:nvSpPr>
        <dsp:cNvPr id="0" name=""/>
        <dsp:cNvSpPr/>
      </dsp:nvSpPr>
      <dsp:spPr>
        <a:xfrm rot="10800000">
          <a:off x="1041451" y="839"/>
          <a:ext cx="3598003" cy="5407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Nur</a:t>
          </a:r>
          <a:r>
            <a:rPr lang="en-GB" sz="2300" kern="1200" dirty="0" smtClean="0"/>
            <a:t> Laila </a:t>
          </a:r>
          <a:r>
            <a:rPr lang="en-GB" sz="2300" kern="1200" dirty="0" err="1" smtClean="0"/>
            <a:t>Hamidah</a:t>
          </a:r>
          <a:endParaRPr lang="en-US" sz="2300" kern="1200" dirty="0"/>
        </a:p>
      </dsp:txBody>
      <dsp:txXfrm rot="10800000">
        <a:off x="1176638" y="839"/>
        <a:ext cx="3462816" cy="540749"/>
      </dsp:txXfrm>
    </dsp:sp>
    <dsp:sp modelId="{AD025EE4-317D-468F-89D3-3094486061C4}">
      <dsp:nvSpPr>
        <dsp:cNvPr id="0" name=""/>
        <dsp:cNvSpPr/>
      </dsp:nvSpPr>
      <dsp:spPr>
        <a:xfrm>
          <a:off x="771076" y="839"/>
          <a:ext cx="540749" cy="5407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88D1B-451A-4FD7-A1E4-DADF22EEF01E}">
      <dsp:nvSpPr>
        <dsp:cNvPr id="0" name=""/>
        <dsp:cNvSpPr/>
      </dsp:nvSpPr>
      <dsp:spPr>
        <a:xfrm rot="10800000">
          <a:off x="1041451" y="703006"/>
          <a:ext cx="3598003" cy="5407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Chairunnisa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Puspita</a:t>
          </a:r>
          <a:endParaRPr lang="en-US" sz="2300" kern="1200" dirty="0"/>
        </a:p>
      </dsp:txBody>
      <dsp:txXfrm rot="10800000">
        <a:off x="1176638" y="703006"/>
        <a:ext cx="3462816" cy="540749"/>
      </dsp:txXfrm>
    </dsp:sp>
    <dsp:sp modelId="{445643B6-047E-49C7-B849-377F98113113}">
      <dsp:nvSpPr>
        <dsp:cNvPr id="0" name=""/>
        <dsp:cNvSpPr/>
      </dsp:nvSpPr>
      <dsp:spPr>
        <a:xfrm>
          <a:off x="771076" y="703006"/>
          <a:ext cx="540749" cy="5407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EB8C-3B8A-435E-9CB9-17E2E47CFD17}">
      <dsp:nvSpPr>
        <dsp:cNvPr id="0" name=""/>
        <dsp:cNvSpPr/>
      </dsp:nvSpPr>
      <dsp:spPr>
        <a:xfrm rot="10800000">
          <a:off x="1041451" y="1405173"/>
          <a:ext cx="3598003" cy="5407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Deva Nanda </a:t>
          </a:r>
          <a:r>
            <a:rPr lang="en-GB" sz="2300" kern="1200" dirty="0" err="1" smtClean="0"/>
            <a:t>Carlista</a:t>
          </a:r>
          <a:r>
            <a:rPr lang="en-GB" sz="2300" kern="1200" dirty="0" smtClean="0"/>
            <a:t> P</a:t>
          </a:r>
          <a:endParaRPr lang="en-US" sz="2300" kern="1200" dirty="0"/>
        </a:p>
      </dsp:txBody>
      <dsp:txXfrm rot="10800000">
        <a:off x="1176638" y="1405173"/>
        <a:ext cx="3462816" cy="540749"/>
      </dsp:txXfrm>
    </dsp:sp>
    <dsp:sp modelId="{2557AF9C-D2F0-4089-9A69-3BDE878BB7E5}">
      <dsp:nvSpPr>
        <dsp:cNvPr id="0" name=""/>
        <dsp:cNvSpPr/>
      </dsp:nvSpPr>
      <dsp:spPr>
        <a:xfrm>
          <a:off x="771076" y="1405173"/>
          <a:ext cx="540749" cy="5407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5E886-5056-4BF1-ABFC-ED1888D909E6}">
      <dsp:nvSpPr>
        <dsp:cNvPr id="0" name=""/>
        <dsp:cNvSpPr/>
      </dsp:nvSpPr>
      <dsp:spPr>
        <a:xfrm rot="10800000">
          <a:off x="1041451" y="2107340"/>
          <a:ext cx="3598003" cy="5407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4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Aan</a:t>
          </a:r>
          <a:r>
            <a:rPr lang="en-GB" sz="2300" kern="1200" dirty="0" smtClean="0"/>
            <a:t> </a:t>
          </a:r>
          <a:r>
            <a:rPr lang="en-GB" sz="2300" kern="1200" dirty="0" err="1" smtClean="0"/>
            <a:t>Mustopiah</a:t>
          </a:r>
          <a:endParaRPr lang="en-US" sz="2300" kern="1200" dirty="0"/>
        </a:p>
      </dsp:txBody>
      <dsp:txXfrm rot="10800000">
        <a:off x="1176638" y="2107340"/>
        <a:ext cx="3462816" cy="540749"/>
      </dsp:txXfrm>
    </dsp:sp>
    <dsp:sp modelId="{CC2163A1-9C89-42DD-A412-8DD98F404CEC}">
      <dsp:nvSpPr>
        <dsp:cNvPr id="0" name=""/>
        <dsp:cNvSpPr/>
      </dsp:nvSpPr>
      <dsp:spPr>
        <a:xfrm>
          <a:off x="771076" y="2107340"/>
          <a:ext cx="540749" cy="5407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739F-3688-4C9B-B007-5A6E6458DB3E}">
      <dsp:nvSpPr>
        <dsp:cNvPr id="0" name=""/>
        <dsp:cNvSpPr/>
      </dsp:nvSpPr>
      <dsp:spPr>
        <a:xfrm rot="5400000">
          <a:off x="-147053" y="147333"/>
          <a:ext cx="980354" cy="686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</a:t>
          </a:r>
          <a:endParaRPr lang="en-US" sz="2000" kern="1200" dirty="0"/>
        </a:p>
      </dsp:txBody>
      <dsp:txXfrm rot="-5400000">
        <a:off x="0" y="343404"/>
        <a:ext cx="686248" cy="294106"/>
      </dsp:txXfrm>
    </dsp:sp>
    <dsp:sp modelId="{537E90B5-3866-4478-A0B3-8ED46A793F72}">
      <dsp:nvSpPr>
        <dsp:cNvPr id="0" name=""/>
        <dsp:cNvSpPr/>
      </dsp:nvSpPr>
      <dsp:spPr>
        <a:xfrm rot="5400000">
          <a:off x="3485338" y="-2798810"/>
          <a:ext cx="637230" cy="6235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Adanya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satu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kesatuan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organis</a:t>
          </a:r>
          <a:endParaRPr lang="en-US" sz="1700" kern="1200" dirty="0"/>
        </a:p>
      </dsp:txBody>
      <dsp:txXfrm rot="-5400000">
        <a:off x="686248" y="31387"/>
        <a:ext cx="6204304" cy="575016"/>
      </dsp:txXfrm>
    </dsp:sp>
    <dsp:sp modelId="{83B6F729-3070-4679-BF75-310004030376}">
      <dsp:nvSpPr>
        <dsp:cNvPr id="0" name=""/>
        <dsp:cNvSpPr/>
      </dsp:nvSpPr>
      <dsp:spPr>
        <a:xfrm rot="5400000">
          <a:off x="-147053" y="976243"/>
          <a:ext cx="980354" cy="686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2</a:t>
          </a:r>
          <a:endParaRPr lang="en-US" sz="2000" kern="1200" dirty="0"/>
        </a:p>
      </dsp:txBody>
      <dsp:txXfrm rot="-5400000">
        <a:off x="0" y="1172314"/>
        <a:ext cx="686248" cy="294106"/>
      </dsp:txXfrm>
    </dsp:sp>
    <dsp:sp modelId="{DBB98917-1634-4A13-AA6C-D4204700C735}">
      <dsp:nvSpPr>
        <dsp:cNvPr id="0" name=""/>
        <dsp:cNvSpPr/>
      </dsp:nvSpPr>
      <dsp:spPr>
        <a:xfrm rot="5400000">
          <a:off x="3485338" y="-1969900"/>
          <a:ext cx="637230" cy="6235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Adanya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komponen</a:t>
          </a:r>
          <a:r>
            <a:rPr lang="en-GB" sz="1700" kern="1200" dirty="0" smtClean="0"/>
            <a:t> yang </a:t>
          </a:r>
          <a:r>
            <a:rPr lang="en-GB" sz="1700" kern="1200" dirty="0" err="1" smtClean="0"/>
            <a:t>saling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membentuk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kesatuan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organis</a:t>
          </a:r>
          <a:endParaRPr lang="en-US" sz="1700" kern="1200" dirty="0"/>
        </a:p>
      </dsp:txBody>
      <dsp:txXfrm rot="-5400000">
        <a:off x="686248" y="860297"/>
        <a:ext cx="6204304" cy="575016"/>
      </dsp:txXfrm>
    </dsp:sp>
    <dsp:sp modelId="{95A8C85D-ED6B-4235-83D7-22AD6A052C89}">
      <dsp:nvSpPr>
        <dsp:cNvPr id="0" name=""/>
        <dsp:cNvSpPr/>
      </dsp:nvSpPr>
      <dsp:spPr>
        <a:xfrm rot="5400000">
          <a:off x="-147053" y="1805152"/>
          <a:ext cx="980354" cy="686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3</a:t>
          </a:r>
          <a:endParaRPr lang="en-US" sz="2000" kern="1200" dirty="0"/>
        </a:p>
      </dsp:txBody>
      <dsp:txXfrm rot="-5400000">
        <a:off x="0" y="2001223"/>
        <a:ext cx="686248" cy="294106"/>
      </dsp:txXfrm>
    </dsp:sp>
    <dsp:sp modelId="{5A9EF4EB-82BC-43F9-AD63-598ECC904D31}">
      <dsp:nvSpPr>
        <dsp:cNvPr id="0" name=""/>
        <dsp:cNvSpPr/>
      </dsp:nvSpPr>
      <dsp:spPr>
        <a:xfrm rot="5400000">
          <a:off x="3485338" y="-1140991"/>
          <a:ext cx="637230" cy="6235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Adanya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hubungan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keteraitan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antara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komponen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satu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dengan</a:t>
          </a:r>
          <a:r>
            <a:rPr lang="en-GB" sz="1700" kern="1200" dirty="0" smtClean="0"/>
            <a:t> yang lain </a:t>
          </a:r>
          <a:r>
            <a:rPr lang="en-GB" sz="1700" kern="1200" dirty="0" err="1" smtClean="0"/>
            <a:t>maupun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antara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komponen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dengan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keseluruhan</a:t>
          </a:r>
          <a:endParaRPr lang="en-US" sz="1700" kern="1200" dirty="0"/>
        </a:p>
      </dsp:txBody>
      <dsp:txXfrm rot="-5400000">
        <a:off x="686248" y="1689206"/>
        <a:ext cx="6204304" cy="575016"/>
      </dsp:txXfrm>
    </dsp:sp>
    <dsp:sp modelId="{D79E2FBF-0605-4849-9863-771FEF006E88}">
      <dsp:nvSpPr>
        <dsp:cNvPr id="0" name=""/>
        <dsp:cNvSpPr/>
      </dsp:nvSpPr>
      <dsp:spPr>
        <a:xfrm rot="5400000">
          <a:off x="-147053" y="2634062"/>
          <a:ext cx="980354" cy="686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4 </a:t>
          </a:r>
          <a:endParaRPr lang="en-US" sz="2000" kern="1200" dirty="0"/>
        </a:p>
      </dsp:txBody>
      <dsp:txXfrm rot="-5400000">
        <a:off x="0" y="2830133"/>
        <a:ext cx="686248" cy="294106"/>
      </dsp:txXfrm>
    </dsp:sp>
    <dsp:sp modelId="{B8AD1FC5-B532-41FE-A91D-750693C0C7CF}">
      <dsp:nvSpPr>
        <dsp:cNvPr id="0" name=""/>
        <dsp:cNvSpPr/>
      </dsp:nvSpPr>
      <dsp:spPr>
        <a:xfrm rot="5400000">
          <a:off x="3485338" y="-312081"/>
          <a:ext cx="637230" cy="6235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Adanya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tujuan</a:t>
          </a:r>
          <a:r>
            <a:rPr lang="en-GB" sz="1700" kern="1200" dirty="0" smtClean="0"/>
            <a:t> yang </a:t>
          </a:r>
          <a:r>
            <a:rPr lang="en-GB" sz="1700" kern="1200" dirty="0" err="1" smtClean="0"/>
            <a:t>ingin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dicapai</a:t>
          </a:r>
          <a:endParaRPr lang="en-US" sz="1700" kern="1200" dirty="0"/>
        </a:p>
      </dsp:txBody>
      <dsp:txXfrm rot="-5400000">
        <a:off x="686248" y="2518116"/>
        <a:ext cx="6204304" cy="575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32F9-478F-42A6-8E31-1D770C3569ED}">
      <dsp:nvSpPr>
        <dsp:cNvPr id="0" name=""/>
        <dsp:cNvSpPr/>
      </dsp:nvSpPr>
      <dsp:spPr>
        <a:xfrm>
          <a:off x="882522" y="2094259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Jalur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Sistem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Pendidikan</a:t>
          </a:r>
          <a:endParaRPr lang="en-US" sz="1800" kern="1200" dirty="0"/>
        </a:p>
      </dsp:txBody>
      <dsp:txXfrm>
        <a:off x="903845" y="2115582"/>
        <a:ext cx="1413398" cy="685376"/>
      </dsp:txXfrm>
    </dsp:sp>
    <dsp:sp modelId="{095DCD77-1111-46BC-B4B3-B9C5A40D8F92}">
      <dsp:nvSpPr>
        <dsp:cNvPr id="0" name=""/>
        <dsp:cNvSpPr/>
      </dsp:nvSpPr>
      <dsp:spPr>
        <a:xfrm rot="17692822">
          <a:off x="1937616" y="1814289"/>
          <a:ext cx="138431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4319" y="1606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95167" y="1795743"/>
        <a:ext cx="69215" cy="69215"/>
      </dsp:txXfrm>
    </dsp:sp>
    <dsp:sp modelId="{13AAB846-B4BD-4153-BDB2-68E7973E2399}">
      <dsp:nvSpPr>
        <dsp:cNvPr id="0" name=""/>
        <dsp:cNvSpPr/>
      </dsp:nvSpPr>
      <dsp:spPr>
        <a:xfrm>
          <a:off x="2920984" y="838420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Formal </a:t>
          </a:r>
          <a:endParaRPr lang="en-US" sz="2200" kern="1200" dirty="0"/>
        </a:p>
      </dsp:txBody>
      <dsp:txXfrm>
        <a:off x="2942307" y="859743"/>
        <a:ext cx="1413398" cy="685376"/>
      </dsp:txXfrm>
    </dsp:sp>
    <dsp:sp modelId="{B36AD7A9-78F5-4385-8DA8-94187B343CA5}">
      <dsp:nvSpPr>
        <dsp:cNvPr id="0" name=""/>
        <dsp:cNvSpPr/>
      </dsp:nvSpPr>
      <dsp:spPr>
        <a:xfrm rot="18289469">
          <a:off x="4158297" y="767757"/>
          <a:ext cx="10198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9881" y="1606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2741" y="758322"/>
        <a:ext cx="50994" cy="50994"/>
      </dsp:txXfrm>
    </dsp:sp>
    <dsp:sp modelId="{91256510-2E76-478B-8BD1-74F1BC65FAF6}">
      <dsp:nvSpPr>
        <dsp:cNvPr id="0" name=""/>
        <dsp:cNvSpPr/>
      </dsp:nvSpPr>
      <dsp:spPr>
        <a:xfrm>
          <a:off x="4959447" y="1195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Pendidikan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Dasar</a:t>
          </a:r>
          <a:endParaRPr lang="en-US" sz="2200" kern="1200" dirty="0"/>
        </a:p>
      </dsp:txBody>
      <dsp:txXfrm>
        <a:off x="4980770" y="22518"/>
        <a:ext cx="1413398" cy="685376"/>
      </dsp:txXfrm>
    </dsp:sp>
    <dsp:sp modelId="{12AC2EC6-1536-4515-AC9E-4AFCA80B30F9}">
      <dsp:nvSpPr>
        <dsp:cNvPr id="0" name=""/>
        <dsp:cNvSpPr/>
      </dsp:nvSpPr>
      <dsp:spPr>
        <a:xfrm>
          <a:off x="4377029" y="1186369"/>
          <a:ext cx="5824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2417" y="1606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3677" y="1187871"/>
        <a:ext cx="29120" cy="29120"/>
      </dsp:txXfrm>
    </dsp:sp>
    <dsp:sp modelId="{D9BD4C64-4217-4159-A386-65D6F6BCEB4F}">
      <dsp:nvSpPr>
        <dsp:cNvPr id="0" name=""/>
        <dsp:cNvSpPr/>
      </dsp:nvSpPr>
      <dsp:spPr>
        <a:xfrm>
          <a:off x="4959447" y="838420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Pendidikan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Menengah</a:t>
          </a:r>
          <a:endParaRPr lang="en-US" sz="2200" kern="1200" dirty="0"/>
        </a:p>
      </dsp:txBody>
      <dsp:txXfrm>
        <a:off x="4980770" y="859743"/>
        <a:ext cx="1413398" cy="685376"/>
      </dsp:txXfrm>
    </dsp:sp>
    <dsp:sp modelId="{2D9EBF19-7D93-4E22-AED5-DBF9D3DAD48B}">
      <dsp:nvSpPr>
        <dsp:cNvPr id="0" name=""/>
        <dsp:cNvSpPr/>
      </dsp:nvSpPr>
      <dsp:spPr>
        <a:xfrm rot="3310531">
          <a:off x="4158297" y="1604982"/>
          <a:ext cx="10198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9881" y="1606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2741" y="1595547"/>
        <a:ext cx="50994" cy="50994"/>
      </dsp:txXfrm>
    </dsp:sp>
    <dsp:sp modelId="{8B558F82-D397-47E2-94E7-83198F23747B}">
      <dsp:nvSpPr>
        <dsp:cNvPr id="0" name=""/>
        <dsp:cNvSpPr/>
      </dsp:nvSpPr>
      <dsp:spPr>
        <a:xfrm>
          <a:off x="4959447" y="1675646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Pendidikan</a:t>
          </a:r>
          <a:r>
            <a:rPr lang="en-GB" sz="2200" kern="1200" dirty="0" smtClean="0"/>
            <a:t> </a:t>
          </a:r>
          <a:endParaRPr lang="en-US" sz="2200" kern="1200" dirty="0"/>
        </a:p>
      </dsp:txBody>
      <dsp:txXfrm>
        <a:off x="4980770" y="1696969"/>
        <a:ext cx="1413398" cy="685376"/>
      </dsp:txXfrm>
    </dsp:sp>
    <dsp:sp modelId="{51DFB866-98F6-4317-9D4C-4E0CC2FE2894}">
      <dsp:nvSpPr>
        <dsp:cNvPr id="0" name=""/>
        <dsp:cNvSpPr/>
      </dsp:nvSpPr>
      <dsp:spPr>
        <a:xfrm rot="2142401">
          <a:off x="2271150" y="2651514"/>
          <a:ext cx="7172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7249" y="1606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11844" y="2649645"/>
        <a:ext cx="35862" cy="35862"/>
      </dsp:txXfrm>
    </dsp:sp>
    <dsp:sp modelId="{631430C9-EF7E-4ED1-A9D5-9D4B2F66B286}">
      <dsp:nvSpPr>
        <dsp:cNvPr id="0" name=""/>
        <dsp:cNvSpPr/>
      </dsp:nvSpPr>
      <dsp:spPr>
        <a:xfrm>
          <a:off x="2920984" y="2512871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Nonformal</a:t>
          </a:r>
          <a:endParaRPr lang="en-US" sz="2200" kern="1200" dirty="0"/>
        </a:p>
      </dsp:txBody>
      <dsp:txXfrm>
        <a:off x="2942307" y="2534194"/>
        <a:ext cx="1413398" cy="685376"/>
      </dsp:txXfrm>
    </dsp:sp>
    <dsp:sp modelId="{52D84481-210F-4E51-B49E-4F6B05791651}">
      <dsp:nvSpPr>
        <dsp:cNvPr id="0" name=""/>
        <dsp:cNvSpPr/>
      </dsp:nvSpPr>
      <dsp:spPr>
        <a:xfrm>
          <a:off x="4377029" y="2860821"/>
          <a:ext cx="5824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2417" y="1606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3677" y="2862322"/>
        <a:ext cx="29120" cy="29120"/>
      </dsp:txXfrm>
    </dsp:sp>
    <dsp:sp modelId="{469FBD9E-A57D-469E-9320-252B322AC89B}">
      <dsp:nvSpPr>
        <dsp:cNvPr id="0" name=""/>
        <dsp:cNvSpPr/>
      </dsp:nvSpPr>
      <dsp:spPr>
        <a:xfrm>
          <a:off x="4959447" y="2512871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Paud</a:t>
          </a:r>
          <a:endParaRPr lang="en-US" sz="2200" kern="1200" dirty="0"/>
        </a:p>
      </dsp:txBody>
      <dsp:txXfrm>
        <a:off x="4980770" y="2534194"/>
        <a:ext cx="1413398" cy="685376"/>
      </dsp:txXfrm>
    </dsp:sp>
    <dsp:sp modelId="{99EF037A-18AA-4D45-8867-E117B45F075C}">
      <dsp:nvSpPr>
        <dsp:cNvPr id="0" name=""/>
        <dsp:cNvSpPr/>
      </dsp:nvSpPr>
      <dsp:spPr>
        <a:xfrm rot="3907178">
          <a:off x="1937616" y="3070127"/>
          <a:ext cx="138431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4319" y="1606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95167" y="3051581"/>
        <a:ext cx="69215" cy="69215"/>
      </dsp:txXfrm>
    </dsp:sp>
    <dsp:sp modelId="{FA0D8865-2A40-4DD6-8DF3-5D80CCF9C17D}">
      <dsp:nvSpPr>
        <dsp:cNvPr id="0" name=""/>
        <dsp:cNvSpPr/>
      </dsp:nvSpPr>
      <dsp:spPr>
        <a:xfrm>
          <a:off x="2920984" y="3350097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Informal  </a:t>
          </a:r>
          <a:endParaRPr lang="en-US" sz="2200" kern="1200" dirty="0"/>
        </a:p>
      </dsp:txBody>
      <dsp:txXfrm>
        <a:off x="2942307" y="3371420"/>
        <a:ext cx="1413398" cy="685376"/>
      </dsp:txXfrm>
    </dsp:sp>
    <dsp:sp modelId="{09089697-E504-44EA-B94A-57BDF6D67CC4}">
      <dsp:nvSpPr>
        <dsp:cNvPr id="0" name=""/>
        <dsp:cNvSpPr/>
      </dsp:nvSpPr>
      <dsp:spPr>
        <a:xfrm>
          <a:off x="4377029" y="3698046"/>
          <a:ext cx="5824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2417" y="1606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3677" y="3699548"/>
        <a:ext cx="29120" cy="29120"/>
      </dsp:txXfrm>
    </dsp:sp>
    <dsp:sp modelId="{FA605C70-0887-4A01-95C4-081976D6688C}">
      <dsp:nvSpPr>
        <dsp:cNvPr id="0" name=""/>
        <dsp:cNvSpPr/>
      </dsp:nvSpPr>
      <dsp:spPr>
        <a:xfrm>
          <a:off x="4959447" y="3350097"/>
          <a:ext cx="1456044" cy="72802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Pendidikan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Keluarga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dan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Lingkungan</a:t>
          </a:r>
          <a:endParaRPr lang="en-US" sz="1400" kern="1200" dirty="0"/>
        </a:p>
      </dsp:txBody>
      <dsp:txXfrm>
        <a:off x="4980770" y="3371420"/>
        <a:ext cx="1413398" cy="685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300FE-4EE0-43A9-8E78-991AD8EE37F4}">
      <dsp:nvSpPr>
        <dsp:cNvPr id="0" name=""/>
        <dsp:cNvSpPr/>
      </dsp:nvSpPr>
      <dsp:spPr>
        <a:xfrm>
          <a:off x="113645" y="298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Rentana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Pelajaran</a:t>
          </a:r>
          <a:r>
            <a:rPr lang="en-GB" sz="1300" kern="1200" dirty="0" smtClean="0"/>
            <a:t> 1947</a:t>
          </a:r>
          <a:endParaRPr lang="en-US" sz="1300" kern="1200" dirty="0"/>
        </a:p>
      </dsp:txBody>
      <dsp:txXfrm>
        <a:off x="138415" y="25068"/>
        <a:ext cx="1359964" cy="796162"/>
      </dsp:txXfrm>
    </dsp:sp>
    <dsp:sp modelId="{5BD6B01E-1DA3-4A3E-ADFE-D292C1591DE8}">
      <dsp:nvSpPr>
        <dsp:cNvPr id="0" name=""/>
        <dsp:cNvSpPr/>
      </dsp:nvSpPr>
      <dsp:spPr>
        <a:xfrm>
          <a:off x="1647186" y="248371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47186" y="318282"/>
        <a:ext cx="209170" cy="209735"/>
      </dsp:txXfrm>
    </dsp:sp>
    <dsp:sp modelId="{34DC5E7E-7F4B-4130-BA9A-DD685BE89FA3}">
      <dsp:nvSpPr>
        <dsp:cNvPr id="0" name=""/>
        <dsp:cNvSpPr/>
      </dsp:nvSpPr>
      <dsp:spPr>
        <a:xfrm>
          <a:off x="2086952" y="298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Rentana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Pelajaran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Terurai</a:t>
          </a:r>
          <a:r>
            <a:rPr lang="en-GB" sz="1300" kern="1200" dirty="0" smtClean="0"/>
            <a:t> 1952</a:t>
          </a:r>
          <a:endParaRPr lang="en-US" sz="1300" kern="1200" dirty="0"/>
        </a:p>
      </dsp:txBody>
      <dsp:txXfrm>
        <a:off x="2111722" y="25068"/>
        <a:ext cx="1359964" cy="796162"/>
      </dsp:txXfrm>
    </dsp:sp>
    <dsp:sp modelId="{E8243136-8A3F-4056-9905-6557261ED991}">
      <dsp:nvSpPr>
        <dsp:cNvPr id="0" name=""/>
        <dsp:cNvSpPr/>
      </dsp:nvSpPr>
      <dsp:spPr>
        <a:xfrm>
          <a:off x="3620493" y="248371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20493" y="318282"/>
        <a:ext cx="209170" cy="209735"/>
      </dsp:txXfrm>
    </dsp:sp>
    <dsp:sp modelId="{1B92BEDE-D5EF-49F0-AE4D-8DACF6D49C1A}">
      <dsp:nvSpPr>
        <dsp:cNvPr id="0" name=""/>
        <dsp:cNvSpPr/>
      </dsp:nvSpPr>
      <dsp:spPr>
        <a:xfrm>
          <a:off x="4060258" y="298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Rentana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Pendidikan</a:t>
          </a:r>
          <a:r>
            <a:rPr lang="en-GB" sz="1300" kern="1200" dirty="0" smtClean="0"/>
            <a:t> 1964</a:t>
          </a:r>
          <a:endParaRPr lang="en-US" sz="1300" kern="1200" dirty="0"/>
        </a:p>
      </dsp:txBody>
      <dsp:txXfrm>
        <a:off x="4085028" y="25068"/>
        <a:ext cx="1359964" cy="796162"/>
      </dsp:txXfrm>
    </dsp:sp>
    <dsp:sp modelId="{305F91CF-606F-4392-891D-91F36BC4AEB1}">
      <dsp:nvSpPr>
        <dsp:cNvPr id="0" name=""/>
        <dsp:cNvSpPr/>
      </dsp:nvSpPr>
      <dsp:spPr>
        <a:xfrm>
          <a:off x="5593799" y="248371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593799" y="318282"/>
        <a:ext cx="209170" cy="209735"/>
      </dsp:txXfrm>
    </dsp:sp>
    <dsp:sp modelId="{1F5C0AB8-D771-4C46-B7FF-DA12A4B9E3DC}">
      <dsp:nvSpPr>
        <dsp:cNvPr id="0" name=""/>
        <dsp:cNvSpPr/>
      </dsp:nvSpPr>
      <dsp:spPr>
        <a:xfrm>
          <a:off x="6033565" y="298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1968</a:t>
          </a:r>
          <a:endParaRPr lang="en-US" sz="1300" kern="1200" dirty="0"/>
        </a:p>
      </dsp:txBody>
      <dsp:txXfrm>
        <a:off x="6058335" y="25068"/>
        <a:ext cx="1359964" cy="796162"/>
      </dsp:txXfrm>
    </dsp:sp>
    <dsp:sp modelId="{6B8E519A-C173-41D1-BB8C-BBDB0BAC3C78}">
      <dsp:nvSpPr>
        <dsp:cNvPr id="0" name=""/>
        <dsp:cNvSpPr/>
      </dsp:nvSpPr>
      <dsp:spPr>
        <a:xfrm rot="5400000">
          <a:off x="6588910" y="944666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6633450" y="970037"/>
        <a:ext cx="209735" cy="209170"/>
      </dsp:txXfrm>
    </dsp:sp>
    <dsp:sp modelId="{54ACEB88-8ADC-434A-9498-73A90E1DA7EB}">
      <dsp:nvSpPr>
        <dsp:cNvPr id="0" name=""/>
        <dsp:cNvSpPr/>
      </dsp:nvSpPr>
      <dsp:spPr>
        <a:xfrm>
          <a:off x="6033565" y="1409803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Pendidikan</a:t>
          </a:r>
          <a:r>
            <a:rPr lang="en-GB" sz="1300" kern="1200" dirty="0" smtClean="0"/>
            <a:t> 1975</a:t>
          </a:r>
          <a:endParaRPr lang="en-US" sz="1300" kern="1200" dirty="0"/>
        </a:p>
      </dsp:txBody>
      <dsp:txXfrm>
        <a:off x="6058335" y="1434573"/>
        <a:ext cx="1359964" cy="796162"/>
      </dsp:txXfrm>
    </dsp:sp>
    <dsp:sp modelId="{D4EE084C-542A-466C-95B2-4919243E118F}">
      <dsp:nvSpPr>
        <dsp:cNvPr id="0" name=""/>
        <dsp:cNvSpPr/>
      </dsp:nvSpPr>
      <dsp:spPr>
        <a:xfrm rot="10800000">
          <a:off x="5610714" y="1657875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700358" y="1727786"/>
        <a:ext cx="209170" cy="209735"/>
      </dsp:txXfrm>
    </dsp:sp>
    <dsp:sp modelId="{BCE51251-2AF2-4E7B-8B20-5BC5C3559D4D}">
      <dsp:nvSpPr>
        <dsp:cNvPr id="0" name=""/>
        <dsp:cNvSpPr/>
      </dsp:nvSpPr>
      <dsp:spPr>
        <a:xfrm>
          <a:off x="4060258" y="1409803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Pendidikan</a:t>
          </a:r>
          <a:r>
            <a:rPr lang="en-GB" sz="1300" kern="1200" dirty="0" smtClean="0"/>
            <a:t> 1984</a:t>
          </a:r>
          <a:endParaRPr lang="en-US" sz="1300" kern="1200" dirty="0"/>
        </a:p>
      </dsp:txBody>
      <dsp:txXfrm>
        <a:off x="4085028" y="1434573"/>
        <a:ext cx="1359964" cy="796162"/>
      </dsp:txXfrm>
    </dsp:sp>
    <dsp:sp modelId="{0C3A42A0-C809-47D6-8A2D-9B7B6C78CC09}">
      <dsp:nvSpPr>
        <dsp:cNvPr id="0" name=""/>
        <dsp:cNvSpPr/>
      </dsp:nvSpPr>
      <dsp:spPr>
        <a:xfrm rot="10800000">
          <a:off x="3637407" y="1657875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727051" y="1727786"/>
        <a:ext cx="209170" cy="209735"/>
      </dsp:txXfrm>
    </dsp:sp>
    <dsp:sp modelId="{6186DCD5-D2BC-4096-9D88-9221AF488507}">
      <dsp:nvSpPr>
        <dsp:cNvPr id="0" name=""/>
        <dsp:cNvSpPr/>
      </dsp:nvSpPr>
      <dsp:spPr>
        <a:xfrm>
          <a:off x="2086952" y="1409803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1994 </a:t>
          </a:r>
          <a:r>
            <a:rPr lang="en-GB" sz="1300" kern="1200" dirty="0" err="1" smtClean="0"/>
            <a:t>dengan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Suplemen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kuirkulum</a:t>
          </a:r>
          <a:r>
            <a:rPr lang="en-GB" sz="1300" kern="1200" dirty="0" smtClean="0"/>
            <a:t> 1999</a:t>
          </a:r>
          <a:endParaRPr lang="en-US" sz="1300" kern="1200" dirty="0"/>
        </a:p>
      </dsp:txBody>
      <dsp:txXfrm>
        <a:off x="2111722" y="1434573"/>
        <a:ext cx="1359964" cy="796162"/>
      </dsp:txXfrm>
    </dsp:sp>
    <dsp:sp modelId="{39DBB03F-E506-4C5F-9CC7-9241A7CA2A00}">
      <dsp:nvSpPr>
        <dsp:cNvPr id="0" name=""/>
        <dsp:cNvSpPr/>
      </dsp:nvSpPr>
      <dsp:spPr>
        <a:xfrm rot="10800000">
          <a:off x="1664101" y="1657875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3745" y="1727786"/>
        <a:ext cx="209170" cy="209735"/>
      </dsp:txXfrm>
    </dsp:sp>
    <dsp:sp modelId="{9C20BE1F-EB37-4B7F-9FC1-765C19C3EE99}">
      <dsp:nvSpPr>
        <dsp:cNvPr id="0" name=""/>
        <dsp:cNvSpPr/>
      </dsp:nvSpPr>
      <dsp:spPr>
        <a:xfrm>
          <a:off x="113645" y="1409803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berbasis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koompetensi</a:t>
          </a:r>
          <a:r>
            <a:rPr lang="en-GB" sz="1300" kern="1200" dirty="0" smtClean="0"/>
            <a:t> (KBK) 2004</a:t>
          </a:r>
          <a:endParaRPr lang="en-US" sz="1300" kern="1200" dirty="0"/>
        </a:p>
      </dsp:txBody>
      <dsp:txXfrm>
        <a:off x="138415" y="1434573"/>
        <a:ext cx="1359964" cy="796162"/>
      </dsp:txXfrm>
    </dsp:sp>
    <dsp:sp modelId="{45784993-556E-4DF0-B46F-BFB5273660A2}">
      <dsp:nvSpPr>
        <dsp:cNvPr id="0" name=""/>
        <dsp:cNvSpPr/>
      </dsp:nvSpPr>
      <dsp:spPr>
        <a:xfrm rot="5400000">
          <a:off x="668990" y="2354171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713530" y="2379542"/>
        <a:ext cx="209735" cy="209170"/>
      </dsp:txXfrm>
    </dsp:sp>
    <dsp:sp modelId="{37A56476-9251-4050-94C0-065CB4158DA2}">
      <dsp:nvSpPr>
        <dsp:cNvPr id="0" name=""/>
        <dsp:cNvSpPr/>
      </dsp:nvSpPr>
      <dsp:spPr>
        <a:xfrm>
          <a:off x="113645" y="2819307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Tingkat </a:t>
          </a:r>
          <a:r>
            <a:rPr lang="en-GB" sz="1300" kern="1200" dirty="0" err="1" smtClean="0"/>
            <a:t>Satuan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Pendidikan</a:t>
          </a:r>
          <a:r>
            <a:rPr lang="en-GB" sz="1300" kern="1200" dirty="0" smtClean="0"/>
            <a:t> (KTSP) 2006</a:t>
          </a:r>
          <a:endParaRPr lang="en-US" sz="1300" kern="1200" dirty="0"/>
        </a:p>
      </dsp:txBody>
      <dsp:txXfrm>
        <a:off x="138415" y="2844077"/>
        <a:ext cx="1359964" cy="796162"/>
      </dsp:txXfrm>
    </dsp:sp>
    <dsp:sp modelId="{47150FB1-31B6-4580-A5E5-2DF2C87651FC}">
      <dsp:nvSpPr>
        <dsp:cNvPr id="0" name=""/>
        <dsp:cNvSpPr/>
      </dsp:nvSpPr>
      <dsp:spPr>
        <a:xfrm>
          <a:off x="1647186" y="3067380"/>
          <a:ext cx="298814" cy="349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47186" y="3137291"/>
        <a:ext cx="209170" cy="209735"/>
      </dsp:txXfrm>
    </dsp:sp>
    <dsp:sp modelId="{BE9809A0-12AD-40BB-91CB-44DC0042C0C8}">
      <dsp:nvSpPr>
        <dsp:cNvPr id="0" name=""/>
        <dsp:cNvSpPr/>
      </dsp:nvSpPr>
      <dsp:spPr>
        <a:xfrm>
          <a:off x="2086952" y="2819307"/>
          <a:ext cx="1409504" cy="84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Kurikulum</a:t>
          </a:r>
          <a:r>
            <a:rPr lang="en-GB" sz="1300" kern="1200" dirty="0" smtClean="0"/>
            <a:t> 2013</a:t>
          </a:r>
          <a:endParaRPr lang="en-US" sz="1300" kern="1200" dirty="0"/>
        </a:p>
      </dsp:txBody>
      <dsp:txXfrm>
        <a:off x="2111722" y="2844077"/>
        <a:ext cx="1359964" cy="796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BA8D9-B176-41F3-9B1B-60D5CBC318C8}">
      <dsp:nvSpPr>
        <dsp:cNvPr id="0" name=""/>
        <dsp:cNvSpPr/>
      </dsp:nvSpPr>
      <dsp:spPr>
        <a:xfrm>
          <a:off x="2166326" y="1472348"/>
          <a:ext cx="184987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Proses </a:t>
          </a:r>
          <a:endParaRPr lang="en-US" sz="3100" kern="1200" dirty="0"/>
        </a:p>
      </dsp:txBody>
      <dsp:txXfrm>
        <a:off x="2437234" y="1636266"/>
        <a:ext cx="1308057" cy="791467"/>
      </dsp:txXfrm>
    </dsp:sp>
    <dsp:sp modelId="{6E39BDB7-A1A0-4922-956D-83270A536C3A}">
      <dsp:nvSpPr>
        <dsp:cNvPr id="0" name=""/>
        <dsp:cNvSpPr/>
      </dsp:nvSpPr>
      <dsp:spPr>
        <a:xfrm rot="16104867">
          <a:off x="2901753" y="1286630"/>
          <a:ext cx="33867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672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2622" y="1294688"/>
        <a:ext cx="16933" cy="16933"/>
      </dsp:txXfrm>
    </dsp:sp>
    <dsp:sp modelId="{EC7B4F84-3BB3-4CE6-BE29-BF8664DA6562}">
      <dsp:nvSpPr>
        <dsp:cNvPr id="0" name=""/>
        <dsp:cNvSpPr/>
      </dsp:nvSpPr>
      <dsp:spPr>
        <a:xfrm>
          <a:off x="888849" y="14594"/>
          <a:ext cx="4324127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Kurikulum</a:t>
          </a:r>
          <a:r>
            <a:rPr lang="en-GB" sz="1600" kern="1200" dirty="0" smtClean="0"/>
            <a:t>, guru, </a:t>
          </a:r>
          <a:r>
            <a:rPr lang="en-GB" sz="1600" kern="1200" dirty="0" err="1" smtClean="0"/>
            <a:t>sapras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dana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manajemen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sumber</a:t>
          </a:r>
          <a:endParaRPr lang="en-US" sz="1600" kern="1200" dirty="0"/>
        </a:p>
      </dsp:txBody>
      <dsp:txXfrm>
        <a:off x="1522103" y="178512"/>
        <a:ext cx="3057619" cy="791467"/>
      </dsp:txXfrm>
    </dsp:sp>
    <dsp:sp modelId="{FA913DB2-183F-44DF-B7BE-877DF9FECBB5}">
      <dsp:nvSpPr>
        <dsp:cNvPr id="0" name=""/>
        <dsp:cNvSpPr/>
      </dsp:nvSpPr>
      <dsp:spPr>
        <a:xfrm rot="21577845">
          <a:off x="4016144" y="2008569"/>
          <a:ext cx="29302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9302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5333" y="2017769"/>
        <a:ext cx="14651" cy="14651"/>
      </dsp:txXfrm>
    </dsp:sp>
    <dsp:sp modelId="{DBDA1D59-7007-46AC-82D7-F987F197E82A}">
      <dsp:nvSpPr>
        <dsp:cNvPr id="0" name=""/>
        <dsp:cNvSpPr/>
      </dsp:nvSpPr>
      <dsp:spPr>
        <a:xfrm>
          <a:off x="4309127" y="1458901"/>
          <a:ext cx="1737181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Out put / </a:t>
          </a:r>
          <a:r>
            <a:rPr lang="en-GB" sz="1600" kern="1200" dirty="0" err="1" smtClean="0"/>
            <a:t>lulusan</a:t>
          </a:r>
          <a:endParaRPr lang="en-US" sz="1600" kern="1200" dirty="0"/>
        </a:p>
      </dsp:txBody>
      <dsp:txXfrm>
        <a:off x="4563531" y="1622819"/>
        <a:ext cx="1228373" cy="791467"/>
      </dsp:txXfrm>
    </dsp:sp>
    <dsp:sp modelId="{B14409A7-4078-4DD9-865B-047C73607A26}">
      <dsp:nvSpPr>
        <dsp:cNvPr id="0" name=""/>
        <dsp:cNvSpPr/>
      </dsp:nvSpPr>
      <dsp:spPr>
        <a:xfrm rot="5495133">
          <a:off x="2901753" y="2744319"/>
          <a:ext cx="33867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671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2622" y="2752377"/>
        <a:ext cx="16933" cy="16933"/>
      </dsp:txXfrm>
    </dsp:sp>
    <dsp:sp modelId="{5BBFD7E4-D81F-4F1C-BF7A-EA4DDF10430E}">
      <dsp:nvSpPr>
        <dsp:cNvPr id="0" name=""/>
        <dsp:cNvSpPr/>
      </dsp:nvSpPr>
      <dsp:spPr>
        <a:xfrm>
          <a:off x="861952" y="2930101"/>
          <a:ext cx="4377921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Lingkungan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keluarga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masyarakat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dan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sekolah</a:t>
          </a:r>
          <a:endParaRPr lang="en-US" sz="1600" kern="1200" dirty="0"/>
        </a:p>
      </dsp:txBody>
      <dsp:txXfrm>
        <a:off x="1503084" y="3094019"/>
        <a:ext cx="3095657" cy="791467"/>
      </dsp:txXfrm>
    </dsp:sp>
    <dsp:sp modelId="{820324B2-AD65-4B17-8056-87B236F5FBDF}">
      <dsp:nvSpPr>
        <dsp:cNvPr id="0" name=""/>
        <dsp:cNvSpPr/>
      </dsp:nvSpPr>
      <dsp:spPr>
        <a:xfrm rot="10800000">
          <a:off x="1973660" y="2015474"/>
          <a:ext cx="1926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2666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065176" y="2027183"/>
        <a:ext cx="9633" cy="9633"/>
      </dsp:txXfrm>
    </dsp:sp>
    <dsp:sp modelId="{742368D9-4B58-4866-B783-44E5384A4607}">
      <dsp:nvSpPr>
        <dsp:cNvPr id="0" name=""/>
        <dsp:cNvSpPr/>
      </dsp:nvSpPr>
      <dsp:spPr>
        <a:xfrm>
          <a:off x="224826" y="1472348"/>
          <a:ext cx="1748833" cy="1119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 put/ </a:t>
          </a:r>
          <a:r>
            <a:rPr lang="en-GB" sz="1600" kern="1200" dirty="0" err="1" smtClean="0"/>
            <a:t>Siswa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Baru</a:t>
          </a:r>
          <a:endParaRPr lang="en-US" sz="1600" kern="1200" dirty="0"/>
        </a:p>
      </dsp:txBody>
      <dsp:txXfrm>
        <a:off x="480937" y="1636266"/>
        <a:ext cx="1236611" cy="791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13770-E982-45EC-A8E0-3EDF15646870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Tujuan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Pendidikan</a:t>
          </a:r>
          <a:endParaRPr lang="en-US" sz="2800" kern="1200" dirty="0"/>
        </a:p>
      </dsp:txBody>
      <dsp:txXfrm>
        <a:off x="2026603" y="31997"/>
        <a:ext cx="2042793" cy="990578"/>
      </dsp:txXfrm>
    </dsp:sp>
    <dsp:sp modelId="{83CD5D5C-D16B-42E0-A0B2-F06210C9BE39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479006" y="1921517"/>
        <a:ext cx="875480" cy="220965"/>
      </dsp:txXfrm>
    </dsp:sp>
    <dsp:sp modelId="{707D6546-D656-4B11-A85C-BC55AD99F650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Pendidik</a:t>
          </a:r>
          <a:r>
            <a:rPr lang="en-GB" sz="2800" kern="1200" dirty="0" smtClean="0"/>
            <a:t> </a:t>
          </a:r>
          <a:endParaRPr lang="en-US" sz="2800" kern="1200" dirty="0"/>
        </a:p>
      </dsp:txBody>
      <dsp:txXfrm>
        <a:off x="3764096" y="3041423"/>
        <a:ext cx="2042793" cy="990578"/>
      </dsp:txXfrm>
    </dsp:sp>
    <dsp:sp modelId="{C995AB11-8F11-4DB2-9D10-653AB4C4268B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610259" y="3426230"/>
        <a:ext cx="875480" cy="220965"/>
      </dsp:txXfrm>
    </dsp:sp>
    <dsp:sp modelId="{AD3478EA-AC1D-41A1-BAE7-C27C58EF2A9C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Peserta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Didik</a:t>
          </a:r>
          <a:endParaRPr lang="en-US" sz="2800" kern="1200" dirty="0"/>
        </a:p>
      </dsp:txBody>
      <dsp:txXfrm>
        <a:off x="289109" y="3041423"/>
        <a:ext cx="2042793" cy="990578"/>
      </dsp:txXfrm>
    </dsp:sp>
    <dsp:sp modelId="{06518542-AB09-43A7-ACA5-A97B22B2DA2F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72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15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09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47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13e475c3b5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13e475c3b5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75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135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442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501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Google Shape;2975;g13e475c3b54_1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6" name="Google Shape;2976;g13e475c3b54_1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83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83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22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09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660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g13e475c3b54_1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7" name="Google Shape;3377;g13e475c3b54_1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82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29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50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7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60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98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29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56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994303" flipH="1">
            <a:off x="-943759" y="-1649995"/>
            <a:ext cx="3169018" cy="4551393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4258875">
            <a:off x="7136454" y="2577374"/>
            <a:ext cx="3334217" cy="1727824"/>
            <a:chOff x="1263450" y="1032075"/>
            <a:chExt cx="2183575" cy="1131550"/>
          </a:xfrm>
        </p:grpSpPr>
        <p:sp>
          <p:nvSpPr>
            <p:cNvPr id="11" name="Google Shape;11;p2"/>
            <p:cNvSpPr/>
            <p:nvPr/>
          </p:nvSpPr>
          <p:spPr>
            <a:xfrm>
              <a:off x="1377075" y="2133775"/>
              <a:ext cx="33700" cy="22550"/>
            </a:xfrm>
            <a:custGeom>
              <a:avLst/>
              <a:gdLst/>
              <a:ahLst/>
              <a:cxnLst/>
              <a:rect l="l" t="t" r="r" b="b"/>
              <a:pathLst>
                <a:path w="1348" h="902" extrusionOk="0">
                  <a:moveTo>
                    <a:pt x="81" y="1"/>
                  </a:moveTo>
                  <a:lnTo>
                    <a:pt x="1" y="779"/>
                  </a:lnTo>
                  <a:cubicBezTo>
                    <a:pt x="213" y="801"/>
                    <a:pt x="426" y="820"/>
                    <a:pt x="639" y="841"/>
                  </a:cubicBezTo>
                  <a:lnTo>
                    <a:pt x="958" y="872"/>
                  </a:lnTo>
                  <a:lnTo>
                    <a:pt x="1117" y="888"/>
                  </a:lnTo>
                  <a:lnTo>
                    <a:pt x="1276" y="902"/>
                  </a:lnTo>
                  <a:lnTo>
                    <a:pt x="1347" y="124"/>
                  </a:lnTo>
                  <a:lnTo>
                    <a:pt x="1188" y="110"/>
                  </a:lnTo>
                  <a:lnTo>
                    <a:pt x="1030" y="95"/>
                  </a:lnTo>
                  <a:lnTo>
                    <a:pt x="713" y="65"/>
                  </a:lnTo>
                  <a:cubicBezTo>
                    <a:pt x="503" y="41"/>
                    <a:pt x="291" y="2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320075" y="2127525"/>
              <a:ext cx="33950" cy="23050"/>
            </a:xfrm>
            <a:custGeom>
              <a:avLst/>
              <a:gdLst/>
              <a:ahLst/>
              <a:cxnLst/>
              <a:rect l="l" t="t" r="r" b="b"/>
              <a:pathLst>
                <a:path w="1358" h="922" extrusionOk="0">
                  <a:moveTo>
                    <a:pt x="92" y="1"/>
                  </a:moveTo>
                  <a:lnTo>
                    <a:pt x="1" y="777"/>
                  </a:lnTo>
                  <a:lnTo>
                    <a:pt x="318" y="815"/>
                  </a:lnTo>
                  <a:lnTo>
                    <a:pt x="636" y="850"/>
                  </a:lnTo>
                  <a:lnTo>
                    <a:pt x="1271" y="921"/>
                  </a:lnTo>
                  <a:lnTo>
                    <a:pt x="1357" y="145"/>
                  </a:lnTo>
                  <a:lnTo>
                    <a:pt x="724" y="74"/>
                  </a:lnTo>
                  <a:lnTo>
                    <a:pt x="409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63450" y="2120750"/>
              <a:ext cx="34000" cy="23275"/>
            </a:xfrm>
            <a:custGeom>
              <a:avLst/>
              <a:gdLst/>
              <a:ahLst/>
              <a:cxnLst/>
              <a:rect l="l" t="t" r="r" b="b"/>
              <a:pathLst>
                <a:path w="1360" h="931" extrusionOk="0">
                  <a:moveTo>
                    <a:pt x="95" y="0"/>
                  </a:moveTo>
                  <a:lnTo>
                    <a:pt x="0" y="775"/>
                  </a:lnTo>
                  <a:lnTo>
                    <a:pt x="1268" y="930"/>
                  </a:lnTo>
                  <a:lnTo>
                    <a:pt x="1360" y="1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49675" y="2143750"/>
              <a:ext cx="32250" cy="19875"/>
            </a:xfrm>
            <a:custGeom>
              <a:avLst/>
              <a:gdLst/>
              <a:ahLst/>
              <a:cxnLst/>
              <a:rect l="l" t="t" r="r" b="b"/>
              <a:pathLst>
                <a:path w="1290" h="795" extrusionOk="0">
                  <a:moveTo>
                    <a:pt x="4" y="10"/>
                  </a:moveTo>
                  <a:lnTo>
                    <a:pt x="0" y="791"/>
                  </a:lnTo>
                  <a:lnTo>
                    <a:pt x="322" y="793"/>
                  </a:lnTo>
                  <a:cubicBezTo>
                    <a:pt x="375" y="793"/>
                    <a:pt x="429" y="794"/>
                    <a:pt x="483" y="793"/>
                  </a:cubicBezTo>
                  <a:lnTo>
                    <a:pt x="645" y="791"/>
                  </a:lnTo>
                  <a:lnTo>
                    <a:pt x="1289" y="782"/>
                  </a:lnTo>
                  <a:lnTo>
                    <a:pt x="1272" y="1"/>
                  </a:lnTo>
                  <a:lnTo>
                    <a:pt x="638" y="10"/>
                  </a:lnTo>
                  <a:lnTo>
                    <a:pt x="479" y="12"/>
                  </a:lnTo>
                  <a:cubicBezTo>
                    <a:pt x="426" y="13"/>
                    <a:pt x="374" y="12"/>
                    <a:pt x="32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91975" y="2142475"/>
              <a:ext cx="32650" cy="20675"/>
            </a:xfrm>
            <a:custGeom>
              <a:avLst/>
              <a:gdLst/>
              <a:ahLst/>
              <a:cxnLst/>
              <a:rect l="l" t="t" r="r" b="b"/>
              <a:pathLst>
                <a:path w="1306" h="827" extrusionOk="0">
                  <a:moveTo>
                    <a:pt x="37" y="1"/>
                  </a:moveTo>
                  <a:lnTo>
                    <a:pt x="1" y="780"/>
                  </a:lnTo>
                  <a:lnTo>
                    <a:pt x="642" y="809"/>
                  </a:lnTo>
                  <a:cubicBezTo>
                    <a:pt x="858" y="816"/>
                    <a:pt x="1071" y="820"/>
                    <a:pt x="1286" y="826"/>
                  </a:cubicBezTo>
                  <a:lnTo>
                    <a:pt x="1305" y="45"/>
                  </a:lnTo>
                  <a:cubicBezTo>
                    <a:pt x="1094" y="40"/>
                    <a:pt x="882" y="35"/>
                    <a:pt x="67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434725" y="2138950"/>
              <a:ext cx="33225" cy="21675"/>
            </a:xfrm>
            <a:custGeom>
              <a:avLst/>
              <a:gdLst/>
              <a:ahLst/>
              <a:cxnLst/>
              <a:rect l="l" t="t" r="r" b="b"/>
              <a:pathLst>
                <a:path w="1329" h="867" extrusionOk="0">
                  <a:moveTo>
                    <a:pt x="62" y="0"/>
                  </a:moveTo>
                  <a:lnTo>
                    <a:pt x="0" y="778"/>
                  </a:lnTo>
                  <a:lnTo>
                    <a:pt x="641" y="825"/>
                  </a:lnTo>
                  <a:lnTo>
                    <a:pt x="801" y="837"/>
                  </a:lnTo>
                  <a:cubicBezTo>
                    <a:pt x="854" y="840"/>
                    <a:pt x="907" y="844"/>
                    <a:pt x="961" y="848"/>
                  </a:cubicBezTo>
                  <a:lnTo>
                    <a:pt x="1281" y="866"/>
                  </a:lnTo>
                  <a:lnTo>
                    <a:pt x="1329" y="87"/>
                  </a:lnTo>
                  <a:lnTo>
                    <a:pt x="1011" y="69"/>
                  </a:lnTo>
                  <a:cubicBezTo>
                    <a:pt x="958" y="67"/>
                    <a:pt x="906" y="63"/>
                    <a:pt x="853" y="58"/>
                  </a:cubicBezTo>
                  <a:lnTo>
                    <a:pt x="69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19575" y="2125200"/>
              <a:ext cx="35100" cy="25275"/>
            </a:xfrm>
            <a:custGeom>
              <a:avLst/>
              <a:gdLst/>
              <a:ahLst/>
              <a:cxnLst/>
              <a:rect l="l" t="t" r="r" b="b"/>
              <a:pathLst>
                <a:path w="1404" h="1011" extrusionOk="0">
                  <a:moveTo>
                    <a:pt x="0" y="242"/>
                  </a:moveTo>
                  <a:lnTo>
                    <a:pt x="132" y="1010"/>
                  </a:lnTo>
                  <a:cubicBezTo>
                    <a:pt x="240" y="993"/>
                    <a:pt x="345" y="974"/>
                    <a:pt x="451" y="955"/>
                  </a:cubicBezTo>
                  <a:lnTo>
                    <a:pt x="769" y="894"/>
                  </a:lnTo>
                  <a:lnTo>
                    <a:pt x="928" y="863"/>
                  </a:lnTo>
                  <a:cubicBezTo>
                    <a:pt x="981" y="853"/>
                    <a:pt x="1033" y="842"/>
                    <a:pt x="1086" y="831"/>
                  </a:cubicBezTo>
                  <a:lnTo>
                    <a:pt x="1404" y="765"/>
                  </a:lnTo>
                  <a:lnTo>
                    <a:pt x="1240" y="0"/>
                  </a:lnTo>
                  <a:lnTo>
                    <a:pt x="930" y="65"/>
                  </a:lnTo>
                  <a:cubicBezTo>
                    <a:pt x="878" y="75"/>
                    <a:pt x="828" y="87"/>
                    <a:pt x="776" y="95"/>
                  </a:cubicBezTo>
                  <a:lnTo>
                    <a:pt x="621" y="125"/>
                  </a:lnTo>
                  <a:lnTo>
                    <a:pt x="310" y="184"/>
                  </a:lnTo>
                  <a:cubicBezTo>
                    <a:pt x="208" y="206"/>
                    <a:pt x="104" y="223"/>
                    <a:pt x="0" y="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63425" y="2135150"/>
              <a:ext cx="34125" cy="23225"/>
            </a:xfrm>
            <a:custGeom>
              <a:avLst/>
              <a:gdLst/>
              <a:ahLst/>
              <a:cxnLst/>
              <a:rect l="l" t="t" r="r" b="b"/>
              <a:pathLst>
                <a:path w="1365" h="929" extrusionOk="0">
                  <a:moveTo>
                    <a:pt x="0" y="152"/>
                  </a:moveTo>
                  <a:lnTo>
                    <a:pt x="80" y="929"/>
                  </a:lnTo>
                  <a:cubicBezTo>
                    <a:pt x="509" y="883"/>
                    <a:pt x="937" y="834"/>
                    <a:pt x="1364" y="773"/>
                  </a:cubicBezTo>
                  <a:lnTo>
                    <a:pt x="1255" y="0"/>
                  </a:lnTo>
                  <a:cubicBezTo>
                    <a:pt x="838" y="58"/>
                    <a:pt x="420" y="106"/>
                    <a:pt x="0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06975" y="2141075"/>
              <a:ext cx="33100" cy="21375"/>
            </a:xfrm>
            <a:custGeom>
              <a:avLst/>
              <a:gdLst/>
              <a:ahLst/>
              <a:cxnLst/>
              <a:rect l="l" t="t" r="r" b="b"/>
              <a:pathLst>
                <a:path w="1324" h="855" extrusionOk="0">
                  <a:moveTo>
                    <a:pt x="1" y="75"/>
                  </a:moveTo>
                  <a:lnTo>
                    <a:pt x="34" y="854"/>
                  </a:lnTo>
                  <a:cubicBezTo>
                    <a:pt x="249" y="849"/>
                    <a:pt x="464" y="832"/>
                    <a:pt x="679" y="821"/>
                  </a:cubicBezTo>
                  <a:lnTo>
                    <a:pt x="1000" y="801"/>
                  </a:lnTo>
                  <a:lnTo>
                    <a:pt x="1162" y="791"/>
                  </a:lnTo>
                  <a:lnTo>
                    <a:pt x="1242" y="785"/>
                  </a:lnTo>
                  <a:lnTo>
                    <a:pt x="1283" y="783"/>
                  </a:lnTo>
                  <a:lnTo>
                    <a:pt x="1323" y="779"/>
                  </a:lnTo>
                  <a:lnTo>
                    <a:pt x="1264" y="0"/>
                  </a:lnTo>
                  <a:lnTo>
                    <a:pt x="1225" y="5"/>
                  </a:lnTo>
                  <a:lnTo>
                    <a:pt x="1186" y="7"/>
                  </a:lnTo>
                  <a:lnTo>
                    <a:pt x="1107" y="12"/>
                  </a:lnTo>
                  <a:lnTo>
                    <a:pt x="949" y="21"/>
                  </a:lnTo>
                  <a:lnTo>
                    <a:pt x="633" y="41"/>
                  </a:lnTo>
                  <a:cubicBezTo>
                    <a:pt x="423" y="55"/>
                    <a:pt x="212" y="70"/>
                    <a:pt x="1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82175" y="2069550"/>
              <a:ext cx="37300" cy="31375"/>
            </a:xfrm>
            <a:custGeom>
              <a:avLst/>
              <a:gdLst/>
              <a:ahLst/>
              <a:cxnLst/>
              <a:rect l="l" t="t" r="r" b="b"/>
              <a:pathLst>
                <a:path w="1492" h="1255" extrusionOk="0">
                  <a:moveTo>
                    <a:pt x="1" y="540"/>
                  </a:moveTo>
                  <a:lnTo>
                    <a:pt x="317" y="1255"/>
                  </a:lnTo>
                  <a:lnTo>
                    <a:pt x="465" y="1189"/>
                  </a:lnTo>
                  <a:lnTo>
                    <a:pt x="613" y="1121"/>
                  </a:lnTo>
                  <a:lnTo>
                    <a:pt x="907" y="984"/>
                  </a:lnTo>
                  <a:cubicBezTo>
                    <a:pt x="957" y="961"/>
                    <a:pt x="1005" y="937"/>
                    <a:pt x="1055" y="913"/>
                  </a:cubicBezTo>
                  <a:lnTo>
                    <a:pt x="1201" y="841"/>
                  </a:lnTo>
                  <a:lnTo>
                    <a:pt x="1347" y="771"/>
                  </a:lnTo>
                  <a:lnTo>
                    <a:pt x="1419" y="734"/>
                  </a:lnTo>
                  <a:lnTo>
                    <a:pt x="1492" y="696"/>
                  </a:lnTo>
                  <a:lnTo>
                    <a:pt x="1136" y="0"/>
                  </a:lnTo>
                  <a:lnTo>
                    <a:pt x="1067" y="37"/>
                  </a:lnTo>
                  <a:lnTo>
                    <a:pt x="996" y="71"/>
                  </a:lnTo>
                  <a:lnTo>
                    <a:pt x="854" y="141"/>
                  </a:lnTo>
                  <a:lnTo>
                    <a:pt x="713" y="209"/>
                  </a:lnTo>
                  <a:cubicBezTo>
                    <a:pt x="666" y="232"/>
                    <a:pt x="619" y="256"/>
                    <a:pt x="570" y="278"/>
                  </a:cubicBezTo>
                  <a:lnTo>
                    <a:pt x="284" y="411"/>
                  </a:lnTo>
                  <a:lnTo>
                    <a:pt x="141" y="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829500" y="2092675"/>
              <a:ext cx="36825" cy="29400"/>
            </a:xfrm>
            <a:custGeom>
              <a:avLst/>
              <a:gdLst/>
              <a:ahLst/>
              <a:cxnLst/>
              <a:rect l="l" t="t" r="r" b="b"/>
              <a:pathLst>
                <a:path w="1473" h="1176" extrusionOk="0">
                  <a:moveTo>
                    <a:pt x="0" y="436"/>
                  </a:moveTo>
                  <a:lnTo>
                    <a:pt x="252" y="1175"/>
                  </a:lnTo>
                  <a:lnTo>
                    <a:pt x="558" y="1070"/>
                  </a:lnTo>
                  <a:cubicBezTo>
                    <a:pt x="584" y="1061"/>
                    <a:pt x="609" y="1053"/>
                    <a:pt x="635" y="1042"/>
                  </a:cubicBezTo>
                  <a:lnTo>
                    <a:pt x="712" y="1015"/>
                  </a:lnTo>
                  <a:lnTo>
                    <a:pt x="864" y="959"/>
                  </a:lnTo>
                  <a:lnTo>
                    <a:pt x="1017" y="904"/>
                  </a:lnTo>
                  <a:cubicBezTo>
                    <a:pt x="1067" y="885"/>
                    <a:pt x="1118" y="867"/>
                    <a:pt x="1169" y="846"/>
                  </a:cubicBezTo>
                  <a:lnTo>
                    <a:pt x="1472" y="728"/>
                  </a:lnTo>
                  <a:lnTo>
                    <a:pt x="1186" y="1"/>
                  </a:lnTo>
                  <a:lnTo>
                    <a:pt x="892" y="115"/>
                  </a:lnTo>
                  <a:cubicBezTo>
                    <a:pt x="843" y="135"/>
                    <a:pt x="794" y="152"/>
                    <a:pt x="745" y="171"/>
                  </a:cubicBezTo>
                  <a:lnTo>
                    <a:pt x="597" y="225"/>
                  </a:lnTo>
                  <a:lnTo>
                    <a:pt x="448" y="280"/>
                  </a:lnTo>
                  <a:lnTo>
                    <a:pt x="374" y="307"/>
                  </a:lnTo>
                  <a:cubicBezTo>
                    <a:pt x="349" y="316"/>
                    <a:pt x="325" y="324"/>
                    <a:pt x="30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5400" y="2111075"/>
              <a:ext cx="35975" cy="27375"/>
            </a:xfrm>
            <a:custGeom>
              <a:avLst/>
              <a:gdLst/>
              <a:ahLst/>
              <a:cxnLst/>
              <a:rect l="l" t="t" r="r" b="b"/>
              <a:pathLst>
                <a:path w="1439" h="1095" extrusionOk="0">
                  <a:moveTo>
                    <a:pt x="0" y="336"/>
                  </a:moveTo>
                  <a:lnTo>
                    <a:pt x="190" y="1094"/>
                  </a:lnTo>
                  <a:lnTo>
                    <a:pt x="268" y="1074"/>
                  </a:lnTo>
                  <a:lnTo>
                    <a:pt x="346" y="1054"/>
                  </a:lnTo>
                  <a:lnTo>
                    <a:pt x="502" y="1012"/>
                  </a:lnTo>
                  <a:lnTo>
                    <a:pt x="659" y="970"/>
                  </a:lnTo>
                  <a:cubicBezTo>
                    <a:pt x="711" y="956"/>
                    <a:pt x="763" y="943"/>
                    <a:pt x="815" y="929"/>
                  </a:cubicBezTo>
                  <a:lnTo>
                    <a:pt x="1127" y="840"/>
                  </a:lnTo>
                  <a:lnTo>
                    <a:pt x="1283" y="796"/>
                  </a:lnTo>
                  <a:lnTo>
                    <a:pt x="1438" y="750"/>
                  </a:lnTo>
                  <a:lnTo>
                    <a:pt x="1215" y="1"/>
                  </a:lnTo>
                  <a:lnTo>
                    <a:pt x="1064" y="47"/>
                  </a:lnTo>
                  <a:lnTo>
                    <a:pt x="912" y="89"/>
                  </a:lnTo>
                  <a:lnTo>
                    <a:pt x="608" y="175"/>
                  </a:lnTo>
                  <a:cubicBezTo>
                    <a:pt x="558" y="189"/>
                    <a:pt x="507" y="203"/>
                    <a:pt x="455" y="215"/>
                  </a:cubicBezTo>
                  <a:lnTo>
                    <a:pt x="303" y="256"/>
                  </a:lnTo>
                  <a:lnTo>
                    <a:pt x="151" y="297"/>
                  </a:lnTo>
                  <a:lnTo>
                    <a:pt x="7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023775" y="1969275"/>
              <a:ext cx="36575" cy="36475"/>
            </a:xfrm>
            <a:custGeom>
              <a:avLst/>
              <a:gdLst/>
              <a:ahLst/>
              <a:cxnLst/>
              <a:rect l="l" t="t" r="r" b="b"/>
              <a:pathLst>
                <a:path w="1463" h="1459" extrusionOk="0">
                  <a:moveTo>
                    <a:pt x="1" y="885"/>
                  </a:moveTo>
                  <a:lnTo>
                    <a:pt x="532" y="1458"/>
                  </a:lnTo>
                  <a:lnTo>
                    <a:pt x="770" y="1233"/>
                  </a:lnTo>
                  <a:lnTo>
                    <a:pt x="889" y="1120"/>
                  </a:lnTo>
                  <a:lnTo>
                    <a:pt x="1005" y="1004"/>
                  </a:lnTo>
                  <a:cubicBezTo>
                    <a:pt x="1084" y="927"/>
                    <a:pt x="1161" y="848"/>
                    <a:pt x="1236" y="770"/>
                  </a:cubicBezTo>
                  <a:cubicBezTo>
                    <a:pt x="1275" y="731"/>
                    <a:pt x="1312" y="691"/>
                    <a:pt x="1349" y="651"/>
                  </a:cubicBezTo>
                  <a:lnTo>
                    <a:pt x="1463" y="531"/>
                  </a:lnTo>
                  <a:lnTo>
                    <a:pt x="890" y="0"/>
                  </a:lnTo>
                  <a:lnTo>
                    <a:pt x="782" y="115"/>
                  </a:lnTo>
                  <a:cubicBezTo>
                    <a:pt x="745" y="154"/>
                    <a:pt x="710" y="192"/>
                    <a:pt x="673" y="228"/>
                  </a:cubicBezTo>
                  <a:cubicBezTo>
                    <a:pt x="600" y="302"/>
                    <a:pt x="528" y="378"/>
                    <a:pt x="454" y="451"/>
                  </a:cubicBezTo>
                  <a:lnTo>
                    <a:pt x="341" y="562"/>
                  </a:lnTo>
                  <a:lnTo>
                    <a:pt x="229" y="6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0200" y="2007850"/>
              <a:ext cx="37325" cy="35050"/>
            </a:xfrm>
            <a:custGeom>
              <a:avLst/>
              <a:gdLst/>
              <a:ahLst/>
              <a:cxnLst/>
              <a:rect l="l" t="t" r="r" b="b"/>
              <a:pathLst>
                <a:path w="1493" h="1402" extrusionOk="0">
                  <a:moveTo>
                    <a:pt x="1" y="769"/>
                  </a:moveTo>
                  <a:lnTo>
                    <a:pt x="459" y="1402"/>
                  </a:lnTo>
                  <a:cubicBezTo>
                    <a:pt x="637" y="1277"/>
                    <a:pt x="810" y="1142"/>
                    <a:pt x="983" y="1010"/>
                  </a:cubicBezTo>
                  <a:lnTo>
                    <a:pt x="1047" y="961"/>
                  </a:lnTo>
                  <a:lnTo>
                    <a:pt x="1111" y="909"/>
                  </a:lnTo>
                  <a:lnTo>
                    <a:pt x="1239" y="807"/>
                  </a:lnTo>
                  <a:lnTo>
                    <a:pt x="1367" y="704"/>
                  </a:lnTo>
                  <a:cubicBezTo>
                    <a:pt x="1408" y="670"/>
                    <a:pt x="1452" y="637"/>
                    <a:pt x="1493" y="601"/>
                  </a:cubicBezTo>
                  <a:lnTo>
                    <a:pt x="994" y="1"/>
                  </a:lnTo>
                  <a:cubicBezTo>
                    <a:pt x="954" y="34"/>
                    <a:pt x="914" y="66"/>
                    <a:pt x="873" y="99"/>
                  </a:cubicBezTo>
                  <a:lnTo>
                    <a:pt x="750" y="198"/>
                  </a:lnTo>
                  <a:lnTo>
                    <a:pt x="629" y="297"/>
                  </a:lnTo>
                  <a:lnTo>
                    <a:pt x="567" y="346"/>
                  </a:lnTo>
                  <a:lnTo>
                    <a:pt x="505" y="394"/>
                  </a:lnTo>
                  <a:cubicBezTo>
                    <a:pt x="337" y="518"/>
                    <a:pt x="171" y="648"/>
                    <a:pt x="1" y="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2925" y="2041075"/>
              <a:ext cx="37575" cy="33350"/>
            </a:xfrm>
            <a:custGeom>
              <a:avLst/>
              <a:gdLst/>
              <a:ahLst/>
              <a:cxnLst/>
              <a:rect l="l" t="t" r="r" b="b"/>
              <a:pathLst>
                <a:path w="1503" h="1334" extrusionOk="0">
                  <a:moveTo>
                    <a:pt x="1" y="656"/>
                  </a:moveTo>
                  <a:lnTo>
                    <a:pt x="387" y="1334"/>
                  </a:lnTo>
                  <a:cubicBezTo>
                    <a:pt x="575" y="1225"/>
                    <a:pt x="765" y="1118"/>
                    <a:pt x="949" y="1002"/>
                  </a:cubicBezTo>
                  <a:lnTo>
                    <a:pt x="1228" y="832"/>
                  </a:lnTo>
                  <a:lnTo>
                    <a:pt x="1502" y="655"/>
                  </a:lnTo>
                  <a:lnTo>
                    <a:pt x="1075" y="0"/>
                  </a:lnTo>
                  <a:lnTo>
                    <a:pt x="812" y="171"/>
                  </a:lnTo>
                  <a:lnTo>
                    <a:pt x="543" y="334"/>
                  </a:lnTo>
                  <a:cubicBezTo>
                    <a:pt x="365" y="448"/>
                    <a:pt x="183" y="551"/>
                    <a:pt x="1" y="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1025" y="1825675"/>
              <a:ext cx="29900" cy="36975"/>
            </a:xfrm>
            <a:custGeom>
              <a:avLst/>
              <a:gdLst/>
              <a:ahLst/>
              <a:cxnLst/>
              <a:rect l="l" t="t" r="r" b="b"/>
              <a:pathLst>
                <a:path w="1196" h="1479" extrusionOk="0">
                  <a:moveTo>
                    <a:pt x="1" y="1166"/>
                  </a:moveTo>
                  <a:lnTo>
                    <a:pt x="717" y="1479"/>
                  </a:lnTo>
                  <a:cubicBezTo>
                    <a:pt x="805" y="1278"/>
                    <a:pt x="888" y="1075"/>
                    <a:pt x="969" y="872"/>
                  </a:cubicBezTo>
                  <a:cubicBezTo>
                    <a:pt x="1049" y="668"/>
                    <a:pt x="1125" y="461"/>
                    <a:pt x="1196" y="255"/>
                  </a:cubicBezTo>
                  <a:lnTo>
                    <a:pt x="458" y="0"/>
                  </a:lnTo>
                  <a:cubicBezTo>
                    <a:pt x="390" y="198"/>
                    <a:pt x="317" y="393"/>
                    <a:pt x="242" y="588"/>
                  </a:cubicBezTo>
                  <a:cubicBezTo>
                    <a:pt x="164" y="781"/>
                    <a:pt x="86" y="975"/>
                    <a:pt x="1" y="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5050" y="1877275"/>
              <a:ext cx="32725" cy="37575"/>
            </a:xfrm>
            <a:custGeom>
              <a:avLst/>
              <a:gdLst/>
              <a:ahLst/>
              <a:cxnLst/>
              <a:rect l="l" t="t" r="r" b="b"/>
              <a:pathLst>
                <a:path w="1309" h="1503" extrusionOk="0">
                  <a:moveTo>
                    <a:pt x="0" y="1093"/>
                  </a:moveTo>
                  <a:lnTo>
                    <a:pt x="667" y="1502"/>
                  </a:lnTo>
                  <a:cubicBezTo>
                    <a:pt x="695" y="1455"/>
                    <a:pt x="724" y="1409"/>
                    <a:pt x="751" y="1362"/>
                  </a:cubicBezTo>
                  <a:lnTo>
                    <a:pt x="836" y="1221"/>
                  </a:lnTo>
                  <a:lnTo>
                    <a:pt x="918" y="1078"/>
                  </a:lnTo>
                  <a:cubicBezTo>
                    <a:pt x="945" y="1032"/>
                    <a:pt x="972" y="984"/>
                    <a:pt x="998" y="936"/>
                  </a:cubicBezTo>
                  <a:cubicBezTo>
                    <a:pt x="1052" y="840"/>
                    <a:pt x="1105" y="744"/>
                    <a:pt x="1156" y="648"/>
                  </a:cubicBezTo>
                  <a:lnTo>
                    <a:pt x="1232" y="504"/>
                  </a:lnTo>
                  <a:lnTo>
                    <a:pt x="1308" y="358"/>
                  </a:lnTo>
                  <a:lnTo>
                    <a:pt x="613" y="1"/>
                  </a:lnTo>
                  <a:lnTo>
                    <a:pt x="542" y="140"/>
                  </a:lnTo>
                  <a:lnTo>
                    <a:pt x="467" y="279"/>
                  </a:lnTo>
                  <a:cubicBezTo>
                    <a:pt x="419" y="371"/>
                    <a:pt x="367" y="462"/>
                    <a:pt x="316" y="554"/>
                  </a:cubicBezTo>
                  <a:cubicBezTo>
                    <a:pt x="292" y="598"/>
                    <a:pt x="264" y="644"/>
                    <a:pt x="238" y="690"/>
                  </a:cubicBezTo>
                  <a:lnTo>
                    <a:pt x="160" y="825"/>
                  </a:lnTo>
                  <a:lnTo>
                    <a:pt x="80" y="959"/>
                  </a:lnTo>
                  <a:cubicBezTo>
                    <a:pt x="55" y="1004"/>
                    <a:pt x="28" y="1049"/>
                    <a:pt x="0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62600" y="1925225"/>
              <a:ext cx="34950" cy="37400"/>
            </a:xfrm>
            <a:custGeom>
              <a:avLst/>
              <a:gdLst/>
              <a:ahLst/>
              <a:cxnLst/>
              <a:rect l="l" t="t" r="r" b="b"/>
              <a:pathLst>
                <a:path w="1398" h="1496" extrusionOk="0">
                  <a:moveTo>
                    <a:pt x="0" y="1001"/>
                  </a:moveTo>
                  <a:lnTo>
                    <a:pt x="604" y="1496"/>
                  </a:lnTo>
                  <a:cubicBezTo>
                    <a:pt x="882" y="1156"/>
                    <a:pt x="1145" y="808"/>
                    <a:pt x="1397" y="448"/>
                  </a:cubicBezTo>
                  <a:lnTo>
                    <a:pt x="757" y="1"/>
                  </a:lnTo>
                  <a:cubicBezTo>
                    <a:pt x="518" y="344"/>
                    <a:pt x="265" y="678"/>
                    <a:pt x="0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48850" y="1656725"/>
              <a:ext cx="22825" cy="34100"/>
            </a:xfrm>
            <a:custGeom>
              <a:avLst/>
              <a:gdLst/>
              <a:ahLst/>
              <a:cxnLst/>
              <a:rect l="l" t="t" r="r" b="b"/>
              <a:pathLst>
                <a:path w="913" h="1364" extrusionOk="0">
                  <a:moveTo>
                    <a:pt x="134" y="1364"/>
                  </a:moveTo>
                  <a:lnTo>
                    <a:pt x="913" y="1319"/>
                  </a:lnTo>
                  <a:cubicBezTo>
                    <a:pt x="887" y="877"/>
                    <a:pt x="842" y="438"/>
                    <a:pt x="771" y="1"/>
                  </a:cubicBezTo>
                  <a:lnTo>
                    <a:pt x="1" y="125"/>
                  </a:lnTo>
                  <a:cubicBezTo>
                    <a:pt x="66" y="534"/>
                    <a:pt x="109" y="948"/>
                    <a:pt x="134" y="1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50550" y="1715550"/>
              <a:ext cx="21625" cy="33375"/>
            </a:xfrm>
            <a:custGeom>
              <a:avLst/>
              <a:gdLst/>
              <a:ahLst/>
              <a:cxnLst/>
              <a:rect l="l" t="t" r="r" b="b"/>
              <a:pathLst>
                <a:path w="865" h="1335" extrusionOk="0">
                  <a:moveTo>
                    <a:pt x="0" y="1246"/>
                  </a:moveTo>
                  <a:lnTo>
                    <a:pt x="776" y="1335"/>
                  </a:lnTo>
                  <a:cubicBezTo>
                    <a:pt x="826" y="897"/>
                    <a:pt x="857" y="458"/>
                    <a:pt x="865" y="16"/>
                  </a:cubicBezTo>
                  <a:lnTo>
                    <a:pt x="84" y="1"/>
                  </a:lnTo>
                  <a:cubicBezTo>
                    <a:pt x="76" y="416"/>
                    <a:pt x="46" y="833"/>
                    <a:pt x="0" y="1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9900" y="1771000"/>
              <a:ext cx="26225" cy="35725"/>
            </a:xfrm>
            <a:custGeom>
              <a:avLst/>
              <a:gdLst/>
              <a:ahLst/>
              <a:cxnLst/>
              <a:rect l="l" t="t" r="r" b="b"/>
              <a:pathLst>
                <a:path w="1049" h="1429" extrusionOk="0">
                  <a:moveTo>
                    <a:pt x="0" y="1221"/>
                  </a:moveTo>
                  <a:lnTo>
                    <a:pt x="754" y="1428"/>
                  </a:lnTo>
                  <a:cubicBezTo>
                    <a:pt x="769" y="1375"/>
                    <a:pt x="783" y="1323"/>
                    <a:pt x="797" y="1269"/>
                  </a:cubicBezTo>
                  <a:lnTo>
                    <a:pt x="838" y="1109"/>
                  </a:lnTo>
                  <a:lnTo>
                    <a:pt x="858" y="1029"/>
                  </a:lnTo>
                  <a:lnTo>
                    <a:pt x="878" y="949"/>
                  </a:lnTo>
                  <a:lnTo>
                    <a:pt x="916" y="789"/>
                  </a:lnTo>
                  <a:cubicBezTo>
                    <a:pt x="927" y="736"/>
                    <a:pt x="940" y="683"/>
                    <a:pt x="951" y="627"/>
                  </a:cubicBezTo>
                  <a:cubicBezTo>
                    <a:pt x="963" y="574"/>
                    <a:pt x="974" y="521"/>
                    <a:pt x="984" y="466"/>
                  </a:cubicBezTo>
                  <a:cubicBezTo>
                    <a:pt x="1007" y="358"/>
                    <a:pt x="1029" y="252"/>
                    <a:pt x="1049" y="142"/>
                  </a:cubicBezTo>
                  <a:lnTo>
                    <a:pt x="281" y="1"/>
                  </a:lnTo>
                  <a:cubicBezTo>
                    <a:pt x="263" y="104"/>
                    <a:pt x="242" y="205"/>
                    <a:pt x="221" y="308"/>
                  </a:cubicBezTo>
                  <a:cubicBezTo>
                    <a:pt x="211" y="359"/>
                    <a:pt x="198" y="409"/>
                    <a:pt x="188" y="461"/>
                  </a:cubicBezTo>
                  <a:cubicBezTo>
                    <a:pt x="176" y="512"/>
                    <a:pt x="166" y="563"/>
                    <a:pt x="155" y="614"/>
                  </a:cubicBezTo>
                  <a:lnTo>
                    <a:pt x="118" y="766"/>
                  </a:lnTo>
                  <a:lnTo>
                    <a:pt x="99" y="841"/>
                  </a:lnTo>
                  <a:lnTo>
                    <a:pt x="81" y="917"/>
                  </a:lnTo>
                  <a:lnTo>
                    <a:pt x="41" y="1068"/>
                  </a:lnTo>
                  <a:cubicBezTo>
                    <a:pt x="30" y="1121"/>
                    <a:pt x="15" y="1172"/>
                    <a:pt x="0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72425" y="1500575"/>
              <a:ext cx="36575" cy="36675"/>
            </a:xfrm>
            <a:custGeom>
              <a:avLst/>
              <a:gdLst/>
              <a:ahLst/>
              <a:cxnLst/>
              <a:rect l="l" t="t" r="r" b="b"/>
              <a:pathLst>
                <a:path w="1463" h="1467" extrusionOk="0">
                  <a:moveTo>
                    <a:pt x="870" y="1467"/>
                  </a:moveTo>
                  <a:lnTo>
                    <a:pt x="1463" y="957"/>
                  </a:lnTo>
                  <a:cubicBezTo>
                    <a:pt x="1169" y="618"/>
                    <a:pt x="852" y="296"/>
                    <a:pt x="512" y="0"/>
                  </a:cubicBezTo>
                  <a:lnTo>
                    <a:pt x="1" y="592"/>
                  </a:lnTo>
                  <a:cubicBezTo>
                    <a:pt x="312" y="859"/>
                    <a:pt x="601" y="1152"/>
                    <a:pt x="870" y="1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9100" y="1545600"/>
              <a:ext cx="33250" cy="37675"/>
            </a:xfrm>
            <a:custGeom>
              <a:avLst/>
              <a:gdLst/>
              <a:ahLst/>
              <a:cxnLst/>
              <a:rect l="l" t="t" r="r" b="b"/>
              <a:pathLst>
                <a:path w="1330" h="1507" extrusionOk="0">
                  <a:moveTo>
                    <a:pt x="633" y="1506"/>
                  </a:moveTo>
                  <a:lnTo>
                    <a:pt x="1329" y="1154"/>
                  </a:lnTo>
                  <a:cubicBezTo>
                    <a:pt x="1127" y="755"/>
                    <a:pt x="898" y="369"/>
                    <a:pt x="644" y="1"/>
                  </a:cubicBezTo>
                  <a:lnTo>
                    <a:pt x="1" y="443"/>
                  </a:lnTo>
                  <a:cubicBezTo>
                    <a:pt x="235" y="783"/>
                    <a:pt x="445" y="1139"/>
                    <a:pt x="633" y="1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4750" y="1598650"/>
              <a:ext cx="28025" cy="36600"/>
            </a:xfrm>
            <a:custGeom>
              <a:avLst/>
              <a:gdLst/>
              <a:ahLst/>
              <a:cxnLst/>
              <a:rect l="l" t="t" r="r" b="b"/>
              <a:pathLst>
                <a:path w="1121" h="1464" extrusionOk="0">
                  <a:moveTo>
                    <a:pt x="363" y="1464"/>
                  </a:moveTo>
                  <a:lnTo>
                    <a:pt x="1121" y="1274"/>
                  </a:lnTo>
                  <a:lnTo>
                    <a:pt x="1080" y="1113"/>
                  </a:lnTo>
                  <a:lnTo>
                    <a:pt x="1036" y="953"/>
                  </a:lnTo>
                  <a:cubicBezTo>
                    <a:pt x="1007" y="846"/>
                    <a:pt x="975" y="740"/>
                    <a:pt x="944" y="634"/>
                  </a:cubicBezTo>
                  <a:cubicBezTo>
                    <a:pt x="928" y="581"/>
                    <a:pt x="909" y="529"/>
                    <a:pt x="894" y="476"/>
                  </a:cubicBezTo>
                  <a:cubicBezTo>
                    <a:pt x="877" y="422"/>
                    <a:pt x="860" y="370"/>
                    <a:pt x="844" y="316"/>
                  </a:cubicBezTo>
                  <a:cubicBezTo>
                    <a:pt x="825" y="263"/>
                    <a:pt x="806" y="210"/>
                    <a:pt x="789" y="158"/>
                  </a:cubicBezTo>
                  <a:cubicBezTo>
                    <a:pt x="769" y="106"/>
                    <a:pt x="751" y="53"/>
                    <a:pt x="730" y="1"/>
                  </a:cubicBezTo>
                  <a:lnTo>
                    <a:pt x="0" y="277"/>
                  </a:lnTo>
                  <a:lnTo>
                    <a:pt x="53" y="420"/>
                  </a:lnTo>
                  <a:cubicBezTo>
                    <a:pt x="70" y="469"/>
                    <a:pt x="87" y="518"/>
                    <a:pt x="104" y="566"/>
                  </a:cubicBezTo>
                  <a:cubicBezTo>
                    <a:pt x="121" y="616"/>
                    <a:pt x="137" y="665"/>
                    <a:pt x="152" y="715"/>
                  </a:cubicBezTo>
                  <a:cubicBezTo>
                    <a:pt x="168" y="764"/>
                    <a:pt x="185" y="814"/>
                    <a:pt x="199" y="863"/>
                  </a:cubicBezTo>
                  <a:cubicBezTo>
                    <a:pt x="229" y="962"/>
                    <a:pt x="259" y="1063"/>
                    <a:pt x="286" y="1163"/>
                  </a:cubicBezTo>
                  <a:lnTo>
                    <a:pt x="327" y="1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12050" y="1461500"/>
              <a:ext cx="37375" cy="30200"/>
            </a:xfrm>
            <a:custGeom>
              <a:avLst/>
              <a:gdLst/>
              <a:ahLst/>
              <a:cxnLst/>
              <a:rect l="l" t="t" r="r" b="b"/>
              <a:pathLst>
                <a:path w="1495" h="1208" extrusionOk="0">
                  <a:moveTo>
                    <a:pt x="1495" y="757"/>
                  </a:moveTo>
                  <a:lnTo>
                    <a:pt x="1299" y="1"/>
                  </a:lnTo>
                  <a:lnTo>
                    <a:pt x="1214" y="23"/>
                  </a:lnTo>
                  <a:lnTo>
                    <a:pt x="1170" y="34"/>
                  </a:lnTo>
                  <a:cubicBezTo>
                    <a:pt x="1157" y="38"/>
                    <a:pt x="1142" y="43"/>
                    <a:pt x="1128" y="47"/>
                  </a:cubicBezTo>
                  <a:lnTo>
                    <a:pt x="961" y="101"/>
                  </a:lnTo>
                  <a:cubicBezTo>
                    <a:pt x="905" y="117"/>
                    <a:pt x="850" y="140"/>
                    <a:pt x="795" y="159"/>
                  </a:cubicBezTo>
                  <a:lnTo>
                    <a:pt x="714" y="190"/>
                  </a:lnTo>
                  <a:cubicBezTo>
                    <a:pt x="686" y="201"/>
                    <a:pt x="659" y="210"/>
                    <a:pt x="632" y="223"/>
                  </a:cubicBezTo>
                  <a:cubicBezTo>
                    <a:pt x="523" y="270"/>
                    <a:pt x="415" y="313"/>
                    <a:pt x="311" y="366"/>
                  </a:cubicBezTo>
                  <a:lnTo>
                    <a:pt x="232" y="404"/>
                  </a:lnTo>
                  <a:cubicBezTo>
                    <a:pt x="206" y="417"/>
                    <a:pt x="179" y="429"/>
                    <a:pt x="154" y="443"/>
                  </a:cubicBezTo>
                  <a:lnTo>
                    <a:pt x="1" y="526"/>
                  </a:lnTo>
                  <a:lnTo>
                    <a:pt x="383" y="1207"/>
                  </a:lnTo>
                  <a:lnTo>
                    <a:pt x="516" y="1135"/>
                  </a:lnTo>
                  <a:cubicBezTo>
                    <a:pt x="538" y="1121"/>
                    <a:pt x="560" y="1112"/>
                    <a:pt x="583" y="1100"/>
                  </a:cubicBezTo>
                  <a:lnTo>
                    <a:pt x="651" y="1068"/>
                  </a:lnTo>
                  <a:cubicBezTo>
                    <a:pt x="741" y="1022"/>
                    <a:pt x="833" y="985"/>
                    <a:pt x="925" y="945"/>
                  </a:cubicBezTo>
                  <a:cubicBezTo>
                    <a:pt x="949" y="935"/>
                    <a:pt x="972" y="927"/>
                    <a:pt x="996" y="918"/>
                  </a:cubicBezTo>
                  <a:lnTo>
                    <a:pt x="1066" y="892"/>
                  </a:lnTo>
                  <a:cubicBezTo>
                    <a:pt x="1113" y="875"/>
                    <a:pt x="1160" y="855"/>
                    <a:pt x="1208" y="841"/>
                  </a:cubicBezTo>
                  <a:lnTo>
                    <a:pt x="1351" y="796"/>
                  </a:lnTo>
                  <a:cubicBezTo>
                    <a:pt x="1363" y="792"/>
                    <a:pt x="1375" y="788"/>
                    <a:pt x="1388" y="786"/>
                  </a:cubicBezTo>
                  <a:lnTo>
                    <a:pt x="1424" y="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72000" y="1456825"/>
              <a:ext cx="34875" cy="22450"/>
            </a:xfrm>
            <a:custGeom>
              <a:avLst/>
              <a:gdLst/>
              <a:ahLst/>
              <a:cxnLst/>
              <a:rect l="l" t="t" r="r" b="b"/>
              <a:pathLst>
                <a:path w="1395" h="898" extrusionOk="0">
                  <a:moveTo>
                    <a:pt x="1236" y="898"/>
                  </a:moveTo>
                  <a:lnTo>
                    <a:pt x="1395" y="135"/>
                  </a:lnTo>
                  <a:cubicBezTo>
                    <a:pt x="939" y="39"/>
                    <a:pt x="469" y="0"/>
                    <a:pt x="1" y="21"/>
                  </a:cubicBezTo>
                  <a:lnTo>
                    <a:pt x="37" y="801"/>
                  </a:lnTo>
                  <a:cubicBezTo>
                    <a:pt x="440" y="782"/>
                    <a:pt x="842" y="817"/>
                    <a:pt x="1236" y="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25700" y="1468150"/>
              <a:ext cx="37675" cy="32300"/>
            </a:xfrm>
            <a:custGeom>
              <a:avLst/>
              <a:gdLst/>
              <a:ahLst/>
              <a:cxnLst/>
              <a:rect l="l" t="t" r="r" b="b"/>
              <a:pathLst>
                <a:path w="1507" h="1292" extrusionOk="0">
                  <a:moveTo>
                    <a:pt x="1079" y="1291"/>
                  </a:moveTo>
                  <a:lnTo>
                    <a:pt x="1506" y="637"/>
                  </a:lnTo>
                  <a:cubicBezTo>
                    <a:pt x="1125" y="390"/>
                    <a:pt x="720" y="173"/>
                    <a:pt x="292" y="0"/>
                  </a:cubicBezTo>
                  <a:lnTo>
                    <a:pt x="1" y="724"/>
                  </a:lnTo>
                  <a:cubicBezTo>
                    <a:pt x="377" y="876"/>
                    <a:pt x="739" y="1067"/>
                    <a:pt x="1079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829575" y="1596575"/>
              <a:ext cx="20875" cy="34400"/>
            </a:xfrm>
            <a:custGeom>
              <a:avLst/>
              <a:gdLst/>
              <a:ahLst/>
              <a:cxnLst/>
              <a:rect l="l" t="t" r="r" b="b"/>
              <a:pathLst>
                <a:path w="835" h="1376" extrusionOk="0">
                  <a:moveTo>
                    <a:pt x="834" y="106"/>
                  </a:moveTo>
                  <a:lnTo>
                    <a:pt x="60" y="0"/>
                  </a:lnTo>
                  <a:lnTo>
                    <a:pt x="48" y="86"/>
                  </a:lnTo>
                  <a:cubicBezTo>
                    <a:pt x="44" y="115"/>
                    <a:pt x="42" y="143"/>
                    <a:pt x="39" y="172"/>
                  </a:cubicBezTo>
                  <a:lnTo>
                    <a:pt x="22" y="344"/>
                  </a:lnTo>
                  <a:cubicBezTo>
                    <a:pt x="17" y="401"/>
                    <a:pt x="16" y="460"/>
                    <a:pt x="12" y="517"/>
                  </a:cubicBezTo>
                  <a:cubicBezTo>
                    <a:pt x="9" y="574"/>
                    <a:pt x="4" y="632"/>
                    <a:pt x="4" y="690"/>
                  </a:cubicBezTo>
                  <a:lnTo>
                    <a:pt x="1" y="862"/>
                  </a:lnTo>
                  <a:cubicBezTo>
                    <a:pt x="0" y="891"/>
                    <a:pt x="1" y="919"/>
                    <a:pt x="1" y="948"/>
                  </a:cubicBezTo>
                  <a:lnTo>
                    <a:pt x="2" y="1033"/>
                  </a:lnTo>
                  <a:cubicBezTo>
                    <a:pt x="2" y="1148"/>
                    <a:pt x="12" y="1261"/>
                    <a:pt x="18" y="1376"/>
                  </a:cubicBezTo>
                  <a:lnTo>
                    <a:pt x="798" y="1321"/>
                  </a:lnTo>
                  <a:cubicBezTo>
                    <a:pt x="793" y="1220"/>
                    <a:pt x="785" y="1118"/>
                    <a:pt x="785" y="1016"/>
                  </a:cubicBezTo>
                  <a:lnTo>
                    <a:pt x="783" y="939"/>
                  </a:lnTo>
                  <a:cubicBezTo>
                    <a:pt x="783" y="913"/>
                    <a:pt x="782" y="888"/>
                    <a:pt x="783" y="862"/>
                  </a:cubicBezTo>
                  <a:lnTo>
                    <a:pt x="786" y="710"/>
                  </a:lnTo>
                  <a:cubicBezTo>
                    <a:pt x="786" y="659"/>
                    <a:pt x="791" y="607"/>
                    <a:pt x="793" y="558"/>
                  </a:cubicBezTo>
                  <a:cubicBezTo>
                    <a:pt x="796" y="506"/>
                    <a:pt x="798" y="455"/>
                    <a:pt x="802" y="407"/>
                  </a:cubicBezTo>
                  <a:lnTo>
                    <a:pt x="818" y="256"/>
                  </a:lnTo>
                  <a:cubicBezTo>
                    <a:pt x="820" y="231"/>
                    <a:pt x="823" y="205"/>
                    <a:pt x="825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36975" y="1538275"/>
              <a:ext cx="30575" cy="37400"/>
            </a:xfrm>
            <a:custGeom>
              <a:avLst/>
              <a:gdLst/>
              <a:ahLst/>
              <a:cxnLst/>
              <a:rect l="l" t="t" r="r" b="b"/>
              <a:pathLst>
                <a:path w="1223" h="1496" extrusionOk="0">
                  <a:moveTo>
                    <a:pt x="1222" y="373"/>
                  </a:moveTo>
                  <a:lnTo>
                    <a:pt x="537" y="0"/>
                  </a:lnTo>
                  <a:lnTo>
                    <a:pt x="455" y="151"/>
                  </a:lnTo>
                  <a:lnTo>
                    <a:pt x="380" y="305"/>
                  </a:lnTo>
                  <a:lnTo>
                    <a:pt x="341" y="382"/>
                  </a:lnTo>
                  <a:lnTo>
                    <a:pt x="306" y="460"/>
                  </a:lnTo>
                  <a:lnTo>
                    <a:pt x="236" y="618"/>
                  </a:lnTo>
                  <a:cubicBezTo>
                    <a:pt x="149" y="830"/>
                    <a:pt x="67" y="1043"/>
                    <a:pt x="1" y="1263"/>
                  </a:cubicBezTo>
                  <a:lnTo>
                    <a:pt x="746" y="1495"/>
                  </a:lnTo>
                  <a:cubicBezTo>
                    <a:pt x="805" y="1300"/>
                    <a:pt x="878" y="1110"/>
                    <a:pt x="955" y="923"/>
                  </a:cubicBezTo>
                  <a:lnTo>
                    <a:pt x="1017" y="783"/>
                  </a:lnTo>
                  <a:cubicBezTo>
                    <a:pt x="1028" y="760"/>
                    <a:pt x="1038" y="736"/>
                    <a:pt x="1048" y="714"/>
                  </a:cubicBezTo>
                  <a:lnTo>
                    <a:pt x="1082" y="645"/>
                  </a:lnTo>
                  <a:lnTo>
                    <a:pt x="1149" y="5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65225" y="1490625"/>
              <a:ext cx="36375" cy="36900"/>
            </a:xfrm>
            <a:custGeom>
              <a:avLst/>
              <a:gdLst/>
              <a:ahLst/>
              <a:cxnLst/>
              <a:rect l="l" t="t" r="r" b="b"/>
              <a:pathLst>
                <a:path w="1455" h="1476" extrusionOk="0">
                  <a:moveTo>
                    <a:pt x="1454" y="597"/>
                  </a:moveTo>
                  <a:lnTo>
                    <a:pt x="950" y="1"/>
                  </a:lnTo>
                  <a:lnTo>
                    <a:pt x="820" y="115"/>
                  </a:lnTo>
                  <a:lnTo>
                    <a:pt x="756" y="173"/>
                  </a:lnTo>
                  <a:lnTo>
                    <a:pt x="693" y="232"/>
                  </a:lnTo>
                  <a:lnTo>
                    <a:pt x="568" y="352"/>
                  </a:lnTo>
                  <a:lnTo>
                    <a:pt x="448" y="476"/>
                  </a:lnTo>
                  <a:lnTo>
                    <a:pt x="388" y="538"/>
                  </a:lnTo>
                  <a:cubicBezTo>
                    <a:pt x="369" y="559"/>
                    <a:pt x="351" y="581"/>
                    <a:pt x="331" y="602"/>
                  </a:cubicBezTo>
                  <a:lnTo>
                    <a:pt x="216" y="731"/>
                  </a:lnTo>
                  <a:cubicBezTo>
                    <a:pt x="179" y="774"/>
                    <a:pt x="143" y="819"/>
                    <a:pt x="107" y="863"/>
                  </a:cubicBezTo>
                  <a:lnTo>
                    <a:pt x="53" y="930"/>
                  </a:lnTo>
                  <a:cubicBezTo>
                    <a:pt x="34" y="951"/>
                    <a:pt x="17" y="975"/>
                    <a:pt x="1" y="997"/>
                  </a:cubicBezTo>
                  <a:lnTo>
                    <a:pt x="619" y="1475"/>
                  </a:lnTo>
                  <a:cubicBezTo>
                    <a:pt x="635" y="1455"/>
                    <a:pt x="648" y="1434"/>
                    <a:pt x="666" y="1415"/>
                  </a:cubicBezTo>
                  <a:lnTo>
                    <a:pt x="714" y="1356"/>
                  </a:lnTo>
                  <a:cubicBezTo>
                    <a:pt x="746" y="1318"/>
                    <a:pt x="777" y="1278"/>
                    <a:pt x="810" y="1240"/>
                  </a:cubicBezTo>
                  <a:lnTo>
                    <a:pt x="912" y="1126"/>
                  </a:lnTo>
                  <a:cubicBezTo>
                    <a:pt x="928" y="1107"/>
                    <a:pt x="945" y="1089"/>
                    <a:pt x="963" y="1069"/>
                  </a:cubicBezTo>
                  <a:lnTo>
                    <a:pt x="1016" y="1014"/>
                  </a:lnTo>
                  <a:lnTo>
                    <a:pt x="1121" y="905"/>
                  </a:lnTo>
                  <a:lnTo>
                    <a:pt x="1230" y="799"/>
                  </a:lnTo>
                  <a:lnTo>
                    <a:pt x="1286" y="747"/>
                  </a:lnTo>
                  <a:lnTo>
                    <a:pt x="1343" y="6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91300" y="1749600"/>
              <a:ext cx="36975" cy="36200"/>
            </a:xfrm>
            <a:custGeom>
              <a:avLst/>
              <a:gdLst/>
              <a:ahLst/>
              <a:cxnLst/>
              <a:rect l="l" t="t" r="r" b="b"/>
              <a:pathLst>
                <a:path w="1479" h="1448" extrusionOk="0">
                  <a:moveTo>
                    <a:pt x="567" y="1"/>
                  </a:moveTo>
                  <a:lnTo>
                    <a:pt x="1" y="540"/>
                  </a:lnTo>
                  <a:cubicBezTo>
                    <a:pt x="21" y="561"/>
                    <a:pt x="39" y="581"/>
                    <a:pt x="58" y="601"/>
                  </a:cubicBezTo>
                  <a:lnTo>
                    <a:pt x="118" y="661"/>
                  </a:lnTo>
                  <a:lnTo>
                    <a:pt x="235" y="781"/>
                  </a:lnTo>
                  <a:lnTo>
                    <a:pt x="357" y="896"/>
                  </a:lnTo>
                  <a:lnTo>
                    <a:pt x="417" y="955"/>
                  </a:lnTo>
                  <a:lnTo>
                    <a:pt x="480" y="1011"/>
                  </a:lnTo>
                  <a:lnTo>
                    <a:pt x="605" y="1124"/>
                  </a:lnTo>
                  <a:cubicBezTo>
                    <a:pt x="647" y="1161"/>
                    <a:pt x="690" y="1197"/>
                    <a:pt x="733" y="1234"/>
                  </a:cubicBezTo>
                  <a:cubicBezTo>
                    <a:pt x="817" y="1307"/>
                    <a:pt x="905" y="1377"/>
                    <a:pt x="992" y="1448"/>
                  </a:cubicBezTo>
                  <a:lnTo>
                    <a:pt x="1478" y="838"/>
                  </a:lnTo>
                  <a:cubicBezTo>
                    <a:pt x="1399" y="773"/>
                    <a:pt x="1317" y="709"/>
                    <a:pt x="1240" y="640"/>
                  </a:cubicBezTo>
                  <a:cubicBezTo>
                    <a:pt x="1201" y="607"/>
                    <a:pt x="1162" y="573"/>
                    <a:pt x="1123" y="539"/>
                  </a:cubicBezTo>
                  <a:lnTo>
                    <a:pt x="1009" y="435"/>
                  </a:lnTo>
                  <a:lnTo>
                    <a:pt x="952" y="383"/>
                  </a:lnTo>
                  <a:lnTo>
                    <a:pt x="895" y="329"/>
                  </a:lnTo>
                  <a:lnTo>
                    <a:pt x="784" y="222"/>
                  </a:lnTo>
                  <a:lnTo>
                    <a:pt x="675" y="113"/>
                  </a:lnTo>
                  <a:lnTo>
                    <a:pt x="619" y="58"/>
                  </a:lnTo>
                  <a:cubicBezTo>
                    <a:pt x="603" y="39"/>
                    <a:pt x="585" y="19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55600" y="1705150"/>
              <a:ext cx="34000" cy="37650"/>
            </a:xfrm>
            <a:custGeom>
              <a:avLst/>
              <a:gdLst/>
              <a:ahLst/>
              <a:cxnLst/>
              <a:rect l="l" t="t" r="r" b="b"/>
              <a:pathLst>
                <a:path w="1360" h="1506" extrusionOk="0">
                  <a:moveTo>
                    <a:pt x="683" y="0"/>
                  </a:moveTo>
                  <a:lnTo>
                    <a:pt x="0" y="379"/>
                  </a:lnTo>
                  <a:cubicBezTo>
                    <a:pt x="109" y="577"/>
                    <a:pt x="226" y="768"/>
                    <a:pt x="349" y="957"/>
                  </a:cubicBezTo>
                  <a:lnTo>
                    <a:pt x="443" y="1096"/>
                  </a:lnTo>
                  <a:lnTo>
                    <a:pt x="490" y="1166"/>
                  </a:lnTo>
                  <a:lnTo>
                    <a:pt x="539" y="1235"/>
                  </a:lnTo>
                  <a:lnTo>
                    <a:pt x="637" y="1372"/>
                  </a:lnTo>
                  <a:lnTo>
                    <a:pt x="739" y="1506"/>
                  </a:lnTo>
                  <a:lnTo>
                    <a:pt x="1359" y="1032"/>
                  </a:lnTo>
                  <a:lnTo>
                    <a:pt x="1265" y="908"/>
                  </a:lnTo>
                  <a:lnTo>
                    <a:pt x="1176" y="782"/>
                  </a:lnTo>
                  <a:lnTo>
                    <a:pt x="1130" y="720"/>
                  </a:lnTo>
                  <a:lnTo>
                    <a:pt x="1087" y="656"/>
                  </a:lnTo>
                  <a:lnTo>
                    <a:pt x="1001" y="528"/>
                  </a:lnTo>
                  <a:cubicBezTo>
                    <a:pt x="891" y="355"/>
                    <a:pt x="781" y="182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34000" y="1654000"/>
              <a:ext cx="28175" cy="36600"/>
            </a:xfrm>
            <a:custGeom>
              <a:avLst/>
              <a:gdLst/>
              <a:ahLst/>
              <a:cxnLst/>
              <a:rect l="l" t="t" r="r" b="b"/>
              <a:pathLst>
                <a:path w="1127" h="1464" extrusionOk="0">
                  <a:moveTo>
                    <a:pt x="762" y="0"/>
                  </a:moveTo>
                  <a:lnTo>
                    <a:pt x="0" y="168"/>
                  </a:lnTo>
                  <a:lnTo>
                    <a:pt x="39" y="334"/>
                  </a:lnTo>
                  <a:cubicBezTo>
                    <a:pt x="46" y="361"/>
                    <a:pt x="52" y="389"/>
                    <a:pt x="59" y="417"/>
                  </a:cubicBezTo>
                  <a:lnTo>
                    <a:pt x="80" y="498"/>
                  </a:lnTo>
                  <a:cubicBezTo>
                    <a:pt x="95" y="553"/>
                    <a:pt x="110" y="607"/>
                    <a:pt x="125" y="663"/>
                  </a:cubicBezTo>
                  <a:lnTo>
                    <a:pt x="174" y="825"/>
                  </a:lnTo>
                  <a:cubicBezTo>
                    <a:pt x="182" y="853"/>
                    <a:pt x="190" y="880"/>
                    <a:pt x="199" y="906"/>
                  </a:cubicBezTo>
                  <a:lnTo>
                    <a:pt x="226" y="986"/>
                  </a:lnTo>
                  <a:lnTo>
                    <a:pt x="281" y="1147"/>
                  </a:lnTo>
                  <a:lnTo>
                    <a:pt x="341" y="1305"/>
                  </a:lnTo>
                  <a:lnTo>
                    <a:pt x="371" y="1385"/>
                  </a:lnTo>
                  <a:lnTo>
                    <a:pt x="403" y="1463"/>
                  </a:lnTo>
                  <a:lnTo>
                    <a:pt x="1127" y="1170"/>
                  </a:lnTo>
                  <a:lnTo>
                    <a:pt x="1099" y="1099"/>
                  </a:lnTo>
                  <a:lnTo>
                    <a:pt x="1072" y="1027"/>
                  </a:lnTo>
                  <a:lnTo>
                    <a:pt x="1016" y="882"/>
                  </a:lnTo>
                  <a:lnTo>
                    <a:pt x="968" y="736"/>
                  </a:lnTo>
                  <a:lnTo>
                    <a:pt x="943" y="664"/>
                  </a:lnTo>
                  <a:cubicBezTo>
                    <a:pt x="934" y="639"/>
                    <a:pt x="927" y="615"/>
                    <a:pt x="921" y="591"/>
                  </a:cubicBezTo>
                  <a:lnTo>
                    <a:pt x="876" y="444"/>
                  </a:lnTo>
                  <a:cubicBezTo>
                    <a:pt x="861" y="394"/>
                    <a:pt x="849" y="345"/>
                    <a:pt x="835" y="295"/>
                  </a:cubicBezTo>
                  <a:lnTo>
                    <a:pt x="817" y="221"/>
                  </a:lnTo>
                  <a:cubicBezTo>
                    <a:pt x="809" y="196"/>
                    <a:pt x="804" y="172"/>
                    <a:pt x="79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47550" y="1826325"/>
              <a:ext cx="35025" cy="24900"/>
            </a:xfrm>
            <a:custGeom>
              <a:avLst/>
              <a:gdLst/>
              <a:ahLst/>
              <a:cxnLst/>
              <a:rect l="l" t="t" r="r" b="b"/>
              <a:pathLst>
                <a:path w="1401" h="996" extrusionOk="0">
                  <a:moveTo>
                    <a:pt x="168" y="0"/>
                  </a:moveTo>
                  <a:lnTo>
                    <a:pt x="0" y="762"/>
                  </a:lnTo>
                  <a:cubicBezTo>
                    <a:pt x="53" y="775"/>
                    <a:pt x="106" y="786"/>
                    <a:pt x="160" y="797"/>
                  </a:cubicBezTo>
                  <a:lnTo>
                    <a:pt x="321" y="830"/>
                  </a:lnTo>
                  <a:lnTo>
                    <a:pt x="482" y="861"/>
                  </a:lnTo>
                  <a:lnTo>
                    <a:pt x="564" y="877"/>
                  </a:lnTo>
                  <a:lnTo>
                    <a:pt x="644" y="891"/>
                  </a:lnTo>
                  <a:lnTo>
                    <a:pt x="805" y="921"/>
                  </a:lnTo>
                  <a:lnTo>
                    <a:pt x="967" y="947"/>
                  </a:lnTo>
                  <a:cubicBezTo>
                    <a:pt x="1075" y="964"/>
                    <a:pt x="1183" y="979"/>
                    <a:pt x="1291" y="996"/>
                  </a:cubicBezTo>
                  <a:lnTo>
                    <a:pt x="1401" y="223"/>
                  </a:lnTo>
                  <a:cubicBezTo>
                    <a:pt x="1298" y="207"/>
                    <a:pt x="1194" y="193"/>
                    <a:pt x="1090" y="176"/>
                  </a:cubicBezTo>
                  <a:lnTo>
                    <a:pt x="935" y="151"/>
                  </a:lnTo>
                  <a:lnTo>
                    <a:pt x="781" y="124"/>
                  </a:lnTo>
                  <a:lnTo>
                    <a:pt x="704" y="109"/>
                  </a:lnTo>
                  <a:lnTo>
                    <a:pt x="627" y="95"/>
                  </a:lnTo>
                  <a:lnTo>
                    <a:pt x="474" y="65"/>
                  </a:lnTo>
                  <a:lnTo>
                    <a:pt x="320" y="33"/>
                  </a:lnTo>
                  <a:cubicBezTo>
                    <a:pt x="271" y="22"/>
                    <a:pt x="219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90950" y="1810125"/>
              <a:ext cx="36725" cy="28875"/>
            </a:xfrm>
            <a:custGeom>
              <a:avLst/>
              <a:gdLst/>
              <a:ahLst/>
              <a:cxnLst/>
              <a:rect l="l" t="t" r="r" b="b"/>
              <a:pathLst>
                <a:path w="1469" h="1155" extrusionOk="0">
                  <a:moveTo>
                    <a:pt x="287" y="1"/>
                  </a:moveTo>
                  <a:lnTo>
                    <a:pt x="1" y="727"/>
                  </a:lnTo>
                  <a:cubicBezTo>
                    <a:pt x="206" y="810"/>
                    <a:pt x="413" y="883"/>
                    <a:pt x="621" y="955"/>
                  </a:cubicBezTo>
                  <a:lnTo>
                    <a:pt x="777" y="1007"/>
                  </a:lnTo>
                  <a:lnTo>
                    <a:pt x="856" y="1033"/>
                  </a:lnTo>
                  <a:lnTo>
                    <a:pt x="935" y="1057"/>
                  </a:lnTo>
                  <a:lnTo>
                    <a:pt x="1092" y="1107"/>
                  </a:lnTo>
                  <a:lnTo>
                    <a:pt x="1251" y="1154"/>
                  </a:lnTo>
                  <a:lnTo>
                    <a:pt x="1469" y="405"/>
                  </a:lnTo>
                  <a:lnTo>
                    <a:pt x="1319" y="361"/>
                  </a:lnTo>
                  <a:lnTo>
                    <a:pt x="1169" y="313"/>
                  </a:lnTo>
                  <a:lnTo>
                    <a:pt x="1095" y="290"/>
                  </a:lnTo>
                  <a:lnTo>
                    <a:pt x="1021" y="265"/>
                  </a:lnTo>
                  <a:lnTo>
                    <a:pt x="872" y="216"/>
                  </a:lnTo>
                  <a:cubicBezTo>
                    <a:pt x="676" y="148"/>
                    <a:pt x="481" y="78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38025" y="1785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423" y="1"/>
                  </a:moveTo>
                  <a:lnTo>
                    <a:pt x="1" y="658"/>
                  </a:lnTo>
                  <a:cubicBezTo>
                    <a:pt x="95" y="716"/>
                    <a:pt x="188" y="778"/>
                    <a:pt x="285" y="834"/>
                  </a:cubicBezTo>
                  <a:cubicBezTo>
                    <a:pt x="333" y="862"/>
                    <a:pt x="380" y="890"/>
                    <a:pt x="428" y="919"/>
                  </a:cubicBezTo>
                  <a:lnTo>
                    <a:pt x="573" y="1001"/>
                  </a:lnTo>
                  <a:cubicBezTo>
                    <a:pt x="598" y="1014"/>
                    <a:pt x="620" y="1028"/>
                    <a:pt x="645" y="1042"/>
                  </a:cubicBezTo>
                  <a:lnTo>
                    <a:pt x="718" y="1081"/>
                  </a:lnTo>
                  <a:lnTo>
                    <a:pt x="865" y="1160"/>
                  </a:lnTo>
                  <a:lnTo>
                    <a:pt x="1014" y="1236"/>
                  </a:lnTo>
                  <a:lnTo>
                    <a:pt x="1088" y="1273"/>
                  </a:lnTo>
                  <a:lnTo>
                    <a:pt x="1162" y="1310"/>
                  </a:lnTo>
                  <a:lnTo>
                    <a:pt x="1508" y="610"/>
                  </a:lnTo>
                  <a:lnTo>
                    <a:pt x="1437" y="576"/>
                  </a:lnTo>
                  <a:lnTo>
                    <a:pt x="1368" y="540"/>
                  </a:lnTo>
                  <a:lnTo>
                    <a:pt x="1230" y="469"/>
                  </a:lnTo>
                  <a:lnTo>
                    <a:pt x="1093" y="394"/>
                  </a:lnTo>
                  <a:lnTo>
                    <a:pt x="1024" y="358"/>
                  </a:lnTo>
                  <a:cubicBezTo>
                    <a:pt x="1002" y="345"/>
                    <a:pt x="979" y="332"/>
                    <a:pt x="957" y="320"/>
                  </a:cubicBezTo>
                  <a:lnTo>
                    <a:pt x="821" y="243"/>
                  </a:lnTo>
                  <a:cubicBezTo>
                    <a:pt x="777" y="217"/>
                    <a:pt x="733" y="190"/>
                    <a:pt x="687" y="164"/>
                  </a:cubicBezTo>
                  <a:cubicBezTo>
                    <a:pt x="598" y="111"/>
                    <a:pt x="511" y="55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20125" y="1826950"/>
              <a:ext cx="34800" cy="24400"/>
            </a:xfrm>
            <a:custGeom>
              <a:avLst/>
              <a:gdLst/>
              <a:ahLst/>
              <a:cxnLst/>
              <a:rect l="l" t="t" r="r" b="b"/>
              <a:pathLst>
                <a:path w="1392" h="976" extrusionOk="0">
                  <a:moveTo>
                    <a:pt x="0" y="201"/>
                  </a:moveTo>
                  <a:lnTo>
                    <a:pt x="105" y="976"/>
                  </a:lnTo>
                  <a:cubicBezTo>
                    <a:pt x="320" y="950"/>
                    <a:pt x="535" y="913"/>
                    <a:pt x="750" y="881"/>
                  </a:cubicBezTo>
                  <a:lnTo>
                    <a:pt x="830" y="867"/>
                  </a:lnTo>
                  <a:lnTo>
                    <a:pt x="912" y="853"/>
                  </a:lnTo>
                  <a:lnTo>
                    <a:pt x="1071" y="825"/>
                  </a:lnTo>
                  <a:lnTo>
                    <a:pt x="1231" y="797"/>
                  </a:lnTo>
                  <a:cubicBezTo>
                    <a:pt x="1284" y="785"/>
                    <a:pt x="1338" y="778"/>
                    <a:pt x="1392" y="766"/>
                  </a:cubicBezTo>
                  <a:lnTo>
                    <a:pt x="1242" y="0"/>
                  </a:lnTo>
                  <a:cubicBezTo>
                    <a:pt x="1191" y="12"/>
                    <a:pt x="1139" y="19"/>
                    <a:pt x="1086" y="28"/>
                  </a:cubicBezTo>
                  <a:lnTo>
                    <a:pt x="932" y="55"/>
                  </a:lnTo>
                  <a:lnTo>
                    <a:pt x="777" y="83"/>
                  </a:lnTo>
                  <a:lnTo>
                    <a:pt x="700" y="97"/>
                  </a:lnTo>
                  <a:lnTo>
                    <a:pt x="622" y="109"/>
                  </a:lnTo>
                  <a:cubicBezTo>
                    <a:pt x="415" y="141"/>
                    <a:pt x="209" y="175"/>
                    <a:pt x="0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63925" y="1834675"/>
              <a:ext cx="33075" cy="21325"/>
            </a:xfrm>
            <a:custGeom>
              <a:avLst/>
              <a:gdLst/>
              <a:ahLst/>
              <a:cxnLst/>
              <a:rect l="l" t="t" r="r" b="b"/>
              <a:pathLst>
                <a:path w="1323" h="853" extrusionOk="0">
                  <a:moveTo>
                    <a:pt x="1" y="71"/>
                  </a:moveTo>
                  <a:lnTo>
                    <a:pt x="20" y="852"/>
                  </a:lnTo>
                  <a:lnTo>
                    <a:pt x="346" y="840"/>
                  </a:lnTo>
                  <a:lnTo>
                    <a:pt x="510" y="833"/>
                  </a:lnTo>
                  <a:lnTo>
                    <a:pt x="672" y="824"/>
                  </a:lnTo>
                  <a:lnTo>
                    <a:pt x="997" y="805"/>
                  </a:lnTo>
                  <a:cubicBezTo>
                    <a:pt x="1105" y="797"/>
                    <a:pt x="1215" y="786"/>
                    <a:pt x="1323" y="779"/>
                  </a:cubicBezTo>
                  <a:lnTo>
                    <a:pt x="1256" y="0"/>
                  </a:lnTo>
                  <a:cubicBezTo>
                    <a:pt x="1152" y="10"/>
                    <a:pt x="1047" y="19"/>
                    <a:pt x="943" y="26"/>
                  </a:cubicBezTo>
                  <a:lnTo>
                    <a:pt x="629" y="45"/>
                  </a:lnTo>
                  <a:lnTo>
                    <a:pt x="471" y="53"/>
                  </a:lnTo>
                  <a:lnTo>
                    <a:pt x="314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06050" y="1834750"/>
              <a:ext cx="33100" cy="21300"/>
            </a:xfrm>
            <a:custGeom>
              <a:avLst/>
              <a:gdLst/>
              <a:ahLst/>
              <a:cxnLst/>
              <a:rect l="l" t="t" r="r" b="b"/>
              <a:pathLst>
                <a:path w="1324" h="852" extrusionOk="0">
                  <a:moveTo>
                    <a:pt x="69" y="0"/>
                  </a:moveTo>
                  <a:lnTo>
                    <a:pt x="1" y="778"/>
                  </a:lnTo>
                  <a:cubicBezTo>
                    <a:pt x="219" y="798"/>
                    <a:pt x="436" y="810"/>
                    <a:pt x="654" y="824"/>
                  </a:cubicBezTo>
                  <a:lnTo>
                    <a:pt x="735" y="829"/>
                  </a:lnTo>
                  <a:lnTo>
                    <a:pt x="817" y="833"/>
                  </a:lnTo>
                  <a:lnTo>
                    <a:pt x="980" y="840"/>
                  </a:lnTo>
                  <a:lnTo>
                    <a:pt x="1143" y="846"/>
                  </a:lnTo>
                  <a:cubicBezTo>
                    <a:pt x="1197" y="847"/>
                    <a:pt x="1252" y="851"/>
                    <a:pt x="1306" y="851"/>
                  </a:cubicBezTo>
                  <a:lnTo>
                    <a:pt x="1323" y="70"/>
                  </a:lnTo>
                  <a:cubicBezTo>
                    <a:pt x="1271" y="70"/>
                    <a:pt x="1219" y="68"/>
                    <a:pt x="1166" y="65"/>
                  </a:cubicBezTo>
                  <a:lnTo>
                    <a:pt x="1009" y="59"/>
                  </a:lnTo>
                  <a:lnTo>
                    <a:pt x="852" y="53"/>
                  </a:lnTo>
                  <a:lnTo>
                    <a:pt x="773" y="49"/>
                  </a:lnTo>
                  <a:lnTo>
                    <a:pt x="695" y="44"/>
                  </a:lnTo>
                  <a:cubicBezTo>
                    <a:pt x="487" y="30"/>
                    <a:pt x="277" y="1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1800" y="1768800"/>
              <a:ext cx="37425" cy="32150"/>
            </a:xfrm>
            <a:custGeom>
              <a:avLst/>
              <a:gdLst/>
              <a:ahLst/>
              <a:cxnLst/>
              <a:rect l="l" t="t" r="r" b="b"/>
              <a:pathLst>
                <a:path w="1497" h="1286" extrusionOk="0">
                  <a:moveTo>
                    <a:pt x="0" y="583"/>
                  </a:moveTo>
                  <a:lnTo>
                    <a:pt x="340" y="1286"/>
                  </a:lnTo>
                  <a:cubicBezTo>
                    <a:pt x="536" y="1188"/>
                    <a:pt x="730" y="1095"/>
                    <a:pt x="923" y="991"/>
                  </a:cubicBezTo>
                  <a:cubicBezTo>
                    <a:pt x="1020" y="941"/>
                    <a:pt x="1116" y="891"/>
                    <a:pt x="1212" y="839"/>
                  </a:cubicBezTo>
                  <a:lnTo>
                    <a:pt x="1497" y="681"/>
                  </a:lnTo>
                  <a:lnTo>
                    <a:pt x="1116" y="0"/>
                  </a:lnTo>
                  <a:lnTo>
                    <a:pt x="841" y="152"/>
                  </a:lnTo>
                  <a:cubicBezTo>
                    <a:pt x="749" y="202"/>
                    <a:pt x="654" y="250"/>
                    <a:pt x="563" y="299"/>
                  </a:cubicBezTo>
                  <a:cubicBezTo>
                    <a:pt x="377" y="400"/>
                    <a:pt x="188" y="489"/>
                    <a:pt x="0" y="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29775" y="1793700"/>
              <a:ext cx="36950" cy="29925"/>
            </a:xfrm>
            <a:custGeom>
              <a:avLst/>
              <a:gdLst/>
              <a:ahLst/>
              <a:cxnLst/>
              <a:rect l="l" t="t" r="r" b="b"/>
              <a:pathLst>
                <a:path w="1478" h="1197" extrusionOk="0">
                  <a:moveTo>
                    <a:pt x="0" y="462"/>
                  </a:moveTo>
                  <a:lnTo>
                    <a:pt x="264" y="1197"/>
                  </a:lnTo>
                  <a:lnTo>
                    <a:pt x="418" y="1143"/>
                  </a:lnTo>
                  <a:cubicBezTo>
                    <a:pt x="469" y="1124"/>
                    <a:pt x="520" y="1103"/>
                    <a:pt x="571" y="1085"/>
                  </a:cubicBezTo>
                  <a:lnTo>
                    <a:pt x="875" y="968"/>
                  </a:lnTo>
                  <a:cubicBezTo>
                    <a:pt x="926" y="948"/>
                    <a:pt x="977" y="927"/>
                    <a:pt x="1026" y="906"/>
                  </a:cubicBezTo>
                  <a:lnTo>
                    <a:pt x="1177" y="846"/>
                  </a:lnTo>
                  <a:lnTo>
                    <a:pt x="1328" y="784"/>
                  </a:lnTo>
                  <a:lnTo>
                    <a:pt x="1404" y="752"/>
                  </a:lnTo>
                  <a:lnTo>
                    <a:pt x="1478" y="719"/>
                  </a:lnTo>
                  <a:lnTo>
                    <a:pt x="1170" y="1"/>
                  </a:lnTo>
                  <a:lnTo>
                    <a:pt x="1099" y="32"/>
                  </a:lnTo>
                  <a:lnTo>
                    <a:pt x="1026" y="62"/>
                  </a:lnTo>
                  <a:lnTo>
                    <a:pt x="880" y="122"/>
                  </a:lnTo>
                  <a:lnTo>
                    <a:pt x="734" y="182"/>
                  </a:lnTo>
                  <a:cubicBezTo>
                    <a:pt x="686" y="201"/>
                    <a:pt x="638" y="222"/>
                    <a:pt x="588" y="240"/>
                  </a:cubicBezTo>
                  <a:lnTo>
                    <a:pt x="295" y="352"/>
                  </a:lnTo>
                  <a:cubicBezTo>
                    <a:pt x="245" y="370"/>
                    <a:pt x="197" y="390"/>
                    <a:pt x="147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75950" y="1813075"/>
              <a:ext cx="36075" cy="27350"/>
            </a:xfrm>
            <a:custGeom>
              <a:avLst/>
              <a:gdLst/>
              <a:ahLst/>
              <a:cxnLst/>
              <a:rect l="l" t="t" r="r" b="b"/>
              <a:pathLst>
                <a:path w="1443" h="1094" extrusionOk="0">
                  <a:moveTo>
                    <a:pt x="1" y="334"/>
                  </a:moveTo>
                  <a:lnTo>
                    <a:pt x="186" y="1093"/>
                  </a:lnTo>
                  <a:lnTo>
                    <a:pt x="502" y="1014"/>
                  </a:lnTo>
                  <a:lnTo>
                    <a:pt x="581" y="993"/>
                  </a:lnTo>
                  <a:lnTo>
                    <a:pt x="621" y="983"/>
                  </a:lnTo>
                  <a:lnTo>
                    <a:pt x="660" y="973"/>
                  </a:lnTo>
                  <a:lnTo>
                    <a:pt x="816" y="928"/>
                  </a:lnTo>
                  <a:lnTo>
                    <a:pt x="1132" y="841"/>
                  </a:lnTo>
                  <a:lnTo>
                    <a:pt x="1443" y="746"/>
                  </a:lnTo>
                  <a:lnTo>
                    <a:pt x="1214" y="0"/>
                  </a:lnTo>
                  <a:lnTo>
                    <a:pt x="913" y="91"/>
                  </a:lnTo>
                  <a:lnTo>
                    <a:pt x="610" y="176"/>
                  </a:lnTo>
                  <a:lnTo>
                    <a:pt x="457" y="219"/>
                  </a:lnTo>
                  <a:lnTo>
                    <a:pt x="419" y="229"/>
                  </a:lnTo>
                  <a:lnTo>
                    <a:pt x="382" y="239"/>
                  </a:lnTo>
                  <a:lnTo>
                    <a:pt x="305" y="2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19750" y="1663575"/>
              <a:ext cx="36375" cy="36650"/>
            </a:xfrm>
            <a:custGeom>
              <a:avLst/>
              <a:gdLst/>
              <a:ahLst/>
              <a:cxnLst/>
              <a:rect l="l" t="t" r="r" b="b"/>
              <a:pathLst>
                <a:path w="1455" h="1466" extrusionOk="0">
                  <a:moveTo>
                    <a:pt x="1" y="905"/>
                  </a:moveTo>
                  <a:lnTo>
                    <a:pt x="545" y="1466"/>
                  </a:lnTo>
                  <a:lnTo>
                    <a:pt x="778" y="1236"/>
                  </a:lnTo>
                  <a:cubicBezTo>
                    <a:pt x="816" y="1199"/>
                    <a:pt x="856" y="1160"/>
                    <a:pt x="893" y="1122"/>
                  </a:cubicBezTo>
                  <a:lnTo>
                    <a:pt x="1007" y="1004"/>
                  </a:lnTo>
                  <a:lnTo>
                    <a:pt x="1233" y="770"/>
                  </a:lnTo>
                  <a:lnTo>
                    <a:pt x="1289" y="712"/>
                  </a:lnTo>
                  <a:lnTo>
                    <a:pt x="1344" y="651"/>
                  </a:lnTo>
                  <a:lnTo>
                    <a:pt x="1454" y="532"/>
                  </a:lnTo>
                  <a:lnTo>
                    <a:pt x="882" y="1"/>
                  </a:lnTo>
                  <a:lnTo>
                    <a:pt x="774" y="117"/>
                  </a:lnTo>
                  <a:lnTo>
                    <a:pt x="721" y="174"/>
                  </a:lnTo>
                  <a:lnTo>
                    <a:pt x="667" y="232"/>
                  </a:lnTo>
                  <a:lnTo>
                    <a:pt x="449" y="458"/>
                  </a:lnTo>
                  <a:lnTo>
                    <a:pt x="339" y="571"/>
                  </a:lnTo>
                  <a:cubicBezTo>
                    <a:pt x="303" y="609"/>
                    <a:pt x="264" y="645"/>
                    <a:pt x="227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77425" y="1703300"/>
              <a:ext cx="37075" cy="35575"/>
            </a:xfrm>
            <a:custGeom>
              <a:avLst/>
              <a:gdLst/>
              <a:ahLst/>
              <a:cxnLst/>
              <a:rect l="l" t="t" r="r" b="b"/>
              <a:pathLst>
                <a:path w="1483" h="1423" extrusionOk="0">
                  <a:moveTo>
                    <a:pt x="1" y="809"/>
                  </a:moveTo>
                  <a:lnTo>
                    <a:pt x="485" y="1423"/>
                  </a:lnTo>
                  <a:lnTo>
                    <a:pt x="739" y="1219"/>
                  </a:lnTo>
                  <a:lnTo>
                    <a:pt x="804" y="1168"/>
                  </a:lnTo>
                  <a:cubicBezTo>
                    <a:pt x="824" y="1151"/>
                    <a:pt x="845" y="1132"/>
                    <a:pt x="866" y="1116"/>
                  </a:cubicBezTo>
                  <a:lnTo>
                    <a:pt x="991" y="1010"/>
                  </a:lnTo>
                  <a:lnTo>
                    <a:pt x="1240" y="799"/>
                  </a:lnTo>
                  <a:lnTo>
                    <a:pt x="1271" y="773"/>
                  </a:lnTo>
                  <a:lnTo>
                    <a:pt x="1300" y="746"/>
                  </a:lnTo>
                  <a:lnTo>
                    <a:pt x="1362" y="691"/>
                  </a:lnTo>
                  <a:lnTo>
                    <a:pt x="1482" y="583"/>
                  </a:lnTo>
                  <a:lnTo>
                    <a:pt x="962" y="0"/>
                  </a:lnTo>
                  <a:lnTo>
                    <a:pt x="845" y="106"/>
                  </a:lnTo>
                  <a:lnTo>
                    <a:pt x="787" y="158"/>
                  </a:lnTo>
                  <a:lnTo>
                    <a:pt x="757" y="184"/>
                  </a:lnTo>
                  <a:lnTo>
                    <a:pt x="727" y="210"/>
                  </a:lnTo>
                  <a:lnTo>
                    <a:pt x="487" y="413"/>
                  </a:lnTo>
                  <a:lnTo>
                    <a:pt x="367" y="514"/>
                  </a:lnTo>
                  <a:cubicBezTo>
                    <a:pt x="348" y="531"/>
                    <a:pt x="327" y="548"/>
                    <a:pt x="308" y="565"/>
                  </a:cubicBezTo>
                  <a:lnTo>
                    <a:pt x="247" y="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31500" y="1738450"/>
              <a:ext cx="37500" cy="34025"/>
            </a:xfrm>
            <a:custGeom>
              <a:avLst/>
              <a:gdLst/>
              <a:ahLst/>
              <a:cxnLst/>
              <a:rect l="l" t="t" r="r" b="b"/>
              <a:pathLst>
                <a:path w="1500" h="1361" extrusionOk="0">
                  <a:moveTo>
                    <a:pt x="0" y="699"/>
                  </a:moveTo>
                  <a:lnTo>
                    <a:pt x="413" y="1361"/>
                  </a:lnTo>
                  <a:lnTo>
                    <a:pt x="553" y="1274"/>
                  </a:lnTo>
                  <a:lnTo>
                    <a:pt x="689" y="1185"/>
                  </a:lnTo>
                  <a:lnTo>
                    <a:pt x="963" y="1007"/>
                  </a:lnTo>
                  <a:cubicBezTo>
                    <a:pt x="1053" y="945"/>
                    <a:pt x="1142" y="883"/>
                    <a:pt x="1232" y="823"/>
                  </a:cubicBezTo>
                  <a:cubicBezTo>
                    <a:pt x="1322" y="759"/>
                    <a:pt x="1412" y="700"/>
                    <a:pt x="1499" y="635"/>
                  </a:cubicBezTo>
                  <a:lnTo>
                    <a:pt x="1044" y="0"/>
                  </a:lnTo>
                  <a:cubicBezTo>
                    <a:pt x="960" y="63"/>
                    <a:pt x="873" y="121"/>
                    <a:pt x="787" y="180"/>
                  </a:cubicBezTo>
                  <a:cubicBezTo>
                    <a:pt x="701" y="241"/>
                    <a:pt x="615" y="300"/>
                    <a:pt x="528" y="358"/>
                  </a:cubicBezTo>
                  <a:lnTo>
                    <a:pt x="266" y="530"/>
                  </a:lnTo>
                  <a:lnTo>
                    <a:pt x="133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626775" y="1527600"/>
              <a:ext cx="33825" cy="37425"/>
            </a:xfrm>
            <a:custGeom>
              <a:avLst/>
              <a:gdLst/>
              <a:ahLst/>
              <a:cxnLst/>
              <a:rect l="l" t="t" r="r" b="b"/>
              <a:pathLst>
                <a:path w="1353" h="1497" extrusionOk="0">
                  <a:moveTo>
                    <a:pt x="0" y="1062"/>
                  </a:moveTo>
                  <a:lnTo>
                    <a:pt x="650" y="1496"/>
                  </a:lnTo>
                  <a:lnTo>
                    <a:pt x="1004" y="960"/>
                  </a:lnTo>
                  <a:lnTo>
                    <a:pt x="1178" y="691"/>
                  </a:lnTo>
                  <a:cubicBezTo>
                    <a:pt x="1236" y="601"/>
                    <a:pt x="1295" y="511"/>
                    <a:pt x="1353" y="420"/>
                  </a:cubicBezTo>
                  <a:lnTo>
                    <a:pt x="694" y="0"/>
                  </a:lnTo>
                  <a:cubicBezTo>
                    <a:pt x="637" y="90"/>
                    <a:pt x="579" y="178"/>
                    <a:pt x="522" y="267"/>
                  </a:cubicBezTo>
                  <a:lnTo>
                    <a:pt x="349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4000" y="1574875"/>
              <a:ext cx="34550" cy="37400"/>
            </a:xfrm>
            <a:custGeom>
              <a:avLst/>
              <a:gdLst/>
              <a:ahLst/>
              <a:cxnLst/>
              <a:rect l="l" t="t" r="r" b="b"/>
              <a:pathLst>
                <a:path w="1382" h="1496" extrusionOk="0">
                  <a:moveTo>
                    <a:pt x="0" y="1028"/>
                  </a:moveTo>
                  <a:lnTo>
                    <a:pt x="627" y="1495"/>
                  </a:lnTo>
                  <a:lnTo>
                    <a:pt x="818" y="1235"/>
                  </a:lnTo>
                  <a:cubicBezTo>
                    <a:pt x="881" y="1148"/>
                    <a:pt x="947" y="1062"/>
                    <a:pt x="1008" y="975"/>
                  </a:cubicBezTo>
                  <a:lnTo>
                    <a:pt x="1196" y="712"/>
                  </a:lnTo>
                  <a:lnTo>
                    <a:pt x="1289" y="580"/>
                  </a:lnTo>
                  <a:lnTo>
                    <a:pt x="1382" y="448"/>
                  </a:lnTo>
                  <a:lnTo>
                    <a:pt x="742" y="0"/>
                  </a:lnTo>
                  <a:lnTo>
                    <a:pt x="650" y="130"/>
                  </a:lnTo>
                  <a:lnTo>
                    <a:pt x="557" y="259"/>
                  </a:lnTo>
                  <a:lnTo>
                    <a:pt x="373" y="517"/>
                  </a:lnTo>
                  <a:cubicBezTo>
                    <a:pt x="312" y="603"/>
                    <a:pt x="249" y="687"/>
                    <a:pt x="18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58700" y="1620300"/>
              <a:ext cx="35425" cy="37125"/>
            </a:xfrm>
            <a:custGeom>
              <a:avLst/>
              <a:gdLst/>
              <a:ahLst/>
              <a:cxnLst/>
              <a:rect l="l" t="t" r="r" b="b"/>
              <a:pathLst>
                <a:path w="1417" h="1485" extrusionOk="0">
                  <a:moveTo>
                    <a:pt x="0" y="975"/>
                  </a:moveTo>
                  <a:lnTo>
                    <a:pt x="593" y="1485"/>
                  </a:lnTo>
                  <a:cubicBezTo>
                    <a:pt x="874" y="1157"/>
                    <a:pt x="1150" y="824"/>
                    <a:pt x="1416" y="485"/>
                  </a:cubicBezTo>
                  <a:lnTo>
                    <a:pt x="805" y="0"/>
                  </a:lnTo>
                  <a:cubicBezTo>
                    <a:pt x="543" y="330"/>
                    <a:pt x="275" y="655"/>
                    <a:pt x="0" y="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716300" y="13806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8"/>
                  </a:moveTo>
                  <a:lnTo>
                    <a:pt x="673" y="1496"/>
                  </a:lnTo>
                  <a:cubicBezTo>
                    <a:pt x="889" y="1130"/>
                    <a:pt x="1106" y="766"/>
                    <a:pt x="1323" y="403"/>
                  </a:cubicBezTo>
                  <a:lnTo>
                    <a:pt x="653" y="1"/>
                  </a:lnTo>
                  <a:cubicBezTo>
                    <a:pt x="436" y="365"/>
                    <a:pt x="216" y="731"/>
                    <a:pt x="1" y="1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87175" y="14298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6"/>
                  </a:moveTo>
                  <a:lnTo>
                    <a:pt x="672" y="1496"/>
                  </a:lnTo>
                  <a:lnTo>
                    <a:pt x="1323" y="39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57750" y="1478800"/>
              <a:ext cx="33300" cy="37425"/>
            </a:xfrm>
            <a:custGeom>
              <a:avLst/>
              <a:gdLst/>
              <a:ahLst/>
              <a:cxnLst/>
              <a:rect l="l" t="t" r="r" b="b"/>
              <a:pathLst>
                <a:path w="1332" h="1497" extrusionOk="0">
                  <a:moveTo>
                    <a:pt x="0" y="1085"/>
                  </a:moveTo>
                  <a:lnTo>
                    <a:pt x="665" y="1496"/>
                  </a:lnTo>
                  <a:lnTo>
                    <a:pt x="1000" y="951"/>
                  </a:lnTo>
                  <a:lnTo>
                    <a:pt x="1332" y="403"/>
                  </a:lnTo>
                  <a:lnTo>
                    <a:pt x="662" y="0"/>
                  </a:lnTo>
                  <a:lnTo>
                    <a:pt x="333" y="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809400" y="1237575"/>
              <a:ext cx="34775" cy="37100"/>
            </a:xfrm>
            <a:custGeom>
              <a:avLst/>
              <a:gdLst/>
              <a:ahLst/>
              <a:cxnLst/>
              <a:rect l="l" t="t" r="r" b="b"/>
              <a:pathLst>
                <a:path w="1391" h="1484" extrusionOk="0">
                  <a:moveTo>
                    <a:pt x="0" y="1021"/>
                  </a:moveTo>
                  <a:lnTo>
                    <a:pt x="629" y="1484"/>
                  </a:lnTo>
                  <a:cubicBezTo>
                    <a:pt x="878" y="1145"/>
                    <a:pt x="1132" y="812"/>
                    <a:pt x="1390" y="483"/>
                  </a:cubicBezTo>
                  <a:lnTo>
                    <a:pt x="777" y="0"/>
                  </a:lnTo>
                  <a:cubicBezTo>
                    <a:pt x="514" y="335"/>
                    <a:pt x="254" y="676"/>
                    <a:pt x="0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76550" y="1283750"/>
              <a:ext cx="34050" cy="37325"/>
            </a:xfrm>
            <a:custGeom>
              <a:avLst/>
              <a:gdLst/>
              <a:ahLst/>
              <a:cxnLst/>
              <a:rect l="l" t="t" r="r" b="b"/>
              <a:pathLst>
                <a:path w="1362" h="1493" extrusionOk="0">
                  <a:moveTo>
                    <a:pt x="0" y="1061"/>
                  </a:moveTo>
                  <a:lnTo>
                    <a:pt x="652" y="1492"/>
                  </a:lnTo>
                  <a:cubicBezTo>
                    <a:pt x="884" y="1140"/>
                    <a:pt x="1121" y="793"/>
                    <a:pt x="1361" y="448"/>
                  </a:cubicBezTo>
                  <a:lnTo>
                    <a:pt x="721" y="0"/>
                  </a:lnTo>
                  <a:cubicBezTo>
                    <a:pt x="476" y="350"/>
                    <a:pt x="236" y="704"/>
                    <a:pt x="0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45975" y="1331475"/>
              <a:ext cx="33375" cy="37375"/>
            </a:xfrm>
            <a:custGeom>
              <a:avLst/>
              <a:gdLst/>
              <a:ahLst/>
              <a:cxnLst/>
              <a:rect l="l" t="t" r="r" b="b"/>
              <a:pathLst>
                <a:path w="1335" h="1495" extrusionOk="0">
                  <a:moveTo>
                    <a:pt x="1" y="1088"/>
                  </a:moveTo>
                  <a:lnTo>
                    <a:pt x="667" y="1495"/>
                  </a:lnTo>
                  <a:lnTo>
                    <a:pt x="833" y="1224"/>
                  </a:lnTo>
                  <a:lnTo>
                    <a:pt x="999" y="955"/>
                  </a:lnTo>
                  <a:cubicBezTo>
                    <a:pt x="1110" y="775"/>
                    <a:pt x="1222" y="596"/>
                    <a:pt x="1335" y="418"/>
                  </a:cubicBezTo>
                  <a:lnTo>
                    <a:pt x="676" y="1"/>
                  </a:lnTo>
                  <a:cubicBezTo>
                    <a:pt x="561" y="180"/>
                    <a:pt x="448" y="362"/>
                    <a:pt x="335" y="543"/>
                  </a:cubicBezTo>
                  <a:lnTo>
                    <a:pt x="168" y="8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25825" y="1115000"/>
              <a:ext cx="36975" cy="35100"/>
            </a:xfrm>
            <a:custGeom>
              <a:avLst/>
              <a:gdLst/>
              <a:ahLst/>
              <a:cxnLst/>
              <a:rect l="l" t="t" r="r" b="b"/>
              <a:pathLst>
                <a:path w="1479" h="1404" extrusionOk="0">
                  <a:moveTo>
                    <a:pt x="1" y="809"/>
                  </a:moveTo>
                  <a:lnTo>
                    <a:pt x="507" y="1404"/>
                  </a:lnTo>
                  <a:cubicBezTo>
                    <a:pt x="823" y="1134"/>
                    <a:pt x="1147" y="876"/>
                    <a:pt x="1478" y="625"/>
                  </a:cubicBezTo>
                  <a:lnTo>
                    <a:pt x="1010" y="0"/>
                  </a:lnTo>
                  <a:cubicBezTo>
                    <a:pt x="664" y="259"/>
                    <a:pt x="329" y="529"/>
                    <a:pt x="1" y="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883650" y="1152175"/>
              <a:ext cx="36375" cy="36200"/>
            </a:xfrm>
            <a:custGeom>
              <a:avLst/>
              <a:gdLst/>
              <a:ahLst/>
              <a:cxnLst/>
              <a:rect l="l" t="t" r="r" b="b"/>
              <a:pathLst>
                <a:path w="1455" h="1448" extrusionOk="0">
                  <a:moveTo>
                    <a:pt x="1" y="902"/>
                  </a:moveTo>
                  <a:lnTo>
                    <a:pt x="560" y="1447"/>
                  </a:lnTo>
                  <a:cubicBezTo>
                    <a:pt x="852" y="1148"/>
                    <a:pt x="1150" y="858"/>
                    <a:pt x="1454" y="574"/>
                  </a:cubicBezTo>
                  <a:lnTo>
                    <a:pt x="923" y="1"/>
                  </a:lnTo>
                  <a:cubicBezTo>
                    <a:pt x="607" y="295"/>
                    <a:pt x="300" y="594"/>
                    <a:pt x="1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845150" y="1193150"/>
              <a:ext cx="35600" cy="36825"/>
            </a:xfrm>
            <a:custGeom>
              <a:avLst/>
              <a:gdLst/>
              <a:ahLst/>
              <a:cxnLst/>
              <a:rect l="l" t="t" r="r" b="b"/>
              <a:pathLst>
                <a:path w="1424" h="1473" extrusionOk="0">
                  <a:moveTo>
                    <a:pt x="1" y="970"/>
                  </a:moveTo>
                  <a:lnTo>
                    <a:pt x="600" y="1472"/>
                  </a:lnTo>
                  <a:cubicBezTo>
                    <a:pt x="868" y="1150"/>
                    <a:pt x="1142" y="835"/>
                    <a:pt x="1423" y="526"/>
                  </a:cubicBezTo>
                  <a:lnTo>
                    <a:pt x="845" y="1"/>
                  </a:lnTo>
                  <a:cubicBezTo>
                    <a:pt x="558" y="318"/>
                    <a:pt x="277" y="642"/>
                    <a:pt x="1" y="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76300" y="1040875"/>
              <a:ext cx="35600" cy="27000"/>
            </a:xfrm>
            <a:custGeom>
              <a:avLst/>
              <a:gdLst/>
              <a:ahLst/>
              <a:cxnLst/>
              <a:rect l="l" t="t" r="r" b="b"/>
              <a:pathLst>
                <a:path w="1424" h="1080" extrusionOk="0">
                  <a:moveTo>
                    <a:pt x="1" y="335"/>
                  </a:moveTo>
                  <a:lnTo>
                    <a:pt x="235" y="1079"/>
                  </a:lnTo>
                  <a:cubicBezTo>
                    <a:pt x="627" y="958"/>
                    <a:pt x="1022" y="850"/>
                    <a:pt x="1423" y="763"/>
                  </a:cubicBezTo>
                  <a:lnTo>
                    <a:pt x="1256" y="1"/>
                  </a:lnTo>
                  <a:cubicBezTo>
                    <a:pt x="834" y="93"/>
                    <a:pt x="415" y="205"/>
                    <a:pt x="1" y="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22375" y="1057775"/>
              <a:ext cx="36800" cy="30675"/>
            </a:xfrm>
            <a:custGeom>
              <a:avLst/>
              <a:gdLst/>
              <a:ahLst/>
              <a:cxnLst/>
              <a:rect l="l" t="t" r="r" b="b"/>
              <a:pathLst>
                <a:path w="1472" h="1227" extrusionOk="0">
                  <a:moveTo>
                    <a:pt x="0" y="526"/>
                  </a:moveTo>
                  <a:lnTo>
                    <a:pt x="345" y="1226"/>
                  </a:lnTo>
                  <a:cubicBezTo>
                    <a:pt x="715" y="1046"/>
                    <a:pt x="1091" y="879"/>
                    <a:pt x="1472" y="728"/>
                  </a:cubicBezTo>
                  <a:lnTo>
                    <a:pt x="1187" y="1"/>
                  </a:lnTo>
                  <a:cubicBezTo>
                    <a:pt x="783" y="159"/>
                    <a:pt x="388" y="335"/>
                    <a:pt x="0" y="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72300" y="1082875"/>
              <a:ext cx="37150" cy="33275"/>
            </a:xfrm>
            <a:custGeom>
              <a:avLst/>
              <a:gdLst/>
              <a:ahLst/>
              <a:cxnLst/>
              <a:rect l="l" t="t" r="r" b="b"/>
              <a:pathLst>
                <a:path w="1486" h="1331" extrusionOk="0">
                  <a:moveTo>
                    <a:pt x="0" y="683"/>
                  </a:moveTo>
                  <a:lnTo>
                    <a:pt x="434" y="1331"/>
                  </a:lnTo>
                  <a:cubicBezTo>
                    <a:pt x="778" y="1101"/>
                    <a:pt x="1129" y="882"/>
                    <a:pt x="1486" y="678"/>
                  </a:cubicBezTo>
                  <a:lnTo>
                    <a:pt x="1100" y="0"/>
                  </a:lnTo>
                  <a:cubicBezTo>
                    <a:pt x="725" y="215"/>
                    <a:pt x="358" y="443"/>
                    <a:pt x="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47150" y="1034900"/>
              <a:ext cx="33800" cy="23150"/>
            </a:xfrm>
            <a:custGeom>
              <a:avLst/>
              <a:gdLst/>
              <a:ahLst/>
              <a:cxnLst/>
              <a:rect l="l" t="t" r="r" b="b"/>
              <a:pathLst>
                <a:path w="1352" h="926" extrusionOk="0">
                  <a:moveTo>
                    <a:pt x="75" y="0"/>
                  </a:moveTo>
                  <a:lnTo>
                    <a:pt x="0" y="777"/>
                  </a:lnTo>
                  <a:cubicBezTo>
                    <a:pt x="104" y="787"/>
                    <a:pt x="206" y="797"/>
                    <a:pt x="311" y="808"/>
                  </a:cubicBezTo>
                  <a:lnTo>
                    <a:pt x="622" y="845"/>
                  </a:lnTo>
                  <a:lnTo>
                    <a:pt x="777" y="863"/>
                  </a:lnTo>
                  <a:cubicBezTo>
                    <a:pt x="829" y="870"/>
                    <a:pt x="881" y="878"/>
                    <a:pt x="931" y="884"/>
                  </a:cubicBezTo>
                  <a:lnTo>
                    <a:pt x="1242" y="926"/>
                  </a:lnTo>
                  <a:lnTo>
                    <a:pt x="1352" y="152"/>
                  </a:lnTo>
                  <a:lnTo>
                    <a:pt x="1033" y="110"/>
                  </a:lnTo>
                  <a:cubicBezTo>
                    <a:pt x="980" y="103"/>
                    <a:pt x="926" y="95"/>
                    <a:pt x="874" y="89"/>
                  </a:cubicBezTo>
                  <a:lnTo>
                    <a:pt x="715" y="70"/>
                  </a:lnTo>
                  <a:lnTo>
                    <a:pt x="394" y="33"/>
                  </a:lnTo>
                  <a:cubicBezTo>
                    <a:pt x="289" y="21"/>
                    <a:pt x="182" y="11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191225" y="1032075"/>
              <a:ext cx="32325" cy="20425"/>
            </a:xfrm>
            <a:custGeom>
              <a:avLst/>
              <a:gdLst/>
              <a:ahLst/>
              <a:cxnLst/>
              <a:rect l="l" t="t" r="r" b="b"/>
              <a:pathLst>
                <a:path w="1293" h="817" extrusionOk="0">
                  <a:moveTo>
                    <a:pt x="1" y="1"/>
                  </a:moveTo>
                  <a:lnTo>
                    <a:pt x="6" y="782"/>
                  </a:lnTo>
                  <a:lnTo>
                    <a:pt x="317" y="784"/>
                  </a:lnTo>
                  <a:lnTo>
                    <a:pt x="395" y="784"/>
                  </a:lnTo>
                  <a:cubicBezTo>
                    <a:pt x="421" y="784"/>
                    <a:pt x="447" y="784"/>
                    <a:pt x="473" y="785"/>
                  </a:cubicBezTo>
                  <a:lnTo>
                    <a:pt x="628" y="790"/>
                  </a:lnTo>
                  <a:lnTo>
                    <a:pt x="939" y="799"/>
                  </a:lnTo>
                  <a:cubicBezTo>
                    <a:pt x="1043" y="805"/>
                    <a:pt x="1146" y="810"/>
                    <a:pt x="1250" y="816"/>
                  </a:cubicBezTo>
                  <a:lnTo>
                    <a:pt x="1293" y="36"/>
                  </a:lnTo>
                  <a:cubicBezTo>
                    <a:pt x="1185" y="31"/>
                    <a:pt x="1078" y="25"/>
                    <a:pt x="970" y="20"/>
                  </a:cubicBezTo>
                  <a:lnTo>
                    <a:pt x="647" y="10"/>
                  </a:lnTo>
                  <a:lnTo>
                    <a:pt x="486" y="5"/>
                  </a:lnTo>
                  <a:cubicBezTo>
                    <a:pt x="459" y="4"/>
                    <a:pt x="433" y="4"/>
                    <a:pt x="406" y="4"/>
                  </a:cubicBezTo>
                  <a:lnTo>
                    <a:pt x="3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33475" y="1033025"/>
              <a:ext cx="33500" cy="22600"/>
            </a:xfrm>
            <a:custGeom>
              <a:avLst/>
              <a:gdLst/>
              <a:ahLst/>
              <a:cxnLst/>
              <a:rect l="l" t="t" r="r" b="b"/>
              <a:pathLst>
                <a:path w="1340" h="904" extrusionOk="0">
                  <a:moveTo>
                    <a:pt x="0" y="131"/>
                  </a:moveTo>
                  <a:lnTo>
                    <a:pt x="112" y="903"/>
                  </a:lnTo>
                  <a:lnTo>
                    <a:pt x="187" y="892"/>
                  </a:lnTo>
                  <a:lnTo>
                    <a:pt x="264" y="882"/>
                  </a:lnTo>
                  <a:lnTo>
                    <a:pt x="417" y="865"/>
                  </a:lnTo>
                  <a:lnTo>
                    <a:pt x="571" y="846"/>
                  </a:lnTo>
                  <a:lnTo>
                    <a:pt x="648" y="836"/>
                  </a:lnTo>
                  <a:cubicBezTo>
                    <a:pt x="674" y="834"/>
                    <a:pt x="698" y="830"/>
                    <a:pt x="724" y="829"/>
                  </a:cubicBezTo>
                  <a:lnTo>
                    <a:pt x="1031" y="802"/>
                  </a:lnTo>
                  <a:lnTo>
                    <a:pt x="1185" y="789"/>
                  </a:lnTo>
                  <a:cubicBezTo>
                    <a:pt x="1235" y="784"/>
                    <a:pt x="1287" y="782"/>
                    <a:pt x="1339" y="779"/>
                  </a:cubicBezTo>
                  <a:lnTo>
                    <a:pt x="1291" y="0"/>
                  </a:lnTo>
                  <a:cubicBezTo>
                    <a:pt x="1238" y="2"/>
                    <a:pt x="1183" y="6"/>
                    <a:pt x="1130" y="9"/>
                  </a:cubicBezTo>
                  <a:lnTo>
                    <a:pt x="969" y="23"/>
                  </a:lnTo>
                  <a:lnTo>
                    <a:pt x="646" y="52"/>
                  </a:lnTo>
                  <a:cubicBezTo>
                    <a:pt x="619" y="54"/>
                    <a:pt x="593" y="58"/>
                    <a:pt x="566" y="61"/>
                  </a:cubicBezTo>
                  <a:lnTo>
                    <a:pt x="484" y="70"/>
                  </a:lnTo>
                  <a:lnTo>
                    <a:pt x="323" y="90"/>
                  </a:lnTo>
                  <a:lnTo>
                    <a:pt x="162" y="109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10100" y="1073000"/>
              <a:ext cx="36925" cy="32025"/>
            </a:xfrm>
            <a:custGeom>
              <a:avLst/>
              <a:gdLst/>
              <a:ahLst/>
              <a:cxnLst/>
              <a:rect l="l" t="t" r="r" b="b"/>
              <a:pathLst>
                <a:path w="1477" h="1281" extrusionOk="0">
                  <a:moveTo>
                    <a:pt x="320" y="1"/>
                  </a:moveTo>
                  <a:lnTo>
                    <a:pt x="0" y="713"/>
                  </a:lnTo>
                  <a:cubicBezTo>
                    <a:pt x="367" y="877"/>
                    <a:pt x="722" y="1067"/>
                    <a:pt x="1057" y="1280"/>
                  </a:cubicBezTo>
                  <a:lnTo>
                    <a:pt x="1477" y="622"/>
                  </a:lnTo>
                  <a:cubicBezTo>
                    <a:pt x="1107" y="386"/>
                    <a:pt x="719" y="180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8075" y="1054325"/>
              <a:ext cx="35925" cy="27675"/>
            </a:xfrm>
            <a:custGeom>
              <a:avLst/>
              <a:gdLst/>
              <a:ahLst/>
              <a:cxnLst/>
              <a:rect l="l" t="t" r="r" b="b"/>
              <a:pathLst>
                <a:path w="1437" h="1107" extrusionOk="0">
                  <a:moveTo>
                    <a:pt x="192" y="0"/>
                  </a:moveTo>
                  <a:lnTo>
                    <a:pt x="1" y="758"/>
                  </a:lnTo>
                  <a:cubicBezTo>
                    <a:pt x="402" y="859"/>
                    <a:pt x="797" y="974"/>
                    <a:pt x="1183" y="1107"/>
                  </a:cubicBezTo>
                  <a:lnTo>
                    <a:pt x="1437" y="369"/>
                  </a:lnTo>
                  <a:cubicBezTo>
                    <a:pt x="1026" y="227"/>
                    <a:pt x="610" y="10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03275" y="1042775"/>
              <a:ext cx="34875" cy="25050"/>
            </a:xfrm>
            <a:custGeom>
              <a:avLst/>
              <a:gdLst/>
              <a:ahLst/>
              <a:cxnLst/>
              <a:rect l="l" t="t" r="r" b="b"/>
              <a:pathLst>
                <a:path w="1395" h="1002" extrusionOk="0">
                  <a:moveTo>
                    <a:pt x="131" y="1"/>
                  </a:moveTo>
                  <a:lnTo>
                    <a:pt x="0" y="769"/>
                  </a:lnTo>
                  <a:cubicBezTo>
                    <a:pt x="103" y="787"/>
                    <a:pt x="207" y="806"/>
                    <a:pt x="309" y="824"/>
                  </a:cubicBezTo>
                  <a:lnTo>
                    <a:pt x="620" y="881"/>
                  </a:lnTo>
                  <a:cubicBezTo>
                    <a:pt x="827" y="919"/>
                    <a:pt x="1031" y="960"/>
                    <a:pt x="1236" y="1001"/>
                  </a:cubicBezTo>
                  <a:lnTo>
                    <a:pt x="1394" y="236"/>
                  </a:lnTo>
                  <a:cubicBezTo>
                    <a:pt x="1184" y="192"/>
                    <a:pt x="974" y="152"/>
                    <a:pt x="764" y="112"/>
                  </a:cubicBezTo>
                  <a:lnTo>
                    <a:pt x="448" y="55"/>
                  </a:lnTo>
                  <a:cubicBezTo>
                    <a:pt x="343" y="37"/>
                    <a:pt x="236" y="1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 rot="-3988931">
            <a:off x="-12471" y="-3571935"/>
            <a:ext cx="11178540" cy="6861517"/>
            <a:chOff x="385750" y="206447"/>
            <a:chExt cx="8336049" cy="4757278"/>
          </a:xfrm>
        </p:grpSpPr>
        <p:sp>
          <p:nvSpPr>
            <p:cNvPr id="78" name="Google Shape;78;p2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1575600" y="985900"/>
            <a:ext cx="5992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1"/>
          </p:nvPr>
        </p:nvSpPr>
        <p:spPr>
          <a:xfrm>
            <a:off x="2307600" y="35913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6"/>
          <p:cNvSpPr/>
          <p:nvPr/>
        </p:nvSpPr>
        <p:spPr>
          <a:xfrm>
            <a:off x="-211091" y="2750275"/>
            <a:ext cx="2775751" cy="2393228"/>
          </a:xfrm>
          <a:custGeom>
            <a:avLst/>
            <a:gdLst/>
            <a:ahLst/>
            <a:cxnLst/>
            <a:rect l="l" t="t" r="r" b="b"/>
            <a:pathLst>
              <a:path w="5914" h="5099" extrusionOk="0">
                <a:moveTo>
                  <a:pt x="2258" y="2648"/>
                </a:moveTo>
                <a:cubicBezTo>
                  <a:pt x="2295" y="2648"/>
                  <a:pt x="2335" y="2685"/>
                  <a:pt x="2376" y="2778"/>
                </a:cubicBezTo>
                <a:cubicBezTo>
                  <a:pt x="2450" y="2945"/>
                  <a:pt x="2414" y="3144"/>
                  <a:pt x="2367" y="3311"/>
                </a:cubicBezTo>
                <a:cubicBezTo>
                  <a:pt x="2314" y="3500"/>
                  <a:pt x="2188" y="3702"/>
                  <a:pt x="2027" y="3855"/>
                </a:cubicBezTo>
                <a:lnTo>
                  <a:pt x="2027" y="3855"/>
                </a:lnTo>
                <a:cubicBezTo>
                  <a:pt x="1988" y="3611"/>
                  <a:pt x="1991" y="3360"/>
                  <a:pt x="2023" y="3143"/>
                </a:cubicBezTo>
                <a:cubicBezTo>
                  <a:pt x="2034" y="3070"/>
                  <a:pt x="2131" y="2648"/>
                  <a:pt x="2258" y="2648"/>
                </a:cubicBezTo>
                <a:close/>
                <a:moveTo>
                  <a:pt x="5817" y="0"/>
                </a:moveTo>
                <a:cubicBezTo>
                  <a:pt x="5712" y="0"/>
                  <a:pt x="5550" y="50"/>
                  <a:pt x="5539" y="114"/>
                </a:cubicBezTo>
                <a:cubicBezTo>
                  <a:pt x="5333" y="1209"/>
                  <a:pt x="5122" y="2299"/>
                  <a:pt x="4664" y="3312"/>
                </a:cubicBezTo>
                <a:cubicBezTo>
                  <a:pt x="4410" y="3876"/>
                  <a:pt x="3782" y="4925"/>
                  <a:pt x="3023" y="4925"/>
                </a:cubicBezTo>
                <a:cubicBezTo>
                  <a:pt x="2899" y="4925"/>
                  <a:pt x="2771" y="4897"/>
                  <a:pt x="2640" y="4834"/>
                </a:cubicBezTo>
                <a:cubicBezTo>
                  <a:pt x="2335" y="4686"/>
                  <a:pt x="2156" y="4386"/>
                  <a:pt x="2068" y="4051"/>
                </a:cubicBezTo>
                <a:lnTo>
                  <a:pt x="2068" y="4051"/>
                </a:lnTo>
                <a:cubicBezTo>
                  <a:pt x="2221" y="3953"/>
                  <a:pt x="2361" y="3828"/>
                  <a:pt x="2487" y="3683"/>
                </a:cubicBezTo>
                <a:cubicBezTo>
                  <a:pt x="2710" y="3425"/>
                  <a:pt x="3041" y="2361"/>
                  <a:pt x="2427" y="2361"/>
                </a:cubicBezTo>
                <a:cubicBezTo>
                  <a:pt x="2413" y="2361"/>
                  <a:pt x="2399" y="2362"/>
                  <a:pt x="2384" y="2363"/>
                </a:cubicBezTo>
                <a:cubicBezTo>
                  <a:pt x="1740" y="2410"/>
                  <a:pt x="1602" y="3208"/>
                  <a:pt x="1620" y="3756"/>
                </a:cubicBezTo>
                <a:cubicBezTo>
                  <a:pt x="1623" y="3870"/>
                  <a:pt x="1638" y="3980"/>
                  <a:pt x="1663" y="4083"/>
                </a:cubicBezTo>
                <a:lnTo>
                  <a:pt x="1663" y="4083"/>
                </a:lnTo>
                <a:cubicBezTo>
                  <a:pt x="1602" y="4102"/>
                  <a:pt x="1540" y="4113"/>
                  <a:pt x="1478" y="4113"/>
                </a:cubicBezTo>
                <a:cubicBezTo>
                  <a:pt x="1366" y="4113"/>
                  <a:pt x="1254" y="4078"/>
                  <a:pt x="1151" y="3995"/>
                </a:cubicBezTo>
                <a:cubicBezTo>
                  <a:pt x="616" y="3569"/>
                  <a:pt x="767" y="1815"/>
                  <a:pt x="1377" y="1546"/>
                </a:cubicBezTo>
                <a:cubicBezTo>
                  <a:pt x="1550" y="1470"/>
                  <a:pt x="1487" y="1422"/>
                  <a:pt x="1384" y="1422"/>
                </a:cubicBezTo>
                <a:cubicBezTo>
                  <a:pt x="1341" y="1422"/>
                  <a:pt x="1290" y="1431"/>
                  <a:pt x="1247" y="1450"/>
                </a:cubicBezTo>
                <a:cubicBezTo>
                  <a:pt x="420" y="1814"/>
                  <a:pt x="1" y="4305"/>
                  <a:pt x="1217" y="4305"/>
                </a:cubicBezTo>
                <a:cubicBezTo>
                  <a:pt x="1219" y="4305"/>
                  <a:pt x="1220" y="4305"/>
                  <a:pt x="1221" y="4305"/>
                </a:cubicBezTo>
                <a:cubicBezTo>
                  <a:pt x="1390" y="4304"/>
                  <a:pt x="1552" y="4277"/>
                  <a:pt x="1705" y="4226"/>
                </a:cubicBezTo>
                <a:lnTo>
                  <a:pt x="1705" y="4226"/>
                </a:lnTo>
                <a:cubicBezTo>
                  <a:pt x="1893" y="4761"/>
                  <a:pt x="2368" y="5098"/>
                  <a:pt x="2927" y="5098"/>
                </a:cubicBezTo>
                <a:cubicBezTo>
                  <a:pt x="2988" y="5098"/>
                  <a:pt x="3050" y="5094"/>
                  <a:pt x="3112" y="5086"/>
                </a:cubicBezTo>
                <a:cubicBezTo>
                  <a:pt x="3883" y="4985"/>
                  <a:pt x="4463" y="4244"/>
                  <a:pt x="4844" y="3607"/>
                </a:cubicBezTo>
                <a:cubicBezTo>
                  <a:pt x="5476" y="2551"/>
                  <a:pt x="5680" y="1248"/>
                  <a:pt x="5907" y="47"/>
                </a:cubicBezTo>
                <a:cubicBezTo>
                  <a:pt x="5914" y="14"/>
                  <a:pt x="5873" y="0"/>
                  <a:pt x="581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16"/>
          <p:cNvGrpSpPr/>
          <p:nvPr/>
        </p:nvGrpSpPr>
        <p:grpSpPr>
          <a:xfrm rot="3431659" flipH="1">
            <a:off x="6723848" y="-1227396"/>
            <a:ext cx="3991524" cy="1630375"/>
            <a:chOff x="4407125" y="893175"/>
            <a:chExt cx="1997575" cy="815950"/>
          </a:xfrm>
        </p:grpSpPr>
        <p:sp>
          <p:nvSpPr>
            <p:cNvPr id="829" name="Google Shape;829;p16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16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893" name="Google Shape;893;p1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16"/>
          <p:cNvSpPr txBox="1">
            <a:spLocks noGrp="1"/>
          </p:cNvSpPr>
          <p:nvPr>
            <p:ph type="title"/>
          </p:nvPr>
        </p:nvSpPr>
        <p:spPr>
          <a:xfrm>
            <a:off x="940625" y="1470725"/>
            <a:ext cx="3566100" cy="12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6"/>
          <p:cNvSpPr txBox="1">
            <a:spLocks noGrp="1"/>
          </p:cNvSpPr>
          <p:nvPr>
            <p:ph type="subTitle" idx="1"/>
          </p:nvPr>
        </p:nvSpPr>
        <p:spPr>
          <a:xfrm>
            <a:off x="940625" y="2681175"/>
            <a:ext cx="35661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7"/>
          <p:cNvGrpSpPr/>
          <p:nvPr/>
        </p:nvGrpSpPr>
        <p:grpSpPr>
          <a:xfrm rot="-1853521">
            <a:off x="7783577" y="4038248"/>
            <a:ext cx="2183482" cy="1131502"/>
            <a:chOff x="1263450" y="1032075"/>
            <a:chExt cx="2183575" cy="1131550"/>
          </a:xfrm>
        </p:grpSpPr>
        <p:sp>
          <p:nvSpPr>
            <p:cNvPr id="899" name="Google Shape;899;p17"/>
            <p:cNvSpPr/>
            <p:nvPr/>
          </p:nvSpPr>
          <p:spPr>
            <a:xfrm>
              <a:off x="1377075" y="2133775"/>
              <a:ext cx="33700" cy="22550"/>
            </a:xfrm>
            <a:custGeom>
              <a:avLst/>
              <a:gdLst/>
              <a:ahLst/>
              <a:cxnLst/>
              <a:rect l="l" t="t" r="r" b="b"/>
              <a:pathLst>
                <a:path w="1348" h="902" extrusionOk="0">
                  <a:moveTo>
                    <a:pt x="81" y="1"/>
                  </a:moveTo>
                  <a:lnTo>
                    <a:pt x="1" y="779"/>
                  </a:lnTo>
                  <a:cubicBezTo>
                    <a:pt x="213" y="801"/>
                    <a:pt x="426" y="820"/>
                    <a:pt x="639" y="841"/>
                  </a:cubicBezTo>
                  <a:lnTo>
                    <a:pt x="958" y="872"/>
                  </a:lnTo>
                  <a:lnTo>
                    <a:pt x="1117" y="888"/>
                  </a:lnTo>
                  <a:lnTo>
                    <a:pt x="1276" y="902"/>
                  </a:lnTo>
                  <a:lnTo>
                    <a:pt x="1347" y="124"/>
                  </a:lnTo>
                  <a:lnTo>
                    <a:pt x="1188" y="110"/>
                  </a:lnTo>
                  <a:lnTo>
                    <a:pt x="1030" y="95"/>
                  </a:lnTo>
                  <a:lnTo>
                    <a:pt x="713" y="65"/>
                  </a:lnTo>
                  <a:cubicBezTo>
                    <a:pt x="503" y="41"/>
                    <a:pt x="291" y="2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320075" y="2127525"/>
              <a:ext cx="33950" cy="23050"/>
            </a:xfrm>
            <a:custGeom>
              <a:avLst/>
              <a:gdLst/>
              <a:ahLst/>
              <a:cxnLst/>
              <a:rect l="l" t="t" r="r" b="b"/>
              <a:pathLst>
                <a:path w="1358" h="922" extrusionOk="0">
                  <a:moveTo>
                    <a:pt x="92" y="1"/>
                  </a:moveTo>
                  <a:lnTo>
                    <a:pt x="1" y="777"/>
                  </a:lnTo>
                  <a:lnTo>
                    <a:pt x="318" y="815"/>
                  </a:lnTo>
                  <a:lnTo>
                    <a:pt x="636" y="850"/>
                  </a:lnTo>
                  <a:lnTo>
                    <a:pt x="1271" y="921"/>
                  </a:lnTo>
                  <a:lnTo>
                    <a:pt x="1357" y="145"/>
                  </a:lnTo>
                  <a:lnTo>
                    <a:pt x="724" y="74"/>
                  </a:lnTo>
                  <a:lnTo>
                    <a:pt x="409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263450" y="2120750"/>
              <a:ext cx="34000" cy="23275"/>
            </a:xfrm>
            <a:custGeom>
              <a:avLst/>
              <a:gdLst/>
              <a:ahLst/>
              <a:cxnLst/>
              <a:rect l="l" t="t" r="r" b="b"/>
              <a:pathLst>
                <a:path w="1360" h="931" extrusionOk="0">
                  <a:moveTo>
                    <a:pt x="95" y="0"/>
                  </a:moveTo>
                  <a:lnTo>
                    <a:pt x="0" y="775"/>
                  </a:lnTo>
                  <a:lnTo>
                    <a:pt x="1268" y="930"/>
                  </a:lnTo>
                  <a:lnTo>
                    <a:pt x="1360" y="1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49675" y="2143750"/>
              <a:ext cx="32250" cy="19875"/>
            </a:xfrm>
            <a:custGeom>
              <a:avLst/>
              <a:gdLst/>
              <a:ahLst/>
              <a:cxnLst/>
              <a:rect l="l" t="t" r="r" b="b"/>
              <a:pathLst>
                <a:path w="1290" h="795" extrusionOk="0">
                  <a:moveTo>
                    <a:pt x="4" y="10"/>
                  </a:moveTo>
                  <a:lnTo>
                    <a:pt x="0" y="791"/>
                  </a:lnTo>
                  <a:lnTo>
                    <a:pt x="322" y="793"/>
                  </a:lnTo>
                  <a:cubicBezTo>
                    <a:pt x="375" y="793"/>
                    <a:pt x="429" y="794"/>
                    <a:pt x="483" y="793"/>
                  </a:cubicBezTo>
                  <a:lnTo>
                    <a:pt x="645" y="791"/>
                  </a:lnTo>
                  <a:lnTo>
                    <a:pt x="1289" y="782"/>
                  </a:lnTo>
                  <a:lnTo>
                    <a:pt x="1272" y="1"/>
                  </a:lnTo>
                  <a:lnTo>
                    <a:pt x="638" y="10"/>
                  </a:lnTo>
                  <a:lnTo>
                    <a:pt x="479" y="12"/>
                  </a:lnTo>
                  <a:cubicBezTo>
                    <a:pt x="426" y="13"/>
                    <a:pt x="374" y="12"/>
                    <a:pt x="32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491975" y="2142475"/>
              <a:ext cx="32650" cy="20675"/>
            </a:xfrm>
            <a:custGeom>
              <a:avLst/>
              <a:gdLst/>
              <a:ahLst/>
              <a:cxnLst/>
              <a:rect l="l" t="t" r="r" b="b"/>
              <a:pathLst>
                <a:path w="1306" h="827" extrusionOk="0">
                  <a:moveTo>
                    <a:pt x="37" y="1"/>
                  </a:moveTo>
                  <a:lnTo>
                    <a:pt x="1" y="780"/>
                  </a:lnTo>
                  <a:lnTo>
                    <a:pt x="642" y="809"/>
                  </a:lnTo>
                  <a:cubicBezTo>
                    <a:pt x="858" y="816"/>
                    <a:pt x="1071" y="820"/>
                    <a:pt x="1286" y="826"/>
                  </a:cubicBezTo>
                  <a:lnTo>
                    <a:pt x="1305" y="45"/>
                  </a:lnTo>
                  <a:cubicBezTo>
                    <a:pt x="1094" y="40"/>
                    <a:pt x="882" y="35"/>
                    <a:pt x="67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434725" y="2138950"/>
              <a:ext cx="33225" cy="21675"/>
            </a:xfrm>
            <a:custGeom>
              <a:avLst/>
              <a:gdLst/>
              <a:ahLst/>
              <a:cxnLst/>
              <a:rect l="l" t="t" r="r" b="b"/>
              <a:pathLst>
                <a:path w="1329" h="867" extrusionOk="0">
                  <a:moveTo>
                    <a:pt x="62" y="0"/>
                  </a:moveTo>
                  <a:lnTo>
                    <a:pt x="0" y="778"/>
                  </a:lnTo>
                  <a:lnTo>
                    <a:pt x="641" y="825"/>
                  </a:lnTo>
                  <a:lnTo>
                    <a:pt x="801" y="837"/>
                  </a:lnTo>
                  <a:cubicBezTo>
                    <a:pt x="854" y="840"/>
                    <a:pt x="907" y="844"/>
                    <a:pt x="961" y="848"/>
                  </a:cubicBezTo>
                  <a:lnTo>
                    <a:pt x="1281" y="866"/>
                  </a:lnTo>
                  <a:lnTo>
                    <a:pt x="1329" y="87"/>
                  </a:lnTo>
                  <a:lnTo>
                    <a:pt x="1011" y="69"/>
                  </a:lnTo>
                  <a:cubicBezTo>
                    <a:pt x="958" y="67"/>
                    <a:pt x="906" y="63"/>
                    <a:pt x="853" y="58"/>
                  </a:cubicBezTo>
                  <a:lnTo>
                    <a:pt x="69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719575" y="2125200"/>
              <a:ext cx="35100" cy="25275"/>
            </a:xfrm>
            <a:custGeom>
              <a:avLst/>
              <a:gdLst/>
              <a:ahLst/>
              <a:cxnLst/>
              <a:rect l="l" t="t" r="r" b="b"/>
              <a:pathLst>
                <a:path w="1404" h="1011" extrusionOk="0">
                  <a:moveTo>
                    <a:pt x="0" y="242"/>
                  </a:moveTo>
                  <a:lnTo>
                    <a:pt x="132" y="1010"/>
                  </a:lnTo>
                  <a:cubicBezTo>
                    <a:pt x="240" y="993"/>
                    <a:pt x="345" y="974"/>
                    <a:pt x="451" y="955"/>
                  </a:cubicBezTo>
                  <a:lnTo>
                    <a:pt x="769" y="894"/>
                  </a:lnTo>
                  <a:lnTo>
                    <a:pt x="928" y="863"/>
                  </a:lnTo>
                  <a:cubicBezTo>
                    <a:pt x="981" y="853"/>
                    <a:pt x="1033" y="842"/>
                    <a:pt x="1086" y="831"/>
                  </a:cubicBezTo>
                  <a:lnTo>
                    <a:pt x="1404" y="765"/>
                  </a:lnTo>
                  <a:lnTo>
                    <a:pt x="1240" y="0"/>
                  </a:lnTo>
                  <a:lnTo>
                    <a:pt x="930" y="65"/>
                  </a:lnTo>
                  <a:cubicBezTo>
                    <a:pt x="878" y="75"/>
                    <a:pt x="828" y="87"/>
                    <a:pt x="776" y="95"/>
                  </a:cubicBezTo>
                  <a:lnTo>
                    <a:pt x="621" y="125"/>
                  </a:lnTo>
                  <a:lnTo>
                    <a:pt x="310" y="184"/>
                  </a:lnTo>
                  <a:cubicBezTo>
                    <a:pt x="208" y="206"/>
                    <a:pt x="104" y="223"/>
                    <a:pt x="0" y="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663425" y="2135150"/>
              <a:ext cx="34125" cy="23225"/>
            </a:xfrm>
            <a:custGeom>
              <a:avLst/>
              <a:gdLst/>
              <a:ahLst/>
              <a:cxnLst/>
              <a:rect l="l" t="t" r="r" b="b"/>
              <a:pathLst>
                <a:path w="1365" h="929" extrusionOk="0">
                  <a:moveTo>
                    <a:pt x="0" y="152"/>
                  </a:moveTo>
                  <a:lnTo>
                    <a:pt x="80" y="929"/>
                  </a:lnTo>
                  <a:cubicBezTo>
                    <a:pt x="509" y="883"/>
                    <a:pt x="937" y="834"/>
                    <a:pt x="1364" y="773"/>
                  </a:cubicBezTo>
                  <a:lnTo>
                    <a:pt x="1255" y="0"/>
                  </a:lnTo>
                  <a:cubicBezTo>
                    <a:pt x="838" y="58"/>
                    <a:pt x="420" y="106"/>
                    <a:pt x="0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606975" y="2141075"/>
              <a:ext cx="33100" cy="21375"/>
            </a:xfrm>
            <a:custGeom>
              <a:avLst/>
              <a:gdLst/>
              <a:ahLst/>
              <a:cxnLst/>
              <a:rect l="l" t="t" r="r" b="b"/>
              <a:pathLst>
                <a:path w="1324" h="855" extrusionOk="0">
                  <a:moveTo>
                    <a:pt x="1" y="75"/>
                  </a:moveTo>
                  <a:lnTo>
                    <a:pt x="34" y="854"/>
                  </a:lnTo>
                  <a:cubicBezTo>
                    <a:pt x="249" y="849"/>
                    <a:pt x="464" y="832"/>
                    <a:pt x="679" y="821"/>
                  </a:cubicBezTo>
                  <a:lnTo>
                    <a:pt x="1000" y="801"/>
                  </a:lnTo>
                  <a:lnTo>
                    <a:pt x="1162" y="791"/>
                  </a:lnTo>
                  <a:lnTo>
                    <a:pt x="1242" y="785"/>
                  </a:lnTo>
                  <a:lnTo>
                    <a:pt x="1283" y="783"/>
                  </a:lnTo>
                  <a:lnTo>
                    <a:pt x="1323" y="779"/>
                  </a:lnTo>
                  <a:lnTo>
                    <a:pt x="1264" y="0"/>
                  </a:lnTo>
                  <a:lnTo>
                    <a:pt x="1225" y="5"/>
                  </a:lnTo>
                  <a:lnTo>
                    <a:pt x="1186" y="7"/>
                  </a:lnTo>
                  <a:lnTo>
                    <a:pt x="1107" y="12"/>
                  </a:lnTo>
                  <a:lnTo>
                    <a:pt x="949" y="21"/>
                  </a:lnTo>
                  <a:lnTo>
                    <a:pt x="633" y="41"/>
                  </a:lnTo>
                  <a:cubicBezTo>
                    <a:pt x="423" y="55"/>
                    <a:pt x="212" y="70"/>
                    <a:pt x="1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882175" y="2069550"/>
              <a:ext cx="37300" cy="31375"/>
            </a:xfrm>
            <a:custGeom>
              <a:avLst/>
              <a:gdLst/>
              <a:ahLst/>
              <a:cxnLst/>
              <a:rect l="l" t="t" r="r" b="b"/>
              <a:pathLst>
                <a:path w="1492" h="1255" extrusionOk="0">
                  <a:moveTo>
                    <a:pt x="1" y="540"/>
                  </a:moveTo>
                  <a:lnTo>
                    <a:pt x="317" y="1255"/>
                  </a:lnTo>
                  <a:lnTo>
                    <a:pt x="465" y="1189"/>
                  </a:lnTo>
                  <a:lnTo>
                    <a:pt x="613" y="1121"/>
                  </a:lnTo>
                  <a:lnTo>
                    <a:pt x="907" y="984"/>
                  </a:lnTo>
                  <a:cubicBezTo>
                    <a:pt x="957" y="961"/>
                    <a:pt x="1005" y="937"/>
                    <a:pt x="1055" y="913"/>
                  </a:cubicBezTo>
                  <a:lnTo>
                    <a:pt x="1201" y="841"/>
                  </a:lnTo>
                  <a:lnTo>
                    <a:pt x="1347" y="771"/>
                  </a:lnTo>
                  <a:lnTo>
                    <a:pt x="1419" y="734"/>
                  </a:lnTo>
                  <a:lnTo>
                    <a:pt x="1492" y="696"/>
                  </a:lnTo>
                  <a:lnTo>
                    <a:pt x="1136" y="0"/>
                  </a:lnTo>
                  <a:lnTo>
                    <a:pt x="1067" y="37"/>
                  </a:lnTo>
                  <a:lnTo>
                    <a:pt x="996" y="71"/>
                  </a:lnTo>
                  <a:lnTo>
                    <a:pt x="854" y="141"/>
                  </a:lnTo>
                  <a:lnTo>
                    <a:pt x="713" y="209"/>
                  </a:lnTo>
                  <a:cubicBezTo>
                    <a:pt x="666" y="232"/>
                    <a:pt x="619" y="256"/>
                    <a:pt x="570" y="278"/>
                  </a:cubicBezTo>
                  <a:lnTo>
                    <a:pt x="284" y="411"/>
                  </a:lnTo>
                  <a:lnTo>
                    <a:pt x="141" y="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29500" y="2092675"/>
              <a:ext cx="36825" cy="29400"/>
            </a:xfrm>
            <a:custGeom>
              <a:avLst/>
              <a:gdLst/>
              <a:ahLst/>
              <a:cxnLst/>
              <a:rect l="l" t="t" r="r" b="b"/>
              <a:pathLst>
                <a:path w="1473" h="1176" extrusionOk="0">
                  <a:moveTo>
                    <a:pt x="0" y="436"/>
                  </a:moveTo>
                  <a:lnTo>
                    <a:pt x="252" y="1175"/>
                  </a:lnTo>
                  <a:lnTo>
                    <a:pt x="558" y="1070"/>
                  </a:lnTo>
                  <a:cubicBezTo>
                    <a:pt x="584" y="1061"/>
                    <a:pt x="609" y="1053"/>
                    <a:pt x="635" y="1042"/>
                  </a:cubicBezTo>
                  <a:lnTo>
                    <a:pt x="712" y="1015"/>
                  </a:lnTo>
                  <a:lnTo>
                    <a:pt x="864" y="959"/>
                  </a:lnTo>
                  <a:lnTo>
                    <a:pt x="1017" y="904"/>
                  </a:lnTo>
                  <a:cubicBezTo>
                    <a:pt x="1067" y="885"/>
                    <a:pt x="1118" y="867"/>
                    <a:pt x="1169" y="846"/>
                  </a:cubicBezTo>
                  <a:lnTo>
                    <a:pt x="1472" y="728"/>
                  </a:lnTo>
                  <a:lnTo>
                    <a:pt x="1186" y="1"/>
                  </a:lnTo>
                  <a:lnTo>
                    <a:pt x="892" y="115"/>
                  </a:lnTo>
                  <a:cubicBezTo>
                    <a:pt x="843" y="135"/>
                    <a:pt x="794" y="152"/>
                    <a:pt x="745" y="171"/>
                  </a:cubicBezTo>
                  <a:lnTo>
                    <a:pt x="597" y="225"/>
                  </a:lnTo>
                  <a:lnTo>
                    <a:pt x="448" y="280"/>
                  </a:lnTo>
                  <a:lnTo>
                    <a:pt x="374" y="307"/>
                  </a:lnTo>
                  <a:cubicBezTo>
                    <a:pt x="349" y="316"/>
                    <a:pt x="325" y="324"/>
                    <a:pt x="30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1775400" y="2111075"/>
              <a:ext cx="35975" cy="27375"/>
            </a:xfrm>
            <a:custGeom>
              <a:avLst/>
              <a:gdLst/>
              <a:ahLst/>
              <a:cxnLst/>
              <a:rect l="l" t="t" r="r" b="b"/>
              <a:pathLst>
                <a:path w="1439" h="1095" extrusionOk="0">
                  <a:moveTo>
                    <a:pt x="0" y="336"/>
                  </a:moveTo>
                  <a:lnTo>
                    <a:pt x="190" y="1094"/>
                  </a:lnTo>
                  <a:lnTo>
                    <a:pt x="268" y="1074"/>
                  </a:lnTo>
                  <a:lnTo>
                    <a:pt x="346" y="1054"/>
                  </a:lnTo>
                  <a:lnTo>
                    <a:pt x="502" y="1012"/>
                  </a:lnTo>
                  <a:lnTo>
                    <a:pt x="659" y="970"/>
                  </a:lnTo>
                  <a:cubicBezTo>
                    <a:pt x="711" y="956"/>
                    <a:pt x="763" y="943"/>
                    <a:pt x="815" y="929"/>
                  </a:cubicBezTo>
                  <a:lnTo>
                    <a:pt x="1127" y="840"/>
                  </a:lnTo>
                  <a:lnTo>
                    <a:pt x="1283" y="796"/>
                  </a:lnTo>
                  <a:lnTo>
                    <a:pt x="1438" y="750"/>
                  </a:lnTo>
                  <a:lnTo>
                    <a:pt x="1215" y="1"/>
                  </a:lnTo>
                  <a:lnTo>
                    <a:pt x="1064" y="47"/>
                  </a:lnTo>
                  <a:lnTo>
                    <a:pt x="912" y="89"/>
                  </a:lnTo>
                  <a:lnTo>
                    <a:pt x="608" y="175"/>
                  </a:lnTo>
                  <a:cubicBezTo>
                    <a:pt x="558" y="189"/>
                    <a:pt x="507" y="203"/>
                    <a:pt x="455" y="215"/>
                  </a:cubicBezTo>
                  <a:lnTo>
                    <a:pt x="303" y="256"/>
                  </a:lnTo>
                  <a:lnTo>
                    <a:pt x="151" y="297"/>
                  </a:lnTo>
                  <a:lnTo>
                    <a:pt x="7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023775" y="1969275"/>
              <a:ext cx="36575" cy="36475"/>
            </a:xfrm>
            <a:custGeom>
              <a:avLst/>
              <a:gdLst/>
              <a:ahLst/>
              <a:cxnLst/>
              <a:rect l="l" t="t" r="r" b="b"/>
              <a:pathLst>
                <a:path w="1463" h="1459" extrusionOk="0">
                  <a:moveTo>
                    <a:pt x="1" y="885"/>
                  </a:moveTo>
                  <a:lnTo>
                    <a:pt x="532" y="1458"/>
                  </a:lnTo>
                  <a:lnTo>
                    <a:pt x="770" y="1233"/>
                  </a:lnTo>
                  <a:lnTo>
                    <a:pt x="889" y="1120"/>
                  </a:lnTo>
                  <a:lnTo>
                    <a:pt x="1005" y="1004"/>
                  </a:lnTo>
                  <a:cubicBezTo>
                    <a:pt x="1084" y="927"/>
                    <a:pt x="1161" y="848"/>
                    <a:pt x="1236" y="770"/>
                  </a:cubicBezTo>
                  <a:cubicBezTo>
                    <a:pt x="1275" y="731"/>
                    <a:pt x="1312" y="691"/>
                    <a:pt x="1349" y="651"/>
                  </a:cubicBezTo>
                  <a:lnTo>
                    <a:pt x="1463" y="531"/>
                  </a:lnTo>
                  <a:lnTo>
                    <a:pt x="890" y="0"/>
                  </a:lnTo>
                  <a:lnTo>
                    <a:pt x="782" y="115"/>
                  </a:lnTo>
                  <a:cubicBezTo>
                    <a:pt x="745" y="154"/>
                    <a:pt x="710" y="192"/>
                    <a:pt x="673" y="228"/>
                  </a:cubicBezTo>
                  <a:cubicBezTo>
                    <a:pt x="600" y="302"/>
                    <a:pt x="528" y="378"/>
                    <a:pt x="454" y="451"/>
                  </a:cubicBezTo>
                  <a:lnTo>
                    <a:pt x="341" y="562"/>
                  </a:lnTo>
                  <a:lnTo>
                    <a:pt x="229" y="6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1980200" y="2007850"/>
              <a:ext cx="37325" cy="35050"/>
            </a:xfrm>
            <a:custGeom>
              <a:avLst/>
              <a:gdLst/>
              <a:ahLst/>
              <a:cxnLst/>
              <a:rect l="l" t="t" r="r" b="b"/>
              <a:pathLst>
                <a:path w="1493" h="1402" extrusionOk="0">
                  <a:moveTo>
                    <a:pt x="1" y="769"/>
                  </a:moveTo>
                  <a:lnTo>
                    <a:pt x="459" y="1402"/>
                  </a:lnTo>
                  <a:cubicBezTo>
                    <a:pt x="637" y="1277"/>
                    <a:pt x="810" y="1142"/>
                    <a:pt x="983" y="1010"/>
                  </a:cubicBezTo>
                  <a:lnTo>
                    <a:pt x="1047" y="961"/>
                  </a:lnTo>
                  <a:lnTo>
                    <a:pt x="1111" y="909"/>
                  </a:lnTo>
                  <a:lnTo>
                    <a:pt x="1239" y="807"/>
                  </a:lnTo>
                  <a:lnTo>
                    <a:pt x="1367" y="704"/>
                  </a:lnTo>
                  <a:cubicBezTo>
                    <a:pt x="1408" y="670"/>
                    <a:pt x="1452" y="637"/>
                    <a:pt x="1493" y="601"/>
                  </a:cubicBezTo>
                  <a:lnTo>
                    <a:pt x="994" y="1"/>
                  </a:lnTo>
                  <a:cubicBezTo>
                    <a:pt x="954" y="34"/>
                    <a:pt x="914" y="66"/>
                    <a:pt x="873" y="99"/>
                  </a:cubicBezTo>
                  <a:lnTo>
                    <a:pt x="750" y="198"/>
                  </a:lnTo>
                  <a:lnTo>
                    <a:pt x="629" y="297"/>
                  </a:lnTo>
                  <a:lnTo>
                    <a:pt x="567" y="346"/>
                  </a:lnTo>
                  <a:lnTo>
                    <a:pt x="505" y="394"/>
                  </a:lnTo>
                  <a:cubicBezTo>
                    <a:pt x="337" y="518"/>
                    <a:pt x="171" y="648"/>
                    <a:pt x="1" y="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1932925" y="2041075"/>
              <a:ext cx="37575" cy="33350"/>
            </a:xfrm>
            <a:custGeom>
              <a:avLst/>
              <a:gdLst/>
              <a:ahLst/>
              <a:cxnLst/>
              <a:rect l="l" t="t" r="r" b="b"/>
              <a:pathLst>
                <a:path w="1503" h="1334" extrusionOk="0">
                  <a:moveTo>
                    <a:pt x="1" y="656"/>
                  </a:moveTo>
                  <a:lnTo>
                    <a:pt x="387" y="1334"/>
                  </a:lnTo>
                  <a:cubicBezTo>
                    <a:pt x="575" y="1225"/>
                    <a:pt x="765" y="1118"/>
                    <a:pt x="949" y="1002"/>
                  </a:cubicBezTo>
                  <a:lnTo>
                    <a:pt x="1228" y="832"/>
                  </a:lnTo>
                  <a:lnTo>
                    <a:pt x="1502" y="655"/>
                  </a:lnTo>
                  <a:lnTo>
                    <a:pt x="1075" y="0"/>
                  </a:lnTo>
                  <a:lnTo>
                    <a:pt x="812" y="171"/>
                  </a:lnTo>
                  <a:lnTo>
                    <a:pt x="543" y="334"/>
                  </a:lnTo>
                  <a:cubicBezTo>
                    <a:pt x="365" y="448"/>
                    <a:pt x="183" y="551"/>
                    <a:pt x="1" y="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2121025" y="1825675"/>
              <a:ext cx="29900" cy="36975"/>
            </a:xfrm>
            <a:custGeom>
              <a:avLst/>
              <a:gdLst/>
              <a:ahLst/>
              <a:cxnLst/>
              <a:rect l="l" t="t" r="r" b="b"/>
              <a:pathLst>
                <a:path w="1196" h="1479" extrusionOk="0">
                  <a:moveTo>
                    <a:pt x="1" y="1166"/>
                  </a:moveTo>
                  <a:lnTo>
                    <a:pt x="717" y="1479"/>
                  </a:lnTo>
                  <a:cubicBezTo>
                    <a:pt x="805" y="1278"/>
                    <a:pt x="888" y="1075"/>
                    <a:pt x="969" y="872"/>
                  </a:cubicBezTo>
                  <a:cubicBezTo>
                    <a:pt x="1049" y="668"/>
                    <a:pt x="1125" y="461"/>
                    <a:pt x="1196" y="255"/>
                  </a:cubicBezTo>
                  <a:lnTo>
                    <a:pt x="458" y="0"/>
                  </a:lnTo>
                  <a:cubicBezTo>
                    <a:pt x="390" y="198"/>
                    <a:pt x="317" y="393"/>
                    <a:pt x="242" y="588"/>
                  </a:cubicBezTo>
                  <a:cubicBezTo>
                    <a:pt x="164" y="781"/>
                    <a:pt x="86" y="975"/>
                    <a:pt x="1" y="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2095050" y="1877275"/>
              <a:ext cx="32725" cy="37575"/>
            </a:xfrm>
            <a:custGeom>
              <a:avLst/>
              <a:gdLst/>
              <a:ahLst/>
              <a:cxnLst/>
              <a:rect l="l" t="t" r="r" b="b"/>
              <a:pathLst>
                <a:path w="1309" h="1503" extrusionOk="0">
                  <a:moveTo>
                    <a:pt x="0" y="1093"/>
                  </a:moveTo>
                  <a:lnTo>
                    <a:pt x="667" y="1502"/>
                  </a:lnTo>
                  <a:cubicBezTo>
                    <a:pt x="695" y="1455"/>
                    <a:pt x="724" y="1409"/>
                    <a:pt x="751" y="1362"/>
                  </a:cubicBezTo>
                  <a:lnTo>
                    <a:pt x="836" y="1221"/>
                  </a:lnTo>
                  <a:lnTo>
                    <a:pt x="918" y="1078"/>
                  </a:lnTo>
                  <a:cubicBezTo>
                    <a:pt x="945" y="1032"/>
                    <a:pt x="972" y="984"/>
                    <a:pt x="998" y="936"/>
                  </a:cubicBezTo>
                  <a:cubicBezTo>
                    <a:pt x="1052" y="840"/>
                    <a:pt x="1105" y="744"/>
                    <a:pt x="1156" y="648"/>
                  </a:cubicBezTo>
                  <a:lnTo>
                    <a:pt x="1232" y="504"/>
                  </a:lnTo>
                  <a:lnTo>
                    <a:pt x="1308" y="358"/>
                  </a:lnTo>
                  <a:lnTo>
                    <a:pt x="613" y="1"/>
                  </a:lnTo>
                  <a:lnTo>
                    <a:pt x="542" y="140"/>
                  </a:lnTo>
                  <a:lnTo>
                    <a:pt x="467" y="279"/>
                  </a:lnTo>
                  <a:cubicBezTo>
                    <a:pt x="419" y="371"/>
                    <a:pt x="367" y="462"/>
                    <a:pt x="316" y="554"/>
                  </a:cubicBezTo>
                  <a:cubicBezTo>
                    <a:pt x="292" y="598"/>
                    <a:pt x="264" y="644"/>
                    <a:pt x="238" y="690"/>
                  </a:cubicBezTo>
                  <a:lnTo>
                    <a:pt x="160" y="825"/>
                  </a:lnTo>
                  <a:lnTo>
                    <a:pt x="80" y="959"/>
                  </a:lnTo>
                  <a:cubicBezTo>
                    <a:pt x="55" y="1004"/>
                    <a:pt x="28" y="1049"/>
                    <a:pt x="0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2062600" y="1925225"/>
              <a:ext cx="34950" cy="37400"/>
            </a:xfrm>
            <a:custGeom>
              <a:avLst/>
              <a:gdLst/>
              <a:ahLst/>
              <a:cxnLst/>
              <a:rect l="l" t="t" r="r" b="b"/>
              <a:pathLst>
                <a:path w="1398" h="1496" extrusionOk="0">
                  <a:moveTo>
                    <a:pt x="0" y="1001"/>
                  </a:moveTo>
                  <a:lnTo>
                    <a:pt x="604" y="1496"/>
                  </a:lnTo>
                  <a:cubicBezTo>
                    <a:pt x="882" y="1156"/>
                    <a:pt x="1145" y="808"/>
                    <a:pt x="1397" y="448"/>
                  </a:cubicBezTo>
                  <a:lnTo>
                    <a:pt x="757" y="1"/>
                  </a:lnTo>
                  <a:cubicBezTo>
                    <a:pt x="518" y="344"/>
                    <a:pt x="265" y="678"/>
                    <a:pt x="0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2148850" y="1656725"/>
              <a:ext cx="22825" cy="34100"/>
            </a:xfrm>
            <a:custGeom>
              <a:avLst/>
              <a:gdLst/>
              <a:ahLst/>
              <a:cxnLst/>
              <a:rect l="l" t="t" r="r" b="b"/>
              <a:pathLst>
                <a:path w="913" h="1364" extrusionOk="0">
                  <a:moveTo>
                    <a:pt x="134" y="1364"/>
                  </a:moveTo>
                  <a:lnTo>
                    <a:pt x="913" y="1319"/>
                  </a:lnTo>
                  <a:cubicBezTo>
                    <a:pt x="887" y="877"/>
                    <a:pt x="842" y="438"/>
                    <a:pt x="771" y="1"/>
                  </a:cubicBezTo>
                  <a:lnTo>
                    <a:pt x="1" y="125"/>
                  </a:lnTo>
                  <a:cubicBezTo>
                    <a:pt x="66" y="534"/>
                    <a:pt x="109" y="948"/>
                    <a:pt x="134" y="1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2150550" y="1715550"/>
              <a:ext cx="21625" cy="33375"/>
            </a:xfrm>
            <a:custGeom>
              <a:avLst/>
              <a:gdLst/>
              <a:ahLst/>
              <a:cxnLst/>
              <a:rect l="l" t="t" r="r" b="b"/>
              <a:pathLst>
                <a:path w="865" h="1335" extrusionOk="0">
                  <a:moveTo>
                    <a:pt x="0" y="1246"/>
                  </a:moveTo>
                  <a:lnTo>
                    <a:pt x="776" y="1335"/>
                  </a:lnTo>
                  <a:cubicBezTo>
                    <a:pt x="826" y="897"/>
                    <a:pt x="857" y="458"/>
                    <a:pt x="865" y="16"/>
                  </a:cubicBezTo>
                  <a:lnTo>
                    <a:pt x="84" y="1"/>
                  </a:lnTo>
                  <a:cubicBezTo>
                    <a:pt x="76" y="416"/>
                    <a:pt x="46" y="833"/>
                    <a:pt x="0" y="1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2139900" y="1771000"/>
              <a:ext cx="26225" cy="35725"/>
            </a:xfrm>
            <a:custGeom>
              <a:avLst/>
              <a:gdLst/>
              <a:ahLst/>
              <a:cxnLst/>
              <a:rect l="l" t="t" r="r" b="b"/>
              <a:pathLst>
                <a:path w="1049" h="1429" extrusionOk="0">
                  <a:moveTo>
                    <a:pt x="0" y="1221"/>
                  </a:moveTo>
                  <a:lnTo>
                    <a:pt x="754" y="1428"/>
                  </a:lnTo>
                  <a:cubicBezTo>
                    <a:pt x="769" y="1375"/>
                    <a:pt x="783" y="1323"/>
                    <a:pt x="797" y="1269"/>
                  </a:cubicBezTo>
                  <a:lnTo>
                    <a:pt x="838" y="1109"/>
                  </a:lnTo>
                  <a:lnTo>
                    <a:pt x="858" y="1029"/>
                  </a:lnTo>
                  <a:lnTo>
                    <a:pt x="878" y="949"/>
                  </a:lnTo>
                  <a:lnTo>
                    <a:pt x="916" y="789"/>
                  </a:lnTo>
                  <a:cubicBezTo>
                    <a:pt x="927" y="736"/>
                    <a:pt x="940" y="683"/>
                    <a:pt x="951" y="627"/>
                  </a:cubicBezTo>
                  <a:cubicBezTo>
                    <a:pt x="963" y="574"/>
                    <a:pt x="974" y="521"/>
                    <a:pt x="984" y="466"/>
                  </a:cubicBezTo>
                  <a:cubicBezTo>
                    <a:pt x="1007" y="358"/>
                    <a:pt x="1029" y="252"/>
                    <a:pt x="1049" y="142"/>
                  </a:cubicBezTo>
                  <a:lnTo>
                    <a:pt x="281" y="1"/>
                  </a:lnTo>
                  <a:cubicBezTo>
                    <a:pt x="263" y="104"/>
                    <a:pt x="242" y="205"/>
                    <a:pt x="221" y="308"/>
                  </a:cubicBezTo>
                  <a:cubicBezTo>
                    <a:pt x="211" y="359"/>
                    <a:pt x="198" y="409"/>
                    <a:pt x="188" y="461"/>
                  </a:cubicBezTo>
                  <a:cubicBezTo>
                    <a:pt x="176" y="512"/>
                    <a:pt x="166" y="563"/>
                    <a:pt x="155" y="614"/>
                  </a:cubicBezTo>
                  <a:lnTo>
                    <a:pt x="118" y="766"/>
                  </a:lnTo>
                  <a:lnTo>
                    <a:pt x="99" y="841"/>
                  </a:lnTo>
                  <a:lnTo>
                    <a:pt x="81" y="917"/>
                  </a:lnTo>
                  <a:lnTo>
                    <a:pt x="41" y="1068"/>
                  </a:lnTo>
                  <a:cubicBezTo>
                    <a:pt x="30" y="1121"/>
                    <a:pt x="15" y="1172"/>
                    <a:pt x="0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2072425" y="1500575"/>
              <a:ext cx="36575" cy="36675"/>
            </a:xfrm>
            <a:custGeom>
              <a:avLst/>
              <a:gdLst/>
              <a:ahLst/>
              <a:cxnLst/>
              <a:rect l="l" t="t" r="r" b="b"/>
              <a:pathLst>
                <a:path w="1463" h="1467" extrusionOk="0">
                  <a:moveTo>
                    <a:pt x="870" y="1467"/>
                  </a:moveTo>
                  <a:lnTo>
                    <a:pt x="1463" y="957"/>
                  </a:lnTo>
                  <a:cubicBezTo>
                    <a:pt x="1169" y="618"/>
                    <a:pt x="852" y="296"/>
                    <a:pt x="512" y="0"/>
                  </a:cubicBezTo>
                  <a:lnTo>
                    <a:pt x="1" y="592"/>
                  </a:lnTo>
                  <a:cubicBezTo>
                    <a:pt x="312" y="859"/>
                    <a:pt x="601" y="1152"/>
                    <a:pt x="870" y="1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2109100" y="1545600"/>
              <a:ext cx="33250" cy="37675"/>
            </a:xfrm>
            <a:custGeom>
              <a:avLst/>
              <a:gdLst/>
              <a:ahLst/>
              <a:cxnLst/>
              <a:rect l="l" t="t" r="r" b="b"/>
              <a:pathLst>
                <a:path w="1330" h="1507" extrusionOk="0">
                  <a:moveTo>
                    <a:pt x="633" y="1506"/>
                  </a:moveTo>
                  <a:lnTo>
                    <a:pt x="1329" y="1154"/>
                  </a:lnTo>
                  <a:cubicBezTo>
                    <a:pt x="1127" y="755"/>
                    <a:pt x="898" y="369"/>
                    <a:pt x="644" y="1"/>
                  </a:cubicBezTo>
                  <a:lnTo>
                    <a:pt x="1" y="443"/>
                  </a:lnTo>
                  <a:cubicBezTo>
                    <a:pt x="235" y="783"/>
                    <a:pt x="445" y="1139"/>
                    <a:pt x="633" y="1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2134750" y="1598650"/>
              <a:ext cx="28025" cy="36600"/>
            </a:xfrm>
            <a:custGeom>
              <a:avLst/>
              <a:gdLst/>
              <a:ahLst/>
              <a:cxnLst/>
              <a:rect l="l" t="t" r="r" b="b"/>
              <a:pathLst>
                <a:path w="1121" h="1464" extrusionOk="0">
                  <a:moveTo>
                    <a:pt x="363" y="1464"/>
                  </a:moveTo>
                  <a:lnTo>
                    <a:pt x="1121" y="1274"/>
                  </a:lnTo>
                  <a:lnTo>
                    <a:pt x="1080" y="1113"/>
                  </a:lnTo>
                  <a:lnTo>
                    <a:pt x="1036" y="953"/>
                  </a:lnTo>
                  <a:cubicBezTo>
                    <a:pt x="1007" y="846"/>
                    <a:pt x="975" y="740"/>
                    <a:pt x="944" y="634"/>
                  </a:cubicBezTo>
                  <a:cubicBezTo>
                    <a:pt x="928" y="581"/>
                    <a:pt x="909" y="529"/>
                    <a:pt x="894" y="476"/>
                  </a:cubicBezTo>
                  <a:cubicBezTo>
                    <a:pt x="877" y="422"/>
                    <a:pt x="860" y="370"/>
                    <a:pt x="844" y="316"/>
                  </a:cubicBezTo>
                  <a:cubicBezTo>
                    <a:pt x="825" y="263"/>
                    <a:pt x="806" y="210"/>
                    <a:pt x="789" y="158"/>
                  </a:cubicBezTo>
                  <a:cubicBezTo>
                    <a:pt x="769" y="106"/>
                    <a:pt x="751" y="53"/>
                    <a:pt x="730" y="1"/>
                  </a:cubicBezTo>
                  <a:lnTo>
                    <a:pt x="0" y="277"/>
                  </a:lnTo>
                  <a:lnTo>
                    <a:pt x="53" y="420"/>
                  </a:lnTo>
                  <a:cubicBezTo>
                    <a:pt x="70" y="469"/>
                    <a:pt x="87" y="518"/>
                    <a:pt x="104" y="566"/>
                  </a:cubicBezTo>
                  <a:cubicBezTo>
                    <a:pt x="121" y="616"/>
                    <a:pt x="137" y="665"/>
                    <a:pt x="152" y="715"/>
                  </a:cubicBezTo>
                  <a:cubicBezTo>
                    <a:pt x="168" y="764"/>
                    <a:pt x="185" y="814"/>
                    <a:pt x="199" y="863"/>
                  </a:cubicBezTo>
                  <a:cubicBezTo>
                    <a:pt x="229" y="962"/>
                    <a:pt x="259" y="1063"/>
                    <a:pt x="286" y="1163"/>
                  </a:cubicBezTo>
                  <a:lnTo>
                    <a:pt x="327" y="1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1912050" y="1461500"/>
              <a:ext cx="37375" cy="30200"/>
            </a:xfrm>
            <a:custGeom>
              <a:avLst/>
              <a:gdLst/>
              <a:ahLst/>
              <a:cxnLst/>
              <a:rect l="l" t="t" r="r" b="b"/>
              <a:pathLst>
                <a:path w="1495" h="1208" extrusionOk="0">
                  <a:moveTo>
                    <a:pt x="1495" y="757"/>
                  </a:moveTo>
                  <a:lnTo>
                    <a:pt x="1299" y="1"/>
                  </a:lnTo>
                  <a:lnTo>
                    <a:pt x="1214" y="23"/>
                  </a:lnTo>
                  <a:lnTo>
                    <a:pt x="1170" y="34"/>
                  </a:lnTo>
                  <a:cubicBezTo>
                    <a:pt x="1157" y="38"/>
                    <a:pt x="1142" y="43"/>
                    <a:pt x="1128" y="47"/>
                  </a:cubicBezTo>
                  <a:lnTo>
                    <a:pt x="961" y="101"/>
                  </a:lnTo>
                  <a:cubicBezTo>
                    <a:pt x="905" y="117"/>
                    <a:pt x="850" y="140"/>
                    <a:pt x="795" y="159"/>
                  </a:cubicBezTo>
                  <a:lnTo>
                    <a:pt x="714" y="190"/>
                  </a:lnTo>
                  <a:cubicBezTo>
                    <a:pt x="686" y="201"/>
                    <a:pt x="659" y="210"/>
                    <a:pt x="632" y="223"/>
                  </a:cubicBezTo>
                  <a:cubicBezTo>
                    <a:pt x="523" y="270"/>
                    <a:pt x="415" y="313"/>
                    <a:pt x="311" y="366"/>
                  </a:cubicBezTo>
                  <a:lnTo>
                    <a:pt x="232" y="404"/>
                  </a:lnTo>
                  <a:cubicBezTo>
                    <a:pt x="206" y="417"/>
                    <a:pt x="179" y="429"/>
                    <a:pt x="154" y="443"/>
                  </a:cubicBezTo>
                  <a:lnTo>
                    <a:pt x="1" y="526"/>
                  </a:lnTo>
                  <a:lnTo>
                    <a:pt x="383" y="1207"/>
                  </a:lnTo>
                  <a:lnTo>
                    <a:pt x="516" y="1135"/>
                  </a:lnTo>
                  <a:cubicBezTo>
                    <a:pt x="538" y="1121"/>
                    <a:pt x="560" y="1112"/>
                    <a:pt x="583" y="1100"/>
                  </a:cubicBezTo>
                  <a:lnTo>
                    <a:pt x="651" y="1068"/>
                  </a:lnTo>
                  <a:cubicBezTo>
                    <a:pt x="741" y="1022"/>
                    <a:pt x="833" y="985"/>
                    <a:pt x="925" y="945"/>
                  </a:cubicBezTo>
                  <a:cubicBezTo>
                    <a:pt x="949" y="935"/>
                    <a:pt x="972" y="927"/>
                    <a:pt x="996" y="918"/>
                  </a:cubicBezTo>
                  <a:lnTo>
                    <a:pt x="1066" y="892"/>
                  </a:lnTo>
                  <a:cubicBezTo>
                    <a:pt x="1113" y="875"/>
                    <a:pt x="1160" y="855"/>
                    <a:pt x="1208" y="841"/>
                  </a:cubicBezTo>
                  <a:lnTo>
                    <a:pt x="1351" y="796"/>
                  </a:lnTo>
                  <a:cubicBezTo>
                    <a:pt x="1363" y="792"/>
                    <a:pt x="1375" y="788"/>
                    <a:pt x="1388" y="786"/>
                  </a:cubicBezTo>
                  <a:lnTo>
                    <a:pt x="1424" y="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1972000" y="1456825"/>
              <a:ext cx="34875" cy="22450"/>
            </a:xfrm>
            <a:custGeom>
              <a:avLst/>
              <a:gdLst/>
              <a:ahLst/>
              <a:cxnLst/>
              <a:rect l="l" t="t" r="r" b="b"/>
              <a:pathLst>
                <a:path w="1395" h="898" extrusionOk="0">
                  <a:moveTo>
                    <a:pt x="1236" y="898"/>
                  </a:moveTo>
                  <a:lnTo>
                    <a:pt x="1395" y="135"/>
                  </a:lnTo>
                  <a:cubicBezTo>
                    <a:pt x="939" y="39"/>
                    <a:pt x="469" y="0"/>
                    <a:pt x="1" y="21"/>
                  </a:cubicBezTo>
                  <a:lnTo>
                    <a:pt x="37" y="801"/>
                  </a:lnTo>
                  <a:cubicBezTo>
                    <a:pt x="440" y="782"/>
                    <a:pt x="842" y="817"/>
                    <a:pt x="1236" y="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2025700" y="1468150"/>
              <a:ext cx="37675" cy="32300"/>
            </a:xfrm>
            <a:custGeom>
              <a:avLst/>
              <a:gdLst/>
              <a:ahLst/>
              <a:cxnLst/>
              <a:rect l="l" t="t" r="r" b="b"/>
              <a:pathLst>
                <a:path w="1507" h="1292" extrusionOk="0">
                  <a:moveTo>
                    <a:pt x="1079" y="1291"/>
                  </a:moveTo>
                  <a:lnTo>
                    <a:pt x="1506" y="637"/>
                  </a:lnTo>
                  <a:cubicBezTo>
                    <a:pt x="1125" y="390"/>
                    <a:pt x="720" y="173"/>
                    <a:pt x="292" y="0"/>
                  </a:cubicBezTo>
                  <a:lnTo>
                    <a:pt x="1" y="724"/>
                  </a:lnTo>
                  <a:cubicBezTo>
                    <a:pt x="377" y="876"/>
                    <a:pt x="739" y="1067"/>
                    <a:pt x="1079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1829575" y="1596575"/>
              <a:ext cx="20875" cy="34400"/>
            </a:xfrm>
            <a:custGeom>
              <a:avLst/>
              <a:gdLst/>
              <a:ahLst/>
              <a:cxnLst/>
              <a:rect l="l" t="t" r="r" b="b"/>
              <a:pathLst>
                <a:path w="835" h="1376" extrusionOk="0">
                  <a:moveTo>
                    <a:pt x="834" y="106"/>
                  </a:moveTo>
                  <a:lnTo>
                    <a:pt x="60" y="0"/>
                  </a:lnTo>
                  <a:lnTo>
                    <a:pt x="48" y="86"/>
                  </a:lnTo>
                  <a:cubicBezTo>
                    <a:pt x="44" y="115"/>
                    <a:pt x="42" y="143"/>
                    <a:pt x="39" y="172"/>
                  </a:cubicBezTo>
                  <a:lnTo>
                    <a:pt x="22" y="344"/>
                  </a:lnTo>
                  <a:cubicBezTo>
                    <a:pt x="17" y="401"/>
                    <a:pt x="16" y="460"/>
                    <a:pt x="12" y="517"/>
                  </a:cubicBezTo>
                  <a:cubicBezTo>
                    <a:pt x="9" y="574"/>
                    <a:pt x="4" y="632"/>
                    <a:pt x="4" y="690"/>
                  </a:cubicBezTo>
                  <a:lnTo>
                    <a:pt x="1" y="862"/>
                  </a:lnTo>
                  <a:cubicBezTo>
                    <a:pt x="0" y="891"/>
                    <a:pt x="1" y="919"/>
                    <a:pt x="1" y="948"/>
                  </a:cubicBezTo>
                  <a:lnTo>
                    <a:pt x="2" y="1033"/>
                  </a:lnTo>
                  <a:cubicBezTo>
                    <a:pt x="2" y="1148"/>
                    <a:pt x="12" y="1261"/>
                    <a:pt x="18" y="1376"/>
                  </a:cubicBezTo>
                  <a:lnTo>
                    <a:pt x="798" y="1321"/>
                  </a:lnTo>
                  <a:cubicBezTo>
                    <a:pt x="793" y="1220"/>
                    <a:pt x="785" y="1118"/>
                    <a:pt x="785" y="1016"/>
                  </a:cubicBezTo>
                  <a:lnTo>
                    <a:pt x="783" y="939"/>
                  </a:lnTo>
                  <a:cubicBezTo>
                    <a:pt x="783" y="913"/>
                    <a:pt x="782" y="888"/>
                    <a:pt x="783" y="862"/>
                  </a:cubicBezTo>
                  <a:lnTo>
                    <a:pt x="786" y="710"/>
                  </a:lnTo>
                  <a:cubicBezTo>
                    <a:pt x="786" y="659"/>
                    <a:pt x="791" y="607"/>
                    <a:pt x="793" y="558"/>
                  </a:cubicBezTo>
                  <a:cubicBezTo>
                    <a:pt x="796" y="506"/>
                    <a:pt x="798" y="455"/>
                    <a:pt x="802" y="407"/>
                  </a:cubicBezTo>
                  <a:lnTo>
                    <a:pt x="818" y="256"/>
                  </a:lnTo>
                  <a:cubicBezTo>
                    <a:pt x="820" y="231"/>
                    <a:pt x="823" y="205"/>
                    <a:pt x="825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1836975" y="1538275"/>
              <a:ext cx="30575" cy="37400"/>
            </a:xfrm>
            <a:custGeom>
              <a:avLst/>
              <a:gdLst/>
              <a:ahLst/>
              <a:cxnLst/>
              <a:rect l="l" t="t" r="r" b="b"/>
              <a:pathLst>
                <a:path w="1223" h="1496" extrusionOk="0">
                  <a:moveTo>
                    <a:pt x="1222" y="373"/>
                  </a:moveTo>
                  <a:lnTo>
                    <a:pt x="537" y="0"/>
                  </a:lnTo>
                  <a:lnTo>
                    <a:pt x="455" y="151"/>
                  </a:lnTo>
                  <a:lnTo>
                    <a:pt x="380" y="305"/>
                  </a:lnTo>
                  <a:lnTo>
                    <a:pt x="341" y="382"/>
                  </a:lnTo>
                  <a:lnTo>
                    <a:pt x="306" y="460"/>
                  </a:lnTo>
                  <a:lnTo>
                    <a:pt x="236" y="618"/>
                  </a:lnTo>
                  <a:cubicBezTo>
                    <a:pt x="149" y="830"/>
                    <a:pt x="67" y="1043"/>
                    <a:pt x="1" y="1263"/>
                  </a:cubicBezTo>
                  <a:lnTo>
                    <a:pt x="746" y="1495"/>
                  </a:lnTo>
                  <a:cubicBezTo>
                    <a:pt x="805" y="1300"/>
                    <a:pt x="878" y="1110"/>
                    <a:pt x="955" y="923"/>
                  </a:cubicBezTo>
                  <a:lnTo>
                    <a:pt x="1017" y="783"/>
                  </a:lnTo>
                  <a:cubicBezTo>
                    <a:pt x="1028" y="760"/>
                    <a:pt x="1038" y="736"/>
                    <a:pt x="1048" y="714"/>
                  </a:cubicBezTo>
                  <a:lnTo>
                    <a:pt x="1082" y="645"/>
                  </a:lnTo>
                  <a:lnTo>
                    <a:pt x="1149" y="5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1865225" y="1490625"/>
              <a:ext cx="36375" cy="36900"/>
            </a:xfrm>
            <a:custGeom>
              <a:avLst/>
              <a:gdLst/>
              <a:ahLst/>
              <a:cxnLst/>
              <a:rect l="l" t="t" r="r" b="b"/>
              <a:pathLst>
                <a:path w="1455" h="1476" extrusionOk="0">
                  <a:moveTo>
                    <a:pt x="1454" y="597"/>
                  </a:moveTo>
                  <a:lnTo>
                    <a:pt x="950" y="1"/>
                  </a:lnTo>
                  <a:lnTo>
                    <a:pt x="820" y="115"/>
                  </a:lnTo>
                  <a:lnTo>
                    <a:pt x="756" y="173"/>
                  </a:lnTo>
                  <a:lnTo>
                    <a:pt x="693" y="232"/>
                  </a:lnTo>
                  <a:lnTo>
                    <a:pt x="568" y="352"/>
                  </a:lnTo>
                  <a:lnTo>
                    <a:pt x="448" y="476"/>
                  </a:lnTo>
                  <a:lnTo>
                    <a:pt x="388" y="538"/>
                  </a:lnTo>
                  <a:cubicBezTo>
                    <a:pt x="369" y="559"/>
                    <a:pt x="351" y="581"/>
                    <a:pt x="331" y="602"/>
                  </a:cubicBezTo>
                  <a:lnTo>
                    <a:pt x="216" y="731"/>
                  </a:lnTo>
                  <a:cubicBezTo>
                    <a:pt x="179" y="774"/>
                    <a:pt x="143" y="819"/>
                    <a:pt x="107" y="863"/>
                  </a:cubicBezTo>
                  <a:lnTo>
                    <a:pt x="53" y="930"/>
                  </a:lnTo>
                  <a:cubicBezTo>
                    <a:pt x="34" y="951"/>
                    <a:pt x="17" y="975"/>
                    <a:pt x="1" y="997"/>
                  </a:cubicBezTo>
                  <a:lnTo>
                    <a:pt x="619" y="1475"/>
                  </a:lnTo>
                  <a:cubicBezTo>
                    <a:pt x="635" y="1455"/>
                    <a:pt x="648" y="1434"/>
                    <a:pt x="666" y="1415"/>
                  </a:cubicBezTo>
                  <a:lnTo>
                    <a:pt x="714" y="1356"/>
                  </a:lnTo>
                  <a:cubicBezTo>
                    <a:pt x="746" y="1318"/>
                    <a:pt x="777" y="1278"/>
                    <a:pt x="810" y="1240"/>
                  </a:cubicBezTo>
                  <a:lnTo>
                    <a:pt x="912" y="1126"/>
                  </a:lnTo>
                  <a:cubicBezTo>
                    <a:pt x="928" y="1107"/>
                    <a:pt x="945" y="1089"/>
                    <a:pt x="963" y="1069"/>
                  </a:cubicBezTo>
                  <a:lnTo>
                    <a:pt x="1016" y="1014"/>
                  </a:lnTo>
                  <a:lnTo>
                    <a:pt x="1121" y="905"/>
                  </a:lnTo>
                  <a:lnTo>
                    <a:pt x="1230" y="799"/>
                  </a:lnTo>
                  <a:lnTo>
                    <a:pt x="1286" y="747"/>
                  </a:lnTo>
                  <a:lnTo>
                    <a:pt x="1343" y="6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1891300" y="1749600"/>
              <a:ext cx="36975" cy="36200"/>
            </a:xfrm>
            <a:custGeom>
              <a:avLst/>
              <a:gdLst/>
              <a:ahLst/>
              <a:cxnLst/>
              <a:rect l="l" t="t" r="r" b="b"/>
              <a:pathLst>
                <a:path w="1479" h="1448" extrusionOk="0">
                  <a:moveTo>
                    <a:pt x="567" y="1"/>
                  </a:moveTo>
                  <a:lnTo>
                    <a:pt x="1" y="540"/>
                  </a:lnTo>
                  <a:cubicBezTo>
                    <a:pt x="21" y="561"/>
                    <a:pt x="39" y="581"/>
                    <a:pt x="58" y="601"/>
                  </a:cubicBezTo>
                  <a:lnTo>
                    <a:pt x="118" y="661"/>
                  </a:lnTo>
                  <a:lnTo>
                    <a:pt x="235" y="781"/>
                  </a:lnTo>
                  <a:lnTo>
                    <a:pt x="357" y="896"/>
                  </a:lnTo>
                  <a:lnTo>
                    <a:pt x="417" y="955"/>
                  </a:lnTo>
                  <a:lnTo>
                    <a:pt x="480" y="1011"/>
                  </a:lnTo>
                  <a:lnTo>
                    <a:pt x="605" y="1124"/>
                  </a:lnTo>
                  <a:cubicBezTo>
                    <a:pt x="647" y="1161"/>
                    <a:pt x="690" y="1197"/>
                    <a:pt x="733" y="1234"/>
                  </a:cubicBezTo>
                  <a:cubicBezTo>
                    <a:pt x="817" y="1307"/>
                    <a:pt x="905" y="1377"/>
                    <a:pt x="992" y="1448"/>
                  </a:cubicBezTo>
                  <a:lnTo>
                    <a:pt x="1478" y="838"/>
                  </a:lnTo>
                  <a:cubicBezTo>
                    <a:pt x="1399" y="773"/>
                    <a:pt x="1317" y="709"/>
                    <a:pt x="1240" y="640"/>
                  </a:cubicBezTo>
                  <a:cubicBezTo>
                    <a:pt x="1201" y="607"/>
                    <a:pt x="1162" y="573"/>
                    <a:pt x="1123" y="539"/>
                  </a:cubicBezTo>
                  <a:lnTo>
                    <a:pt x="1009" y="435"/>
                  </a:lnTo>
                  <a:lnTo>
                    <a:pt x="952" y="383"/>
                  </a:lnTo>
                  <a:lnTo>
                    <a:pt x="895" y="329"/>
                  </a:lnTo>
                  <a:lnTo>
                    <a:pt x="784" y="222"/>
                  </a:lnTo>
                  <a:lnTo>
                    <a:pt x="675" y="113"/>
                  </a:lnTo>
                  <a:lnTo>
                    <a:pt x="619" y="58"/>
                  </a:lnTo>
                  <a:cubicBezTo>
                    <a:pt x="603" y="39"/>
                    <a:pt x="585" y="19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1855600" y="1705150"/>
              <a:ext cx="34000" cy="37650"/>
            </a:xfrm>
            <a:custGeom>
              <a:avLst/>
              <a:gdLst/>
              <a:ahLst/>
              <a:cxnLst/>
              <a:rect l="l" t="t" r="r" b="b"/>
              <a:pathLst>
                <a:path w="1360" h="1506" extrusionOk="0">
                  <a:moveTo>
                    <a:pt x="683" y="0"/>
                  </a:moveTo>
                  <a:lnTo>
                    <a:pt x="0" y="379"/>
                  </a:lnTo>
                  <a:cubicBezTo>
                    <a:pt x="109" y="577"/>
                    <a:pt x="226" y="768"/>
                    <a:pt x="349" y="957"/>
                  </a:cubicBezTo>
                  <a:lnTo>
                    <a:pt x="443" y="1096"/>
                  </a:lnTo>
                  <a:lnTo>
                    <a:pt x="490" y="1166"/>
                  </a:lnTo>
                  <a:lnTo>
                    <a:pt x="539" y="1235"/>
                  </a:lnTo>
                  <a:lnTo>
                    <a:pt x="637" y="1372"/>
                  </a:lnTo>
                  <a:lnTo>
                    <a:pt x="739" y="1506"/>
                  </a:lnTo>
                  <a:lnTo>
                    <a:pt x="1359" y="1032"/>
                  </a:lnTo>
                  <a:lnTo>
                    <a:pt x="1265" y="908"/>
                  </a:lnTo>
                  <a:lnTo>
                    <a:pt x="1176" y="782"/>
                  </a:lnTo>
                  <a:lnTo>
                    <a:pt x="1130" y="720"/>
                  </a:lnTo>
                  <a:lnTo>
                    <a:pt x="1087" y="656"/>
                  </a:lnTo>
                  <a:lnTo>
                    <a:pt x="1001" y="528"/>
                  </a:lnTo>
                  <a:cubicBezTo>
                    <a:pt x="891" y="355"/>
                    <a:pt x="781" y="182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1834000" y="1654000"/>
              <a:ext cx="28175" cy="36600"/>
            </a:xfrm>
            <a:custGeom>
              <a:avLst/>
              <a:gdLst/>
              <a:ahLst/>
              <a:cxnLst/>
              <a:rect l="l" t="t" r="r" b="b"/>
              <a:pathLst>
                <a:path w="1127" h="1464" extrusionOk="0">
                  <a:moveTo>
                    <a:pt x="762" y="0"/>
                  </a:moveTo>
                  <a:lnTo>
                    <a:pt x="0" y="168"/>
                  </a:lnTo>
                  <a:lnTo>
                    <a:pt x="39" y="334"/>
                  </a:lnTo>
                  <a:cubicBezTo>
                    <a:pt x="46" y="361"/>
                    <a:pt x="52" y="389"/>
                    <a:pt x="59" y="417"/>
                  </a:cubicBezTo>
                  <a:lnTo>
                    <a:pt x="80" y="498"/>
                  </a:lnTo>
                  <a:cubicBezTo>
                    <a:pt x="95" y="553"/>
                    <a:pt x="110" y="607"/>
                    <a:pt x="125" y="663"/>
                  </a:cubicBezTo>
                  <a:lnTo>
                    <a:pt x="174" y="825"/>
                  </a:lnTo>
                  <a:cubicBezTo>
                    <a:pt x="182" y="853"/>
                    <a:pt x="190" y="880"/>
                    <a:pt x="199" y="906"/>
                  </a:cubicBezTo>
                  <a:lnTo>
                    <a:pt x="226" y="986"/>
                  </a:lnTo>
                  <a:lnTo>
                    <a:pt x="281" y="1147"/>
                  </a:lnTo>
                  <a:lnTo>
                    <a:pt x="341" y="1305"/>
                  </a:lnTo>
                  <a:lnTo>
                    <a:pt x="371" y="1385"/>
                  </a:lnTo>
                  <a:lnTo>
                    <a:pt x="403" y="1463"/>
                  </a:lnTo>
                  <a:lnTo>
                    <a:pt x="1127" y="1170"/>
                  </a:lnTo>
                  <a:lnTo>
                    <a:pt x="1099" y="1099"/>
                  </a:lnTo>
                  <a:lnTo>
                    <a:pt x="1072" y="1027"/>
                  </a:lnTo>
                  <a:lnTo>
                    <a:pt x="1016" y="882"/>
                  </a:lnTo>
                  <a:lnTo>
                    <a:pt x="968" y="736"/>
                  </a:lnTo>
                  <a:lnTo>
                    <a:pt x="943" y="664"/>
                  </a:lnTo>
                  <a:cubicBezTo>
                    <a:pt x="934" y="639"/>
                    <a:pt x="927" y="615"/>
                    <a:pt x="921" y="591"/>
                  </a:cubicBezTo>
                  <a:lnTo>
                    <a:pt x="876" y="444"/>
                  </a:lnTo>
                  <a:cubicBezTo>
                    <a:pt x="861" y="394"/>
                    <a:pt x="849" y="345"/>
                    <a:pt x="835" y="295"/>
                  </a:cubicBezTo>
                  <a:lnTo>
                    <a:pt x="817" y="221"/>
                  </a:lnTo>
                  <a:cubicBezTo>
                    <a:pt x="809" y="196"/>
                    <a:pt x="804" y="172"/>
                    <a:pt x="79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2047550" y="1826325"/>
              <a:ext cx="35025" cy="24900"/>
            </a:xfrm>
            <a:custGeom>
              <a:avLst/>
              <a:gdLst/>
              <a:ahLst/>
              <a:cxnLst/>
              <a:rect l="l" t="t" r="r" b="b"/>
              <a:pathLst>
                <a:path w="1401" h="996" extrusionOk="0">
                  <a:moveTo>
                    <a:pt x="168" y="0"/>
                  </a:moveTo>
                  <a:lnTo>
                    <a:pt x="0" y="762"/>
                  </a:lnTo>
                  <a:cubicBezTo>
                    <a:pt x="53" y="775"/>
                    <a:pt x="106" y="786"/>
                    <a:pt x="160" y="797"/>
                  </a:cubicBezTo>
                  <a:lnTo>
                    <a:pt x="321" y="830"/>
                  </a:lnTo>
                  <a:lnTo>
                    <a:pt x="482" y="861"/>
                  </a:lnTo>
                  <a:lnTo>
                    <a:pt x="564" y="877"/>
                  </a:lnTo>
                  <a:lnTo>
                    <a:pt x="644" y="891"/>
                  </a:lnTo>
                  <a:lnTo>
                    <a:pt x="805" y="921"/>
                  </a:lnTo>
                  <a:lnTo>
                    <a:pt x="967" y="947"/>
                  </a:lnTo>
                  <a:cubicBezTo>
                    <a:pt x="1075" y="964"/>
                    <a:pt x="1183" y="979"/>
                    <a:pt x="1291" y="996"/>
                  </a:cubicBezTo>
                  <a:lnTo>
                    <a:pt x="1401" y="223"/>
                  </a:lnTo>
                  <a:cubicBezTo>
                    <a:pt x="1298" y="207"/>
                    <a:pt x="1194" y="193"/>
                    <a:pt x="1090" y="176"/>
                  </a:cubicBezTo>
                  <a:lnTo>
                    <a:pt x="935" y="151"/>
                  </a:lnTo>
                  <a:lnTo>
                    <a:pt x="781" y="124"/>
                  </a:lnTo>
                  <a:lnTo>
                    <a:pt x="704" y="109"/>
                  </a:lnTo>
                  <a:lnTo>
                    <a:pt x="627" y="95"/>
                  </a:lnTo>
                  <a:lnTo>
                    <a:pt x="474" y="65"/>
                  </a:lnTo>
                  <a:lnTo>
                    <a:pt x="320" y="33"/>
                  </a:lnTo>
                  <a:cubicBezTo>
                    <a:pt x="271" y="22"/>
                    <a:pt x="219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1990950" y="1810125"/>
              <a:ext cx="36725" cy="28875"/>
            </a:xfrm>
            <a:custGeom>
              <a:avLst/>
              <a:gdLst/>
              <a:ahLst/>
              <a:cxnLst/>
              <a:rect l="l" t="t" r="r" b="b"/>
              <a:pathLst>
                <a:path w="1469" h="1155" extrusionOk="0">
                  <a:moveTo>
                    <a:pt x="287" y="1"/>
                  </a:moveTo>
                  <a:lnTo>
                    <a:pt x="1" y="727"/>
                  </a:lnTo>
                  <a:cubicBezTo>
                    <a:pt x="206" y="810"/>
                    <a:pt x="413" y="883"/>
                    <a:pt x="621" y="955"/>
                  </a:cubicBezTo>
                  <a:lnTo>
                    <a:pt x="777" y="1007"/>
                  </a:lnTo>
                  <a:lnTo>
                    <a:pt x="856" y="1033"/>
                  </a:lnTo>
                  <a:lnTo>
                    <a:pt x="935" y="1057"/>
                  </a:lnTo>
                  <a:lnTo>
                    <a:pt x="1092" y="1107"/>
                  </a:lnTo>
                  <a:lnTo>
                    <a:pt x="1251" y="1154"/>
                  </a:lnTo>
                  <a:lnTo>
                    <a:pt x="1469" y="405"/>
                  </a:lnTo>
                  <a:lnTo>
                    <a:pt x="1319" y="361"/>
                  </a:lnTo>
                  <a:lnTo>
                    <a:pt x="1169" y="313"/>
                  </a:lnTo>
                  <a:lnTo>
                    <a:pt x="1095" y="290"/>
                  </a:lnTo>
                  <a:lnTo>
                    <a:pt x="1021" y="265"/>
                  </a:lnTo>
                  <a:lnTo>
                    <a:pt x="872" y="216"/>
                  </a:lnTo>
                  <a:cubicBezTo>
                    <a:pt x="676" y="148"/>
                    <a:pt x="481" y="78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1938025" y="1785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423" y="1"/>
                  </a:moveTo>
                  <a:lnTo>
                    <a:pt x="1" y="658"/>
                  </a:lnTo>
                  <a:cubicBezTo>
                    <a:pt x="95" y="716"/>
                    <a:pt x="188" y="778"/>
                    <a:pt x="285" y="834"/>
                  </a:cubicBezTo>
                  <a:cubicBezTo>
                    <a:pt x="333" y="862"/>
                    <a:pt x="380" y="890"/>
                    <a:pt x="428" y="919"/>
                  </a:cubicBezTo>
                  <a:lnTo>
                    <a:pt x="573" y="1001"/>
                  </a:lnTo>
                  <a:cubicBezTo>
                    <a:pt x="598" y="1014"/>
                    <a:pt x="620" y="1028"/>
                    <a:pt x="645" y="1042"/>
                  </a:cubicBezTo>
                  <a:lnTo>
                    <a:pt x="718" y="1081"/>
                  </a:lnTo>
                  <a:lnTo>
                    <a:pt x="865" y="1160"/>
                  </a:lnTo>
                  <a:lnTo>
                    <a:pt x="1014" y="1236"/>
                  </a:lnTo>
                  <a:lnTo>
                    <a:pt x="1088" y="1273"/>
                  </a:lnTo>
                  <a:lnTo>
                    <a:pt x="1162" y="1310"/>
                  </a:lnTo>
                  <a:lnTo>
                    <a:pt x="1508" y="610"/>
                  </a:lnTo>
                  <a:lnTo>
                    <a:pt x="1437" y="576"/>
                  </a:lnTo>
                  <a:lnTo>
                    <a:pt x="1368" y="540"/>
                  </a:lnTo>
                  <a:lnTo>
                    <a:pt x="1230" y="469"/>
                  </a:lnTo>
                  <a:lnTo>
                    <a:pt x="1093" y="394"/>
                  </a:lnTo>
                  <a:lnTo>
                    <a:pt x="1024" y="358"/>
                  </a:lnTo>
                  <a:cubicBezTo>
                    <a:pt x="1002" y="345"/>
                    <a:pt x="979" y="332"/>
                    <a:pt x="957" y="320"/>
                  </a:cubicBezTo>
                  <a:lnTo>
                    <a:pt x="821" y="243"/>
                  </a:lnTo>
                  <a:cubicBezTo>
                    <a:pt x="777" y="217"/>
                    <a:pt x="733" y="190"/>
                    <a:pt x="687" y="164"/>
                  </a:cubicBezTo>
                  <a:cubicBezTo>
                    <a:pt x="598" y="111"/>
                    <a:pt x="511" y="55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2220125" y="1826950"/>
              <a:ext cx="34800" cy="24400"/>
            </a:xfrm>
            <a:custGeom>
              <a:avLst/>
              <a:gdLst/>
              <a:ahLst/>
              <a:cxnLst/>
              <a:rect l="l" t="t" r="r" b="b"/>
              <a:pathLst>
                <a:path w="1392" h="976" extrusionOk="0">
                  <a:moveTo>
                    <a:pt x="0" y="201"/>
                  </a:moveTo>
                  <a:lnTo>
                    <a:pt x="105" y="976"/>
                  </a:lnTo>
                  <a:cubicBezTo>
                    <a:pt x="320" y="950"/>
                    <a:pt x="535" y="913"/>
                    <a:pt x="750" y="881"/>
                  </a:cubicBezTo>
                  <a:lnTo>
                    <a:pt x="830" y="867"/>
                  </a:lnTo>
                  <a:lnTo>
                    <a:pt x="912" y="853"/>
                  </a:lnTo>
                  <a:lnTo>
                    <a:pt x="1071" y="825"/>
                  </a:lnTo>
                  <a:lnTo>
                    <a:pt x="1231" y="797"/>
                  </a:lnTo>
                  <a:cubicBezTo>
                    <a:pt x="1284" y="785"/>
                    <a:pt x="1338" y="778"/>
                    <a:pt x="1392" y="766"/>
                  </a:cubicBezTo>
                  <a:lnTo>
                    <a:pt x="1242" y="0"/>
                  </a:lnTo>
                  <a:cubicBezTo>
                    <a:pt x="1191" y="12"/>
                    <a:pt x="1139" y="19"/>
                    <a:pt x="1086" y="28"/>
                  </a:cubicBezTo>
                  <a:lnTo>
                    <a:pt x="932" y="55"/>
                  </a:lnTo>
                  <a:lnTo>
                    <a:pt x="777" y="83"/>
                  </a:lnTo>
                  <a:lnTo>
                    <a:pt x="700" y="97"/>
                  </a:lnTo>
                  <a:lnTo>
                    <a:pt x="622" y="109"/>
                  </a:lnTo>
                  <a:cubicBezTo>
                    <a:pt x="415" y="141"/>
                    <a:pt x="209" y="175"/>
                    <a:pt x="0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2163925" y="1834675"/>
              <a:ext cx="33075" cy="21325"/>
            </a:xfrm>
            <a:custGeom>
              <a:avLst/>
              <a:gdLst/>
              <a:ahLst/>
              <a:cxnLst/>
              <a:rect l="l" t="t" r="r" b="b"/>
              <a:pathLst>
                <a:path w="1323" h="853" extrusionOk="0">
                  <a:moveTo>
                    <a:pt x="1" y="71"/>
                  </a:moveTo>
                  <a:lnTo>
                    <a:pt x="20" y="852"/>
                  </a:lnTo>
                  <a:lnTo>
                    <a:pt x="346" y="840"/>
                  </a:lnTo>
                  <a:lnTo>
                    <a:pt x="510" y="833"/>
                  </a:lnTo>
                  <a:lnTo>
                    <a:pt x="672" y="824"/>
                  </a:lnTo>
                  <a:lnTo>
                    <a:pt x="997" y="805"/>
                  </a:lnTo>
                  <a:cubicBezTo>
                    <a:pt x="1105" y="797"/>
                    <a:pt x="1215" y="786"/>
                    <a:pt x="1323" y="779"/>
                  </a:cubicBezTo>
                  <a:lnTo>
                    <a:pt x="1256" y="0"/>
                  </a:lnTo>
                  <a:cubicBezTo>
                    <a:pt x="1152" y="10"/>
                    <a:pt x="1047" y="19"/>
                    <a:pt x="943" y="26"/>
                  </a:cubicBezTo>
                  <a:lnTo>
                    <a:pt x="629" y="45"/>
                  </a:lnTo>
                  <a:lnTo>
                    <a:pt x="471" y="53"/>
                  </a:lnTo>
                  <a:lnTo>
                    <a:pt x="314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2106050" y="1834750"/>
              <a:ext cx="33100" cy="21300"/>
            </a:xfrm>
            <a:custGeom>
              <a:avLst/>
              <a:gdLst/>
              <a:ahLst/>
              <a:cxnLst/>
              <a:rect l="l" t="t" r="r" b="b"/>
              <a:pathLst>
                <a:path w="1324" h="852" extrusionOk="0">
                  <a:moveTo>
                    <a:pt x="69" y="0"/>
                  </a:moveTo>
                  <a:lnTo>
                    <a:pt x="1" y="778"/>
                  </a:lnTo>
                  <a:cubicBezTo>
                    <a:pt x="219" y="798"/>
                    <a:pt x="436" y="810"/>
                    <a:pt x="654" y="824"/>
                  </a:cubicBezTo>
                  <a:lnTo>
                    <a:pt x="735" y="829"/>
                  </a:lnTo>
                  <a:lnTo>
                    <a:pt x="817" y="833"/>
                  </a:lnTo>
                  <a:lnTo>
                    <a:pt x="980" y="840"/>
                  </a:lnTo>
                  <a:lnTo>
                    <a:pt x="1143" y="846"/>
                  </a:lnTo>
                  <a:cubicBezTo>
                    <a:pt x="1197" y="847"/>
                    <a:pt x="1252" y="851"/>
                    <a:pt x="1306" y="851"/>
                  </a:cubicBezTo>
                  <a:lnTo>
                    <a:pt x="1323" y="70"/>
                  </a:lnTo>
                  <a:cubicBezTo>
                    <a:pt x="1271" y="70"/>
                    <a:pt x="1219" y="68"/>
                    <a:pt x="1166" y="65"/>
                  </a:cubicBezTo>
                  <a:lnTo>
                    <a:pt x="1009" y="59"/>
                  </a:lnTo>
                  <a:lnTo>
                    <a:pt x="852" y="53"/>
                  </a:lnTo>
                  <a:lnTo>
                    <a:pt x="773" y="49"/>
                  </a:lnTo>
                  <a:lnTo>
                    <a:pt x="695" y="44"/>
                  </a:lnTo>
                  <a:cubicBezTo>
                    <a:pt x="487" y="30"/>
                    <a:pt x="277" y="1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2381800" y="1768800"/>
              <a:ext cx="37425" cy="32150"/>
            </a:xfrm>
            <a:custGeom>
              <a:avLst/>
              <a:gdLst/>
              <a:ahLst/>
              <a:cxnLst/>
              <a:rect l="l" t="t" r="r" b="b"/>
              <a:pathLst>
                <a:path w="1497" h="1286" extrusionOk="0">
                  <a:moveTo>
                    <a:pt x="0" y="583"/>
                  </a:moveTo>
                  <a:lnTo>
                    <a:pt x="340" y="1286"/>
                  </a:lnTo>
                  <a:cubicBezTo>
                    <a:pt x="536" y="1188"/>
                    <a:pt x="730" y="1095"/>
                    <a:pt x="923" y="991"/>
                  </a:cubicBezTo>
                  <a:cubicBezTo>
                    <a:pt x="1020" y="941"/>
                    <a:pt x="1116" y="891"/>
                    <a:pt x="1212" y="839"/>
                  </a:cubicBezTo>
                  <a:lnTo>
                    <a:pt x="1497" y="681"/>
                  </a:lnTo>
                  <a:lnTo>
                    <a:pt x="1116" y="0"/>
                  </a:lnTo>
                  <a:lnTo>
                    <a:pt x="841" y="152"/>
                  </a:lnTo>
                  <a:cubicBezTo>
                    <a:pt x="749" y="202"/>
                    <a:pt x="654" y="250"/>
                    <a:pt x="563" y="299"/>
                  </a:cubicBezTo>
                  <a:cubicBezTo>
                    <a:pt x="377" y="400"/>
                    <a:pt x="188" y="489"/>
                    <a:pt x="0" y="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2329775" y="1793700"/>
              <a:ext cx="36950" cy="29925"/>
            </a:xfrm>
            <a:custGeom>
              <a:avLst/>
              <a:gdLst/>
              <a:ahLst/>
              <a:cxnLst/>
              <a:rect l="l" t="t" r="r" b="b"/>
              <a:pathLst>
                <a:path w="1478" h="1197" extrusionOk="0">
                  <a:moveTo>
                    <a:pt x="0" y="462"/>
                  </a:moveTo>
                  <a:lnTo>
                    <a:pt x="264" y="1197"/>
                  </a:lnTo>
                  <a:lnTo>
                    <a:pt x="418" y="1143"/>
                  </a:lnTo>
                  <a:cubicBezTo>
                    <a:pt x="469" y="1124"/>
                    <a:pt x="520" y="1103"/>
                    <a:pt x="571" y="1085"/>
                  </a:cubicBezTo>
                  <a:lnTo>
                    <a:pt x="875" y="968"/>
                  </a:lnTo>
                  <a:cubicBezTo>
                    <a:pt x="926" y="948"/>
                    <a:pt x="977" y="927"/>
                    <a:pt x="1026" y="906"/>
                  </a:cubicBezTo>
                  <a:lnTo>
                    <a:pt x="1177" y="846"/>
                  </a:lnTo>
                  <a:lnTo>
                    <a:pt x="1328" y="784"/>
                  </a:lnTo>
                  <a:lnTo>
                    <a:pt x="1404" y="752"/>
                  </a:lnTo>
                  <a:lnTo>
                    <a:pt x="1478" y="719"/>
                  </a:lnTo>
                  <a:lnTo>
                    <a:pt x="1170" y="1"/>
                  </a:lnTo>
                  <a:lnTo>
                    <a:pt x="1099" y="32"/>
                  </a:lnTo>
                  <a:lnTo>
                    <a:pt x="1026" y="62"/>
                  </a:lnTo>
                  <a:lnTo>
                    <a:pt x="880" y="122"/>
                  </a:lnTo>
                  <a:lnTo>
                    <a:pt x="734" y="182"/>
                  </a:lnTo>
                  <a:cubicBezTo>
                    <a:pt x="686" y="201"/>
                    <a:pt x="638" y="222"/>
                    <a:pt x="588" y="240"/>
                  </a:cubicBezTo>
                  <a:lnTo>
                    <a:pt x="295" y="352"/>
                  </a:lnTo>
                  <a:cubicBezTo>
                    <a:pt x="245" y="370"/>
                    <a:pt x="197" y="390"/>
                    <a:pt x="147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2275950" y="1813075"/>
              <a:ext cx="36075" cy="27350"/>
            </a:xfrm>
            <a:custGeom>
              <a:avLst/>
              <a:gdLst/>
              <a:ahLst/>
              <a:cxnLst/>
              <a:rect l="l" t="t" r="r" b="b"/>
              <a:pathLst>
                <a:path w="1443" h="1094" extrusionOk="0">
                  <a:moveTo>
                    <a:pt x="1" y="334"/>
                  </a:moveTo>
                  <a:lnTo>
                    <a:pt x="186" y="1093"/>
                  </a:lnTo>
                  <a:lnTo>
                    <a:pt x="502" y="1014"/>
                  </a:lnTo>
                  <a:lnTo>
                    <a:pt x="581" y="993"/>
                  </a:lnTo>
                  <a:lnTo>
                    <a:pt x="621" y="983"/>
                  </a:lnTo>
                  <a:lnTo>
                    <a:pt x="660" y="973"/>
                  </a:lnTo>
                  <a:lnTo>
                    <a:pt x="816" y="928"/>
                  </a:lnTo>
                  <a:lnTo>
                    <a:pt x="1132" y="841"/>
                  </a:lnTo>
                  <a:lnTo>
                    <a:pt x="1443" y="746"/>
                  </a:lnTo>
                  <a:lnTo>
                    <a:pt x="1214" y="0"/>
                  </a:lnTo>
                  <a:lnTo>
                    <a:pt x="913" y="91"/>
                  </a:lnTo>
                  <a:lnTo>
                    <a:pt x="610" y="176"/>
                  </a:lnTo>
                  <a:lnTo>
                    <a:pt x="457" y="219"/>
                  </a:lnTo>
                  <a:lnTo>
                    <a:pt x="419" y="229"/>
                  </a:lnTo>
                  <a:lnTo>
                    <a:pt x="382" y="239"/>
                  </a:lnTo>
                  <a:lnTo>
                    <a:pt x="305" y="2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2519750" y="1663575"/>
              <a:ext cx="36375" cy="36650"/>
            </a:xfrm>
            <a:custGeom>
              <a:avLst/>
              <a:gdLst/>
              <a:ahLst/>
              <a:cxnLst/>
              <a:rect l="l" t="t" r="r" b="b"/>
              <a:pathLst>
                <a:path w="1455" h="1466" extrusionOk="0">
                  <a:moveTo>
                    <a:pt x="1" y="905"/>
                  </a:moveTo>
                  <a:lnTo>
                    <a:pt x="545" y="1466"/>
                  </a:lnTo>
                  <a:lnTo>
                    <a:pt x="778" y="1236"/>
                  </a:lnTo>
                  <a:cubicBezTo>
                    <a:pt x="816" y="1199"/>
                    <a:pt x="856" y="1160"/>
                    <a:pt x="893" y="1122"/>
                  </a:cubicBezTo>
                  <a:lnTo>
                    <a:pt x="1007" y="1004"/>
                  </a:lnTo>
                  <a:lnTo>
                    <a:pt x="1233" y="770"/>
                  </a:lnTo>
                  <a:lnTo>
                    <a:pt x="1289" y="712"/>
                  </a:lnTo>
                  <a:lnTo>
                    <a:pt x="1344" y="651"/>
                  </a:lnTo>
                  <a:lnTo>
                    <a:pt x="1454" y="532"/>
                  </a:lnTo>
                  <a:lnTo>
                    <a:pt x="882" y="1"/>
                  </a:lnTo>
                  <a:lnTo>
                    <a:pt x="774" y="117"/>
                  </a:lnTo>
                  <a:lnTo>
                    <a:pt x="721" y="174"/>
                  </a:lnTo>
                  <a:lnTo>
                    <a:pt x="667" y="232"/>
                  </a:lnTo>
                  <a:lnTo>
                    <a:pt x="449" y="458"/>
                  </a:lnTo>
                  <a:lnTo>
                    <a:pt x="339" y="571"/>
                  </a:lnTo>
                  <a:cubicBezTo>
                    <a:pt x="303" y="609"/>
                    <a:pt x="264" y="645"/>
                    <a:pt x="227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2477425" y="1703300"/>
              <a:ext cx="37075" cy="35575"/>
            </a:xfrm>
            <a:custGeom>
              <a:avLst/>
              <a:gdLst/>
              <a:ahLst/>
              <a:cxnLst/>
              <a:rect l="l" t="t" r="r" b="b"/>
              <a:pathLst>
                <a:path w="1483" h="1423" extrusionOk="0">
                  <a:moveTo>
                    <a:pt x="1" y="809"/>
                  </a:moveTo>
                  <a:lnTo>
                    <a:pt x="485" y="1423"/>
                  </a:lnTo>
                  <a:lnTo>
                    <a:pt x="739" y="1219"/>
                  </a:lnTo>
                  <a:lnTo>
                    <a:pt x="804" y="1168"/>
                  </a:lnTo>
                  <a:cubicBezTo>
                    <a:pt x="824" y="1151"/>
                    <a:pt x="845" y="1132"/>
                    <a:pt x="866" y="1116"/>
                  </a:cubicBezTo>
                  <a:lnTo>
                    <a:pt x="991" y="1010"/>
                  </a:lnTo>
                  <a:lnTo>
                    <a:pt x="1240" y="799"/>
                  </a:lnTo>
                  <a:lnTo>
                    <a:pt x="1271" y="773"/>
                  </a:lnTo>
                  <a:lnTo>
                    <a:pt x="1300" y="746"/>
                  </a:lnTo>
                  <a:lnTo>
                    <a:pt x="1362" y="691"/>
                  </a:lnTo>
                  <a:lnTo>
                    <a:pt x="1482" y="583"/>
                  </a:lnTo>
                  <a:lnTo>
                    <a:pt x="962" y="0"/>
                  </a:lnTo>
                  <a:lnTo>
                    <a:pt x="845" y="106"/>
                  </a:lnTo>
                  <a:lnTo>
                    <a:pt x="787" y="158"/>
                  </a:lnTo>
                  <a:lnTo>
                    <a:pt x="757" y="184"/>
                  </a:lnTo>
                  <a:lnTo>
                    <a:pt x="727" y="210"/>
                  </a:lnTo>
                  <a:lnTo>
                    <a:pt x="487" y="413"/>
                  </a:lnTo>
                  <a:lnTo>
                    <a:pt x="367" y="514"/>
                  </a:lnTo>
                  <a:cubicBezTo>
                    <a:pt x="348" y="531"/>
                    <a:pt x="327" y="548"/>
                    <a:pt x="308" y="565"/>
                  </a:cubicBezTo>
                  <a:lnTo>
                    <a:pt x="247" y="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2431500" y="1738450"/>
              <a:ext cx="37500" cy="34025"/>
            </a:xfrm>
            <a:custGeom>
              <a:avLst/>
              <a:gdLst/>
              <a:ahLst/>
              <a:cxnLst/>
              <a:rect l="l" t="t" r="r" b="b"/>
              <a:pathLst>
                <a:path w="1500" h="1361" extrusionOk="0">
                  <a:moveTo>
                    <a:pt x="0" y="699"/>
                  </a:moveTo>
                  <a:lnTo>
                    <a:pt x="413" y="1361"/>
                  </a:lnTo>
                  <a:lnTo>
                    <a:pt x="553" y="1274"/>
                  </a:lnTo>
                  <a:lnTo>
                    <a:pt x="689" y="1185"/>
                  </a:lnTo>
                  <a:lnTo>
                    <a:pt x="963" y="1007"/>
                  </a:lnTo>
                  <a:cubicBezTo>
                    <a:pt x="1053" y="945"/>
                    <a:pt x="1142" y="883"/>
                    <a:pt x="1232" y="823"/>
                  </a:cubicBezTo>
                  <a:cubicBezTo>
                    <a:pt x="1322" y="759"/>
                    <a:pt x="1412" y="700"/>
                    <a:pt x="1499" y="635"/>
                  </a:cubicBezTo>
                  <a:lnTo>
                    <a:pt x="1044" y="0"/>
                  </a:lnTo>
                  <a:cubicBezTo>
                    <a:pt x="960" y="63"/>
                    <a:pt x="873" y="121"/>
                    <a:pt x="787" y="180"/>
                  </a:cubicBezTo>
                  <a:cubicBezTo>
                    <a:pt x="701" y="241"/>
                    <a:pt x="615" y="300"/>
                    <a:pt x="528" y="358"/>
                  </a:cubicBezTo>
                  <a:lnTo>
                    <a:pt x="266" y="530"/>
                  </a:lnTo>
                  <a:lnTo>
                    <a:pt x="133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2626775" y="1527600"/>
              <a:ext cx="33825" cy="37425"/>
            </a:xfrm>
            <a:custGeom>
              <a:avLst/>
              <a:gdLst/>
              <a:ahLst/>
              <a:cxnLst/>
              <a:rect l="l" t="t" r="r" b="b"/>
              <a:pathLst>
                <a:path w="1353" h="1497" extrusionOk="0">
                  <a:moveTo>
                    <a:pt x="0" y="1062"/>
                  </a:moveTo>
                  <a:lnTo>
                    <a:pt x="650" y="1496"/>
                  </a:lnTo>
                  <a:lnTo>
                    <a:pt x="1004" y="960"/>
                  </a:lnTo>
                  <a:lnTo>
                    <a:pt x="1178" y="691"/>
                  </a:lnTo>
                  <a:cubicBezTo>
                    <a:pt x="1236" y="601"/>
                    <a:pt x="1295" y="511"/>
                    <a:pt x="1353" y="420"/>
                  </a:cubicBezTo>
                  <a:lnTo>
                    <a:pt x="694" y="0"/>
                  </a:lnTo>
                  <a:cubicBezTo>
                    <a:pt x="637" y="90"/>
                    <a:pt x="579" y="178"/>
                    <a:pt x="522" y="267"/>
                  </a:cubicBezTo>
                  <a:lnTo>
                    <a:pt x="349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2594000" y="1574875"/>
              <a:ext cx="34550" cy="37400"/>
            </a:xfrm>
            <a:custGeom>
              <a:avLst/>
              <a:gdLst/>
              <a:ahLst/>
              <a:cxnLst/>
              <a:rect l="l" t="t" r="r" b="b"/>
              <a:pathLst>
                <a:path w="1382" h="1496" extrusionOk="0">
                  <a:moveTo>
                    <a:pt x="0" y="1028"/>
                  </a:moveTo>
                  <a:lnTo>
                    <a:pt x="627" y="1495"/>
                  </a:lnTo>
                  <a:lnTo>
                    <a:pt x="818" y="1235"/>
                  </a:lnTo>
                  <a:cubicBezTo>
                    <a:pt x="881" y="1148"/>
                    <a:pt x="947" y="1062"/>
                    <a:pt x="1008" y="975"/>
                  </a:cubicBezTo>
                  <a:lnTo>
                    <a:pt x="1196" y="712"/>
                  </a:lnTo>
                  <a:lnTo>
                    <a:pt x="1289" y="580"/>
                  </a:lnTo>
                  <a:lnTo>
                    <a:pt x="1382" y="448"/>
                  </a:lnTo>
                  <a:lnTo>
                    <a:pt x="742" y="0"/>
                  </a:lnTo>
                  <a:lnTo>
                    <a:pt x="650" y="130"/>
                  </a:lnTo>
                  <a:lnTo>
                    <a:pt x="557" y="259"/>
                  </a:lnTo>
                  <a:lnTo>
                    <a:pt x="373" y="517"/>
                  </a:lnTo>
                  <a:cubicBezTo>
                    <a:pt x="312" y="603"/>
                    <a:pt x="249" y="687"/>
                    <a:pt x="18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2558700" y="1620300"/>
              <a:ext cx="35425" cy="37125"/>
            </a:xfrm>
            <a:custGeom>
              <a:avLst/>
              <a:gdLst/>
              <a:ahLst/>
              <a:cxnLst/>
              <a:rect l="l" t="t" r="r" b="b"/>
              <a:pathLst>
                <a:path w="1417" h="1485" extrusionOk="0">
                  <a:moveTo>
                    <a:pt x="0" y="975"/>
                  </a:moveTo>
                  <a:lnTo>
                    <a:pt x="593" y="1485"/>
                  </a:lnTo>
                  <a:cubicBezTo>
                    <a:pt x="874" y="1157"/>
                    <a:pt x="1150" y="824"/>
                    <a:pt x="1416" y="485"/>
                  </a:cubicBezTo>
                  <a:lnTo>
                    <a:pt x="805" y="0"/>
                  </a:lnTo>
                  <a:cubicBezTo>
                    <a:pt x="543" y="330"/>
                    <a:pt x="275" y="655"/>
                    <a:pt x="0" y="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2716300" y="13806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8"/>
                  </a:moveTo>
                  <a:lnTo>
                    <a:pt x="673" y="1496"/>
                  </a:lnTo>
                  <a:cubicBezTo>
                    <a:pt x="889" y="1130"/>
                    <a:pt x="1106" y="766"/>
                    <a:pt x="1323" y="403"/>
                  </a:cubicBezTo>
                  <a:lnTo>
                    <a:pt x="653" y="1"/>
                  </a:lnTo>
                  <a:cubicBezTo>
                    <a:pt x="436" y="365"/>
                    <a:pt x="216" y="731"/>
                    <a:pt x="1" y="1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687175" y="14298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6"/>
                  </a:moveTo>
                  <a:lnTo>
                    <a:pt x="672" y="1496"/>
                  </a:lnTo>
                  <a:lnTo>
                    <a:pt x="1323" y="39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657750" y="1478800"/>
              <a:ext cx="33300" cy="37425"/>
            </a:xfrm>
            <a:custGeom>
              <a:avLst/>
              <a:gdLst/>
              <a:ahLst/>
              <a:cxnLst/>
              <a:rect l="l" t="t" r="r" b="b"/>
              <a:pathLst>
                <a:path w="1332" h="1497" extrusionOk="0">
                  <a:moveTo>
                    <a:pt x="0" y="1085"/>
                  </a:moveTo>
                  <a:lnTo>
                    <a:pt x="665" y="1496"/>
                  </a:lnTo>
                  <a:lnTo>
                    <a:pt x="1000" y="951"/>
                  </a:lnTo>
                  <a:lnTo>
                    <a:pt x="1332" y="403"/>
                  </a:lnTo>
                  <a:lnTo>
                    <a:pt x="662" y="0"/>
                  </a:lnTo>
                  <a:lnTo>
                    <a:pt x="333" y="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809400" y="1237575"/>
              <a:ext cx="34775" cy="37100"/>
            </a:xfrm>
            <a:custGeom>
              <a:avLst/>
              <a:gdLst/>
              <a:ahLst/>
              <a:cxnLst/>
              <a:rect l="l" t="t" r="r" b="b"/>
              <a:pathLst>
                <a:path w="1391" h="1484" extrusionOk="0">
                  <a:moveTo>
                    <a:pt x="0" y="1021"/>
                  </a:moveTo>
                  <a:lnTo>
                    <a:pt x="629" y="1484"/>
                  </a:lnTo>
                  <a:cubicBezTo>
                    <a:pt x="878" y="1145"/>
                    <a:pt x="1132" y="812"/>
                    <a:pt x="1390" y="483"/>
                  </a:cubicBezTo>
                  <a:lnTo>
                    <a:pt x="777" y="0"/>
                  </a:lnTo>
                  <a:cubicBezTo>
                    <a:pt x="514" y="335"/>
                    <a:pt x="254" y="676"/>
                    <a:pt x="0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2776550" y="1283750"/>
              <a:ext cx="34050" cy="37325"/>
            </a:xfrm>
            <a:custGeom>
              <a:avLst/>
              <a:gdLst/>
              <a:ahLst/>
              <a:cxnLst/>
              <a:rect l="l" t="t" r="r" b="b"/>
              <a:pathLst>
                <a:path w="1362" h="1493" extrusionOk="0">
                  <a:moveTo>
                    <a:pt x="0" y="1061"/>
                  </a:moveTo>
                  <a:lnTo>
                    <a:pt x="652" y="1492"/>
                  </a:lnTo>
                  <a:cubicBezTo>
                    <a:pt x="884" y="1140"/>
                    <a:pt x="1121" y="793"/>
                    <a:pt x="1361" y="448"/>
                  </a:cubicBezTo>
                  <a:lnTo>
                    <a:pt x="721" y="0"/>
                  </a:lnTo>
                  <a:cubicBezTo>
                    <a:pt x="476" y="350"/>
                    <a:pt x="236" y="704"/>
                    <a:pt x="0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2745975" y="1331475"/>
              <a:ext cx="33375" cy="37375"/>
            </a:xfrm>
            <a:custGeom>
              <a:avLst/>
              <a:gdLst/>
              <a:ahLst/>
              <a:cxnLst/>
              <a:rect l="l" t="t" r="r" b="b"/>
              <a:pathLst>
                <a:path w="1335" h="1495" extrusionOk="0">
                  <a:moveTo>
                    <a:pt x="1" y="1088"/>
                  </a:moveTo>
                  <a:lnTo>
                    <a:pt x="667" y="1495"/>
                  </a:lnTo>
                  <a:lnTo>
                    <a:pt x="833" y="1224"/>
                  </a:lnTo>
                  <a:lnTo>
                    <a:pt x="999" y="955"/>
                  </a:lnTo>
                  <a:cubicBezTo>
                    <a:pt x="1110" y="775"/>
                    <a:pt x="1222" y="596"/>
                    <a:pt x="1335" y="418"/>
                  </a:cubicBezTo>
                  <a:lnTo>
                    <a:pt x="676" y="1"/>
                  </a:lnTo>
                  <a:cubicBezTo>
                    <a:pt x="561" y="180"/>
                    <a:pt x="448" y="362"/>
                    <a:pt x="335" y="543"/>
                  </a:cubicBezTo>
                  <a:lnTo>
                    <a:pt x="168" y="8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2925825" y="1115000"/>
              <a:ext cx="36975" cy="35100"/>
            </a:xfrm>
            <a:custGeom>
              <a:avLst/>
              <a:gdLst/>
              <a:ahLst/>
              <a:cxnLst/>
              <a:rect l="l" t="t" r="r" b="b"/>
              <a:pathLst>
                <a:path w="1479" h="1404" extrusionOk="0">
                  <a:moveTo>
                    <a:pt x="1" y="809"/>
                  </a:moveTo>
                  <a:lnTo>
                    <a:pt x="507" y="1404"/>
                  </a:lnTo>
                  <a:cubicBezTo>
                    <a:pt x="823" y="1134"/>
                    <a:pt x="1147" y="876"/>
                    <a:pt x="1478" y="625"/>
                  </a:cubicBezTo>
                  <a:lnTo>
                    <a:pt x="1010" y="0"/>
                  </a:lnTo>
                  <a:cubicBezTo>
                    <a:pt x="664" y="259"/>
                    <a:pt x="329" y="529"/>
                    <a:pt x="1" y="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2883650" y="1152175"/>
              <a:ext cx="36375" cy="36200"/>
            </a:xfrm>
            <a:custGeom>
              <a:avLst/>
              <a:gdLst/>
              <a:ahLst/>
              <a:cxnLst/>
              <a:rect l="l" t="t" r="r" b="b"/>
              <a:pathLst>
                <a:path w="1455" h="1448" extrusionOk="0">
                  <a:moveTo>
                    <a:pt x="1" y="902"/>
                  </a:moveTo>
                  <a:lnTo>
                    <a:pt x="560" y="1447"/>
                  </a:lnTo>
                  <a:cubicBezTo>
                    <a:pt x="852" y="1148"/>
                    <a:pt x="1150" y="858"/>
                    <a:pt x="1454" y="574"/>
                  </a:cubicBezTo>
                  <a:lnTo>
                    <a:pt x="923" y="1"/>
                  </a:lnTo>
                  <a:cubicBezTo>
                    <a:pt x="607" y="295"/>
                    <a:pt x="300" y="594"/>
                    <a:pt x="1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2845150" y="1193150"/>
              <a:ext cx="35600" cy="36825"/>
            </a:xfrm>
            <a:custGeom>
              <a:avLst/>
              <a:gdLst/>
              <a:ahLst/>
              <a:cxnLst/>
              <a:rect l="l" t="t" r="r" b="b"/>
              <a:pathLst>
                <a:path w="1424" h="1473" extrusionOk="0">
                  <a:moveTo>
                    <a:pt x="1" y="970"/>
                  </a:moveTo>
                  <a:lnTo>
                    <a:pt x="600" y="1472"/>
                  </a:lnTo>
                  <a:cubicBezTo>
                    <a:pt x="868" y="1150"/>
                    <a:pt x="1142" y="835"/>
                    <a:pt x="1423" y="526"/>
                  </a:cubicBezTo>
                  <a:lnTo>
                    <a:pt x="845" y="1"/>
                  </a:lnTo>
                  <a:cubicBezTo>
                    <a:pt x="558" y="318"/>
                    <a:pt x="277" y="642"/>
                    <a:pt x="1" y="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3076300" y="1040875"/>
              <a:ext cx="35600" cy="27000"/>
            </a:xfrm>
            <a:custGeom>
              <a:avLst/>
              <a:gdLst/>
              <a:ahLst/>
              <a:cxnLst/>
              <a:rect l="l" t="t" r="r" b="b"/>
              <a:pathLst>
                <a:path w="1424" h="1080" extrusionOk="0">
                  <a:moveTo>
                    <a:pt x="1" y="335"/>
                  </a:moveTo>
                  <a:lnTo>
                    <a:pt x="235" y="1079"/>
                  </a:lnTo>
                  <a:cubicBezTo>
                    <a:pt x="627" y="958"/>
                    <a:pt x="1022" y="850"/>
                    <a:pt x="1423" y="763"/>
                  </a:cubicBezTo>
                  <a:lnTo>
                    <a:pt x="1256" y="1"/>
                  </a:lnTo>
                  <a:cubicBezTo>
                    <a:pt x="834" y="93"/>
                    <a:pt x="415" y="205"/>
                    <a:pt x="1" y="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3022375" y="1057775"/>
              <a:ext cx="36800" cy="30675"/>
            </a:xfrm>
            <a:custGeom>
              <a:avLst/>
              <a:gdLst/>
              <a:ahLst/>
              <a:cxnLst/>
              <a:rect l="l" t="t" r="r" b="b"/>
              <a:pathLst>
                <a:path w="1472" h="1227" extrusionOk="0">
                  <a:moveTo>
                    <a:pt x="0" y="526"/>
                  </a:moveTo>
                  <a:lnTo>
                    <a:pt x="345" y="1226"/>
                  </a:lnTo>
                  <a:cubicBezTo>
                    <a:pt x="715" y="1046"/>
                    <a:pt x="1091" y="879"/>
                    <a:pt x="1472" y="728"/>
                  </a:cubicBezTo>
                  <a:lnTo>
                    <a:pt x="1187" y="1"/>
                  </a:lnTo>
                  <a:cubicBezTo>
                    <a:pt x="783" y="159"/>
                    <a:pt x="388" y="335"/>
                    <a:pt x="0" y="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2972300" y="1082875"/>
              <a:ext cx="37150" cy="33275"/>
            </a:xfrm>
            <a:custGeom>
              <a:avLst/>
              <a:gdLst/>
              <a:ahLst/>
              <a:cxnLst/>
              <a:rect l="l" t="t" r="r" b="b"/>
              <a:pathLst>
                <a:path w="1486" h="1331" extrusionOk="0">
                  <a:moveTo>
                    <a:pt x="0" y="683"/>
                  </a:moveTo>
                  <a:lnTo>
                    <a:pt x="434" y="1331"/>
                  </a:lnTo>
                  <a:cubicBezTo>
                    <a:pt x="778" y="1101"/>
                    <a:pt x="1129" y="882"/>
                    <a:pt x="1486" y="678"/>
                  </a:cubicBezTo>
                  <a:lnTo>
                    <a:pt x="1100" y="0"/>
                  </a:lnTo>
                  <a:cubicBezTo>
                    <a:pt x="725" y="215"/>
                    <a:pt x="358" y="443"/>
                    <a:pt x="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3247150" y="1034900"/>
              <a:ext cx="33800" cy="23150"/>
            </a:xfrm>
            <a:custGeom>
              <a:avLst/>
              <a:gdLst/>
              <a:ahLst/>
              <a:cxnLst/>
              <a:rect l="l" t="t" r="r" b="b"/>
              <a:pathLst>
                <a:path w="1352" h="926" extrusionOk="0">
                  <a:moveTo>
                    <a:pt x="75" y="0"/>
                  </a:moveTo>
                  <a:lnTo>
                    <a:pt x="0" y="777"/>
                  </a:lnTo>
                  <a:cubicBezTo>
                    <a:pt x="104" y="787"/>
                    <a:pt x="206" y="797"/>
                    <a:pt x="311" y="808"/>
                  </a:cubicBezTo>
                  <a:lnTo>
                    <a:pt x="622" y="845"/>
                  </a:lnTo>
                  <a:lnTo>
                    <a:pt x="777" y="863"/>
                  </a:lnTo>
                  <a:cubicBezTo>
                    <a:pt x="829" y="870"/>
                    <a:pt x="881" y="878"/>
                    <a:pt x="931" y="884"/>
                  </a:cubicBezTo>
                  <a:lnTo>
                    <a:pt x="1242" y="926"/>
                  </a:lnTo>
                  <a:lnTo>
                    <a:pt x="1352" y="152"/>
                  </a:lnTo>
                  <a:lnTo>
                    <a:pt x="1033" y="110"/>
                  </a:lnTo>
                  <a:cubicBezTo>
                    <a:pt x="980" y="103"/>
                    <a:pt x="926" y="95"/>
                    <a:pt x="874" y="89"/>
                  </a:cubicBezTo>
                  <a:lnTo>
                    <a:pt x="715" y="70"/>
                  </a:lnTo>
                  <a:lnTo>
                    <a:pt x="394" y="33"/>
                  </a:lnTo>
                  <a:cubicBezTo>
                    <a:pt x="289" y="21"/>
                    <a:pt x="182" y="11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3191225" y="1032075"/>
              <a:ext cx="32325" cy="20425"/>
            </a:xfrm>
            <a:custGeom>
              <a:avLst/>
              <a:gdLst/>
              <a:ahLst/>
              <a:cxnLst/>
              <a:rect l="l" t="t" r="r" b="b"/>
              <a:pathLst>
                <a:path w="1293" h="817" extrusionOk="0">
                  <a:moveTo>
                    <a:pt x="1" y="1"/>
                  </a:moveTo>
                  <a:lnTo>
                    <a:pt x="6" y="782"/>
                  </a:lnTo>
                  <a:lnTo>
                    <a:pt x="317" y="784"/>
                  </a:lnTo>
                  <a:lnTo>
                    <a:pt x="395" y="784"/>
                  </a:lnTo>
                  <a:cubicBezTo>
                    <a:pt x="421" y="784"/>
                    <a:pt x="447" y="784"/>
                    <a:pt x="473" y="785"/>
                  </a:cubicBezTo>
                  <a:lnTo>
                    <a:pt x="628" y="790"/>
                  </a:lnTo>
                  <a:lnTo>
                    <a:pt x="939" y="799"/>
                  </a:lnTo>
                  <a:cubicBezTo>
                    <a:pt x="1043" y="805"/>
                    <a:pt x="1146" y="810"/>
                    <a:pt x="1250" y="816"/>
                  </a:cubicBezTo>
                  <a:lnTo>
                    <a:pt x="1293" y="36"/>
                  </a:lnTo>
                  <a:cubicBezTo>
                    <a:pt x="1185" y="31"/>
                    <a:pt x="1078" y="25"/>
                    <a:pt x="970" y="20"/>
                  </a:cubicBezTo>
                  <a:lnTo>
                    <a:pt x="647" y="10"/>
                  </a:lnTo>
                  <a:lnTo>
                    <a:pt x="486" y="5"/>
                  </a:lnTo>
                  <a:cubicBezTo>
                    <a:pt x="459" y="4"/>
                    <a:pt x="433" y="4"/>
                    <a:pt x="406" y="4"/>
                  </a:cubicBezTo>
                  <a:lnTo>
                    <a:pt x="3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3133475" y="1033025"/>
              <a:ext cx="33500" cy="22600"/>
            </a:xfrm>
            <a:custGeom>
              <a:avLst/>
              <a:gdLst/>
              <a:ahLst/>
              <a:cxnLst/>
              <a:rect l="l" t="t" r="r" b="b"/>
              <a:pathLst>
                <a:path w="1340" h="904" extrusionOk="0">
                  <a:moveTo>
                    <a:pt x="0" y="131"/>
                  </a:moveTo>
                  <a:lnTo>
                    <a:pt x="112" y="903"/>
                  </a:lnTo>
                  <a:lnTo>
                    <a:pt x="187" y="892"/>
                  </a:lnTo>
                  <a:lnTo>
                    <a:pt x="264" y="882"/>
                  </a:lnTo>
                  <a:lnTo>
                    <a:pt x="417" y="865"/>
                  </a:lnTo>
                  <a:lnTo>
                    <a:pt x="571" y="846"/>
                  </a:lnTo>
                  <a:lnTo>
                    <a:pt x="648" y="836"/>
                  </a:lnTo>
                  <a:cubicBezTo>
                    <a:pt x="674" y="834"/>
                    <a:pt x="698" y="830"/>
                    <a:pt x="724" y="829"/>
                  </a:cubicBezTo>
                  <a:lnTo>
                    <a:pt x="1031" y="802"/>
                  </a:lnTo>
                  <a:lnTo>
                    <a:pt x="1185" y="789"/>
                  </a:lnTo>
                  <a:cubicBezTo>
                    <a:pt x="1235" y="784"/>
                    <a:pt x="1287" y="782"/>
                    <a:pt x="1339" y="779"/>
                  </a:cubicBezTo>
                  <a:lnTo>
                    <a:pt x="1291" y="0"/>
                  </a:lnTo>
                  <a:cubicBezTo>
                    <a:pt x="1238" y="2"/>
                    <a:pt x="1183" y="6"/>
                    <a:pt x="1130" y="9"/>
                  </a:cubicBezTo>
                  <a:lnTo>
                    <a:pt x="969" y="23"/>
                  </a:lnTo>
                  <a:lnTo>
                    <a:pt x="646" y="52"/>
                  </a:lnTo>
                  <a:cubicBezTo>
                    <a:pt x="619" y="54"/>
                    <a:pt x="593" y="58"/>
                    <a:pt x="566" y="61"/>
                  </a:cubicBezTo>
                  <a:lnTo>
                    <a:pt x="484" y="70"/>
                  </a:lnTo>
                  <a:lnTo>
                    <a:pt x="323" y="90"/>
                  </a:lnTo>
                  <a:lnTo>
                    <a:pt x="162" y="109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3410100" y="1073000"/>
              <a:ext cx="36925" cy="32025"/>
            </a:xfrm>
            <a:custGeom>
              <a:avLst/>
              <a:gdLst/>
              <a:ahLst/>
              <a:cxnLst/>
              <a:rect l="l" t="t" r="r" b="b"/>
              <a:pathLst>
                <a:path w="1477" h="1281" extrusionOk="0">
                  <a:moveTo>
                    <a:pt x="320" y="1"/>
                  </a:moveTo>
                  <a:lnTo>
                    <a:pt x="0" y="713"/>
                  </a:lnTo>
                  <a:cubicBezTo>
                    <a:pt x="367" y="877"/>
                    <a:pt x="722" y="1067"/>
                    <a:pt x="1057" y="1280"/>
                  </a:cubicBezTo>
                  <a:lnTo>
                    <a:pt x="1477" y="622"/>
                  </a:lnTo>
                  <a:cubicBezTo>
                    <a:pt x="1107" y="386"/>
                    <a:pt x="719" y="180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3358075" y="1054325"/>
              <a:ext cx="35925" cy="27675"/>
            </a:xfrm>
            <a:custGeom>
              <a:avLst/>
              <a:gdLst/>
              <a:ahLst/>
              <a:cxnLst/>
              <a:rect l="l" t="t" r="r" b="b"/>
              <a:pathLst>
                <a:path w="1437" h="1107" extrusionOk="0">
                  <a:moveTo>
                    <a:pt x="192" y="0"/>
                  </a:moveTo>
                  <a:lnTo>
                    <a:pt x="1" y="758"/>
                  </a:lnTo>
                  <a:cubicBezTo>
                    <a:pt x="402" y="859"/>
                    <a:pt x="797" y="974"/>
                    <a:pt x="1183" y="1107"/>
                  </a:cubicBezTo>
                  <a:lnTo>
                    <a:pt x="1437" y="369"/>
                  </a:lnTo>
                  <a:cubicBezTo>
                    <a:pt x="1026" y="227"/>
                    <a:pt x="610" y="10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3303275" y="1042775"/>
              <a:ext cx="34875" cy="25050"/>
            </a:xfrm>
            <a:custGeom>
              <a:avLst/>
              <a:gdLst/>
              <a:ahLst/>
              <a:cxnLst/>
              <a:rect l="l" t="t" r="r" b="b"/>
              <a:pathLst>
                <a:path w="1395" h="1002" extrusionOk="0">
                  <a:moveTo>
                    <a:pt x="131" y="1"/>
                  </a:moveTo>
                  <a:lnTo>
                    <a:pt x="0" y="769"/>
                  </a:lnTo>
                  <a:cubicBezTo>
                    <a:pt x="103" y="787"/>
                    <a:pt x="207" y="806"/>
                    <a:pt x="309" y="824"/>
                  </a:cubicBezTo>
                  <a:lnTo>
                    <a:pt x="620" y="881"/>
                  </a:lnTo>
                  <a:cubicBezTo>
                    <a:pt x="827" y="919"/>
                    <a:pt x="1031" y="960"/>
                    <a:pt x="1236" y="1001"/>
                  </a:cubicBezTo>
                  <a:lnTo>
                    <a:pt x="1394" y="236"/>
                  </a:lnTo>
                  <a:cubicBezTo>
                    <a:pt x="1184" y="192"/>
                    <a:pt x="974" y="152"/>
                    <a:pt x="764" y="112"/>
                  </a:cubicBezTo>
                  <a:lnTo>
                    <a:pt x="448" y="55"/>
                  </a:lnTo>
                  <a:cubicBezTo>
                    <a:pt x="343" y="37"/>
                    <a:pt x="236" y="1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17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966" name="Google Shape;966;p1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17"/>
          <p:cNvSpPr txBox="1">
            <a:spLocks noGrp="1"/>
          </p:cNvSpPr>
          <p:nvPr>
            <p:ph type="title"/>
          </p:nvPr>
        </p:nvSpPr>
        <p:spPr>
          <a:xfrm>
            <a:off x="948600" y="1844700"/>
            <a:ext cx="38634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17"/>
          <p:cNvSpPr txBox="1">
            <a:spLocks noGrp="1"/>
          </p:cNvSpPr>
          <p:nvPr>
            <p:ph type="subTitle" idx="1"/>
          </p:nvPr>
        </p:nvSpPr>
        <p:spPr>
          <a:xfrm>
            <a:off x="948600" y="2493600"/>
            <a:ext cx="38634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9"/>
          <p:cNvGrpSpPr/>
          <p:nvPr/>
        </p:nvGrpSpPr>
        <p:grpSpPr>
          <a:xfrm flipH="1">
            <a:off x="7224888" y="-265975"/>
            <a:ext cx="2183575" cy="1131550"/>
            <a:chOff x="1263450" y="1032075"/>
            <a:chExt cx="2183575" cy="1131550"/>
          </a:xfrm>
        </p:grpSpPr>
        <p:sp>
          <p:nvSpPr>
            <p:cNvPr id="1043" name="Google Shape;1043;p19"/>
            <p:cNvSpPr/>
            <p:nvPr/>
          </p:nvSpPr>
          <p:spPr>
            <a:xfrm>
              <a:off x="1377075" y="2133775"/>
              <a:ext cx="33700" cy="22550"/>
            </a:xfrm>
            <a:custGeom>
              <a:avLst/>
              <a:gdLst/>
              <a:ahLst/>
              <a:cxnLst/>
              <a:rect l="l" t="t" r="r" b="b"/>
              <a:pathLst>
                <a:path w="1348" h="902" extrusionOk="0">
                  <a:moveTo>
                    <a:pt x="81" y="1"/>
                  </a:moveTo>
                  <a:lnTo>
                    <a:pt x="1" y="779"/>
                  </a:lnTo>
                  <a:cubicBezTo>
                    <a:pt x="213" y="801"/>
                    <a:pt x="426" y="820"/>
                    <a:pt x="639" y="841"/>
                  </a:cubicBezTo>
                  <a:lnTo>
                    <a:pt x="958" y="872"/>
                  </a:lnTo>
                  <a:lnTo>
                    <a:pt x="1117" y="888"/>
                  </a:lnTo>
                  <a:lnTo>
                    <a:pt x="1276" y="902"/>
                  </a:lnTo>
                  <a:lnTo>
                    <a:pt x="1347" y="124"/>
                  </a:lnTo>
                  <a:lnTo>
                    <a:pt x="1188" y="110"/>
                  </a:lnTo>
                  <a:lnTo>
                    <a:pt x="1030" y="95"/>
                  </a:lnTo>
                  <a:lnTo>
                    <a:pt x="713" y="65"/>
                  </a:lnTo>
                  <a:cubicBezTo>
                    <a:pt x="503" y="41"/>
                    <a:pt x="291" y="2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1320075" y="2127525"/>
              <a:ext cx="33950" cy="23050"/>
            </a:xfrm>
            <a:custGeom>
              <a:avLst/>
              <a:gdLst/>
              <a:ahLst/>
              <a:cxnLst/>
              <a:rect l="l" t="t" r="r" b="b"/>
              <a:pathLst>
                <a:path w="1358" h="922" extrusionOk="0">
                  <a:moveTo>
                    <a:pt x="92" y="1"/>
                  </a:moveTo>
                  <a:lnTo>
                    <a:pt x="1" y="777"/>
                  </a:lnTo>
                  <a:lnTo>
                    <a:pt x="318" y="815"/>
                  </a:lnTo>
                  <a:lnTo>
                    <a:pt x="636" y="850"/>
                  </a:lnTo>
                  <a:lnTo>
                    <a:pt x="1271" y="921"/>
                  </a:lnTo>
                  <a:lnTo>
                    <a:pt x="1357" y="145"/>
                  </a:lnTo>
                  <a:lnTo>
                    <a:pt x="724" y="74"/>
                  </a:lnTo>
                  <a:lnTo>
                    <a:pt x="409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263450" y="2120750"/>
              <a:ext cx="34000" cy="23275"/>
            </a:xfrm>
            <a:custGeom>
              <a:avLst/>
              <a:gdLst/>
              <a:ahLst/>
              <a:cxnLst/>
              <a:rect l="l" t="t" r="r" b="b"/>
              <a:pathLst>
                <a:path w="1360" h="931" extrusionOk="0">
                  <a:moveTo>
                    <a:pt x="95" y="0"/>
                  </a:moveTo>
                  <a:lnTo>
                    <a:pt x="0" y="775"/>
                  </a:lnTo>
                  <a:lnTo>
                    <a:pt x="1268" y="930"/>
                  </a:lnTo>
                  <a:lnTo>
                    <a:pt x="1360" y="1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549675" y="2143750"/>
              <a:ext cx="32250" cy="19875"/>
            </a:xfrm>
            <a:custGeom>
              <a:avLst/>
              <a:gdLst/>
              <a:ahLst/>
              <a:cxnLst/>
              <a:rect l="l" t="t" r="r" b="b"/>
              <a:pathLst>
                <a:path w="1290" h="795" extrusionOk="0">
                  <a:moveTo>
                    <a:pt x="4" y="10"/>
                  </a:moveTo>
                  <a:lnTo>
                    <a:pt x="0" y="791"/>
                  </a:lnTo>
                  <a:lnTo>
                    <a:pt x="322" y="793"/>
                  </a:lnTo>
                  <a:cubicBezTo>
                    <a:pt x="375" y="793"/>
                    <a:pt x="429" y="794"/>
                    <a:pt x="483" y="793"/>
                  </a:cubicBezTo>
                  <a:lnTo>
                    <a:pt x="645" y="791"/>
                  </a:lnTo>
                  <a:lnTo>
                    <a:pt x="1289" y="782"/>
                  </a:lnTo>
                  <a:lnTo>
                    <a:pt x="1272" y="1"/>
                  </a:lnTo>
                  <a:lnTo>
                    <a:pt x="638" y="10"/>
                  </a:lnTo>
                  <a:lnTo>
                    <a:pt x="479" y="12"/>
                  </a:lnTo>
                  <a:cubicBezTo>
                    <a:pt x="426" y="13"/>
                    <a:pt x="374" y="12"/>
                    <a:pt x="32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491975" y="2142475"/>
              <a:ext cx="32650" cy="20675"/>
            </a:xfrm>
            <a:custGeom>
              <a:avLst/>
              <a:gdLst/>
              <a:ahLst/>
              <a:cxnLst/>
              <a:rect l="l" t="t" r="r" b="b"/>
              <a:pathLst>
                <a:path w="1306" h="827" extrusionOk="0">
                  <a:moveTo>
                    <a:pt x="37" y="1"/>
                  </a:moveTo>
                  <a:lnTo>
                    <a:pt x="1" y="780"/>
                  </a:lnTo>
                  <a:lnTo>
                    <a:pt x="642" y="809"/>
                  </a:lnTo>
                  <a:cubicBezTo>
                    <a:pt x="858" y="816"/>
                    <a:pt x="1071" y="820"/>
                    <a:pt x="1286" y="826"/>
                  </a:cubicBezTo>
                  <a:lnTo>
                    <a:pt x="1305" y="45"/>
                  </a:lnTo>
                  <a:cubicBezTo>
                    <a:pt x="1094" y="40"/>
                    <a:pt x="882" y="35"/>
                    <a:pt x="67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434725" y="2138950"/>
              <a:ext cx="33225" cy="21675"/>
            </a:xfrm>
            <a:custGeom>
              <a:avLst/>
              <a:gdLst/>
              <a:ahLst/>
              <a:cxnLst/>
              <a:rect l="l" t="t" r="r" b="b"/>
              <a:pathLst>
                <a:path w="1329" h="867" extrusionOk="0">
                  <a:moveTo>
                    <a:pt x="62" y="0"/>
                  </a:moveTo>
                  <a:lnTo>
                    <a:pt x="0" y="778"/>
                  </a:lnTo>
                  <a:lnTo>
                    <a:pt x="641" y="825"/>
                  </a:lnTo>
                  <a:lnTo>
                    <a:pt x="801" y="837"/>
                  </a:lnTo>
                  <a:cubicBezTo>
                    <a:pt x="854" y="840"/>
                    <a:pt x="907" y="844"/>
                    <a:pt x="961" y="848"/>
                  </a:cubicBezTo>
                  <a:lnTo>
                    <a:pt x="1281" y="866"/>
                  </a:lnTo>
                  <a:lnTo>
                    <a:pt x="1329" y="87"/>
                  </a:lnTo>
                  <a:lnTo>
                    <a:pt x="1011" y="69"/>
                  </a:lnTo>
                  <a:cubicBezTo>
                    <a:pt x="958" y="67"/>
                    <a:pt x="906" y="63"/>
                    <a:pt x="853" y="58"/>
                  </a:cubicBezTo>
                  <a:lnTo>
                    <a:pt x="69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1719575" y="2125200"/>
              <a:ext cx="35100" cy="25275"/>
            </a:xfrm>
            <a:custGeom>
              <a:avLst/>
              <a:gdLst/>
              <a:ahLst/>
              <a:cxnLst/>
              <a:rect l="l" t="t" r="r" b="b"/>
              <a:pathLst>
                <a:path w="1404" h="1011" extrusionOk="0">
                  <a:moveTo>
                    <a:pt x="0" y="242"/>
                  </a:moveTo>
                  <a:lnTo>
                    <a:pt x="132" y="1010"/>
                  </a:lnTo>
                  <a:cubicBezTo>
                    <a:pt x="240" y="993"/>
                    <a:pt x="345" y="974"/>
                    <a:pt x="451" y="955"/>
                  </a:cubicBezTo>
                  <a:lnTo>
                    <a:pt x="769" y="894"/>
                  </a:lnTo>
                  <a:lnTo>
                    <a:pt x="928" y="863"/>
                  </a:lnTo>
                  <a:cubicBezTo>
                    <a:pt x="981" y="853"/>
                    <a:pt x="1033" y="842"/>
                    <a:pt x="1086" y="831"/>
                  </a:cubicBezTo>
                  <a:lnTo>
                    <a:pt x="1404" y="765"/>
                  </a:lnTo>
                  <a:lnTo>
                    <a:pt x="1240" y="0"/>
                  </a:lnTo>
                  <a:lnTo>
                    <a:pt x="930" y="65"/>
                  </a:lnTo>
                  <a:cubicBezTo>
                    <a:pt x="878" y="75"/>
                    <a:pt x="828" y="87"/>
                    <a:pt x="776" y="95"/>
                  </a:cubicBezTo>
                  <a:lnTo>
                    <a:pt x="621" y="125"/>
                  </a:lnTo>
                  <a:lnTo>
                    <a:pt x="310" y="184"/>
                  </a:lnTo>
                  <a:cubicBezTo>
                    <a:pt x="208" y="206"/>
                    <a:pt x="104" y="223"/>
                    <a:pt x="0" y="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1663425" y="2135150"/>
              <a:ext cx="34125" cy="23225"/>
            </a:xfrm>
            <a:custGeom>
              <a:avLst/>
              <a:gdLst/>
              <a:ahLst/>
              <a:cxnLst/>
              <a:rect l="l" t="t" r="r" b="b"/>
              <a:pathLst>
                <a:path w="1365" h="929" extrusionOk="0">
                  <a:moveTo>
                    <a:pt x="0" y="152"/>
                  </a:moveTo>
                  <a:lnTo>
                    <a:pt x="80" y="929"/>
                  </a:lnTo>
                  <a:cubicBezTo>
                    <a:pt x="509" y="883"/>
                    <a:pt x="937" y="834"/>
                    <a:pt x="1364" y="773"/>
                  </a:cubicBezTo>
                  <a:lnTo>
                    <a:pt x="1255" y="0"/>
                  </a:lnTo>
                  <a:cubicBezTo>
                    <a:pt x="838" y="58"/>
                    <a:pt x="420" y="106"/>
                    <a:pt x="0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1606975" y="2141075"/>
              <a:ext cx="33100" cy="21375"/>
            </a:xfrm>
            <a:custGeom>
              <a:avLst/>
              <a:gdLst/>
              <a:ahLst/>
              <a:cxnLst/>
              <a:rect l="l" t="t" r="r" b="b"/>
              <a:pathLst>
                <a:path w="1324" h="855" extrusionOk="0">
                  <a:moveTo>
                    <a:pt x="1" y="75"/>
                  </a:moveTo>
                  <a:lnTo>
                    <a:pt x="34" y="854"/>
                  </a:lnTo>
                  <a:cubicBezTo>
                    <a:pt x="249" y="849"/>
                    <a:pt x="464" y="832"/>
                    <a:pt x="679" y="821"/>
                  </a:cubicBezTo>
                  <a:lnTo>
                    <a:pt x="1000" y="801"/>
                  </a:lnTo>
                  <a:lnTo>
                    <a:pt x="1162" y="791"/>
                  </a:lnTo>
                  <a:lnTo>
                    <a:pt x="1242" y="785"/>
                  </a:lnTo>
                  <a:lnTo>
                    <a:pt x="1283" y="783"/>
                  </a:lnTo>
                  <a:lnTo>
                    <a:pt x="1323" y="779"/>
                  </a:lnTo>
                  <a:lnTo>
                    <a:pt x="1264" y="0"/>
                  </a:lnTo>
                  <a:lnTo>
                    <a:pt x="1225" y="5"/>
                  </a:lnTo>
                  <a:lnTo>
                    <a:pt x="1186" y="7"/>
                  </a:lnTo>
                  <a:lnTo>
                    <a:pt x="1107" y="12"/>
                  </a:lnTo>
                  <a:lnTo>
                    <a:pt x="949" y="21"/>
                  </a:lnTo>
                  <a:lnTo>
                    <a:pt x="633" y="41"/>
                  </a:lnTo>
                  <a:cubicBezTo>
                    <a:pt x="423" y="55"/>
                    <a:pt x="212" y="70"/>
                    <a:pt x="1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1882175" y="2069550"/>
              <a:ext cx="37300" cy="31375"/>
            </a:xfrm>
            <a:custGeom>
              <a:avLst/>
              <a:gdLst/>
              <a:ahLst/>
              <a:cxnLst/>
              <a:rect l="l" t="t" r="r" b="b"/>
              <a:pathLst>
                <a:path w="1492" h="1255" extrusionOk="0">
                  <a:moveTo>
                    <a:pt x="1" y="540"/>
                  </a:moveTo>
                  <a:lnTo>
                    <a:pt x="317" y="1255"/>
                  </a:lnTo>
                  <a:lnTo>
                    <a:pt x="465" y="1189"/>
                  </a:lnTo>
                  <a:lnTo>
                    <a:pt x="613" y="1121"/>
                  </a:lnTo>
                  <a:lnTo>
                    <a:pt x="907" y="984"/>
                  </a:lnTo>
                  <a:cubicBezTo>
                    <a:pt x="957" y="961"/>
                    <a:pt x="1005" y="937"/>
                    <a:pt x="1055" y="913"/>
                  </a:cubicBezTo>
                  <a:lnTo>
                    <a:pt x="1201" y="841"/>
                  </a:lnTo>
                  <a:lnTo>
                    <a:pt x="1347" y="771"/>
                  </a:lnTo>
                  <a:lnTo>
                    <a:pt x="1419" y="734"/>
                  </a:lnTo>
                  <a:lnTo>
                    <a:pt x="1492" y="696"/>
                  </a:lnTo>
                  <a:lnTo>
                    <a:pt x="1136" y="0"/>
                  </a:lnTo>
                  <a:lnTo>
                    <a:pt x="1067" y="37"/>
                  </a:lnTo>
                  <a:lnTo>
                    <a:pt x="996" y="71"/>
                  </a:lnTo>
                  <a:lnTo>
                    <a:pt x="854" y="141"/>
                  </a:lnTo>
                  <a:lnTo>
                    <a:pt x="713" y="209"/>
                  </a:lnTo>
                  <a:cubicBezTo>
                    <a:pt x="666" y="232"/>
                    <a:pt x="619" y="256"/>
                    <a:pt x="570" y="278"/>
                  </a:cubicBezTo>
                  <a:lnTo>
                    <a:pt x="284" y="411"/>
                  </a:lnTo>
                  <a:lnTo>
                    <a:pt x="141" y="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1829500" y="2092675"/>
              <a:ext cx="36825" cy="29400"/>
            </a:xfrm>
            <a:custGeom>
              <a:avLst/>
              <a:gdLst/>
              <a:ahLst/>
              <a:cxnLst/>
              <a:rect l="l" t="t" r="r" b="b"/>
              <a:pathLst>
                <a:path w="1473" h="1176" extrusionOk="0">
                  <a:moveTo>
                    <a:pt x="0" y="436"/>
                  </a:moveTo>
                  <a:lnTo>
                    <a:pt x="252" y="1175"/>
                  </a:lnTo>
                  <a:lnTo>
                    <a:pt x="558" y="1070"/>
                  </a:lnTo>
                  <a:cubicBezTo>
                    <a:pt x="584" y="1061"/>
                    <a:pt x="609" y="1053"/>
                    <a:pt x="635" y="1042"/>
                  </a:cubicBezTo>
                  <a:lnTo>
                    <a:pt x="712" y="1015"/>
                  </a:lnTo>
                  <a:lnTo>
                    <a:pt x="864" y="959"/>
                  </a:lnTo>
                  <a:lnTo>
                    <a:pt x="1017" y="904"/>
                  </a:lnTo>
                  <a:cubicBezTo>
                    <a:pt x="1067" y="885"/>
                    <a:pt x="1118" y="867"/>
                    <a:pt x="1169" y="846"/>
                  </a:cubicBezTo>
                  <a:lnTo>
                    <a:pt x="1472" y="728"/>
                  </a:lnTo>
                  <a:lnTo>
                    <a:pt x="1186" y="1"/>
                  </a:lnTo>
                  <a:lnTo>
                    <a:pt x="892" y="115"/>
                  </a:lnTo>
                  <a:cubicBezTo>
                    <a:pt x="843" y="135"/>
                    <a:pt x="794" y="152"/>
                    <a:pt x="745" y="171"/>
                  </a:cubicBezTo>
                  <a:lnTo>
                    <a:pt x="597" y="225"/>
                  </a:lnTo>
                  <a:lnTo>
                    <a:pt x="448" y="280"/>
                  </a:lnTo>
                  <a:lnTo>
                    <a:pt x="374" y="307"/>
                  </a:lnTo>
                  <a:cubicBezTo>
                    <a:pt x="349" y="316"/>
                    <a:pt x="325" y="324"/>
                    <a:pt x="30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1775400" y="2111075"/>
              <a:ext cx="35975" cy="27375"/>
            </a:xfrm>
            <a:custGeom>
              <a:avLst/>
              <a:gdLst/>
              <a:ahLst/>
              <a:cxnLst/>
              <a:rect l="l" t="t" r="r" b="b"/>
              <a:pathLst>
                <a:path w="1439" h="1095" extrusionOk="0">
                  <a:moveTo>
                    <a:pt x="0" y="336"/>
                  </a:moveTo>
                  <a:lnTo>
                    <a:pt x="190" y="1094"/>
                  </a:lnTo>
                  <a:lnTo>
                    <a:pt x="268" y="1074"/>
                  </a:lnTo>
                  <a:lnTo>
                    <a:pt x="346" y="1054"/>
                  </a:lnTo>
                  <a:lnTo>
                    <a:pt x="502" y="1012"/>
                  </a:lnTo>
                  <a:lnTo>
                    <a:pt x="659" y="970"/>
                  </a:lnTo>
                  <a:cubicBezTo>
                    <a:pt x="711" y="956"/>
                    <a:pt x="763" y="943"/>
                    <a:pt x="815" y="929"/>
                  </a:cubicBezTo>
                  <a:lnTo>
                    <a:pt x="1127" y="840"/>
                  </a:lnTo>
                  <a:lnTo>
                    <a:pt x="1283" y="796"/>
                  </a:lnTo>
                  <a:lnTo>
                    <a:pt x="1438" y="750"/>
                  </a:lnTo>
                  <a:lnTo>
                    <a:pt x="1215" y="1"/>
                  </a:lnTo>
                  <a:lnTo>
                    <a:pt x="1064" y="47"/>
                  </a:lnTo>
                  <a:lnTo>
                    <a:pt x="912" y="89"/>
                  </a:lnTo>
                  <a:lnTo>
                    <a:pt x="608" y="175"/>
                  </a:lnTo>
                  <a:cubicBezTo>
                    <a:pt x="558" y="189"/>
                    <a:pt x="507" y="203"/>
                    <a:pt x="455" y="215"/>
                  </a:cubicBezTo>
                  <a:lnTo>
                    <a:pt x="303" y="256"/>
                  </a:lnTo>
                  <a:lnTo>
                    <a:pt x="151" y="297"/>
                  </a:lnTo>
                  <a:lnTo>
                    <a:pt x="7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2023775" y="1969275"/>
              <a:ext cx="36575" cy="36475"/>
            </a:xfrm>
            <a:custGeom>
              <a:avLst/>
              <a:gdLst/>
              <a:ahLst/>
              <a:cxnLst/>
              <a:rect l="l" t="t" r="r" b="b"/>
              <a:pathLst>
                <a:path w="1463" h="1459" extrusionOk="0">
                  <a:moveTo>
                    <a:pt x="1" y="885"/>
                  </a:moveTo>
                  <a:lnTo>
                    <a:pt x="532" y="1458"/>
                  </a:lnTo>
                  <a:lnTo>
                    <a:pt x="770" y="1233"/>
                  </a:lnTo>
                  <a:lnTo>
                    <a:pt x="889" y="1120"/>
                  </a:lnTo>
                  <a:lnTo>
                    <a:pt x="1005" y="1004"/>
                  </a:lnTo>
                  <a:cubicBezTo>
                    <a:pt x="1084" y="927"/>
                    <a:pt x="1161" y="848"/>
                    <a:pt x="1236" y="770"/>
                  </a:cubicBezTo>
                  <a:cubicBezTo>
                    <a:pt x="1275" y="731"/>
                    <a:pt x="1312" y="691"/>
                    <a:pt x="1349" y="651"/>
                  </a:cubicBezTo>
                  <a:lnTo>
                    <a:pt x="1463" y="531"/>
                  </a:lnTo>
                  <a:lnTo>
                    <a:pt x="890" y="0"/>
                  </a:lnTo>
                  <a:lnTo>
                    <a:pt x="782" y="115"/>
                  </a:lnTo>
                  <a:cubicBezTo>
                    <a:pt x="745" y="154"/>
                    <a:pt x="710" y="192"/>
                    <a:pt x="673" y="228"/>
                  </a:cubicBezTo>
                  <a:cubicBezTo>
                    <a:pt x="600" y="302"/>
                    <a:pt x="528" y="378"/>
                    <a:pt x="454" y="451"/>
                  </a:cubicBezTo>
                  <a:lnTo>
                    <a:pt x="341" y="562"/>
                  </a:lnTo>
                  <a:lnTo>
                    <a:pt x="229" y="6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1980200" y="2007850"/>
              <a:ext cx="37325" cy="35050"/>
            </a:xfrm>
            <a:custGeom>
              <a:avLst/>
              <a:gdLst/>
              <a:ahLst/>
              <a:cxnLst/>
              <a:rect l="l" t="t" r="r" b="b"/>
              <a:pathLst>
                <a:path w="1493" h="1402" extrusionOk="0">
                  <a:moveTo>
                    <a:pt x="1" y="769"/>
                  </a:moveTo>
                  <a:lnTo>
                    <a:pt x="459" y="1402"/>
                  </a:lnTo>
                  <a:cubicBezTo>
                    <a:pt x="637" y="1277"/>
                    <a:pt x="810" y="1142"/>
                    <a:pt x="983" y="1010"/>
                  </a:cubicBezTo>
                  <a:lnTo>
                    <a:pt x="1047" y="961"/>
                  </a:lnTo>
                  <a:lnTo>
                    <a:pt x="1111" y="909"/>
                  </a:lnTo>
                  <a:lnTo>
                    <a:pt x="1239" y="807"/>
                  </a:lnTo>
                  <a:lnTo>
                    <a:pt x="1367" y="704"/>
                  </a:lnTo>
                  <a:cubicBezTo>
                    <a:pt x="1408" y="670"/>
                    <a:pt x="1452" y="637"/>
                    <a:pt x="1493" y="601"/>
                  </a:cubicBezTo>
                  <a:lnTo>
                    <a:pt x="994" y="1"/>
                  </a:lnTo>
                  <a:cubicBezTo>
                    <a:pt x="954" y="34"/>
                    <a:pt x="914" y="66"/>
                    <a:pt x="873" y="99"/>
                  </a:cubicBezTo>
                  <a:lnTo>
                    <a:pt x="750" y="198"/>
                  </a:lnTo>
                  <a:lnTo>
                    <a:pt x="629" y="297"/>
                  </a:lnTo>
                  <a:lnTo>
                    <a:pt x="567" y="346"/>
                  </a:lnTo>
                  <a:lnTo>
                    <a:pt x="505" y="394"/>
                  </a:lnTo>
                  <a:cubicBezTo>
                    <a:pt x="337" y="518"/>
                    <a:pt x="171" y="648"/>
                    <a:pt x="1" y="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1932925" y="2041075"/>
              <a:ext cx="37575" cy="33350"/>
            </a:xfrm>
            <a:custGeom>
              <a:avLst/>
              <a:gdLst/>
              <a:ahLst/>
              <a:cxnLst/>
              <a:rect l="l" t="t" r="r" b="b"/>
              <a:pathLst>
                <a:path w="1503" h="1334" extrusionOk="0">
                  <a:moveTo>
                    <a:pt x="1" y="656"/>
                  </a:moveTo>
                  <a:lnTo>
                    <a:pt x="387" y="1334"/>
                  </a:lnTo>
                  <a:cubicBezTo>
                    <a:pt x="575" y="1225"/>
                    <a:pt x="765" y="1118"/>
                    <a:pt x="949" y="1002"/>
                  </a:cubicBezTo>
                  <a:lnTo>
                    <a:pt x="1228" y="832"/>
                  </a:lnTo>
                  <a:lnTo>
                    <a:pt x="1502" y="655"/>
                  </a:lnTo>
                  <a:lnTo>
                    <a:pt x="1075" y="0"/>
                  </a:lnTo>
                  <a:lnTo>
                    <a:pt x="812" y="171"/>
                  </a:lnTo>
                  <a:lnTo>
                    <a:pt x="543" y="334"/>
                  </a:lnTo>
                  <a:cubicBezTo>
                    <a:pt x="365" y="448"/>
                    <a:pt x="183" y="551"/>
                    <a:pt x="1" y="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2121025" y="1825675"/>
              <a:ext cx="29900" cy="36975"/>
            </a:xfrm>
            <a:custGeom>
              <a:avLst/>
              <a:gdLst/>
              <a:ahLst/>
              <a:cxnLst/>
              <a:rect l="l" t="t" r="r" b="b"/>
              <a:pathLst>
                <a:path w="1196" h="1479" extrusionOk="0">
                  <a:moveTo>
                    <a:pt x="1" y="1166"/>
                  </a:moveTo>
                  <a:lnTo>
                    <a:pt x="717" y="1479"/>
                  </a:lnTo>
                  <a:cubicBezTo>
                    <a:pt x="805" y="1278"/>
                    <a:pt x="888" y="1075"/>
                    <a:pt x="969" y="872"/>
                  </a:cubicBezTo>
                  <a:cubicBezTo>
                    <a:pt x="1049" y="668"/>
                    <a:pt x="1125" y="461"/>
                    <a:pt x="1196" y="255"/>
                  </a:cubicBezTo>
                  <a:lnTo>
                    <a:pt x="458" y="0"/>
                  </a:lnTo>
                  <a:cubicBezTo>
                    <a:pt x="390" y="198"/>
                    <a:pt x="317" y="393"/>
                    <a:pt x="242" y="588"/>
                  </a:cubicBezTo>
                  <a:cubicBezTo>
                    <a:pt x="164" y="781"/>
                    <a:pt x="86" y="975"/>
                    <a:pt x="1" y="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2095050" y="1877275"/>
              <a:ext cx="32725" cy="37575"/>
            </a:xfrm>
            <a:custGeom>
              <a:avLst/>
              <a:gdLst/>
              <a:ahLst/>
              <a:cxnLst/>
              <a:rect l="l" t="t" r="r" b="b"/>
              <a:pathLst>
                <a:path w="1309" h="1503" extrusionOk="0">
                  <a:moveTo>
                    <a:pt x="0" y="1093"/>
                  </a:moveTo>
                  <a:lnTo>
                    <a:pt x="667" y="1502"/>
                  </a:lnTo>
                  <a:cubicBezTo>
                    <a:pt x="695" y="1455"/>
                    <a:pt x="724" y="1409"/>
                    <a:pt x="751" y="1362"/>
                  </a:cubicBezTo>
                  <a:lnTo>
                    <a:pt x="836" y="1221"/>
                  </a:lnTo>
                  <a:lnTo>
                    <a:pt x="918" y="1078"/>
                  </a:lnTo>
                  <a:cubicBezTo>
                    <a:pt x="945" y="1032"/>
                    <a:pt x="972" y="984"/>
                    <a:pt x="998" y="936"/>
                  </a:cubicBezTo>
                  <a:cubicBezTo>
                    <a:pt x="1052" y="840"/>
                    <a:pt x="1105" y="744"/>
                    <a:pt x="1156" y="648"/>
                  </a:cubicBezTo>
                  <a:lnTo>
                    <a:pt x="1232" y="504"/>
                  </a:lnTo>
                  <a:lnTo>
                    <a:pt x="1308" y="358"/>
                  </a:lnTo>
                  <a:lnTo>
                    <a:pt x="613" y="1"/>
                  </a:lnTo>
                  <a:lnTo>
                    <a:pt x="542" y="140"/>
                  </a:lnTo>
                  <a:lnTo>
                    <a:pt x="467" y="279"/>
                  </a:lnTo>
                  <a:cubicBezTo>
                    <a:pt x="419" y="371"/>
                    <a:pt x="367" y="462"/>
                    <a:pt x="316" y="554"/>
                  </a:cubicBezTo>
                  <a:cubicBezTo>
                    <a:pt x="292" y="598"/>
                    <a:pt x="264" y="644"/>
                    <a:pt x="238" y="690"/>
                  </a:cubicBezTo>
                  <a:lnTo>
                    <a:pt x="160" y="825"/>
                  </a:lnTo>
                  <a:lnTo>
                    <a:pt x="80" y="959"/>
                  </a:lnTo>
                  <a:cubicBezTo>
                    <a:pt x="55" y="1004"/>
                    <a:pt x="28" y="1049"/>
                    <a:pt x="0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2062600" y="1925225"/>
              <a:ext cx="34950" cy="37400"/>
            </a:xfrm>
            <a:custGeom>
              <a:avLst/>
              <a:gdLst/>
              <a:ahLst/>
              <a:cxnLst/>
              <a:rect l="l" t="t" r="r" b="b"/>
              <a:pathLst>
                <a:path w="1398" h="1496" extrusionOk="0">
                  <a:moveTo>
                    <a:pt x="0" y="1001"/>
                  </a:moveTo>
                  <a:lnTo>
                    <a:pt x="604" y="1496"/>
                  </a:lnTo>
                  <a:cubicBezTo>
                    <a:pt x="882" y="1156"/>
                    <a:pt x="1145" y="808"/>
                    <a:pt x="1397" y="448"/>
                  </a:cubicBezTo>
                  <a:lnTo>
                    <a:pt x="757" y="1"/>
                  </a:lnTo>
                  <a:cubicBezTo>
                    <a:pt x="518" y="344"/>
                    <a:pt x="265" y="678"/>
                    <a:pt x="0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2148850" y="1656725"/>
              <a:ext cx="22825" cy="34100"/>
            </a:xfrm>
            <a:custGeom>
              <a:avLst/>
              <a:gdLst/>
              <a:ahLst/>
              <a:cxnLst/>
              <a:rect l="l" t="t" r="r" b="b"/>
              <a:pathLst>
                <a:path w="913" h="1364" extrusionOk="0">
                  <a:moveTo>
                    <a:pt x="134" y="1364"/>
                  </a:moveTo>
                  <a:lnTo>
                    <a:pt x="913" y="1319"/>
                  </a:lnTo>
                  <a:cubicBezTo>
                    <a:pt x="887" y="877"/>
                    <a:pt x="842" y="438"/>
                    <a:pt x="771" y="1"/>
                  </a:cubicBezTo>
                  <a:lnTo>
                    <a:pt x="1" y="125"/>
                  </a:lnTo>
                  <a:cubicBezTo>
                    <a:pt x="66" y="534"/>
                    <a:pt x="109" y="948"/>
                    <a:pt x="134" y="1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2150550" y="1715550"/>
              <a:ext cx="21625" cy="33375"/>
            </a:xfrm>
            <a:custGeom>
              <a:avLst/>
              <a:gdLst/>
              <a:ahLst/>
              <a:cxnLst/>
              <a:rect l="l" t="t" r="r" b="b"/>
              <a:pathLst>
                <a:path w="865" h="1335" extrusionOk="0">
                  <a:moveTo>
                    <a:pt x="0" y="1246"/>
                  </a:moveTo>
                  <a:lnTo>
                    <a:pt x="776" y="1335"/>
                  </a:lnTo>
                  <a:cubicBezTo>
                    <a:pt x="826" y="897"/>
                    <a:pt x="857" y="458"/>
                    <a:pt x="865" y="16"/>
                  </a:cubicBezTo>
                  <a:lnTo>
                    <a:pt x="84" y="1"/>
                  </a:lnTo>
                  <a:cubicBezTo>
                    <a:pt x="76" y="416"/>
                    <a:pt x="46" y="833"/>
                    <a:pt x="0" y="1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2139900" y="1771000"/>
              <a:ext cx="26225" cy="35725"/>
            </a:xfrm>
            <a:custGeom>
              <a:avLst/>
              <a:gdLst/>
              <a:ahLst/>
              <a:cxnLst/>
              <a:rect l="l" t="t" r="r" b="b"/>
              <a:pathLst>
                <a:path w="1049" h="1429" extrusionOk="0">
                  <a:moveTo>
                    <a:pt x="0" y="1221"/>
                  </a:moveTo>
                  <a:lnTo>
                    <a:pt x="754" y="1428"/>
                  </a:lnTo>
                  <a:cubicBezTo>
                    <a:pt x="769" y="1375"/>
                    <a:pt x="783" y="1323"/>
                    <a:pt x="797" y="1269"/>
                  </a:cubicBezTo>
                  <a:lnTo>
                    <a:pt x="838" y="1109"/>
                  </a:lnTo>
                  <a:lnTo>
                    <a:pt x="858" y="1029"/>
                  </a:lnTo>
                  <a:lnTo>
                    <a:pt x="878" y="949"/>
                  </a:lnTo>
                  <a:lnTo>
                    <a:pt x="916" y="789"/>
                  </a:lnTo>
                  <a:cubicBezTo>
                    <a:pt x="927" y="736"/>
                    <a:pt x="940" y="683"/>
                    <a:pt x="951" y="627"/>
                  </a:cubicBezTo>
                  <a:cubicBezTo>
                    <a:pt x="963" y="574"/>
                    <a:pt x="974" y="521"/>
                    <a:pt x="984" y="466"/>
                  </a:cubicBezTo>
                  <a:cubicBezTo>
                    <a:pt x="1007" y="358"/>
                    <a:pt x="1029" y="252"/>
                    <a:pt x="1049" y="142"/>
                  </a:cubicBezTo>
                  <a:lnTo>
                    <a:pt x="281" y="1"/>
                  </a:lnTo>
                  <a:cubicBezTo>
                    <a:pt x="263" y="104"/>
                    <a:pt x="242" y="205"/>
                    <a:pt x="221" y="308"/>
                  </a:cubicBezTo>
                  <a:cubicBezTo>
                    <a:pt x="211" y="359"/>
                    <a:pt x="198" y="409"/>
                    <a:pt x="188" y="461"/>
                  </a:cubicBezTo>
                  <a:cubicBezTo>
                    <a:pt x="176" y="512"/>
                    <a:pt x="166" y="563"/>
                    <a:pt x="155" y="614"/>
                  </a:cubicBezTo>
                  <a:lnTo>
                    <a:pt x="118" y="766"/>
                  </a:lnTo>
                  <a:lnTo>
                    <a:pt x="99" y="841"/>
                  </a:lnTo>
                  <a:lnTo>
                    <a:pt x="81" y="917"/>
                  </a:lnTo>
                  <a:lnTo>
                    <a:pt x="41" y="1068"/>
                  </a:lnTo>
                  <a:cubicBezTo>
                    <a:pt x="30" y="1121"/>
                    <a:pt x="15" y="1172"/>
                    <a:pt x="0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2072425" y="1500575"/>
              <a:ext cx="36575" cy="36675"/>
            </a:xfrm>
            <a:custGeom>
              <a:avLst/>
              <a:gdLst/>
              <a:ahLst/>
              <a:cxnLst/>
              <a:rect l="l" t="t" r="r" b="b"/>
              <a:pathLst>
                <a:path w="1463" h="1467" extrusionOk="0">
                  <a:moveTo>
                    <a:pt x="870" y="1467"/>
                  </a:moveTo>
                  <a:lnTo>
                    <a:pt x="1463" y="957"/>
                  </a:lnTo>
                  <a:cubicBezTo>
                    <a:pt x="1169" y="618"/>
                    <a:pt x="852" y="296"/>
                    <a:pt x="512" y="0"/>
                  </a:cubicBezTo>
                  <a:lnTo>
                    <a:pt x="1" y="592"/>
                  </a:lnTo>
                  <a:cubicBezTo>
                    <a:pt x="312" y="859"/>
                    <a:pt x="601" y="1152"/>
                    <a:pt x="870" y="1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2109100" y="1545600"/>
              <a:ext cx="33250" cy="37675"/>
            </a:xfrm>
            <a:custGeom>
              <a:avLst/>
              <a:gdLst/>
              <a:ahLst/>
              <a:cxnLst/>
              <a:rect l="l" t="t" r="r" b="b"/>
              <a:pathLst>
                <a:path w="1330" h="1507" extrusionOk="0">
                  <a:moveTo>
                    <a:pt x="633" y="1506"/>
                  </a:moveTo>
                  <a:lnTo>
                    <a:pt x="1329" y="1154"/>
                  </a:lnTo>
                  <a:cubicBezTo>
                    <a:pt x="1127" y="755"/>
                    <a:pt x="898" y="369"/>
                    <a:pt x="644" y="1"/>
                  </a:cubicBezTo>
                  <a:lnTo>
                    <a:pt x="1" y="443"/>
                  </a:lnTo>
                  <a:cubicBezTo>
                    <a:pt x="235" y="783"/>
                    <a:pt x="445" y="1139"/>
                    <a:pt x="633" y="1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2134750" y="1598650"/>
              <a:ext cx="28025" cy="36600"/>
            </a:xfrm>
            <a:custGeom>
              <a:avLst/>
              <a:gdLst/>
              <a:ahLst/>
              <a:cxnLst/>
              <a:rect l="l" t="t" r="r" b="b"/>
              <a:pathLst>
                <a:path w="1121" h="1464" extrusionOk="0">
                  <a:moveTo>
                    <a:pt x="363" y="1464"/>
                  </a:moveTo>
                  <a:lnTo>
                    <a:pt x="1121" y="1274"/>
                  </a:lnTo>
                  <a:lnTo>
                    <a:pt x="1080" y="1113"/>
                  </a:lnTo>
                  <a:lnTo>
                    <a:pt x="1036" y="953"/>
                  </a:lnTo>
                  <a:cubicBezTo>
                    <a:pt x="1007" y="846"/>
                    <a:pt x="975" y="740"/>
                    <a:pt x="944" y="634"/>
                  </a:cubicBezTo>
                  <a:cubicBezTo>
                    <a:pt x="928" y="581"/>
                    <a:pt x="909" y="529"/>
                    <a:pt x="894" y="476"/>
                  </a:cubicBezTo>
                  <a:cubicBezTo>
                    <a:pt x="877" y="422"/>
                    <a:pt x="860" y="370"/>
                    <a:pt x="844" y="316"/>
                  </a:cubicBezTo>
                  <a:cubicBezTo>
                    <a:pt x="825" y="263"/>
                    <a:pt x="806" y="210"/>
                    <a:pt x="789" y="158"/>
                  </a:cubicBezTo>
                  <a:cubicBezTo>
                    <a:pt x="769" y="106"/>
                    <a:pt x="751" y="53"/>
                    <a:pt x="730" y="1"/>
                  </a:cubicBezTo>
                  <a:lnTo>
                    <a:pt x="0" y="277"/>
                  </a:lnTo>
                  <a:lnTo>
                    <a:pt x="53" y="420"/>
                  </a:lnTo>
                  <a:cubicBezTo>
                    <a:pt x="70" y="469"/>
                    <a:pt x="87" y="518"/>
                    <a:pt x="104" y="566"/>
                  </a:cubicBezTo>
                  <a:cubicBezTo>
                    <a:pt x="121" y="616"/>
                    <a:pt x="137" y="665"/>
                    <a:pt x="152" y="715"/>
                  </a:cubicBezTo>
                  <a:cubicBezTo>
                    <a:pt x="168" y="764"/>
                    <a:pt x="185" y="814"/>
                    <a:pt x="199" y="863"/>
                  </a:cubicBezTo>
                  <a:cubicBezTo>
                    <a:pt x="229" y="962"/>
                    <a:pt x="259" y="1063"/>
                    <a:pt x="286" y="1163"/>
                  </a:cubicBezTo>
                  <a:lnTo>
                    <a:pt x="327" y="1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1912050" y="1461500"/>
              <a:ext cx="37375" cy="30200"/>
            </a:xfrm>
            <a:custGeom>
              <a:avLst/>
              <a:gdLst/>
              <a:ahLst/>
              <a:cxnLst/>
              <a:rect l="l" t="t" r="r" b="b"/>
              <a:pathLst>
                <a:path w="1495" h="1208" extrusionOk="0">
                  <a:moveTo>
                    <a:pt x="1495" y="757"/>
                  </a:moveTo>
                  <a:lnTo>
                    <a:pt x="1299" y="1"/>
                  </a:lnTo>
                  <a:lnTo>
                    <a:pt x="1214" y="23"/>
                  </a:lnTo>
                  <a:lnTo>
                    <a:pt x="1170" y="34"/>
                  </a:lnTo>
                  <a:cubicBezTo>
                    <a:pt x="1157" y="38"/>
                    <a:pt x="1142" y="43"/>
                    <a:pt x="1128" y="47"/>
                  </a:cubicBezTo>
                  <a:lnTo>
                    <a:pt x="961" y="101"/>
                  </a:lnTo>
                  <a:cubicBezTo>
                    <a:pt x="905" y="117"/>
                    <a:pt x="850" y="140"/>
                    <a:pt x="795" y="159"/>
                  </a:cubicBezTo>
                  <a:lnTo>
                    <a:pt x="714" y="190"/>
                  </a:lnTo>
                  <a:cubicBezTo>
                    <a:pt x="686" y="201"/>
                    <a:pt x="659" y="210"/>
                    <a:pt x="632" y="223"/>
                  </a:cubicBezTo>
                  <a:cubicBezTo>
                    <a:pt x="523" y="270"/>
                    <a:pt x="415" y="313"/>
                    <a:pt x="311" y="366"/>
                  </a:cubicBezTo>
                  <a:lnTo>
                    <a:pt x="232" y="404"/>
                  </a:lnTo>
                  <a:cubicBezTo>
                    <a:pt x="206" y="417"/>
                    <a:pt x="179" y="429"/>
                    <a:pt x="154" y="443"/>
                  </a:cubicBezTo>
                  <a:lnTo>
                    <a:pt x="1" y="526"/>
                  </a:lnTo>
                  <a:lnTo>
                    <a:pt x="383" y="1207"/>
                  </a:lnTo>
                  <a:lnTo>
                    <a:pt x="516" y="1135"/>
                  </a:lnTo>
                  <a:cubicBezTo>
                    <a:pt x="538" y="1121"/>
                    <a:pt x="560" y="1112"/>
                    <a:pt x="583" y="1100"/>
                  </a:cubicBezTo>
                  <a:lnTo>
                    <a:pt x="651" y="1068"/>
                  </a:lnTo>
                  <a:cubicBezTo>
                    <a:pt x="741" y="1022"/>
                    <a:pt x="833" y="985"/>
                    <a:pt x="925" y="945"/>
                  </a:cubicBezTo>
                  <a:cubicBezTo>
                    <a:pt x="949" y="935"/>
                    <a:pt x="972" y="927"/>
                    <a:pt x="996" y="918"/>
                  </a:cubicBezTo>
                  <a:lnTo>
                    <a:pt x="1066" y="892"/>
                  </a:lnTo>
                  <a:cubicBezTo>
                    <a:pt x="1113" y="875"/>
                    <a:pt x="1160" y="855"/>
                    <a:pt x="1208" y="841"/>
                  </a:cubicBezTo>
                  <a:lnTo>
                    <a:pt x="1351" y="796"/>
                  </a:lnTo>
                  <a:cubicBezTo>
                    <a:pt x="1363" y="792"/>
                    <a:pt x="1375" y="788"/>
                    <a:pt x="1388" y="786"/>
                  </a:cubicBezTo>
                  <a:lnTo>
                    <a:pt x="1424" y="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1972000" y="1456825"/>
              <a:ext cx="34875" cy="22450"/>
            </a:xfrm>
            <a:custGeom>
              <a:avLst/>
              <a:gdLst/>
              <a:ahLst/>
              <a:cxnLst/>
              <a:rect l="l" t="t" r="r" b="b"/>
              <a:pathLst>
                <a:path w="1395" h="898" extrusionOk="0">
                  <a:moveTo>
                    <a:pt x="1236" y="898"/>
                  </a:moveTo>
                  <a:lnTo>
                    <a:pt x="1395" y="135"/>
                  </a:lnTo>
                  <a:cubicBezTo>
                    <a:pt x="939" y="39"/>
                    <a:pt x="469" y="0"/>
                    <a:pt x="1" y="21"/>
                  </a:cubicBezTo>
                  <a:lnTo>
                    <a:pt x="37" y="801"/>
                  </a:lnTo>
                  <a:cubicBezTo>
                    <a:pt x="440" y="782"/>
                    <a:pt x="842" y="817"/>
                    <a:pt x="1236" y="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2025700" y="1468150"/>
              <a:ext cx="37675" cy="32300"/>
            </a:xfrm>
            <a:custGeom>
              <a:avLst/>
              <a:gdLst/>
              <a:ahLst/>
              <a:cxnLst/>
              <a:rect l="l" t="t" r="r" b="b"/>
              <a:pathLst>
                <a:path w="1507" h="1292" extrusionOk="0">
                  <a:moveTo>
                    <a:pt x="1079" y="1291"/>
                  </a:moveTo>
                  <a:lnTo>
                    <a:pt x="1506" y="637"/>
                  </a:lnTo>
                  <a:cubicBezTo>
                    <a:pt x="1125" y="390"/>
                    <a:pt x="720" y="173"/>
                    <a:pt x="292" y="0"/>
                  </a:cubicBezTo>
                  <a:lnTo>
                    <a:pt x="1" y="724"/>
                  </a:lnTo>
                  <a:cubicBezTo>
                    <a:pt x="377" y="876"/>
                    <a:pt x="739" y="1067"/>
                    <a:pt x="1079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1829575" y="1596575"/>
              <a:ext cx="20875" cy="34400"/>
            </a:xfrm>
            <a:custGeom>
              <a:avLst/>
              <a:gdLst/>
              <a:ahLst/>
              <a:cxnLst/>
              <a:rect l="l" t="t" r="r" b="b"/>
              <a:pathLst>
                <a:path w="835" h="1376" extrusionOk="0">
                  <a:moveTo>
                    <a:pt x="834" y="106"/>
                  </a:moveTo>
                  <a:lnTo>
                    <a:pt x="60" y="0"/>
                  </a:lnTo>
                  <a:lnTo>
                    <a:pt x="48" y="86"/>
                  </a:lnTo>
                  <a:cubicBezTo>
                    <a:pt x="44" y="115"/>
                    <a:pt x="42" y="143"/>
                    <a:pt x="39" y="172"/>
                  </a:cubicBezTo>
                  <a:lnTo>
                    <a:pt x="22" y="344"/>
                  </a:lnTo>
                  <a:cubicBezTo>
                    <a:pt x="17" y="401"/>
                    <a:pt x="16" y="460"/>
                    <a:pt x="12" y="517"/>
                  </a:cubicBezTo>
                  <a:cubicBezTo>
                    <a:pt x="9" y="574"/>
                    <a:pt x="4" y="632"/>
                    <a:pt x="4" y="690"/>
                  </a:cubicBezTo>
                  <a:lnTo>
                    <a:pt x="1" y="862"/>
                  </a:lnTo>
                  <a:cubicBezTo>
                    <a:pt x="0" y="891"/>
                    <a:pt x="1" y="919"/>
                    <a:pt x="1" y="948"/>
                  </a:cubicBezTo>
                  <a:lnTo>
                    <a:pt x="2" y="1033"/>
                  </a:lnTo>
                  <a:cubicBezTo>
                    <a:pt x="2" y="1148"/>
                    <a:pt x="12" y="1261"/>
                    <a:pt x="18" y="1376"/>
                  </a:cubicBezTo>
                  <a:lnTo>
                    <a:pt x="798" y="1321"/>
                  </a:lnTo>
                  <a:cubicBezTo>
                    <a:pt x="793" y="1220"/>
                    <a:pt x="785" y="1118"/>
                    <a:pt x="785" y="1016"/>
                  </a:cubicBezTo>
                  <a:lnTo>
                    <a:pt x="783" y="939"/>
                  </a:lnTo>
                  <a:cubicBezTo>
                    <a:pt x="783" y="913"/>
                    <a:pt x="782" y="888"/>
                    <a:pt x="783" y="862"/>
                  </a:cubicBezTo>
                  <a:lnTo>
                    <a:pt x="786" y="710"/>
                  </a:lnTo>
                  <a:cubicBezTo>
                    <a:pt x="786" y="659"/>
                    <a:pt x="791" y="607"/>
                    <a:pt x="793" y="558"/>
                  </a:cubicBezTo>
                  <a:cubicBezTo>
                    <a:pt x="796" y="506"/>
                    <a:pt x="798" y="455"/>
                    <a:pt x="802" y="407"/>
                  </a:cubicBezTo>
                  <a:lnTo>
                    <a:pt x="818" y="256"/>
                  </a:lnTo>
                  <a:cubicBezTo>
                    <a:pt x="820" y="231"/>
                    <a:pt x="823" y="205"/>
                    <a:pt x="825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1836975" y="1538275"/>
              <a:ext cx="30575" cy="37400"/>
            </a:xfrm>
            <a:custGeom>
              <a:avLst/>
              <a:gdLst/>
              <a:ahLst/>
              <a:cxnLst/>
              <a:rect l="l" t="t" r="r" b="b"/>
              <a:pathLst>
                <a:path w="1223" h="1496" extrusionOk="0">
                  <a:moveTo>
                    <a:pt x="1222" y="373"/>
                  </a:moveTo>
                  <a:lnTo>
                    <a:pt x="537" y="0"/>
                  </a:lnTo>
                  <a:lnTo>
                    <a:pt x="455" y="151"/>
                  </a:lnTo>
                  <a:lnTo>
                    <a:pt x="380" y="305"/>
                  </a:lnTo>
                  <a:lnTo>
                    <a:pt x="341" y="382"/>
                  </a:lnTo>
                  <a:lnTo>
                    <a:pt x="306" y="460"/>
                  </a:lnTo>
                  <a:lnTo>
                    <a:pt x="236" y="618"/>
                  </a:lnTo>
                  <a:cubicBezTo>
                    <a:pt x="149" y="830"/>
                    <a:pt x="67" y="1043"/>
                    <a:pt x="1" y="1263"/>
                  </a:cubicBezTo>
                  <a:lnTo>
                    <a:pt x="746" y="1495"/>
                  </a:lnTo>
                  <a:cubicBezTo>
                    <a:pt x="805" y="1300"/>
                    <a:pt x="878" y="1110"/>
                    <a:pt x="955" y="923"/>
                  </a:cubicBezTo>
                  <a:lnTo>
                    <a:pt x="1017" y="783"/>
                  </a:lnTo>
                  <a:cubicBezTo>
                    <a:pt x="1028" y="760"/>
                    <a:pt x="1038" y="736"/>
                    <a:pt x="1048" y="714"/>
                  </a:cubicBezTo>
                  <a:lnTo>
                    <a:pt x="1082" y="645"/>
                  </a:lnTo>
                  <a:lnTo>
                    <a:pt x="1149" y="5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1865225" y="1490625"/>
              <a:ext cx="36375" cy="36900"/>
            </a:xfrm>
            <a:custGeom>
              <a:avLst/>
              <a:gdLst/>
              <a:ahLst/>
              <a:cxnLst/>
              <a:rect l="l" t="t" r="r" b="b"/>
              <a:pathLst>
                <a:path w="1455" h="1476" extrusionOk="0">
                  <a:moveTo>
                    <a:pt x="1454" y="597"/>
                  </a:moveTo>
                  <a:lnTo>
                    <a:pt x="950" y="1"/>
                  </a:lnTo>
                  <a:lnTo>
                    <a:pt x="820" y="115"/>
                  </a:lnTo>
                  <a:lnTo>
                    <a:pt x="756" y="173"/>
                  </a:lnTo>
                  <a:lnTo>
                    <a:pt x="693" y="232"/>
                  </a:lnTo>
                  <a:lnTo>
                    <a:pt x="568" y="352"/>
                  </a:lnTo>
                  <a:lnTo>
                    <a:pt x="448" y="476"/>
                  </a:lnTo>
                  <a:lnTo>
                    <a:pt x="388" y="538"/>
                  </a:lnTo>
                  <a:cubicBezTo>
                    <a:pt x="369" y="559"/>
                    <a:pt x="351" y="581"/>
                    <a:pt x="331" y="602"/>
                  </a:cubicBezTo>
                  <a:lnTo>
                    <a:pt x="216" y="731"/>
                  </a:lnTo>
                  <a:cubicBezTo>
                    <a:pt x="179" y="774"/>
                    <a:pt x="143" y="819"/>
                    <a:pt x="107" y="863"/>
                  </a:cubicBezTo>
                  <a:lnTo>
                    <a:pt x="53" y="930"/>
                  </a:lnTo>
                  <a:cubicBezTo>
                    <a:pt x="34" y="951"/>
                    <a:pt x="17" y="975"/>
                    <a:pt x="1" y="997"/>
                  </a:cubicBezTo>
                  <a:lnTo>
                    <a:pt x="619" y="1475"/>
                  </a:lnTo>
                  <a:cubicBezTo>
                    <a:pt x="635" y="1455"/>
                    <a:pt x="648" y="1434"/>
                    <a:pt x="666" y="1415"/>
                  </a:cubicBezTo>
                  <a:lnTo>
                    <a:pt x="714" y="1356"/>
                  </a:lnTo>
                  <a:cubicBezTo>
                    <a:pt x="746" y="1318"/>
                    <a:pt x="777" y="1278"/>
                    <a:pt x="810" y="1240"/>
                  </a:cubicBezTo>
                  <a:lnTo>
                    <a:pt x="912" y="1126"/>
                  </a:lnTo>
                  <a:cubicBezTo>
                    <a:pt x="928" y="1107"/>
                    <a:pt x="945" y="1089"/>
                    <a:pt x="963" y="1069"/>
                  </a:cubicBezTo>
                  <a:lnTo>
                    <a:pt x="1016" y="1014"/>
                  </a:lnTo>
                  <a:lnTo>
                    <a:pt x="1121" y="905"/>
                  </a:lnTo>
                  <a:lnTo>
                    <a:pt x="1230" y="799"/>
                  </a:lnTo>
                  <a:lnTo>
                    <a:pt x="1286" y="747"/>
                  </a:lnTo>
                  <a:lnTo>
                    <a:pt x="1343" y="6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1891300" y="1749600"/>
              <a:ext cx="36975" cy="36200"/>
            </a:xfrm>
            <a:custGeom>
              <a:avLst/>
              <a:gdLst/>
              <a:ahLst/>
              <a:cxnLst/>
              <a:rect l="l" t="t" r="r" b="b"/>
              <a:pathLst>
                <a:path w="1479" h="1448" extrusionOk="0">
                  <a:moveTo>
                    <a:pt x="567" y="1"/>
                  </a:moveTo>
                  <a:lnTo>
                    <a:pt x="1" y="540"/>
                  </a:lnTo>
                  <a:cubicBezTo>
                    <a:pt x="21" y="561"/>
                    <a:pt x="39" y="581"/>
                    <a:pt x="58" y="601"/>
                  </a:cubicBezTo>
                  <a:lnTo>
                    <a:pt x="118" y="661"/>
                  </a:lnTo>
                  <a:lnTo>
                    <a:pt x="235" y="781"/>
                  </a:lnTo>
                  <a:lnTo>
                    <a:pt x="357" y="896"/>
                  </a:lnTo>
                  <a:lnTo>
                    <a:pt x="417" y="955"/>
                  </a:lnTo>
                  <a:lnTo>
                    <a:pt x="480" y="1011"/>
                  </a:lnTo>
                  <a:lnTo>
                    <a:pt x="605" y="1124"/>
                  </a:lnTo>
                  <a:cubicBezTo>
                    <a:pt x="647" y="1161"/>
                    <a:pt x="690" y="1197"/>
                    <a:pt x="733" y="1234"/>
                  </a:cubicBezTo>
                  <a:cubicBezTo>
                    <a:pt x="817" y="1307"/>
                    <a:pt x="905" y="1377"/>
                    <a:pt x="992" y="1448"/>
                  </a:cubicBezTo>
                  <a:lnTo>
                    <a:pt x="1478" y="838"/>
                  </a:lnTo>
                  <a:cubicBezTo>
                    <a:pt x="1399" y="773"/>
                    <a:pt x="1317" y="709"/>
                    <a:pt x="1240" y="640"/>
                  </a:cubicBezTo>
                  <a:cubicBezTo>
                    <a:pt x="1201" y="607"/>
                    <a:pt x="1162" y="573"/>
                    <a:pt x="1123" y="539"/>
                  </a:cubicBezTo>
                  <a:lnTo>
                    <a:pt x="1009" y="435"/>
                  </a:lnTo>
                  <a:lnTo>
                    <a:pt x="952" y="383"/>
                  </a:lnTo>
                  <a:lnTo>
                    <a:pt x="895" y="329"/>
                  </a:lnTo>
                  <a:lnTo>
                    <a:pt x="784" y="222"/>
                  </a:lnTo>
                  <a:lnTo>
                    <a:pt x="675" y="113"/>
                  </a:lnTo>
                  <a:lnTo>
                    <a:pt x="619" y="58"/>
                  </a:lnTo>
                  <a:cubicBezTo>
                    <a:pt x="603" y="39"/>
                    <a:pt x="585" y="19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1855600" y="1705150"/>
              <a:ext cx="34000" cy="37650"/>
            </a:xfrm>
            <a:custGeom>
              <a:avLst/>
              <a:gdLst/>
              <a:ahLst/>
              <a:cxnLst/>
              <a:rect l="l" t="t" r="r" b="b"/>
              <a:pathLst>
                <a:path w="1360" h="1506" extrusionOk="0">
                  <a:moveTo>
                    <a:pt x="683" y="0"/>
                  </a:moveTo>
                  <a:lnTo>
                    <a:pt x="0" y="379"/>
                  </a:lnTo>
                  <a:cubicBezTo>
                    <a:pt x="109" y="577"/>
                    <a:pt x="226" y="768"/>
                    <a:pt x="349" y="957"/>
                  </a:cubicBezTo>
                  <a:lnTo>
                    <a:pt x="443" y="1096"/>
                  </a:lnTo>
                  <a:lnTo>
                    <a:pt x="490" y="1166"/>
                  </a:lnTo>
                  <a:lnTo>
                    <a:pt x="539" y="1235"/>
                  </a:lnTo>
                  <a:lnTo>
                    <a:pt x="637" y="1372"/>
                  </a:lnTo>
                  <a:lnTo>
                    <a:pt x="739" y="1506"/>
                  </a:lnTo>
                  <a:lnTo>
                    <a:pt x="1359" y="1032"/>
                  </a:lnTo>
                  <a:lnTo>
                    <a:pt x="1265" y="908"/>
                  </a:lnTo>
                  <a:lnTo>
                    <a:pt x="1176" y="782"/>
                  </a:lnTo>
                  <a:lnTo>
                    <a:pt x="1130" y="720"/>
                  </a:lnTo>
                  <a:lnTo>
                    <a:pt x="1087" y="656"/>
                  </a:lnTo>
                  <a:lnTo>
                    <a:pt x="1001" y="528"/>
                  </a:lnTo>
                  <a:cubicBezTo>
                    <a:pt x="891" y="355"/>
                    <a:pt x="781" y="182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1834000" y="1654000"/>
              <a:ext cx="28175" cy="36600"/>
            </a:xfrm>
            <a:custGeom>
              <a:avLst/>
              <a:gdLst/>
              <a:ahLst/>
              <a:cxnLst/>
              <a:rect l="l" t="t" r="r" b="b"/>
              <a:pathLst>
                <a:path w="1127" h="1464" extrusionOk="0">
                  <a:moveTo>
                    <a:pt x="762" y="0"/>
                  </a:moveTo>
                  <a:lnTo>
                    <a:pt x="0" y="168"/>
                  </a:lnTo>
                  <a:lnTo>
                    <a:pt x="39" y="334"/>
                  </a:lnTo>
                  <a:cubicBezTo>
                    <a:pt x="46" y="361"/>
                    <a:pt x="52" y="389"/>
                    <a:pt x="59" y="417"/>
                  </a:cubicBezTo>
                  <a:lnTo>
                    <a:pt x="80" y="498"/>
                  </a:lnTo>
                  <a:cubicBezTo>
                    <a:pt x="95" y="553"/>
                    <a:pt x="110" y="607"/>
                    <a:pt x="125" y="663"/>
                  </a:cubicBezTo>
                  <a:lnTo>
                    <a:pt x="174" y="825"/>
                  </a:lnTo>
                  <a:cubicBezTo>
                    <a:pt x="182" y="853"/>
                    <a:pt x="190" y="880"/>
                    <a:pt x="199" y="906"/>
                  </a:cubicBezTo>
                  <a:lnTo>
                    <a:pt x="226" y="986"/>
                  </a:lnTo>
                  <a:lnTo>
                    <a:pt x="281" y="1147"/>
                  </a:lnTo>
                  <a:lnTo>
                    <a:pt x="341" y="1305"/>
                  </a:lnTo>
                  <a:lnTo>
                    <a:pt x="371" y="1385"/>
                  </a:lnTo>
                  <a:lnTo>
                    <a:pt x="403" y="1463"/>
                  </a:lnTo>
                  <a:lnTo>
                    <a:pt x="1127" y="1170"/>
                  </a:lnTo>
                  <a:lnTo>
                    <a:pt x="1099" y="1099"/>
                  </a:lnTo>
                  <a:lnTo>
                    <a:pt x="1072" y="1027"/>
                  </a:lnTo>
                  <a:lnTo>
                    <a:pt x="1016" y="882"/>
                  </a:lnTo>
                  <a:lnTo>
                    <a:pt x="968" y="736"/>
                  </a:lnTo>
                  <a:lnTo>
                    <a:pt x="943" y="664"/>
                  </a:lnTo>
                  <a:cubicBezTo>
                    <a:pt x="934" y="639"/>
                    <a:pt x="927" y="615"/>
                    <a:pt x="921" y="591"/>
                  </a:cubicBezTo>
                  <a:lnTo>
                    <a:pt x="876" y="444"/>
                  </a:lnTo>
                  <a:cubicBezTo>
                    <a:pt x="861" y="394"/>
                    <a:pt x="849" y="345"/>
                    <a:pt x="835" y="295"/>
                  </a:cubicBezTo>
                  <a:lnTo>
                    <a:pt x="817" y="221"/>
                  </a:lnTo>
                  <a:cubicBezTo>
                    <a:pt x="809" y="196"/>
                    <a:pt x="804" y="172"/>
                    <a:pt x="79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2047550" y="1826325"/>
              <a:ext cx="35025" cy="24900"/>
            </a:xfrm>
            <a:custGeom>
              <a:avLst/>
              <a:gdLst/>
              <a:ahLst/>
              <a:cxnLst/>
              <a:rect l="l" t="t" r="r" b="b"/>
              <a:pathLst>
                <a:path w="1401" h="996" extrusionOk="0">
                  <a:moveTo>
                    <a:pt x="168" y="0"/>
                  </a:moveTo>
                  <a:lnTo>
                    <a:pt x="0" y="762"/>
                  </a:lnTo>
                  <a:cubicBezTo>
                    <a:pt x="53" y="775"/>
                    <a:pt x="106" y="786"/>
                    <a:pt x="160" y="797"/>
                  </a:cubicBezTo>
                  <a:lnTo>
                    <a:pt x="321" y="830"/>
                  </a:lnTo>
                  <a:lnTo>
                    <a:pt x="482" y="861"/>
                  </a:lnTo>
                  <a:lnTo>
                    <a:pt x="564" y="877"/>
                  </a:lnTo>
                  <a:lnTo>
                    <a:pt x="644" y="891"/>
                  </a:lnTo>
                  <a:lnTo>
                    <a:pt x="805" y="921"/>
                  </a:lnTo>
                  <a:lnTo>
                    <a:pt x="967" y="947"/>
                  </a:lnTo>
                  <a:cubicBezTo>
                    <a:pt x="1075" y="964"/>
                    <a:pt x="1183" y="979"/>
                    <a:pt x="1291" y="996"/>
                  </a:cubicBezTo>
                  <a:lnTo>
                    <a:pt x="1401" y="223"/>
                  </a:lnTo>
                  <a:cubicBezTo>
                    <a:pt x="1298" y="207"/>
                    <a:pt x="1194" y="193"/>
                    <a:pt x="1090" y="176"/>
                  </a:cubicBezTo>
                  <a:lnTo>
                    <a:pt x="935" y="151"/>
                  </a:lnTo>
                  <a:lnTo>
                    <a:pt x="781" y="124"/>
                  </a:lnTo>
                  <a:lnTo>
                    <a:pt x="704" y="109"/>
                  </a:lnTo>
                  <a:lnTo>
                    <a:pt x="627" y="95"/>
                  </a:lnTo>
                  <a:lnTo>
                    <a:pt x="474" y="65"/>
                  </a:lnTo>
                  <a:lnTo>
                    <a:pt x="320" y="33"/>
                  </a:lnTo>
                  <a:cubicBezTo>
                    <a:pt x="271" y="22"/>
                    <a:pt x="219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1990950" y="1810125"/>
              <a:ext cx="36725" cy="28875"/>
            </a:xfrm>
            <a:custGeom>
              <a:avLst/>
              <a:gdLst/>
              <a:ahLst/>
              <a:cxnLst/>
              <a:rect l="l" t="t" r="r" b="b"/>
              <a:pathLst>
                <a:path w="1469" h="1155" extrusionOk="0">
                  <a:moveTo>
                    <a:pt x="287" y="1"/>
                  </a:moveTo>
                  <a:lnTo>
                    <a:pt x="1" y="727"/>
                  </a:lnTo>
                  <a:cubicBezTo>
                    <a:pt x="206" y="810"/>
                    <a:pt x="413" y="883"/>
                    <a:pt x="621" y="955"/>
                  </a:cubicBezTo>
                  <a:lnTo>
                    <a:pt x="777" y="1007"/>
                  </a:lnTo>
                  <a:lnTo>
                    <a:pt x="856" y="1033"/>
                  </a:lnTo>
                  <a:lnTo>
                    <a:pt x="935" y="1057"/>
                  </a:lnTo>
                  <a:lnTo>
                    <a:pt x="1092" y="1107"/>
                  </a:lnTo>
                  <a:lnTo>
                    <a:pt x="1251" y="1154"/>
                  </a:lnTo>
                  <a:lnTo>
                    <a:pt x="1469" y="405"/>
                  </a:lnTo>
                  <a:lnTo>
                    <a:pt x="1319" y="361"/>
                  </a:lnTo>
                  <a:lnTo>
                    <a:pt x="1169" y="313"/>
                  </a:lnTo>
                  <a:lnTo>
                    <a:pt x="1095" y="290"/>
                  </a:lnTo>
                  <a:lnTo>
                    <a:pt x="1021" y="265"/>
                  </a:lnTo>
                  <a:lnTo>
                    <a:pt x="872" y="216"/>
                  </a:lnTo>
                  <a:cubicBezTo>
                    <a:pt x="676" y="148"/>
                    <a:pt x="481" y="78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1938025" y="1785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423" y="1"/>
                  </a:moveTo>
                  <a:lnTo>
                    <a:pt x="1" y="658"/>
                  </a:lnTo>
                  <a:cubicBezTo>
                    <a:pt x="95" y="716"/>
                    <a:pt x="188" y="778"/>
                    <a:pt x="285" y="834"/>
                  </a:cubicBezTo>
                  <a:cubicBezTo>
                    <a:pt x="333" y="862"/>
                    <a:pt x="380" y="890"/>
                    <a:pt x="428" y="919"/>
                  </a:cubicBezTo>
                  <a:lnTo>
                    <a:pt x="573" y="1001"/>
                  </a:lnTo>
                  <a:cubicBezTo>
                    <a:pt x="598" y="1014"/>
                    <a:pt x="620" y="1028"/>
                    <a:pt x="645" y="1042"/>
                  </a:cubicBezTo>
                  <a:lnTo>
                    <a:pt x="718" y="1081"/>
                  </a:lnTo>
                  <a:lnTo>
                    <a:pt x="865" y="1160"/>
                  </a:lnTo>
                  <a:lnTo>
                    <a:pt x="1014" y="1236"/>
                  </a:lnTo>
                  <a:lnTo>
                    <a:pt x="1088" y="1273"/>
                  </a:lnTo>
                  <a:lnTo>
                    <a:pt x="1162" y="1310"/>
                  </a:lnTo>
                  <a:lnTo>
                    <a:pt x="1508" y="610"/>
                  </a:lnTo>
                  <a:lnTo>
                    <a:pt x="1437" y="576"/>
                  </a:lnTo>
                  <a:lnTo>
                    <a:pt x="1368" y="540"/>
                  </a:lnTo>
                  <a:lnTo>
                    <a:pt x="1230" y="469"/>
                  </a:lnTo>
                  <a:lnTo>
                    <a:pt x="1093" y="394"/>
                  </a:lnTo>
                  <a:lnTo>
                    <a:pt x="1024" y="358"/>
                  </a:lnTo>
                  <a:cubicBezTo>
                    <a:pt x="1002" y="345"/>
                    <a:pt x="979" y="332"/>
                    <a:pt x="957" y="320"/>
                  </a:cubicBezTo>
                  <a:lnTo>
                    <a:pt x="821" y="243"/>
                  </a:lnTo>
                  <a:cubicBezTo>
                    <a:pt x="777" y="217"/>
                    <a:pt x="733" y="190"/>
                    <a:pt x="687" y="164"/>
                  </a:cubicBezTo>
                  <a:cubicBezTo>
                    <a:pt x="598" y="111"/>
                    <a:pt x="511" y="55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220125" y="1826950"/>
              <a:ext cx="34800" cy="24400"/>
            </a:xfrm>
            <a:custGeom>
              <a:avLst/>
              <a:gdLst/>
              <a:ahLst/>
              <a:cxnLst/>
              <a:rect l="l" t="t" r="r" b="b"/>
              <a:pathLst>
                <a:path w="1392" h="976" extrusionOk="0">
                  <a:moveTo>
                    <a:pt x="0" y="201"/>
                  </a:moveTo>
                  <a:lnTo>
                    <a:pt x="105" y="976"/>
                  </a:lnTo>
                  <a:cubicBezTo>
                    <a:pt x="320" y="950"/>
                    <a:pt x="535" y="913"/>
                    <a:pt x="750" y="881"/>
                  </a:cubicBezTo>
                  <a:lnTo>
                    <a:pt x="830" y="867"/>
                  </a:lnTo>
                  <a:lnTo>
                    <a:pt x="912" y="853"/>
                  </a:lnTo>
                  <a:lnTo>
                    <a:pt x="1071" y="825"/>
                  </a:lnTo>
                  <a:lnTo>
                    <a:pt x="1231" y="797"/>
                  </a:lnTo>
                  <a:cubicBezTo>
                    <a:pt x="1284" y="785"/>
                    <a:pt x="1338" y="778"/>
                    <a:pt x="1392" y="766"/>
                  </a:cubicBezTo>
                  <a:lnTo>
                    <a:pt x="1242" y="0"/>
                  </a:lnTo>
                  <a:cubicBezTo>
                    <a:pt x="1191" y="12"/>
                    <a:pt x="1139" y="19"/>
                    <a:pt x="1086" y="28"/>
                  </a:cubicBezTo>
                  <a:lnTo>
                    <a:pt x="932" y="55"/>
                  </a:lnTo>
                  <a:lnTo>
                    <a:pt x="777" y="83"/>
                  </a:lnTo>
                  <a:lnTo>
                    <a:pt x="700" y="97"/>
                  </a:lnTo>
                  <a:lnTo>
                    <a:pt x="622" y="109"/>
                  </a:lnTo>
                  <a:cubicBezTo>
                    <a:pt x="415" y="141"/>
                    <a:pt x="209" y="175"/>
                    <a:pt x="0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2163925" y="1834675"/>
              <a:ext cx="33075" cy="21325"/>
            </a:xfrm>
            <a:custGeom>
              <a:avLst/>
              <a:gdLst/>
              <a:ahLst/>
              <a:cxnLst/>
              <a:rect l="l" t="t" r="r" b="b"/>
              <a:pathLst>
                <a:path w="1323" h="853" extrusionOk="0">
                  <a:moveTo>
                    <a:pt x="1" y="71"/>
                  </a:moveTo>
                  <a:lnTo>
                    <a:pt x="20" y="852"/>
                  </a:lnTo>
                  <a:lnTo>
                    <a:pt x="346" y="840"/>
                  </a:lnTo>
                  <a:lnTo>
                    <a:pt x="510" y="833"/>
                  </a:lnTo>
                  <a:lnTo>
                    <a:pt x="672" y="824"/>
                  </a:lnTo>
                  <a:lnTo>
                    <a:pt x="997" y="805"/>
                  </a:lnTo>
                  <a:cubicBezTo>
                    <a:pt x="1105" y="797"/>
                    <a:pt x="1215" y="786"/>
                    <a:pt x="1323" y="779"/>
                  </a:cubicBezTo>
                  <a:lnTo>
                    <a:pt x="1256" y="0"/>
                  </a:lnTo>
                  <a:cubicBezTo>
                    <a:pt x="1152" y="10"/>
                    <a:pt x="1047" y="19"/>
                    <a:pt x="943" y="26"/>
                  </a:cubicBezTo>
                  <a:lnTo>
                    <a:pt x="629" y="45"/>
                  </a:lnTo>
                  <a:lnTo>
                    <a:pt x="471" y="53"/>
                  </a:lnTo>
                  <a:lnTo>
                    <a:pt x="314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2106050" y="1834750"/>
              <a:ext cx="33100" cy="21300"/>
            </a:xfrm>
            <a:custGeom>
              <a:avLst/>
              <a:gdLst/>
              <a:ahLst/>
              <a:cxnLst/>
              <a:rect l="l" t="t" r="r" b="b"/>
              <a:pathLst>
                <a:path w="1324" h="852" extrusionOk="0">
                  <a:moveTo>
                    <a:pt x="69" y="0"/>
                  </a:moveTo>
                  <a:lnTo>
                    <a:pt x="1" y="778"/>
                  </a:lnTo>
                  <a:cubicBezTo>
                    <a:pt x="219" y="798"/>
                    <a:pt x="436" y="810"/>
                    <a:pt x="654" y="824"/>
                  </a:cubicBezTo>
                  <a:lnTo>
                    <a:pt x="735" y="829"/>
                  </a:lnTo>
                  <a:lnTo>
                    <a:pt x="817" y="833"/>
                  </a:lnTo>
                  <a:lnTo>
                    <a:pt x="980" y="840"/>
                  </a:lnTo>
                  <a:lnTo>
                    <a:pt x="1143" y="846"/>
                  </a:lnTo>
                  <a:cubicBezTo>
                    <a:pt x="1197" y="847"/>
                    <a:pt x="1252" y="851"/>
                    <a:pt x="1306" y="851"/>
                  </a:cubicBezTo>
                  <a:lnTo>
                    <a:pt x="1323" y="70"/>
                  </a:lnTo>
                  <a:cubicBezTo>
                    <a:pt x="1271" y="70"/>
                    <a:pt x="1219" y="68"/>
                    <a:pt x="1166" y="65"/>
                  </a:cubicBezTo>
                  <a:lnTo>
                    <a:pt x="1009" y="59"/>
                  </a:lnTo>
                  <a:lnTo>
                    <a:pt x="852" y="53"/>
                  </a:lnTo>
                  <a:lnTo>
                    <a:pt x="773" y="49"/>
                  </a:lnTo>
                  <a:lnTo>
                    <a:pt x="695" y="44"/>
                  </a:lnTo>
                  <a:cubicBezTo>
                    <a:pt x="487" y="30"/>
                    <a:pt x="277" y="1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381800" y="1768800"/>
              <a:ext cx="37425" cy="32150"/>
            </a:xfrm>
            <a:custGeom>
              <a:avLst/>
              <a:gdLst/>
              <a:ahLst/>
              <a:cxnLst/>
              <a:rect l="l" t="t" r="r" b="b"/>
              <a:pathLst>
                <a:path w="1497" h="1286" extrusionOk="0">
                  <a:moveTo>
                    <a:pt x="0" y="583"/>
                  </a:moveTo>
                  <a:lnTo>
                    <a:pt x="340" y="1286"/>
                  </a:lnTo>
                  <a:cubicBezTo>
                    <a:pt x="536" y="1188"/>
                    <a:pt x="730" y="1095"/>
                    <a:pt x="923" y="991"/>
                  </a:cubicBezTo>
                  <a:cubicBezTo>
                    <a:pt x="1020" y="941"/>
                    <a:pt x="1116" y="891"/>
                    <a:pt x="1212" y="839"/>
                  </a:cubicBezTo>
                  <a:lnTo>
                    <a:pt x="1497" y="681"/>
                  </a:lnTo>
                  <a:lnTo>
                    <a:pt x="1116" y="0"/>
                  </a:lnTo>
                  <a:lnTo>
                    <a:pt x="841" y="152"/>
                  </a:lnTo>
                  <a:cubicBezTo>
                    <a:pt x="749" y="202"/>
                    <a:pt x="654" y="250"/>
                    <a:pt x="563" y="299"/>
                  </a:cubicBezTo>
                  <a:cubicBezTo>
                    <a:pt x="377" y="400"/>
                    <a:pt x="188" y="489"/>
                    <a:pt x="0" y="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329775" y="1793700"/>
              <a:ext cx="36950" cy="29925"/>
            </a:xfrm>
            <a:custGeom>
              <a:avLst/>
              <a:gdLst/>
              <a:ahLst/>
              <a:cxnLst/>
              <a:rect l="l" t="t" r="r" b="b"/>
              <a:pathLst>
                <a:path w="1478" h="1197" extrusionOk="0">
                  <a:moveTo>
                    <a:pt x="0" y="462"/>
                  </a:moveTo>
                  <a:lnTo>
                    <a:pt x="264" y="1197"/>
                  </a:lnTo>
                  <a:lnTo>
                    <a:pt x="418" y="1143"/>
                  </a:lnTo>
                  <a:cubicBezTo>
                    <a:pt x="469" y="1124"/>
                    <a:pt x="520" y="1103"/>
                    <a:pt x="571" y="1085"/>
                  </a:cubicBezTo>
                  <a:lnTo>
                    <a:pt x="875" y="968"/>
                  </a:lnTo>
                  <a:cubicBezTo>
                    <a:pt x="926" y="948"/>
                    <a:pt x="977" y="927"/>
                    <a:pt x="1026" y="906"/>
                  </a:cubicBezTo>
                  <a:lnTo>
                    <a:pt x="1177" y="846"/>
                  </a:lnTo>
                  <a:lnTo>
                    <a:pt x="1328" y="784"/>
                  </a:lnTo>
                  <a:lnTo>
                    <a:pt x="1404" y="752"/>
                  </a:lnTo>
                  <a:lnTo>
                    <a:pt x="1478" y="719"/>
                  </a:lnTo>
                  <a:lnTo>
                    <a:pt x="1170" y="1"/>
                  </a:lnTo>
                  <a:lnTo>
                    <a:pt x="1099" y="32"/>
                  </a:lnTo>
                  <a:lnTo>
                    <a:pt x="1026" y="62"/>
                  </a:lnTo>
                  <a:lnTo>
                    <a:pt x="880" y="122"/>
                  </a:lnTo>
                  <a:lnTo>
                    <a:pt x="734" y="182"/>
                  </a:lnTo>
                  <a:cubicBezTo>
                    <a:pt x="686" y="201"/>
                    <a:pt x="638" y="222"/>
                    <a:pt x="588" y="240"/>
                  </a:cubicBezTo>
                  <a:lnTo>
                    <a:pt x="295" y="352"/>
                  </a:lnTo>
                  <a:cubicBezTo>
                    <a:pt x="245" y="370"/>
                    <a:pt x="197" y="390"/>
                    <a:pt x="147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2275950" y="1813075"/>
              <a:ext cx="36075" cy="27350"/>
            </a:xfrm>
            <a:custGeom>
              <a:avLst/>
              <a:gdLst/>
              <a:ahLst/>
              <a:cxnLst/>
              <a:rect l="l" t="t" r="r" b="b"/>
              <a:pathLst>
                <a:path w="1443" h="1094" extrusionOk="0">
                  <a:moveTo>
                    <a:pt x="1" y="334"/>
                  </a:moveTo>
                  <a:lnTo>
                    <a:pt x="186" y="1093"/>
                  </a:lnTo>
                  <a:lnTo>
                    <a:pt x="502" y="1014"/>
                  </a:lnTo>
                  <a:lnTo>
                    <a:pt x="581" y="993"/>
                  </a:lnTo>
                  <a:lnTo>
                    <a:pt x="621" y="983"/>
                  </a:lnTo>
                  <a:lnTo>
                    <a:pt x="660" y="973"/>
                  </a:lnTo>
                  <a:lnTo>
                    <a:pt x="816" y="928"/>
                  </a:lnTo>
                  <a:lnTo>
                    <a:pt x="1132" y="841"/>
                  </a:lnTo>
                  <a:lnTo>
                    <a:pt x="1443" y="746"/>
                  </a:lnTo>
                  <a:lnTo>
                    <a:pt x="1214" y="0"/>
                  </a:lnTo>
                  <a:lnTo>
                    <a:pt x="913" y="91"/>
                  </a:lnTo>
                  <a:lnTo>
                    <a:pt x="610" y="176"/>
                  </a:lnTo>
                  <a:lnTo>
                    <a:pt x="457" y="219"/>
                  </a:lnTo>
                  <a:lnTo>
                    <a:pt x="419" y="229"/>
                  </a:lnTo>
                  <a:lnTo>
                    <a:pt x="382" y="239"/>
                  </a:lnTo>
                  <a:lnTo>
                    <a:pt x="305" y="2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519750" y="1663575"/>
              <a:ext cx="36375" cy="36650"/>
            </a:xfrm>
            <a:custGeom>
              <a:avLst/>
              <a:gdLst/>
              <a:ahLst/>
              <a:cxnLst/>
              <a:rect l="l" t="t" r="r" b="b"/>
              <a:pathLst>
                <a:path w="1455" h="1466" extrusionOk="0">
                  <a:moveTo>
                    <a:pt x="1" y="905"/>
                  </a:moveTo>
                  <a:lnTo>
                    <a:pt x="545" y="1466"/>
                  </a:lnTo>
                  <a:lnTo>
                    <a:pt x="778" y="1236"/>
                  </a:lnTo>
                  <a:cubicBezTo>
                    <a:pt x="816" y="1199"/>
                    <a:pt x="856" y="1160"/>
                    <a:pt x="893" y="1122"/>
                  </a:cubicBezTo>
                  <a:lnTo>
                    <a:pt x="1007" y="1004"/>
                  </a:lnTo>
                  <a:lnTo>
                    <a:pt x="1233" y="770"/>
                  </a:lnTo>
                  <a:lnTo>
                    <a:pt x="1289" y="712"/>
                  </a:lnTo>
                  <a:lnTo>
                    <a:pt x="1344" y="651"/>
                  </a:lnTo>
                  <a:lnTo>
                    <a:pt x="1454" y="532"/>
                  </a:lnTo>
                  <a:lnTo>
                    <a:pt x="882" y="1"/>
                  </a:lnTo>
                  <a:lnTo>
                    <a:pt x="774" y="117"/>
                  </a:lnTo>
                  <a:lnTo>
                    <a:pt x="721" y="174"/>
                  </a:lnTo>
                  <a:lnTo>
                    <a:pt x="667" y="232"/>
                  </a:lnTo>
                  <a:lnTo>
                    <a:pt x="449" y="458"/>
                  </a:lnTo>
                  <a:lnTo>
                    <a:pt x="339" y="571"/>
                  </a:lnTo>
                  <a:cubicBezTo>
                    <a:pt x="303" y="609"/>
                    <a:pt x="264" y="645"/>
                    <a:pt x="227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2477425" y="1703300"/>
              <a:ext cx="37075" cy="35575"/>
            </a:xfrm>
            <a:custGeom>
              <a:avLst/>
              <a:gdLst/>
              <a:ahLst/>
              <a:cxnLst/>
              <a:rect l="l" t="t" r="r" b="b"/>
              <a:pathLst>
                <a:path w="1483" h="1423" extrusionOk="0">
                  <a:moveTo>
                    <a:pt x="1" y="809"/>
                  </a:moveTo>
                  <a:lnTo>
                    <a:pt x="485" y="1423"/>
                  </a:lnTo>
                  <a:lnTo>
                    <a:pt x="739" y="1219"/>
                  </a:lnTo>
                  <a:lnTo>
                    <a:pt x="804" y="1168"/>
                  </a:lnTo>
                  <a:cubicBezTo>
                    <a:pt x="824" y="1151"/>
                    <a:pt x="845" y="1132"/>
                    <a:pt x="866" y="1116"/>
                  </a:cubicBezTo>
                  <a:lnTo>
                    <a:pt x="991" y="1010"/>
                  </a:lnTo>
                  <a:lnTo>
                    <a:pt x="1240" y="799"/>
                  </a:lnTo>
                  <a:lnTo>
                    <a:pt x="1271" y="773"/>
                  </a:lnTo>
                  <a:lnTo>
                    <a:pt x="1300" y="746"/>
                  </a:lnTo>
                  <a:lnTo>
                    <a:pt x="1362" y="691"/>
                  </a:lnTo>
                  <a:lnTo>
                    <a:pt x="1482" y="583"/>
                  </a:lnTo>
                  <a:lnTo>
                    <a:pt x="962" y="0"/>
                  </a:lnTo>
                  <a:lnTo>
                    <a:pt x="845" y="106"/>
                  </a:lnTo>
                  <a:lnTo>
                    <a:pt x="787" y="158"/>
                  </a:lnTo>
                  <a:lnTo>
                    <a:pt x="757" y="184"/>
                  </a:lnTo>
                  <a:lnTo>
                    <a:pt x="727" y="210"/>
                  </a:lnTo>
                  <a:lnTo>
                    <a:pt x="487" y="413"/>
                  </a:lnTo>
                  <a:lnTo>
                    <a:pt x="367" y="514"/>
                  </a:lnTo>
                  <a:cubicBezTo>
                    <a:pt x="348" y="531"/>
                    <a:pt x="327" y="548"/>
                    <a:pt x="308" y="565"/>
                  </a:cubicBezTo>
                  <a:lnTo>
                    <a:pt x="247" y="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431500" y="1738450"/>
              <a:ext cx="37500" cy="34025"/>
            </a:xfrm>
            <a:custGeom>
              <a:avLst/>
              <a:gdLst/>
              <a:ahLst/>
              <a:cxnLst/>
              <a:rect l="l" t="t" r="r" b="b"/>
              <a:pathLst>
                <a:path w="1500" h="1361" extrusionOk="0">
                  <a:moveTo>
                    <a:pt x="0" y="699"/>
                  </a:moveTo>
                  <a:lnTo>
                    <a:pt x="413" y="1361"/>
                  </a:lnTo>
                  <a:lnTo>
                    <a:pt x="553" y="1274"/>
                  </a:lnTo>
                  <a:lnTo>
                    <a:pt x="689" y="1185"/>
                  </a:lnTo>
                  <a:lnTo>
                    <a:pt x="963" y="1007"/>
                  </a:lnTo>
                  <a:cubicBezTo>
                    <a:pt x="1053" y="945"/>
                    <a:pt x="1142" y="883"/>
                    <a:pt x="1232" y="823"/>
                  </a:cubicBezTo>
                  <a:cubicBezTo>
                    <a:pt x="1322" y="759"/>
                    <a:pt x="1412" y="700"/>
                    <a:pt x="1499" y="635"/>
                  </a:cubicBezTo>
                  <a:lnTo>
                    <a:pt x="1044" y="0"/>
                  </a:lnTo>
                  <a:cubicBezTo>
                    <a:pt x="960" y="63"/>
                    <a:pt x="873" y="121"/>
                    <a:pt x="787" y="180"/>
                  </a:cubicBezTo>
                  <a:cubicBezTo>
                    <a:pt x="701" y="241"/>
                    <a:pt x="615" y="300"/>
                    <a:pt x="528" y="358"/>
                  </a:cubicBezTo>
                  <a:lnTo>
                    <a:pt x="266" y="530"/>
                  </a:lnTo>
                  <a:lnTo>
                    <a:pt x="133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2626775" y="1527600"/>
              <a:ext cx="33825" cy="37425"/>
            </a:xfrm>
            <a:custGeom>
              <a:avLst/>
              <a:gdLst/>
              <a:ahLst/>
              <a:cxnLst/>
              <a:rect l="l" t="t" r="r" b="b"/>
              <a:pathLst>
                <a:path w="1353" h="1497" extrusionOk="0">
                  <a:moveTo>
                    <a:pt x="0" y="1062"/>
                  </a:moveTo>
                  <a:lnTo>
                    <a:pt x="650" y="1496"/>
                  </a:lnTo>
                  <a:lnTo>
                    <a:pt x="1004" y="960"/>
                  </a:lnTo>
                  <a:lnTo>
                    <a:pt x="1178" y="691"/>
                  </a:lnTo>
                  <a:cubicBezTo>
                    <a:pt x="1236" y="601"/>
                    <a:pt x="1295" y="511"/>
                    <a:pt x="1353" y="420"/>
                  </a:cubicBezTo>
                  <a:lnTo>
                    <a:pt x="694" y="0"/>
                  </a:lnTo>
                  <a:cubicBezTo>
                    <a:pt x="637" y="90"/>
                    <a:pt x="579" y="178"/>
                    <a:pt x="522" y="267"/>
                  </a:cubicBezTo>
                  <a:lnTo>
                    <a:pt x="349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594000" y="1574875"/>
              <a:ext cx="34550" cy="37400"/>
            </a:xfrm>
            <a:custGeom>
              <a:avLst/>
              <a:gdLst/>
              <a:ahLst/>
              <a:cxnLst/>
              <a:rect l="l" t="t" r="r" b="b"/>
              <a:pathLst>
                <a:path w="1382" h="1496" extrusionOk="0">
                  <a:moveTo>
                    <a:pt x="0" y="1028"/>
                  </a:moveTo>
                  <a:lnTo>
                    <a:pt x="627" y="1495"/>
                  </a:lnTo>
                  <a:lnTo>
                    <a:pt x="818" y="1235"/>
                  </a:lnTo>
                  <a:cubicBezTo>
                    <a:pt x="881" y="1148"/>
                    <a:pt x="947" y="1062"/>
                    <a:pt x="1008" y="975"/>
                  </a:cubicBezTo>
                  <a:lnTo>
                    <a:pt x="1196" y="712"/>
                  </a:lnTo>
                  <a:lnTo>
                    <a:pt x="1289" y="580"/>
                  </a:lnTo>
                  <a:lnTo>
                    <a:pt x="1382" y="448"/>
                  </a:lnTo>
                  <a:lnTo>
                    <a:pt x="742" y="0"/>
                  </a:lnTo>
                  <a:lnTo>
                    <a:pt x="650" y="130"/>
                  </a:lnTo>
                  <a:lnTo>
                    <a:pt x="557" y="259"/>
                  </a:lnTo>
                  <a:lnTo>
                    <a:pt x="373" y="517"/>
                  </a:lnTo>
                  <a:cubicBezTo>
                    <a:pt x="312" y="603"/>
                    <a:pt x="249" y="687"/>
                    <a:pt x="18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558700" y="1620300"/>
              <a:ext cx="35425" cy="37125"/>
            </a:xfrm>
            <a:custGeom>
              <a:avLst/>
              <a:gdLst/>
              <a:ahLst/>
              <a:cxnLst/>
              <a:rect l="l" t="t" r="r" b="b"/>
              <a:pathLst>
                <a:path w="1417" h="1485" extrusionOk="0">
                  <a:moveTo>
                    <a:pt x="0" y="975"/>
                  </a:moveTo>
                  <a:lnTo>
                    <a:pt x="593" y="1485"/>
                  </a:lnTo>
                  <a:cubicBezTo>
                    <a:pt x="874" y="1157"/>
                    <a:pt x="1150" y="824"/>
                    <a:pt x="1416" y="485"/>
                  </a:cubicBezTo>
                  <a:lnTo>
                    <a:pt x="805" y="0"/>
                  </a:lnTo>
                  <a:cubicBezTo>
                    <a:pt x="543" y="330"/>
                    <a:pt x="275" y="655"/>
                    <a:pt x="0" y="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2716300" y="13806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8"/>
                  </a:moveTo>
                  <a:lnTo>
                    <a:pt x="673" y="1496"/>
                  </a:lnTo>
                  <a:cubicBezTo>
                    <a:pt x="889" y="1130"/>
                    <a:pt x="1106" y="766"/>
                    <a:pt x="1323" y="403"/>
                  </a:cubicBezTo>
                  <a:lnTo>
                    <a:pt x="653" y="1"/>
                  </a:lnTo>
                  <a:cubicBezTo>
                    <a:pt x="436" y="365"/>
                    <a:pt x="216" y="731"/>
                    <a:pt x="1" y="1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687175" y="14298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6"/>
                  </a:moveTo>
                  <a:lnTo>
                    <a:pt x="672" y="1496"/>
                  </a:lnTo>
                  <a:lnTo>
                    <a:pt x="1323" y="39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2657750" y="1478800"/>
              <a:ext cx="33300" cy="37425"/>
            </a:xfrm>
            <a:custGeom>
              <a:avLst/>
              <a:gdLst/>
              <a:ahLst/>
              <a:cxnLst/>
              <a:rect l="l" t="t" r="r" b="b"/>
              <a:pathLst>
                <a:path w="1332" h="1497" extrusionOk="0">
                  <a:moveTo>
                    <a:pt x="0" y="1085"/>
                  </a:moveTo>
                  <a:lnTo>
                    <a:pt x="665" y="1496"/>
                  </a:lnTo>
                  <a:lnTo>
                    <a:pt x="1000" y="951"/>
                  </a:lnTo>
                  <a:lnTo>
                    <a:pt x="1332" y="403"/>
                  </a:lnTo>
                  <a:lnTo>
                    <a:pt x="662" y="0"/>
                  </a:lnTo>
                  <a:lnTo>
                    <a:pt x="333" y="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2809400" y="1237575"/>
              <a:ext cx="34775" cy="37100"/>
            </a:xfrm>
            <a:custGeom>
              <a:avLst/>
              <a:gdLst/>
              <a:ahLst/>
              <a:cxnLst/>
              <a:rect l="l" t="t" r="r" b="b"/>
              <a:pathLst>
                <a:path w="1391" h="1484" extrusionOk="0">
                  <a:moveTo>
                    <a:pt x="0" y="1021"/>
                  </a:moveTo>
                  <a:lnTo>
                    <a:pt x="629" y="1484"/>
                  </a:lnTo>
                  <a:cubicBezTo>
                    <a:pt x="878" y="1145"/>
                    <a:pt x="1132" y="812"/>
                    <a:pt x="1390" y="483"/>
                  </a:cubicBezTo>
                  <a:lnTo>
                    <a:pt x="777" y="0"/>
                  </a:lnTo>
                  <a:cubicBezTo>
                    <a:pt x="514" y="335"/>
                    <a:pt x="254" y="676"/>
                    <a:pt x="0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2776550" y="1283750"/>
              <a:ext cx="34050" cy="37325"/>
            </a:xfrm>
            <a:custGeom>
              <a:avLst/>
              <a:gdLst/>
              <a:ahLst/>
              <a:cxnLst/>
              <a:rect l="l" t="t" r="r" b="b"/>
              <a:pathLst>
                <a:path w="1362" h="1493" extrusionOk="0">
                  <a:moveTo>
                    <a:pt x="0" y="1061"/>
                  </a:moveTo>
                  <a:lnTo>
                    <a:pt x="652" y="1492"/>
                  </a:lnTo>
                  <a:cubicBezTo>
                    <a:pt x="884" y="1140"/>
                    <a:pt x="1121" y="793"/>
                    <a:pt x="1361" y="448"/>
                  </a:cubicBezTo>
                  <a:lnTo>
                    <a:pt x="721" y="0"/>
                  </a:lnTo>
                  <a:cubicBezTo>
                    <a:pt x="476" y="350"/>
                    <a:pt x="236" y="704"/>
                    <a:pt x="0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2745975" y="1331475"/>
              <a:ext cx="33375" cy="37375"/>
            </a:xfrm>
            <a:custGeom>
              <a:avLst/>
              <a:gdLst/>
              <a:ahLst/>
              <a:cxnLst/>
              <a:rect l="l" t="t" r="r" b="b"/>
              <a:pathLst>
                <a:path w="1335" h="1495" extrusionOk="0">
                  <a:moveTo>
                    <a:pt x="1" y="1088"/>
                  </a:moveTo>
                  <a:lnTo>
                    <a:pt x="667" y="1495"/>
                  </a:lnTo>
                  <a:lnTo>
                    <a:pt x="833" y="1224"/>
                  </a:lnTo>
                  <a:lnTo>
                    <a:pt x="999" y="955"/>
                  </a:lnTo>
                  <a:cubicBezTo>
                    <a:pt x="1110" y="775"/>
                    <a:pt x="1222" y="596"/>
                    <a:pt x="1335" y="418"/>
                  </a:cubicBezTo>
                  <a:lnTo>
                    <a:pt x="676" y="1"/>
                  </a:lnTo>
                  <a:cubicBezTo>
                    <a:pt x="561" y="180"/>
                    <a:pt x="448" y="362"/>
                    <a:pt x="335" y="543"/>
                  </a:cubicBezTo>
                  <a:lnTo>
                    <a:pt x="168" y="8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2925825" y="1115000"/>
              <a:ext cx="36975" cy="35100"/>
            </a:xfrm>
            <a:custGeom>
              <a:avLst/>
              <a:gdLst/>
              <a:ahLst/>
              <a:cxnLst/>
              <a:rect l="l" t="t" r="r" b="b"/>
              <a:pathLst>
                <a:path w="1479" h="1404" extrusionOk="0">
                  <a:moveTo>
                    <a:pt x="1" y="809"/>
                  </a:moveTo>
                  <a:lnTo>
                    <a:pt x="507" y="1404"/>
                  </a:lnTo>
                  <a:cubicBezTo>
                    <a:pt x="823" y="1134"/>
                    <a:pt x="1147" y="876"/>
                    <a:pt x="1478" y="625"/>
                  </a:cubicBezTo>
                  <a:lnTo>
                    <a:pt x="1010" y="0"/>
                  </a:lnTo>
                  <a:cubicBezTo>
                    <a:pt x="664" y="259"/>
                    <a:pt x="329" y="529"/>
                    <a:pt x="1" y="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2883650" y="1152175"/>
              <a:ext cx="36375" cy="36200"/>
            </a:xfrm>
            <a:custGeom>
              <a:avLst/>
              <a:gdLst/>
              <a:ahLst/>
              <a:cxnLst/>
              <a:rect l="l" t="t" r="r" b="b"/>
              <a:pathLst>
                <a:path w="1455" h="1448" extrusionOk="0">
                  <a:moveTo>
                    <a:pt x="1" y="902"/>
                  </a:moveTo>
                  <a:lnTo>
                    <a:pt x="560" y="1447"/>
                  </a:lnTo>
                  <a:cubicBezTo>
                    <a:pt x="852" y="1148"/>
                    <a:pt x="1150" y="858"/>
                    <a:pt x="1454" y="574"/>
                  </a:cubicBezTo>
                  <a:lnTo>
                    <a:pt x="923" y="1"/>
                  </a:lnTo>
                  <a:cubicBezTo>
                    <a:pt x="607" y="295"/>
                    <a:pt x="300" y="594"/>
                    <a:pt x="1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2845150" y="1193150"/>
              <a:ext cx="35600" cy="36825"/>
            </a:xfrm>
            <a:custGeom>
              <a:avLst/>
              <a:gdLst/>
              <a:ahLst/>
              <a:cxnLst/>
              <a:rect l="l" t="t" r="r" b="b"/>
              <a:pathLst>
                <a:path w="1424" h="1473" extrusionOk="0">
                  <a:moveTo>
                    <a:pt x="1" y="970"/>
                  </a:moveTo>
                  <a:lnTo>
                    <a:pt x="600" y="1472"/>
                  </a:lnTo>
                  <a:cubicBezTo>
                    <a:pt x="868" y="1150"/>
                    <a:pt x="1142" y="835"/>
                    <a:pt x="1423" y="526"/>
                  </a:cubicBezTo>
                  <a:lnTo>
                    <a:pt x="845" y="1"/>
                  </a:lnTo>
                  <a:cubicBezTo>
                    <a:pt x="558" y="318"/>
                    <a:pt x="277" y="642"/>
                    <a:pt x="1" y="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076300" y="1040875"/>
              <a:ext cx="35600" cy="27000"/>
            </a:xfrm>
            <a:custGeom>
              <a:avLst/>
              <a:gdLst/>
              <a:ahLst/>
              <a:cxnLst/>
              <a:rect l="l" t="t" r="r" b="b"/>
              <a:pathLst>
                <a:path w="1424" h="1080" extrusionOk="0">
                  <a:moveTo>
                    <a:pt x="1" y="335"/>
                  </a:moveTo>
                  <a:lnTo>
                    <a:pt x="235" y="1079"/>
                  </a:lnTo>
                  <a:cubicBezTo>
                    <a:pt x="627" y="958"/>
                    <a:pt x="1022" y="850"/>
                    <a:pt x="1423" y="763"/>
                  </a:cubicBezTo>
                  <a:lnTo>
                    <a:pt x="1256" y="1"/>
                  </a:lnTo>
                  <a:cubicBezTo>
                    <a:pt x="834" y="93"/>
                    <a:pt x="415" y="205"/>
                    <a:pt x="1" y="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3022375" y="1057775"/>
              <a:ext cx="36800" cy="30675"/>
            </a:xfrm>
            <a:custGeom>
              <a:avLst/>
              <a:gdLst/>
              <a:ahLst/>
              <a:cxnLst/>
              <a:rect l="l" t="t" r="r" b="b"/>
              <a:pathLst>
                <a:path w="1472" h="1227" extrusionOk="0">
                  <a:moveTo>
                    <a:pt x="0" y="526"/>
                  </a:moveTo>
                  <a:lnTo>
                    <a:pt x="345" y="1226"/>
                  </a:lnTo>
                  <a:cubicBezTo>
                    <a:pt x="715" y="1046"/>
                    <a:pt x="1091" y="879"/>
                    <a:pt x="1472" y="728"/>
                  </a:cubicBezTo>
                  <a:lnTo>
                    <a:pt x="1187" y="1"/>
                  </a:lnTo>
                  <a:cubicBezTo>
                    <a:pt x="783" y="159"/>
                    <a:pt x="388" y="335"/>
                    <a:pt x="0" y="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2972300" y="1082875"/>
              <a:ext cx="37150" cy="33275"/>
            </a:xfrm>
            <a:custGeom>
              <a:avLst/>
              <a:gdLst/>
              <a:ahLst/>
              <a:cxnLst/>
              <a:rect l="l" t="t" r="r" b="b"/>
              <a:pathLst>
                <a:path w="1486" h="1331" extrusionOk="0">
                  <a:moveTo>
                    <a:pt x="0" y="683"/>
                  </a:moveTo>
                  <a:lnTo>
                    <a:pt x="434" y="1331"/>
                  </a:lnTo>
                  <a:cubicBezTo>
                    <a:pt x="778" y="1101"/>
                    <a:pt x="1129" y="882"/>
                    <a:pt x="1486" y="678"/>
                  </a:cubicBezTo>
                  <a:lnTo>
                    <a:pt x="1100" y="0"/>
                  </a:lnTo>
                  <a:cubicBezTo>
                    <a:pt x="725" y="215"/>
                    <a:pt x="358" y="443"/>
                    <a:pt x="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3247150" y="1034900"/>
              <a:ext cx="33800" cy="23150"/>
            </a:xfrm>
            <a:custGeom>
              <a:avLst/>
              <a:gdLst/>
              <a:ahLst/>
              <a:cxnLst/>
              <a:rect l="l" t="t" r="r" b="b"/>
              <a:pathLst>
                <a:path w="1352" h="926" extrusionOk="0">
                  <a:moveTo>
                    <a:pt x="75" y="0"/>
                  </a:moveTo>
                  <a:lnTo>
                    <a:pt x="0" y="777"/>
                  </a:lnTo>
                  <a:cubicBezTo>
                    <a:pt x="104" y="787"/>
                    <a:pt x="206" y="797"/>
                    <a:pt x="311" y="808"/>
                  </a:cubicBezTo>
                  <a:lnTo>
                    <a:pt x="622" y="845"/>
                  </a:lnTo>
                  <a:lnTo>
                    <a:pt x="777" y="863"/>
                  </a:lnTo>
                  <a:cubicBezTo>
                    <a:pt x="829" y="870"/>
                    <a:pt x="881" y="878"/>
                    <a:pt x="931" y="884"/>
                  </a:cubicBezTo>
                  <a:lnTo>
                    <a:pt x="1242" y="926"/>
                  </a:lnTo>
                  <a:lnTo>
                    <a:pt x="1352" y="152"/>
                  </a:lnTo>
                  <a:lnTo>
                    <a:pt x="1033" y="110"/>
                  </a:lnTo>
                  <a:cubicBezTo>
                    <a:pt x="980" y="103"/>
                    <a:pt x="926" y="95"/>
                    <a:pt x="874" y="89"/>
                  </a:cubicBezTo>
                  <a:lnTo>
                    <a:pt x="715" y="70"/>
                  </a:lnTo>
                  <a:lnTo>
                    <a:pt x="394" y="33"/>
                  </a:lnTo>
                  <a:cubicBezTo>
                    <a:pt x="289" y="21"/>
                    <a:pt x="182" y="11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3191225" y="1032075"/>
              <a:ext cx="32325" cy="20425"/>
            </a:xfrm>
            <a:custGeom>
              <a:avLst/>
              <a:gdLst/>
              <a:ahLst/>
              <a:cxnLst/>
              <a:rect l="l" t="t" r="r" b="b"/>
              <a:pathLst>
                <a:path w="1293" h="817" extrusionOk="0">
                  <a:moveTo>
                    <a:pt x="1" y="1"/>
                  </a:moveTo>
                  <a:lnTo>
                    <a:pt x="6" y="782"/>
                  </a:lnTo>
                  <a:lnTo>
                    <a:pt x="317" y="784"/>
                  </a:lnTo>
                  <a:lnTo>
                    <a:pt x="395" y="784"/>
                  </a:lnTo>
                  <a:cubicBezTo>
                    <a:pt x="421" y="784"/>
                    <a:pt x="447" y="784"/>
                    <a:pt x="473" y="785"/>
                  </a:cubicBezTo>
                  <a:lnTo>
                    <a:pt x="628" y="790"/>
                  </a:lnTo>
                  <a:lnTo>
                    <a:pt x="939" y="799"/>
                  </a:lnTo>
                  <a:cubicBezTo>
                    <a:pt x="1043" y="805"/>
                    <a:pt x="1146" y="810"/>
                    <a:pt x="1250" y="816"/>
                  </a:cubicBezTo>
                  <a:lnTo>
                    <a:pt x="1293" y="36"/>
                  </a:lnTo>
                  <a:cubicBezTo>
                    <a:pt x="1185" y="31"/>
                    <a:pt x="1078" y="25"/>
                    <a:pt x="970" y="20"/>
                  </a:cubicBezTo>
                  <a:lnTo>
                    <a:pt x="647" y="10"/>
                  </a:lnTo>
                  <a:lnTo>
                    <a:pt x="486" y="5"/>
                  </a:lnTo>
                  <a:cubicBezTo>
                    <a:pt x="459" y="4"/>
                    <a:pt x="433" y="4"/>
                    <a:pt x="406" y="4"/>
                  </a:cubicBezTo>
                  <a:lnTo>
                    <a:pt x="3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133475" y="1033025"/>
              <a:ext cx="33500" cy="22600"/>
            </a:xfrm>
            <a:custGeom>
              <a:avLst/>
              <a:gdLst/>
              <a:ahLst/>
              <a:cxnLst/>
              <a:rect l="l" t="t" r="r" b="b"/>
              <a:pathLst>
                <a:path w="1340" h="904" extrusionOk="0">
                  <a:moveTo>
                    <a:pt x="0" y="131"/>
                  </a:moveTo>
                  <a:lnTo>
                    <a:pt x="112" y="903"/>
                  </a:lnTo>
                  <a:lnTo>
                    <a:pt x="187" y="892"/>
                  </a:lnTo>
                  <a:lnTo>
                    <a:pt x="264" y="882"/>
                  </a:lnTo>
                  <a:lnTo>
                    <a:pt x="417" y="865"/>
                  </a:lnTo>
                  <a:lnTo>
                    <a:pt x="571" y="846"/>
                  </a:lnTo>
                  <a:lnTo>
                    <a:pt x="648" y="836"/>
                  </a:lnTo>
                  <a:cubicBezTo>
                    <a:pt x="674" y="834"/>
                    <a:pt x="698" y="830"/>
                    <a:pt x="724" y="829"/>
                  </a:cubicBezTo>
                  <a:lnTo>
                    <a:pt x="1031" y="802"/>
                  </a:lnTo>
                  <a:lnTo>
                    <a:pt x="1185" y="789"/>
                  </a:lnTo>
                  <a:cubicBezTo>
                    <a:pt x="1235" y="784"/>
                    <a:pt x="1287" y="782"/>
                    <a:pt x="1339" y="779"/>
                  </a:cubicBezTo>
                  <a:lnTo>
                    <a:pt x="1291" y="0"/>
                  </a:lnTo>
                  <a:cubicBezTo>
                    <a:pt x="1238" y="2"/>
                    <a:pt x="1183" y="6"/>
                    <a:pt x="1130" y="9"/>
                  </a:cubicBezTo>
                  <a:lnTo>
                    <a:pt x="969" y="23"/>
                  </a:lnTo>
                  <a:lnTo>
                    <a:pt x="646" y="52"/>
                  </a:lnTo>
                  <a:cubicBezTo>
                    <a:pt x="619" y="54"/>
                    <a:pt x="593" y="58"/>
                    <a:pt x="566" y="61"/>
                  </a:cubicBezTo>
                  <a:lnTo>
                    <a:pt x="484" y="70"/>
                  </a:lnTo>
                  <a:lnTo>
                    <a:pt x="323" y="90"/>
                  </a:lnTo>
                  <a:lnTo>
                    <a:pt x="162" y="109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3410100" y="1073000"/>
              <a:ext cx="36925" cy="32025"/>
            </a:xfrm>
            <a:custGeom>
              <a:avLst/>
              <a:gdLst/>
              <a:ahLst/>
              <a:cxnLst/>
              <a:rect l="l" t="t" r="r" b="b"/>
              <a:pathLst>
                <a:path w="1477" h="1281" extrusionOk="0">
                  <a:moveTo>
                    <a:pt x="320" y="1"/>
                  </a:moveTo>
                  <a:lnTo>
                    <a:pt x="0" y="713"/>
                  </a:lnTo>
                  <a:cubicBezTo>
                    <a:pt x="367" y="877"/>
                    <a:pt x="722" y="1067"/>
                    <a:pt x="1057" y="1280"/>
                  </a:cubicBezTo>
                  <a:lnTo>
                    <a:pt x="1477" y="622"/>
                  </a:lnTo>
                  <a:cubicBezTo>
                    <a:pt x="1107" y="386"/>
                    <a:pt x="719" y="180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3358075" y="1054325"/>
              <a:ext cx="35925" cy="27675"/>
            </a:xfrm>
            <a:custGeom>
              <a:avLst/>
              <a:gdLst/>
              <a:ahLst/>
              <a:cxnLst/>
              <a:rect l="l" t="t" r="r" b="b"/>
              <a:pathLst>
                <a:path w="1437" h="1107" extrusionOk="0">
                  <a:moveTo>
                    <a:pt x="192" y="0"/>
                  </a:moveTo>
                  <a:lnTo>
                    <a:pt x="1" y="758"/>
                  </a:lnTo>
                  <a:cubicBezTo>
                    <a:pt x="402" y="859"/>
                    <a:pt x="797" y="974"/>
                    <a:pt x="1183" y="1107"/>
                  </a:cubicBezTo>
                  <a:lnTo>
                    <a:pt x="1437" y="369"/>
                  </a:lnTo>
                  <a:cubicBezTo>
                    <a:pt x="1026" y="227"/>
                    <a:pt x="610" y="10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3303275" y="1042775"/>
              <a:ext cx="34875" cy="25050"/>
            </a:xfrm>
            <a:custGeom>
              <a:avLst/>
              <a:gdLst/>
              <a:ahLst/>
              <a:cxnLst/>
              <a:rect l="l" t="t" r="r" b="b"/>
              <a:pathLst>
                <a:path w="1395" h="1002" extrusionOk="0">
                  <a:moveTo>
                    <a:pt x="131" y="1"/>
                  </a:moveTo>
                  <a:lnTo>
                    <a:pt x="0" y="769"/>
                  </a:lnTo>
                  <a:cubicBezTo>
                    <a:pt x="103" y="787"/>
                    <a:pt x="207" y="806"/>
                    <a:pt x="309" y="824"/>
                  </a:cubicBezTo>
                  <a:lnTo>
                    <a:pt x="620" y="881"/>
                  </a:lnTo>
                  <a:cubicBezTo>
                    <a:pt x="827" y="919"/>
                    <a:pt x="1031" y="960"/>
                    <a:pt x="1236" y="1001"/>
                  </a:cubicBezTo>
                  <a:lnTo>
                    <a:pt x="1394" y="236"/>
                  </a:lnTo>
                  <a:cubicBezTo>
                    <a:pt x="1184" y="192"/>
                    <a:pt x="974" y="152"/>
                    <a:pt x="764" y="112"/>
                  </a:cubicBezTo>
                  <a:lnTo>
                    <a:pt x="448" y="55"/>
                  </a:lnTo>
                  <a:cubicBezTo>
                    <a:pt x="343" y="37"/>
                    <a:pt x="236" y="1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19"/>
          <p:cNvSpPr/>
          <p:nvPr/>
        </p:nvSpPr>
        <p:spPr>
          <a:xfrm>
            <a:off x="-81350" y="4074931"/>
            <a:ext cx="1227244" cy="1058119"/>
          </a:xfrm>
          <a:custGeom>
            <a:avLst/>
            <a:gdLst/>
            <a:ahLst/>
            <a:cxnLst/>
            <a:rect l="l" t="t" r="r" b="b"/>
            <a:pathLst>
              <a:path w="5914" h="5099" extrusionOk="0">
                <a:moveTo>
                  <a:pt x="2258" y="2648"/>
                </a:moveTo>
                <a:cubicBezTo>
                  <a:pt x="2295" y="2648"/>
                  <a:pt x="2335" y="2685"/>
                  <a:pt x="2376" y="2778"/>
                </a:cubicBezTo>
                <a:cubicBezTo>
                  <a:pt x="2450" y="2945"/>
                  <a:pt x="2414" y="3144"/>
                  <a:pt x="2367" y="3311"/>
                </a:cubicBezTo>
                <a:cubicBezTo>
                  <a:pt x="2314" y="3500"/>
                  <a:pt x="2188" y="3702"/>
                  <a:pt x="2027" y="3855"/>
                </a:cubicBezTo>
                <a:lnTo>
                  <a:pt x="2027" y="3855"/>
                </a:lnTo>
                <a:cubicBezTo>
                  <a:pt x="1988" y="3611"/>
                  <a:pt x="1991" y="3360"/>
                  <a:pt x="2023" y="3143"/>
                </a:cubicBezTo>
                <a:cubicBezTo>
                  <a:pt x="2034" y="3070"/>
                  <a:pt x="2131" y="2648"/>
                  <a:pt x="2258" y="2648"/>
                </a:cubicBezTo>
                <a:close/>
                <a:moveTo>
                  <a:pt x="5817" y="0"/>
                </a:moveTo>
                <a:cubicBezTo>
                  <a:pt x="5712" y="0"/>
                  <a:pt x="5550" y="50"/>
                  <a:pt x="5539" y="114"/>
                </a:cubicBezTo>
                <a:cubicBezTo>
                  <a:pt x="5333" y="1209"/>
                  <a:pt x="5122" y="2299"/>
                  <a:pt x="4664" y="3312"/>
                </a:cubicBezTo>
                <a:cubicBezTo>
                  <a:pt x="4410" y="3876"/>
                  <a:pt x="3782" y="4925"/>
                  <a:pt x="3023" y="4925"/>
                </a:cubicBezTo>
                <a:cubicBezTo>
                  <a:pt x="2899" y="4925"/>
                  <a:pt x="2771" y="4897"/>
                  <a:pt x="2640" y="4834"/>
                </a:cubicBezTo>
                <a:cubicBezTo>
                  <a:pt x="2335" y="4686"/>
                  <a:pt x="2156" y="4386"/>
                  <a:pt x="2068" y="4051"/>
                </a:cubicBezTo>
                <a:lnTo>
                  <a:pt x="2068" y="4051"/>
                </a:lnTo>
                <a:cubicBezTo>
                  <a:pt x="2221" y="3953"/>
                  <a:pt x="2361" y="3828"/>
                  <a:pt x="2487" y="3683"/>
                </a:cubicBezTo>
                <a:cubicBezTo>
                  <a:pt x="2710" y="3425"/>
                  <a:pt x="3041" y="2361"/>
                  <a:pt x="2427" y="2361"/>
                </a:cubicBezTo>
                <a:cubicBezTo>
                  <a:pt x="2413" y="2361"/>
                  <a:pt x="2399" y="2362"/>
                  <a:pt x="2384" y="2363"/>
                </a:cubicBezTo>
                <a:cubicBezTo>
                  <a:pt x="1740" y="2410"/>
                  <a:pt x="1602" y="3208"/>
                  <a:pt x="1620" y="3756"/>
                </a:cubicBezTo>
                <a:cubicBezTo>
                  <a:pt x="1623" y="3870"/>
                  <a:pt x="1638" y="3980"/>
                  <a:pt x="1663" y="4083"/>
                </a:cubicBezTo>
                <a:lnTo>
                  <a:pt x="1663" y="4083"/>
                </a:lnTo>
                <a:cubicBezTo>
                  <a:pt x="1602" y="4102"/>
                  <a:pt x="1540" y="4113"/>
                  <a:pt x="1478" y="4113"/>
                </a:cubicBezTo>
                <a:cubicBezTo>
                  <a:pt x="1366" y="4113"/>
                  <a:pt x="1254" y="4078"/>
                  <a:pt x="1151" y="3995"/>
                </a:cubicBezTo>
                <a:cubicBezTo>
                  <a:pt x="616" y="3569"/>
                  <a:pt x="767" y="1815"/>
                  <a:pt x="1377" y="1546"/>
                </a:cubicBezTo>
                <a:cubicBezTo>
                  <a:pt x="1550" y="1470"/>
                  <a:pt x="1487" y="1422"/>
                  <a:pt x="1384" y="1422"/>
                </a:cubicBezTo>
                <a:cubicBezTo>
                  <a:pt x="1341" y="1422"/>
                  <a:pt x="1290" y="1431"/>
                  <a:pt x="1247" y="1450"/>
                </a:cubicBezTo>
                <a:cubicBezTo>
                  <a:pt x="420" y="1814"/>
                  <a:pt x="1" y="4305"/>
                  <a:pt x="1217" y="4305"/>
                </a:cubicBezTo>
                <a:cubicBezTo>
                  <a:pt x="1219" y="4305"/>
                  <a:pt x="1220" y="4305"/>
                  <a:pt x="1221" y="4305"/>
                </a:cubicBezTo>
                <a:cubicBezTo>
                  <a:pt x="1390" y="4304"/>
                  <a:pt x="1552" y="4277"/>
                  <a:pt x="1705" y="4226"/>
                </a:cubicBezTo>
                <a:lnTo>
                  <a:pt x="1705" y="4226"/>
                </a:lnTo>
                <a:cubicBezTo>
                  <a:pt x="1893" y="4761"/>
                  <a:pt x="2368" y="5098"/>
                  <a:pt x="2927" y="5098"/>
                </a:cubicBezTo>
                <a:cubicBezTo>
                  <a:pt x="2988" y="5098"/>
                  <a:pt x="3050" y="5094"/>
                  <a:pt x="3112" y="5086"/>
                </a:cubicBezTo>
                <a:cubicBezTo>
                  <a:pt x="3883" y="4985"/>
                  <a:pt x="4463" y="4244"/>
                  <a:pt x="4844" y="3607"/>
                </a:cubicBezTo>
                <a:cubicBezTo>
                  <a:pt x="5476" y="2551"/>
                  <a:pt x="5680" y="1248"/>
                  <a:pt x="5907" y="47"/>
                </a:cubicBezTo>
                <a:cubicBezTo>
                  <a:pt x="5914" y="14"/>
                  <a:pt x="5873" y="0"/>
                  <a:pt x="581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19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1111" name="Google Shape;1111;p1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3" name="Google Shape;111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9"/>
          <p:cNvSpPr txBox="1">
            <a:spLocks noGrp="1"/>
          </p:cNvSpPr>
          <p:nvPr>
            <p:ph type="title" idx="2"/>
          </p:nvPr>
        </p:nvSpPr>
        <p:spPr>
          <a:xfrm>
            <a:off x="1211012" y="2702700"/>
            <a:ext cx="3122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5" name="Google Shape;1115;p19"/>
          <p:cNvSpPr txBox="1">
            <a:spLocks noGrp="1"/>
          </p:cNvSpPr>
          <p:nvPr>
            <p:ph type="title" idx="3"/>
          </p:nvPr>
        </p:nvSpPr>
        <p:spPr>
          <a:xfrm>
            <a:off x="4805788" y="2702850"/>
            <a:ext cx="31272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6" name="Google Shape;1116;p19"/>
          <p:cNvSpPr txBox="1">
            <a:spLocks noGrp="1"/>
          </p:cNvSpPr>
          <p:nvPr>
            <p:ph type="subTitle" idx="1"/>
          </p:nvPr>
        </p:nvSpPr>
        <p:spPr>
          <a:xfrm>
            <a:off x="4805787" y="3117695"/>
            <a:ext cx="31272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9"/>
          <p:cNvSpPr txBox="1">
            <a:spLocks noGrp="1"/>
          </p:cNvSpPr>
          <p:nvPr>
            <p:ph type="subTitle" idx="4"/>
          </p:nvPr>
        </p:nvSpPr>
        <p:spPr>
          <a:xfrm>
            <a:off x="1211012" y="3119795"/>
            <a:ext cx="3122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0"/>
          <p:cNvGrpSpPr/>
          <p:nvPr/>
        </p:nvGrpSpPr>
        <p:grpSpPr>
          <a:xfrm rot="-7945347">
            <a:off x="-771462" y="4196021"/>
            <a:ext cx="1997599" cy="815960"/>
            <a:chOff x="4407125" y="893175"/>
            <a:chExt cx="1997575" cy="815950"/>
          </a:xfrm>
        </p:grpSpPr>
        <p:sp>
          <p:nvSpPr>
            <p:cNvPr id="1120" name="Google Shape;1120;p20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20"/>
          <p:cNvGrpSpPr/>
          <p:nvPr/>
        </p:nvGrpSpPr>
        <p:grpSpPr>
          <a:xfrm rot="1403850">
            <a:off x="6975096" y="-156121"/>
            <a:ext cx="2789643" cy="806007"/>
            <a:chOff x="4314275" y="3002400"/>
            <a:chExt cx="1825625" cy="527475"/>
          </a:xfrm>
        </p:grpSpPr>
        <p:sp>
          <p:nvSpPr>
            <p:cNvPr id="1184" name="Google Shape;1184;p20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0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1236" name="Google Shape;1236;p20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" name="Google Shape;123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20"/>
          <p:cNvSpPr txBox="1">
            <a:spLocks noGrp="1"/>
          </p:cNvSpPr>
          <p:nvPr>
            <p:ph type="title" idx="2"/>
          </p:nvPr>
        </p:nvSpPr>
        <p:spPr>
          <a:xfrm>
            <a:off x="937626" y="266449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0" name="Google Shape;1240;p20"/>
          <p:cNvSpPr txBox="1">
            <a:spLocks noGrp="1"/>
          </p:cNvSpPr>
          <p:nvPr>
            <p:ph type="subTitle" idx="1"/>
          </p:nvPr>
        </p:nvSpPr>
        <p:spPr>
          <a:xfrm>
            <a:off x="937625" y="3119076"/>
            <a:ext cx="21753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20"/>
          <p:cNvSpPr txBox="1">
            <a:spLocks noGrp="1"/>
          </p:cNvSpPr>
          <p:nvPr>
            <p:ph type="title" idx="3"/>
          </p:nvPr>
        </p:nvSpPr>
        <p:spPr>
          <a:xfrm>
            <a:off x="3484345" y="266449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2" name="Google Shape;1242;p20"/>
          <p:cNvSpPr txBox="1">
            <a:spLocks noGrp="1"/>
          </p:cNvSpPr>
          <p:nvPr>
            <p:ph type="subTitle" idx="4"/>
          </p:nvPr>
        </p:nvSpPr>
        <p:spPr>
          <a:xfrm>
            <a:off x="3484347" y="3119076"/>
            <a:ext cx="21753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20"/>
          <p:cNvSpPr txBox="1">
            <a:spLocks noGrp="1"/>
          </p:cNvSpPr>
          <p:nvPr>
            <p:ph type="title" idx="5"/>
          </p:nvPr>
        </p:nvSpPr>
        <p:spPr>
          <a:xfrm>
            <a:off x="6031071" y="266449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4" name="Google Shape;1244;p20"/>
          <p:cNvSpPr txBox="1">
            <a:spLocks noGrp="1"/>
          </p:cNvSpPr>
          <p:nvPr>
            <p:ph type="subTitle" idx="6"/>
          </p:nvPr>
        </p:nvSpPr>
        <p:spPr>
          <a:xfrm>
            <a:off x="6031075" y="3119076"/>
            <a:ext cx="21753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21"/>
          <p:cNvGrpSpPr/>
          <p:nvPr/>
        </p:nvGrpSpPr>
        <p:grpSpPr>
          <a:xfrm rot="-7945347">
            <a:off x="-771462" y="4196021"/>
            <a:ext cx="1997599" cy="815960"/>
            <a:chOff x="4407125" y="893175"/>
            <a:chExt cx="1997575" cy="815950"/>
          </a:xfrm>
        </p:grpSpPr>
        <p:sp>
          <p:nvSpPr>
            <p:cNvPr id="1247" name="Google Shape;1247;p2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21"/>
          <p:cNvGrpSpPr/>
          <p:nvPr/>
        </p:nvGrpSpPr>
        <p:grpSpPr>
          <a:xfrm rot="1403850">
            <a:off x="6975096" y="-156121"/>
            <a:ext cx="2789643" cy="806007"/>
            <a:chOff x="4314275" y="3002400"/>
            <a:chExt cx="1825625" cy="527475"/>
          </a:xfrm>
        </p:grpSpPr>
        <p:sp>
          <p:nvSpPr>
            <p:cNvPr id="1311" name="Google Shape;1311;p21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1363" name="Google Shape;1363;p2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21"/>
          <p:cNvSpPr txBox="1">
            <a:spLocks noGrp="1"/>
          </p:cNvSpPr>
          <p:nvPr>
            <p:ph type="title" idx="2"/>
          </p:nvPr>
        </p:nvSpPr>
        <p:spPr>
          <a:xfrm>
            <a:off x="720000" y="1688750"/>
            <a:ext cx="235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7" name="Google Shape;1367;p21"/>
          <p:cNvSpPr txBox="1">
            <a:spLocks noGrp="1"/>
          </p:cNvSpPr>
          <p:nvPr>
            <p:ph type="subTitle" idx="1"/>
          </p:nvPr>
        </p:nvSpPr>
        <p:spPr>
          <a:xfrm>
            <a:off x="720000" y="2150838"/>
            <a:ext cx="235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 idx="3"/>
          </p:nvPr>
        </p:nvSpPr>
        <p:spPr>
          <a:xfrm>
            <a:off x="3392399" y="2484388"/>
            <a:ext cx="235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4"/>
          </p:nvPr>
        </p:nvSpPr>
        <p:spPr>
          <a:xfrm>
            <a:off x="3392401" y="2941069"/>
            <a:ext cx="23592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5"/>
          </p:nvPr>
        </p:nvSpPr>
        <p:spPr>
          <a:xfrm>
            <a:off x="6066121" y="3280025"/>
            <a:ext cx="2358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6"/>
          </p:nvPr>
        </p:nvSpPr>
        <p:spPr>
          <a:xfrm>
            <a:off x="6066124" y="3734600"/>
            <a:ext cx="23583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2"/>
          <p:cNvGrpSpPr/>
          <p:nvPr/>
        </p:nvGrpSpPr>
        <p:grpSpPr>
          <a:xfrm rot="8357210">
            <a:off x="7492794" y="4446949"/>
            <a:ext cx="2263789" cy="924690"/>
            <a:chOff x="4407125" y="893175"/>
            <a:chExt cx="1997575" cy="815950"/>
          </a:xfrm>
        </p:grpSpPr>
        <p:sp>
          <p:nvSpPr>
            <p:cNvPr id="1374" name="Google Shape;1374;p22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7" name="Google Shape;1437;p22"/>
          <p:cNvSpPr/>
          <p:nvPr/>
        </p:nvSpPr>
        <p:spPr>
          <a:xfrm rot="9994303">
            <a:off x="-552690" y="-389892"/>
            <a:ext cx="1794170" cy="2576815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8" name="Google Shape;1438;p22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1439" name="Google Shape;1439;p22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1" name="Google Shape;144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2"/>
          <p:cNvSpPr txBox="1">
            <a:spLocks noGrp="1"/>
          </p:cNvSpPr>
          <p:nvPr>
            <p:ph type="title" idx="2"/>
          </p:nvPr>
        </p:nvSpPr>
        <p:spPr>
          <a:xfrm>
            <a:off x="2008387" y="1458496"/>
            <a:ext cx="2232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3" name="Google Shape;1443;p22"/>
          <p:cNvSpPr txBox="1">
            <a:spLocks noGrp="1"/>
          </p:cNvSpPr>
          <p:nvPr>
            <p:ph type="subTitle" idx="1"/>
          </p:nvPr>
        </p:nvSpPr>
        <p:spPr>
          <a:xfrm>
            <a:off x="2008837" y="1742096"/>
            <a:ext cx="223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2"/>
          <p:cNvSpPr txBox="1">
            <a:spLocks noGrp="1"/>
          </p:cNvSpPr>
          <p:nvPr>
            <p:ph type="title" idx="3"/>
          </p:nvPr>
        </p:nvSpPr>
        <p:spPr>
          <a:xfrm>
            <a:off x="5872744" y="1458496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5" name="Google Shape;1445;p22"/>
          <p:cNvSpPr txBox="1">
            <a:spLocks noGrp="1"/>
          </p:cNvSpPr>
          <p:nvPr>
            <p:ph type="subTitle" idx="4"/>
          </p:nvPr>
        </p:nvSpPr>
        <p:spPr>
          <a:xfrm>
            <a:off x="5872744" y="1742096"/>
            <a:ext cx="223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2"/>
          <p:cNvSpPr txBox="1">
            <a:spLocks noGrp="1"/>
          </p:cNvSpPr>
          <p:nvPr>
            <p:ph type="title" idx="5"/>
          </p:nvPr>
        </p:nvSpPr>
        <p:spPr>
          <a:xfrm>
            <a:off x="2008837" y="3163020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7" name="Google Shape;1447;p22"/>
          <p:cNvSpPr txBox="1">
            <a:spLocks noGrp="1"/>
          </p:cNvSpPr>
          <p:nvPr>
            <p:ph type="subTitle" idx="6"/>
          </p:nvPr>
        </p:nvSpPr>
        <p:spPr>
          <a:xfrm>
            <a:off x="2008837" y="3446545"/>
            <a:ext cx="223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2"/>
          <p:cNvSpPr txBox="1">
            <a:spLocks noGrp="1"/>
          </p:cNvSpPr>
          <p:nvPr>
            <p:ph type="title" idx="7"/>
          </p:nvPr>
        </p:nvSpPr>
        <p:spPr>
          <a:xfrm>
            <a:off x="5872744" y="3163020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9" name="Google Shape;1449;p22"/>
          <p:cNvSpPr txBox="1">
            <a:spLocks noGrp="1"/>
          </p:cNvSpPr>
          <p:nvPr>
            <p:ph type="subTitle" idx="8"/>
          </p:nvPr>
        </p:nvSpPr>
        <p:spPr>
          <a:xfrm>
            <a:off x="5872744" y="3446545"/>
            <a:ext cx="223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4"/>
          <p:cNvSpPr/>
          <p:nvPr/>
        </p:nvSpPr>
        <p:spPr>
          <a:xfrm>
            <a:off x="7525700" y="2537325"/>
            <a:ext cx="1670971" cy="1440697"/>
          </a:xfrm>
          <a:custGeom>
            <a:avLst/>
            <a:gdLst/>
            <a:ahLst/>
            <a:cxnLst/>
            <a:rect l="l" t="t" r="r" b="b"/>
            <a:pathLst>
              <a:path w="5914" h="5099" extrusionOk="0">
                <a:moveTo>
                  <a:pt x="2258" y="2648"/>
                </a:moveTo>
                <a:cubicBezTo>
                  <a:pt x="2295" y="2648"/>
                  <a:pt x="2335" y="2685"/>
                  <a:pt x="2376" y="2778"/>
                </a:cubicBezTo>
                <a:cubicBezTo>
                  <a:pt x="2450" y="2945"/>
                  <a:pt x="2414" y="3144"/>
                  <a:pt x="2367" y="3311"/>
                </a:cubicBezTo>
                <a:cubicBezTo>
                  <a:pt x="2314" y="3500"/>
                  <a:pt x="2188" y="3702"/>
                  <a:pt x="2027" y="3855"/>
                </a:cubicBezTo>
                <a:lnTo>
                  <a:pt x="2027" y="3855"/>
                </a:lnTo>
                <a:cubicBezTo>
                  <a:pt x="1988" y="3611"/>
                  <a:pt x="1991" y="3360"/>
                  <a:pt x="2023" y="3143"/>
                </a:cubicBezTo>
                <a:cubicBezTo>
                  <a:pt x="2034" y="3070"/>
                  <a:pt x="2131" y="2648"/>
                  <a:pt x="2258" y="2648"/>
                </a:cubicBezTo>
                <a:close/>
                <a:moveTo>
                  <a:pt x="5817" y="0"/>
                </a:moveTo>
                <a:cubicBezTo>
                  <a:pt x="5712" y="0"/>
                  <a:pt x="5550" y="50"/>
                  <a:pt x="5539" y="114"/>
                </a:cubicBezTo>
                <a:cubicBezTo>
                  <a:pt x="5333" y="1209"/>
                  <a:pt x="5122" y="2299"/>
                  <a:pt x="4664" y="3312"/>
                </a:cubicBezTo>
                <a:cubicBezTo>
                  <a:pt x="4410" y="3876"/>
                  <a:pt x="3782" y="4925"/>
                  <a:pt x="3023" y="4925"/>
                </a:cubicBezTo>
                <a:cubicBezTo>
                  <a:pt x="2899" y="4925"/>
                  <a:pt x="2771" y="4897"/>
                  <a:pt x="2640" y="4834"/>
                </a:cubicBezTo>
                <a:cubicBezTo>
                  <a:pt x="2335" y="4686"/>
                  <a:pt x="2156" y="4386"/>
                  <a:pt x="2068" y="4051"/>
                </a:cubicBezTo>
                <a:lnTo>
                  <a:pt x="2068" y="4051"/>
                </a:lnTo>
                <a:cubicBezTo>
                  <a:pt x="2221" y="3953"/>
                  <a:pt x="2361" y="3828"/>
                  <a:pt x="2487" y="3683"/>
                </a:cubicBezTo>
                <a:cubicBezTo>
                  <a:pt x="2710" y="3425"/>
                  <a:pt x="3041" y="2361"/>
                  <a:pt x="2427" y="2361"/>
                </a:cubicBezTo>
                <a:cubicBezTo>
                  <a:pt x="2413" y="2361"/>
                  <a:pt x="2399" y="2362"/>
                  <a:pt x="2384" y="2363"/>
                </a:cubicBezTo>
                <a:cubicBezTo>
                  <a:pt x="1740" y="2410"/>
                  <a:pt x="1602" y="3208"/>
                  <a:pt x="1620" y="3756"/>
                </a:cubicBezTo>
                <a:cubicBezTo>
                  <a:pt x="1623" y="3870"/>
                  <a:pt x="1638" y="3980"/>
                  <a:pt x="1663" y="4083"/>
                </a:cubicBezTo>
                <a:lnTo>
                  <a:pt x="1663" y="4083"/>
                </a:lnTo>
                <a:cubicBezTo>
                  <a:pt x="1602" y="4102"/>
                  <a:pt x="1540" y="4113"/>
                  <a:pt x="1478" y="4113"/>
                </a:cubicBezTo>
                <a:cubicBezTo>
                  <a:pt x="1366" y="4113"/>
                  <a:pt x="1254" y="4078"/>
                  <a:pt x="1151" y="3995"/>
                </a:cubicBezTo>
                <a:cubicBezTo>
                  <a:pt x="616" y="3569"/>
                  <a:pt x="767" y="1815"/>
                  <a:pt x="1377" y="1546"/>
                </a:cubicBezTo>
                <a:cubicBezTo>
                  <a:pt x="1550" y="1470"/>
                  <a:pt x="1487" y="1422"/>
                  <a:pt x="1384" y="1422"/>
                </a:cubicBezTo>
                <a:cubicBezTo>
                  <a:pt x="1341" y="1422"/>
                  <a:pt x="1290" y="1431"/>
                  <a:pt x="1247" y="1450"/>
                </a:cubicBezTo>
                <a:cubicBezTo>
                  <a:pt x="420" y="1814"/>
                  <a:pt x="1" y="4305"/>
                  <a:pt x="1217" y="4305"/>
                </a:cubicBezTo>
                <a:cubicBezTo>
                  <a:pt x="1219" y="4305"/>
                  <a:pt x="1220" y="4305"/>
                  <a:pt x="1221" y="4305"/>
                </a:cubicBezTo>
                <a:cubicBezTo>
                  <a:pt x="1390" y="4304"/>
                  <a:pt x="1552" y="4277"/>
                  <a:pt x="1705" y="4226"/>
                </a:cubicBezTo>
                <a:lnTo>
                  <a:pt x="1705" y="4226"/>
                </a:lnTo>
                <a:cubicBezTo>
                  <a:pt x="1893" y="4761"/>
                  <a:pt x="2368" y="5098"/>
                  <a:pt x="2927" y="5098"/>
                </a:cubicBezTo>
                <a:cubicBezTo>
                  <a:pt x="2988" y="5098"/>
                  <a:pt x="3050" y="5094"/>
                  <a:pt x="3112" y="5086"/>
                </a:cubicBezTo>
                <a:cubicBezTo>
                  <a:pt x="3883" y="4985"/>
                  <a:pt x="4463" y="4244"/>
                  <a:pt x="4844" y="3607"/>
                </a:cubicBezTo>
                <a:cubicBezTo>
                  <a:pt x="5476" y="2551"/>
                  <a:pt x="5680" y="1248"/>
                  <a:pt x="5907" y="47"/>
                </a:cubicBezTo>
                <a:cubicBezTo>
                  <a:pt x="5914" y="14"/>
                  <a:pt x="5873" y="0"/>
                  <a:pt x="581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4"/>
          <p:cNvGrpSpPr/>
          <p:nvPr/>
        </p:nvGrpSpPr>
        <p:grpSpPr>
          <a:xfrm>
            <a:off x="0" y="0"/>
            <a:ext cx="1266550" cy="1261100"/>
            <a:chOff x="1731850" y="3060050"/>
            <a:chExt cx="1266550" cy="1261100"/>
          </a:xfrm>
        </p:grpSpPr>
        <p:sp>
          <p:nvSpPr>
            <p:cNvPr id="1598" name="Google Shape;1598;p24"/>
            <p:cNvSpPr/>
            <p:nvPr/>
          </p:nvSpPr>
          <p:spPr>
            <a:xfrm>
              <a:off x="2850425" y="4291700"/>
              <a:ext cx="34375" cy="23675"/>
            </a:xfrm>
            <a:custGeom>
              <a:avLst/>
              <a:gdLst/>
              <a:ahLst/>
              <a:cxnLst/>
              <a:rect l="l" t="t" r="r" b="b"/>
              <a:pathLst>
                <a:path w="1375" h="947" extrusionOk="0">
                  <a:moveTo>
                    <a:pt x="1285" y="947"/>
                  </a:moveTo>
                  <a:lnTo>
                    <a:pt x="1375" y="171"/>
                  </a:lnTo>
                  <a:lnTo>
                    <a:pt x="1218" y="152"/>
                  </a:lnTo>
                  <a:cubicBezTo>
                    <a:pt x="1166" y="146"/>
                    <a:pt x="1113" y="141"/>
                    <a:pt x="1061" y="132"/>
                  </a:cubicBezTo>
                  <a:lnTo>
                    <a:pt x="747" y="91"/>
                  </a:lnTo>
                  <a:cubicBezTo>
                    <a:pt x="643" y="77"/>
                    <a:pt x="537" y="64"/>
                    <a:pt x="433" y="48"/>
                  </a:cubicBezTo>
                  <a:lnTo>
                    <a:pt x="119" y="0"/>
                  </a:lnTo>
                  <a:lnTo>
                    <a:pt x="1" y="772"/>
                  </a:lnTo>
                  <a:lnTo>
                    <a:pt x="321" y="821"/>
                  </a:lnTo>
                  <a:cubicBezTo>
                    <a:pt x="427" y="836"/>
                    <a:pt x="535" y="850"/>
                    <a:pt x="643" y="864"/>
                  </a:cubicBezTo>
                  <a:lnTo>
                    <a:pt x="964" y="907"/>
                  </a:lnTo>
                  <a:cubicBezTo>
                    <a:pt x="1018" y="914"/>
                    <a:pt x="1071" y="920"/>
                    <a:pt x="1125" y="9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908125" y="4298475"/>
              <a:ext cx="33300" cy="21650"/>
            </a:xfrm>
            <a:custGeom>
              <a:avLst/>
              <a:gdLst/>
              <a:ahLst/>
              <a:cxnLst/>
              <a:rect l="l" t="t" r="r" b="b"/>
              <a:pathLst>
                <a:path w="1332" h="866" extrusionOk="0">
                  <a:moveTo>
                    <a:pt x="1294" y="865"/>
                  </a:moveTo>
                  <a:lnTo>
                    <a:pt x="1332" y="85"/>
                  </a:lnTo>
                  <a:lnTo>
                    <a:pt x="1016" y="69"/>
                  </a:lnTo>
                  <a:cubicBezTo>
                    <a:pt x="910" y="62"/>
                    <a:pt x="805" y="58"/>
                    <a:pt x="700" y="49"/>
                  </a:cubicBezTo>
                  <a:lnTo>
                    <a:pt x="383" y="26"/>
                  </a:lnTo>
                  <a:lnTo>
                    <a:pt x="226" y="14"/>
                  </a:lnTo>
                  <a:lnTo>
                    <a:pt x="147" y="9"/>
                  </a:lnTo>
                  <a:cubicBezTo>
                    <a:pt x="121" y="6"/>
                    <a:pt x="95" y="4"/>
                    <a:pt x="67" y="1"/>
                  </a:cubicBezTo>
                  <a:lnTo>
                    <a:pt x="1" y="780"/>
                  </a:lnTo>
                  <a:cubicBezTo>
                    <a:pt x="28" y="782"/>
                    <a:pt x="54" y="785"/>
                    <a:pt x="81" y="787"/>
                  </a:cubicBezTo>
                  <a:lnTo>
                    <a:pt x="162" y="793"/>
                  </a:lnTo>
                  <a:lnTo>
                    <a:pt x="324" y="806"/>
                  </a:lnTo>
                  <a:lnTo>
                    <a:pt x="646" y="829"/>
                  </a:lnTo>
                  <a:cubicBezTo>
                    <a:pt x="754" y="838"/>
                    <a:pt x="862" y="842"/>
                    <a:pt x="969" y="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2965950" y="4301425"/>
              <a:ext cx="32450" cy="19725"/>
            </a:xfrm>
            <a:custGeom>
              <a:avLst/>
              <a:gdLst/>
              <a:ahLst/>
              <a:cxnLst/>
              <a:rect l="l" t="t" r="r" b="b"/>
              <a:pathLst>
                <a:path w="1298" h="789" extrusionOk="0">
                  <a:moveTo>
                    <a:pt x="1298" y="781"/>
                  </a:moveTo>
                  <a:lnTo>
                    <a:pt x="1282" y="1"/>
                  </a:lnTo>
                  <a:lnTo>
                    <a:pt x="1124" y="4"/>
                  </a:lnTo>
                  <a:lnTo>
                    <a:pt x="965" y="6"/>
                  </a:lnTo>
                  <a:lnTo>
                    <a:pt x="649" y="7"/>
                  </a:lnTo>
                  <a:lnTo>
                    <a:pt x="490" y="8"/>
                  </a:lnTo>
                  <a:cubicBezTo>
                    <a:pt x="437" y="8"/>
                    <a:pt x="385" y="7"/>
                    <a:pt x="332" y="6"/>
                  </a:cubicBezTo>
                  <a:lnTo>
                    <a:pt x="15" y="1"/>
                  </a:lnTo>
                  <a:lnTo>
                    <a:pt x="0" y="781"/>
                  </a:lnTo>
                  <a:lnTo>
                    <a:pt x="324" y="787"/>
                  </a:lnTo>
                  <a:cubicBezTo>
                    <a:pt x="378" y="787"/>
                    <a:pt x="433" y="789"/>
                    <a:pt x="486" y="789"/>
                  </a:cubicBezTo>
                  <a:lnTo>
                    <a:pt x="647" y="788"/>
                  </a:lnTo>
                  <a:lnTo>
                    <a:pt x="971" y="787"/>
                  </a:lnTo>
                  <a:lnTo>
                    <a:pt x="1132" y="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2681675" y="4249425"/>
              <a:ext cx="36650" cy="28900"/>
            </a:xfrm>
            <a:custGeom>
              <a:avLst/>
              <a:gdLst/>
              <a:ahLst/>
              <a:cxnLst/>
              <a:rect l="l" t="t" r="r" b="b"/>
              <a:pathLst>
                <a:path w="1466" h="1156" extrusionOk="0">
                  <a:moveTo>
                    <a:pt x="1225" y="1156"/>
                  </a:moveTo>
                  <a:lnTo>
                    <a:pt x="1465" y="413"/>
                  </a:lnTo>
                  <a:cubicBezTo>
                    <a:pt x="1415" y="397"/>
                    <a:pt x="1365" y="380"/>
                    <a:pt x="1314" y="364"/>
                  </a:cubicBezTo>
                  <a:lnTo>
                    <a:pt x="1165" y="313"/>
                  </a:lnTo>
                  <a:lnTo>
                    <a:pt x="865" y="212"/>
                  </a:lnTo>
                  <a:lnTo>
                    <a:pt x="789" y="187"/>
                  </a:lnTo>
                  <a:cubicBezTo>
                    <a:pt x="764" y="177"/>
                    <a:pt x="740" y="168"/>
                    <a:pt x="715" y="161"/>
                  </a:cubicBezTo>
                  <a:lnTo>
                    <a:pt x="565" y="107"/>
                  </a:lnTo>
                  <a:lnTo>
                    <a:pt x="267" y="0"/>
                  </a:lnTo>
                  <a:lnTo>
                    <a:pt x="0" y="734"/>
                  </a:lnTo>
                  <a:lnTo>
                    <a:pt x="304" y="844"/>
                  </a:lnTo>
                  <a:lnTo>
                    <a:pt x="457" y="899"/>
                  </a:lnTo>
                  <a:cubicBezTo>
                    <a:pt x="483" y="907"/>
                    <a:pt x="508" y="916"/>
                    <a:pt x="534" y="926"/>
                  </a:cubicBezTo>
                  <a:lnTo>
                    <a:pt x="611" y="952"/>
                  </a:lnTo>
                  <a:lnTo>
                    <a:pt x="918" y="1055"/>
                  </a:lnTo>
                  <a:lnTo>
                    <a:pt x="1071" y="1107"/>
                  </a:lnTo>
                  <a:cubicBezTo>
                    <a:pt x="1122" y="1124"/>
                    <a:pt x="1173" y="1140"/>
                    <a:pt x="1225" y="1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2736850" y="4267100"/>
              <a:ext cx="36075" cy="27275"/>
            </a:xfrm>
            <a:custGeom>
              <a:avLst/>
              <a:gdLst/>
              <a:ahLst/>
              <a:cxnLst/>
              <a:rect l="l" t="t" r="r" b="b"/>
              <a:pathLst>
                <a:path w="1443" h="1091" extrusionOk="0">
                  <a:moveTo>
                    <a:pt x="1251" y="1090"/>
                  </a:moveTo>
                  <a:lnTo>
                    <a:pt x="1443" y="333"/>
                  </a:lnTo>
                  <a:lnTo>
                    <a:pt x="1136" y="255"/>
                  </a:lnTo>
                  <a:cubicBezTo>
                    <a:pt x="1034" y="228"/>
                    <a:pt x="931" y="199"/>
                    <a:pt x="830" y="172"/>
                  </a:cubicBezTo>
                  <a:lnTo>
                    <a:pt x="523" y="89"/>
                  </a:lnTo>
                  <a:cubicBezTo>
                    <a:pt x="474" y="75"/>
                    <a:pt x="422" y="60"/>
                    <a:pt x="371" y="44"/>
                  </a:cubicBezTo>
                  <a:lnTo>
                    <a:pt x="219" y="0"/>
                  </a:lnTo>
                  <a:lnTo>
                    <a:pt x="1" y="750"/>
                  </a:lnTo>
                  <a:lnTo>
                    <a:pt x="155" y="796"/>
                  </a:lnTo>
                  <a:cubicBezTo>
                    <a:pt x="207" y="811"/>
                    <a:pt x="259" y="827"/>
                    <a:pt x="311" y="839"/>
                  </a:cubicBezTo>
                  <a:lnTo>
                    <a:pt x="623" y="926"/>
                  </a:lnTo>
                  <a:cubicBezTo>
                    <a:pt x="728" y="954"/>
                    <a:pt x="832" y="983"/>
                    <a:pt x="936" y="1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2792950" y="4281200"/>
              <a:ext cx="35300" cy="25525"/>
            </a:xfrm>
            <a:custGeom>
              <a:avLst/>
              <a:gdLst/>
              <a:ahLst/>
              <a:cxnLst/>
              <a:rect l="l" t="t" r="r" b="b"/>
              <a:pathLst>
                <a:path w="1412" h="1021" extrusionOk="0">
                  <a:moveTo>
                    <a:pt x="1271" y="1021"/>
                  </a:moveTo>
                  <a:lnTo>
                    <a:pt x="1411" y="254"/>
                  </a:lnTo>
                  <a:lnTo>
                    <a:pt x="789" y="133"/>
                  </a:lnTo>
                  <a:lnTo>
                    <a:pt x="169" y="1"/>
                  </a:lnTo>
                  <a:lnTo>
                    <a:pt x="1" y="764"/>
                  </a:lnTo>
                  <a:lnTo>
                    <a:pt x="635" y="8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2524675" y="4175500"/>
              <a:ext cx="37550" cy="33050"/>
            </a:xfrm>
            <a:custGeom>
              <a:avLst/>
              <a:gdLst/>
              <a:ahLst/>
              <a:cxnLst/>
              <a:rect l="l" t="t" r="r" b="b"/>
              <a:pathLst>
                <a:path w="1502" h="1322" extrusionOk="0">
                  <a:moveTo>
                    <a:pt x="1118" y="1321"/>
                  </a:moveTo>
                  <a:lnTo>
                    <a:pt x="1501" y="641"/>
                  </a:lnTo>
                  <a:lnTo>
                    <a:pt x="1226" y="484"/>
                  </a:lnTo>
                  <a:cubicBezTo>
                    <a:pt x="1136" y="432"/>
                    <a:pt x="1043" y="380"/>
                    <a:pt x="952" y="326"/>
                  </a:cubicBezTo>
                  <a:lnTo>
                    <a:pt x="680" y="163"/>
                  </a:lnTo>
                  <a:lnTo>
                    <a:pt x="544" y="82"/>
                  </a:lnTo>
                  <a:lnTo>
                    <a:pt x="477" y="42"/>
                  </a:lnTo>
                  <a:lnTo>
                    <a:pt x="409" y="0"/>
                  </a:lnTo>
                  <a:lnTo>
                    <a:pt x="1" y="667"/>
                  </a:lnTo>
                  <a:lnTo>
                    <a:pt x="70" y="709"/>
                  </a:lnTo>
                  <a:lnTo>
                    <a:pt x="138" y="751"/>
                  </a:lnTo>
                  <a:lnTo>
                    <a:pt x="278" y="834"/>
                  </a:lnTo>
                  <a:lnTo>
                    <a:pt x="556" y="1001"/>
                  </a:lnTo>
                  <a:cubicBezTo>
                    <a:pt x="649" y="1057"/>
                    <a:pt x="743" y="1109"/>
                    <a:pt x="837" y="1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2575225" y="4203475"/>
              <a:ext cx="37400" cy="31850"/>
            </a:xfrm>
            <a:custGeom>
              <a:avLst/>
              <a:gdLst/>
              <a:ahLst/>
              <a:cxnLst/>
              <a:rect l="l" t="t" r="r" b="b"/>
              <a:pathLst>
                <a:path w="1496" h="1274" extrusionOk="0">
                  <a:moveTo>
                    <a:pt x="1160" y="1274"/>
                  </a:moveTo>
                  <a:lnTo>
                    <a:pt x="1495" y="568"/>
                  </a:lnTo>
                  <a:lnTo>
                    <a:pt x="1352" y="500"/>
                  </a:lnTo>
                  <a:lnTo>
                    <a:pt x="1210" y="431"/>
                  </a:lnTo>
                  <a:lnTo>
                    <a:pt x="927" y="290"/>
                  </a:lnTo>
                  <a:lnTo>
                    <a:pt x="784" y="219"/>
                  </a:lnTo>
                  <a:cubicBezTo>
                    <a:pt x="738" y="196"/>
                    <a:pt x="691" y="171"/>
                    <a:pt x="643" y="146"/>
                  </a:cubicBezTo>
                  <a:lnTo>
                    <a:pt x="362" y="0"/>
                  </a:lnTo>
                  <a:lnTo>
                    <a:pt x="1" y="693"/>
                  </a:lnTo>
                  <a:lnTo>
                    <a:pt x="288" y="843"/>
                  </a:lnTo>
                  <a:cubicBezTo>
                    <a:pt x="336" y="868"/>
                    <a:pt x="385" y="894"/>
                    <a:pt x="433" y="917"/>
                  </a:cubicBezTo>
                  <a:lnTo>
                    <a:pt x="579" y="989"/>
                  </a:lnTo>
                  <a:lnTo>
                    <a:pt x="869" y="1131"/>
                  </a:lnTo>
                  <a:lnTo>
                    <a:pt x="1015" y="1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2627400" y="4228075"/>
              <a:ext cx="37125" cy="30425"/>
            </a:xfrm>
            <a:custGeom>
              <a:avLst/>
              <a:gdLst/>
              <a:ahLst/>
              <a:cxnLst/>
              <a:rect l="l" t="t" r="r" b="b"/>
              <a:pathLst>
                <a:path w="1485" h="1217" extrusionOk="0">
                  <a:moveTo>
                    <a:pt x="1195" y="1217"/>
                  </a:moveTo>
                  <a:lnTo>
                    <a:pt x="1484" y="491"/>
                  </a:lnTo>
                  <a:cubicBezTo>
                    <a:pt x="1289" y="412"/>
                    <a:pt x="1091" y="335"/>
                    <a:pt x="897" y="251"/>
                  </a:cubicBezTo>
                  <a:lnTo>
                    <a:pt x="605" y="129"/>
                  </a:lnTo>
                  <a:cubicBezTo>
                    <a:pt x="558" y="108"/>
                    <a:pt x="508" y="88"/>
                    <a:pt x="460" y="66"/>
                  </a:cubicBezTo>
                  <a:lnTo>
                    <a:pt x="315" y="0"/>
                  </a:lnTo>
                  <a:lnTo>
                    <a:pt x="1" y="715"/>
                  </a:lnTo>
                  <a:lnTo>
                    <a:pt x="148" y="781"/>
                  </a:lnTo>
                  <a:cubicBezTo>
                    <a:pt x="198" y="803"/>
                    <a:pt x="247" y="824"/>
                    <a:pt x="297" y="845"/>
                  </a:cubicBezTo>
                  <a:lnTo>
                    <a:pt x="595" y="972"/>
                  </a:lnTo>
                  <a:cubicBezTo>
                    <a:pt x="793" y="1057"/>
                    <a:pt x="995" y="1135"/>
                    <a:pt x="1195" y="1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2386100" y="4072150"/>
              <a:ext cx="36900" cy="35975"/>
            </a:xfrm>
            <a:custGeom>
              <a:avLst/>
              <a:gdLst/>
              <a:ahLst/>
              <a:cxnLst/>
              <a:rect l="l" t="t" r="r" b="b"/>
              <a:pathLst>
                <a:path w="1476" h="1439" extrusionOk="0">
                  <a:moveTo>
                    <a:pt x="964" y="1439"/>
                  </a:moveTo>
                  <a:lnTo>
                    <a:pt x="1476" y="849"/>
                  </a:lnTo>
                  <a:lnTo>
                    <a:pt x="1236" y="641"/>
                  </a:lnTo>
                  <a:cubicBezTo>
                    <a:pt x="1157" y="571"/>
                    <a:pt x="1080" y="499"/>
                    <a:pt x="1001" y="429"/>
                  </a:cubicBezTo>
                  <a:lnTo>
                    <a:pt x="766" y="217"/>
                  </a:lnTo>
                  <a:cubicBezTo>
                    <a:pt x="726" y="182"/>
                    <a:pt x="688" y="145"/>
                    <a:pt x="650" y="109"/>
                  </a:cubicBezTo>
                  <a:lnTo>
                    <a:pt x="534" y="1"/>
                  </a:lnTo>
                  <a:lnTo>
                    <a:pt x="1" y="571"/>
                  </a:lnTo>
                  <a:lnTo>
                    <a:pt x="119" y="682"/>
                  </a:lnTo>
                  <a:cubicBezTo>
                    <a:pt x="158" y="718"/>
                    <a:pt x="197" y="755"/>
                    <a:pt x="237" y="792"/>
                  </a:cubicBezTo>
                  <a:lnTo>
                    <a:pt x="478" y="1010"/>
                  </a:lnTo>
                  <a:cubicBezTo>
                    <a:pt x="559" y="1082"/>
                    <a:pt x="638" y="1155"/>
                    <a:pt x="719" y="1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2429825" y="4109600"/>
              <a:ext cx="37250" cy="35175"/>
            </a:xfrm>
            <a:custGeom>
              <a:avLst/>
              <a:gdLst/>
              <a:ahLst/>
              <a:cxnLst/>
              <a:rect l="l" t="t" r="r" b="b"/>
              <a:pathLst>
                <a:path w="1490" h="1407" extrusionOk="0">
                  <a:moveTo>
                    <a:pt x="1018" y="1407"/>
                  </a:moveTo>
                  <a:lnTo>
                    <a:pt x="1490" y="784"/>
                  </a:lnTo>
                  <a:lnTo>
                    <a:pt x="989" y="398"/>
                  </a:lnTo>
                  <a:lnTo>
                    <a:pt x="495" y="1"/>
                  </a:lnTo>
                  <a:lnTo>
                    <a:pt x="1" y="605"/>
                  </a:lnTo>
                  <a:lnTo>
                    <a:pt x="506" y="10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2475875" y="4143975"/>
              <a:ext cx="37450" cy="34175"/>
            </a:xfrm>
            <a:custGeom>
              <a:avLst/>
              <a:gdLst/>
              <a:ahLst/>
              <a:cxnLst/>
              <a:rect l="l" t="t" r="r" b="b"/>
              <a:pathLst>
                <a:path w="1498" h="1367" extrusionOk="0">
                  <a:moveTo>
                    <a:pt x="1070" y="1366"/>
                  </a:moveTo>
                  <a:lnTo>
                    <a:pt x="1498" y="714"/>
                  </a:lnTo>
                  <a:lnTo>
                    <a:pt x="1366" y="627"/>
                  </a:lnTo>
                  <a:lnTo>
                    <a:pt x="1299" y="584"/>
                  </a:lnTo>
                  <a:lnTo>
                    <a:pt x="1235" y="541"/>
                  </a:lnTo>
                  <a:lnTo>
                    <a:pt x="972" y="362"/>
                  </a:lnTo>
                  <a:lnTo>
                    <a:pt x="841" y="273"/>
                  </a:lnTo>
                  <a:cubicBezTo>
                    <a:pt x="798" y="244"/>
                    <a:pt x="753" y="215"/>
                    <a:pt x="711" y="184"/>
                  </a:cubicBezTo>
                  <a:lnTo>
                    <a:pt x="454" y="0"/>
                  </a:lnTo>
                  <a:lnTo>
                    <a:pt x="1" y="636"/>
                  </a:lnTo>
                  <a:lnTo>
                    <a:pt x="264" y="824"/>
                  </a:lnTo>
                  <a:cubicBezTo>
                    <a:pt x="309" y="855"/>
                    <a:pt x="353" y="885"/>
                    <a:pt x="397" y="917"/>
                  </a:cubicBezTo>
                  <a:lnTo>
                    <a:pt x="532" y="1007"/>
                  </a:lnTo>
                  <a:lnTo>
                    <a:pt x="799" y="1189"/>
                  </a:lnTo>
                  <a:lnTo>
                    <a:pt x="866" y="1235"/>
                  </a:lnTo>
                  <a:lnTo>
                    <a:pt x="934" y="12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2271350" y="3943925"/>
              <a:ext cx="34775" cy="37400"/>
            </a:xfrm>
            <a:custGeom>
              <a:avLst/>
              <a:gdLst/>
              <a:ahLst/>
              <a:cxnLst/>
              <a:rect l="l" t="t" r="r" b="b"/>
              <a:pathLst>
                <a:path w="1391" h="1496" extrusionOk="0">
                  <a:moveTo>
                    <a:pt x="774" y="1496"/>
                  </a:moveTo>
                  <a:lnTo>
                    <a:pt x="1391" y="1018"/>
                  </a:lnTo>
                  <a:lnTo>
                    <a:pt x="1294" y="893"/>
                  </a:lnTo>
                  <a:lnTo>
                    <a:pt x="1198" y="767"/>
                  </a:lnTo>
                  <a:lnTo>
                    <a:pt x="1009" y="513"/>
                  </a:lnTo>
                  <a:lnTo>
                    <a:pt x="913" y="387"/>
                  </a:lnTo>
                  <a:cubicBezTo>
                    <a:pt x="882" y="344"/>
                    <a:pt x="851" y="300"/>
                    <a:pt x="821" y="258"/>
                  </a:cubicBezTo>
                  <a:lnTo>
                    <a:pt x="636" y="1"/>
                  </a:lnTo>
                  <a:lnTo>
                    <a:pt x="1" y="455"/>
                  </a:lnTo>
                  <a:lnTo>
                    <a:pt x="190" y="717"/>
                  </a:lnTo>
                  <a:cubicBezTo>
                    <a:pt x="222" y="762"/>
                    <a:pt x="253" y="805"/>
                    <a:pt x="285" y="849"/>
                  </a:cubicBezTo>
                  <a:lnTo>
                    <a:pt x="383" y="979"/>
                  </a:lnTo>
                  <a:lnTo>
                    <a:pt x="577" y="1238"/>
                  </a:lnTo>
                  <a:lnTo>
                    <a:pt x="675" y="13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2306625" y="3989075"/>
              <a:ext cx="35675" cy="37050"/>
            </a:xfrm>
            <a:custGeom>
              <a:avLst/>
              <a:gdLst/>
              <a:ahLst/>
              <a:cxnLst/>
              <a:rect l="l" t="t" r="r" b="b"/>
              <a:pathLst>
                <a:path w="1427" h="1482" extrusionOk="0">
                  <a:moveTo>
                    <a:pt x="841" y="1482"/>
                  </a:moveTo>
                  <a:lnTo>
                    <a:pt x="1426" y="965"/>
                  </a:lnTo>
                  <a:cubicBezTo>
                    <a:pt x="1287" y="807"/>
                    <a:pt x="1146" y="649"/>
                    <a:pt x="1011" y="486"/>
                  </a:cubicBezTo>
                  <a:lnTo>
                    <a:pt x="807" y="245"/>
                  </a:lnTo>
                  <a:lnTo>
                    <a:pt x="706" y="123"/>
                  </a:lnTo>
                  <a:lnTo>
                    <a:pt x="605" y="0"/>
                  </a:lnTo>
                  <a:lnTo>
                    <a:pt x="1" y="495"/>
                  </a:lnTo>
                  <a:lnTo>
                    <a:pt x="103" y="621"/>
                  </a:lnTo>
                  <a:cubicBezTo>
                    <a:pt x="136" y="662"/>
                    <a:pt x="172" y="704"/>
                    <a:pt x="207" y="745"/>
                  </a:cubicBezTo>
                  <a:lnTo>
                    <a:pt x="415" y="991"/>
                  </a:lnTo>
                  <a:cubicBezTo>
                    <a:pt x="555" y="1158"/>
                    <a:pt x="698" y="1319"/>
                    <a:pt x="841" y="1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2344775" y="4031700"/>
              <a:ext cx="36325" cy="36600"/>
            </a:xfrm>
            <a:custGeom>
              <a:avLst/>
              <a:gdLst/>
              <a:ahLst/>
              <a:cxnLst/>
              <a:rect l="l" t="t" r="r" b="b"/>
              <a:pathLst>
                <a:path w="1453" h="1464" extrusionOk="0">
                  <a:moveTo>
                    <a:pt x="903" y="1463"/>
                  </a:moveTo>
                  <a:lnTo>
                    <a:pt x="1453" y="910"/>
                  </a:lnTo>
                  <a:cubicBezTo>
                    <a:pt x="1415" y="873"/>
                    <a:pt x="1379" y="834"/>
                    <a:pt x="1341" y="797"/>
                  </a:cubicBezTo>
                  <a:lnTo>
                    <a:pt x="1231" y="685"/>
                  </a:lnTo>
                  <a:lnTo>
                    <a:pt x="1008" y="459"/>
                  </a:lnTo>
                  <a:lnTo>
                    <a:pt x="952" y="404"/>
                  </a:lnTo>
                  <a:lnTo>
                    <a:pt x="898" y="346"/>
                  </a:lnTo>
                  <a:lnTo>
                    <a:pt x="788" y="232"/>
                  </a:lnTo>
                  <a:lnTo>
                    <a:pt x="571" y="1"/>
                  </a:lnTo>
                  <a:lnTo>
                    <a:pt x="0" y="535"/>
                  </a:lnTo>
                  <a:lnTo>
                    <a:pt x="223" y="770"/>
                  </a:lnTo>
                  <a:lnTo>
                    <a:pt x="335" y="888"/>
                  </a:lnTo>
                  <a:lnTo>
                    <a:pt x="391" y="946"/>
                  </a:lnTo>
                  <a:lnTo>
                    <a:pt x="448" y="1003"/>
                  </a:lnTo>
                  <a:lnTo>
                    <a:pt x="676" y="1233"/>
                  </a:lnTo>
                  <a:lnTo>
                    <a:pt x="789" y="1349"/>
                  </a:lnTo>
                  <a:cubicBezTo>
                    <a:pt x="826" y="1387"/>
                    <a:pt x="863" y="1426"/>
                    <a:pt x="903" y="1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2184525" y="3796225"/>
              <a:ext cx="31350" cy="37325"/>
            </a:xfrm>
            <a:custGeom>
              <a:avLst/>
              <a:gdLst/>
              <a:ahLst/>
              <a:cxnLst/>
              <a:rect l="l" t="t" r="r" b="b"/>
              <a:pathLst>
                <a:path w="1254" h="1493" extrusionOk="0">
                  <a:moveTo>
                    <a:pt x="552" y="1493"/>
                  </a:moveTo>
                  <a:lnTo>
                    <a:pt x="1253" y="1146"/>
                  </a:lnTo>
                  <a:lnTo>
                    <a:pt x="978" y="577"/>
                  </a:lnTo>
                  <a:lnTo>
                    <a:pt x="714" y="1"/>
                  </a:lnTo>
                  <a:lnTo>
                    <a:pt x="0" y="319"/>
                  </a:lnTo>
                  <a:lnTo>
                    <a:pt x="271" y="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2210100" y="3847200"/>
              <a:ext cx="32625" cy="37525"/>
            </a:xfrm>
            <a:custGeom>
              <a:avLst/>
              <a:gdLst/>
              <a:ahLst/>
              <a:cxnLst/>
              <a:rect l="l" t="t" r="r" b="b"/>
              <a:pathLst>
                <a:path w="1305" h="1501" extrusionOk="0">
                  <a:moveTo>
                    <a:pt x="629" y="1501"/>
                  </a:moveTo>
                  <a:lnTo>
                    <a:pt x="1305" y="1109"/>
                  </a:lnTo>
                  <a:lnTo>
                    <a:pt x="1225" y="972"/>
                  </a:lnTo>
                  <a:lnTo>
                    <a:pt x="1185" y="903"/>
                  </a:lnTo>
                  <a:lnTo>
                    <a:pt x="1146" y="835"/>
                  </a:lnTo>
                  <a:lnTo>
                    <a:pt x="992" y="558"/>
                  </a:lnTo>
                  <a:lnTo>
                    <a:pt x="915" y="419"/>
                  </a:lnTo>
                  <a:cubicBezTo>
                    <a:pt x="889" y="373"/>
                    <a:pt x="863" y="326"/>
                    <a:pt x="839" y="280"/>
                  </a:cubicBezTo>
                  <a:lnTo>
                    <a:pt x="690" y="1"/>
                  </a:lnTo>
                  <a:lnTo>
                    <a:pt x="1" y="366"/>
                  </a:lnTo>
                  <a:lnTo>
                    <a:pt x="153" y="652"/>
                  </a:lnTo>
                  <a:cubicBezTo>
                    <a:pt x="178" y="700"/>
                    <a:pt x="205" y="747"/>
                    <a:pt x="231" y="794"/>
                  </a:cubicBezTo>
                  <a:lnTo>
                    <a:pt x="310" y="936"/>
                  </a:lnTo>
                  <a:lnTo>
                    <a:pt x="467" y="1219"/>
                  </a:lnTo>
                  <a:lnTo>
                    <a:pt x="507" y="1288"/>
                  </a:lnTo>
                  <a:lnTo>
                    <a:pt x="547" y="1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2238875" y="3896400"/>
              <a:ext cx="33800" cy="37450"/>
            </a:xfrm>
            <a:custGeom>
              <a:avLst/>
              <a:gdLst/>
              <a:ahLst/>
              <a:cxnLst/>
              <a:rect l="l" t="t" r="r" b="b"/>
              <a:pathLst>
                <a:path w="1352" h="1498" extrusionOk="0">
                  <a:moveTo>
                    <a:pt x="704" y="1498"/>
                  </a:moveTo>
                  <a:lnTo>
                    <a:pt x="1352" y="1063"/>
                  </a:lnTo>
                  <a:lnTo>
                    <a:pt x="1177" y="799"/>
                  </a:lnTo>
                  <a:lnTo>
                    <a:pt x="1090" y="668"/>
                  </a:lnTo>
                  <a:cubicBezTo>
                    <a:pt x="1059" y="623"/>
                    <a:pt x="1032" y="579"/>
                    <a:pt x="1003" y="535"/>
                  </a:cubicBezTo>
                  <a:lnTo>
                    <a:pt x="833" y="268"/>
                  </a:lnTo>
                  <a:lnTo>
                    <a:pt x="748" y="134"/>
                  </a:lnTo>
                  <a:lnTo>
                    <a:pt x="705" y="68"/>
                  </a:lnTo>
                  <a:lnTo>
                    <a:pt x="664" y="0"/>
                  </a:lnTo>
                  <a:lnTo>
                    <a:pt x="1" y="412"/>
                  </a:lnTo>
                  <a:lnTo>
                    <a:pt x="42" y="480"/>
                  </a:lnTo>
                  <a:cubicBezTo>
                    <a:pt x="56" y="503"/>
                    <a:pt x="70" y="526"/>
                    <a:pt x="85" y="549"/>
                  </a:cubicBezTo>
                  <a:lnTo>
                    <a:pt x="172" y="685"/>
                  </a:lnTo>
                  <a:lnTo>
                    <a:pt x="346" y="959"/>
                  </a:lnTo>
                  <a:cubicBezTo>
                    <a:pt x="375" y="1004"/>
                    <a:pt x="403" y="1050"/>
                    <a:pt x="434" y="1096"/>
                  </a:cubicBezTo>
                  <a:lnTo>
                    <a:pt x="523" y="1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2132600" y="3634725"/>
              <a:ext cx="25025" cy="34925"/>
            </a:xfrm>
            <a:custGeom>
              <a:avLst/>
              <a:gdLst/>
              <a:ahLst/>
              <a:cxnLst/>
              <a:rect l="l" t="t" r="r" b="b"/>
              <a:pathLst>
                <a:path w="1001" h="1397" extrusionOk="0">
                  <a:moveTo>
                    <a:pt x="239" y="1396"/>
                  </a:moveTo>
                  <a:lnTo>
                    <a:pt x="1001" y="1229"/>
                  </a:lnTo>
                  <a:cubicBezTo>
                    <a:pt x="958" y="1025"/>
                    <a:pt x="912" y="821"/>
                    <a:pt x="877" y="615"/>
                  </a:cubicBezTo>
                  <a:lnTo>
                    <a:pt x="849" y="462"/>
                  </a:lnTo>
                  <a:lnTo>
                    <a:pt x="834" y="385"/>
                  </a:lnTo>
                  <a:cubicBezTo>
                    <a:pt x="829" y="359"/>
                    <a:pt x="826" y="334"/>
                    <a:pt x="822" y="308"/>
                  </a:cubicBezTo>
                  <a:lnTo>
                    <a:pt x="774" y="0"/>
                  </a:lnTo>
                  <a:lnTo>
                    <a:pt x="0" y="115"/>
                  </a:lnTo>
                  <a:lnTo>
                    <a:pt x="50" y="437"/>
                  </a:lnTo>
                  <a:cubicBezTo>
                    <a:pt x="53" y="465"/>
                    <a:pt x="59" y="491"/>
                    <a:pt x="64" y="519"/>
                  </a:cubicBezTo>
                  <a:lnTo>
                    <a:pt x="78" y="599"/>
                  </a:lnTo>
                  <a:lnTo>
                    <a:pt x="109" y="759"/>
                  </a:lnTo>
                  <a:cubicBezTo>
                    <a:pt x="146" y="973"/>
                    <a:pt x="194" y="1185"/>
                    <a:pt x="239" y="1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2144700" y="3689650"/>
              <a:ext cx="27950" cy="36225"/>
            </a:xfrm>
            <a:custGeom>
              <a:avLst/>
              <a:gdLst/>
              <a:ahLst/>
              <a:cxnLst/>
              <a:rect l="l" t="t" r="r" b="b"/>
              <a:pathLst>
                <a:path w="1118" h="1449" extrusionOk="0">
                  <a:moveTo>
                    <a:pt x="375" y="1448"/>
                  </a:moveTo>
                  <a:lnTo>
                    <a:pt x="1118" y="1205"/>
                  </a:lnTo>
                  <a:cubicBezTo>
                    <a:pt x="1050" y="1006"/>
                    <a:pt x="990" y="805"/>
                    <a:pt x="927" y="604"/>
                  </a:cubicBezTo>
                  <a:lnTo>
                    <a:pt x="904" y="528"/>
                  </a:lnTo>
                  <a:lnTo>
                    <a:pt x="881" y="453"/>
                  </a:lnTo>
                  <a:lnTo>
                    <a:pt x="839" y="302"/>
                  </a:lnTo>
                  <a:lnTo>
                    <a:pt x="796" y="151"/>
                  </a:lnTo>
                  <a:cubicBezTo>
                    <a:pt x="781" y="100"/>
                    <a:pt x="767" y="51"/>
                    <a:pt x="754" y="0"/>
                  </a:cubicBezTo>
                  <a:lnTo>
                    <a:pt x="0" y="204"/>
                  </a:lnTo>
                  <a:cubicBezTo>
                    <a:pt x="14" y="256"/>
                    <a:pt x="29" y="308"/>
                    <a:pt x="43" y="360"/>
                  </a:cubicBezTo>
                  <a:lnTo>
                    <a:pt x="88" y="517"/>
                  </a:lnTo>
                  <a:lnTo>
                    <a:pt x="132" y="673"/>
                  </a:lnTo>
                  <a:lnTo>
                    <a:pt x="155" y="751"/>
                  </a:lnTo>
                  <a:lnTo>
                    <a:pt x="177" y="829"/>
                  </a:lnTo>
                  <a:cubicBezTo>
                    <a:pt x="245" y="1036"/>
                    <a:pt x="307" y="1243"/>
                    <a:pt x="375" y="1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2162500" y="3743250"/>
              <a:ext cx="29825" cy="36975"/>
            </a:xfrm>
            <a:custGeom>
              <a:avLst/>
              <a:gdLst/>
              <a:ahLst/>
              <a:cxnLst/>
              <a:rect l="l" t="t" r="r" b="b"/>
              <a:pathLst>
                <a:path w="1193" h="1479" extrusionOk="0">
                  <a:moveTo>
                    <a:pt x="470" y="1478"/>
                  </a:moveTo>
                  <a:lnTo>
                    <a:pt x="1193" y="1182"/>
                  </a:lnTo>
                  <a:lnTo>
                    <a:pt x="1072" y="889"/>
                  </a:lnTo>
                  <a:lnTo>
                    <a:pt x="957" y="593"/>
                  </a:lnTo>
                  <a:lnTo>
                    <a:pt x="842" y="298"/>
                  </a:lnTo>
                  <a:cubicBezTo>
                    <a:pt x="804" y="199"/>
                    <a:pt x="770" y="100"/>
                    <a:pt x="733" y="1"/>
                  </a:cubicBezTo>
                  <a:lnTo>
                    <a:pt x="1" y="271"/>
                  </a:lnTo>
                  <a:cubicBezTo>
                    <a:pt x="38" y="372"/>
                    <a:pt x="75" y="474"/>
                    <a:pt x="113" y="575"/>
                  </a:cubicBezTo>
                  <a:lnTo>
                    <a:pt x="231" y="877"/>
                  </a:lnTo>
                  <a:lnTo>
                    <a:pt x="347" y="11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2140300" y="3463975"/>
              <a:ext cx="29125" cy="36475"/>
            </a:xfrm>
            <a:custGeom>
              <a:avLst/>
              <a:gdLst/>
              <a:ahLst/>
              <a:cxnLst/>
              <a:rect l="l" t="t" r="r" b="b"/>
              <a:pathLst>
                <a:path w="1165" h="1459" extrusionOk="0">
                  <a:moveTo>
                    <a:pt x="0" y="1238"/>
                  </a:moveTo>
                  <a:lnTo>
                    <a:pt x="749" y="1459"/>
                  </a:lnTo>
                  <a:cubicBezTo>
                    <a:pt x="755" y="1435"/>
                    <a:pt x="764" y="1410"/>
                    <a:pt x="771" y="1386"/>
                  </a:cubicBezTo>
                  <a:lnTo>
                    <a:pt x="795" y="1313"/>
                  </a:lnTo>
                  <a:cubicBezTo>
                    <a:pt x="811" y="1265"/>
                    <a:pt x="825" y="1215"/>
                    <a:pt x="841" y="1167"/>
                  </a:cubicBezTo>
                  <a:cubicBezTo>
                    <a:pt x="873" y="1071"/>
                    <a:pt x="904" y="973"/>
                    <a:pt x="941" y="879"/>
                  </a:cubicBezTo>
                  <a:lnTo>
                    <a:pt x="993" y="735"/>
                  </a:lnTo>
                  <a:lnTo>
                    <a:pt x="1049" y="593"/>
                  </a:lnTo>
                  <a:lnTo>
                    <a:pt x="1076" y="521"/>
                  </a:lnTo>
                  <a:lnTo>
                    <a:pt x="1106" y="452"/>
                  </a:lnTo>
                  <a:lnTo>
                    <a:pt x="1165" y="311"/>
                  </a:lnTo>
                  <a:lnTo>
                    <a:pt x="447" y="1"/>
                  </a:lnTo>
                  <a:lnTo>
                    <a:pt x="384" y="154"/>
                  </a:lnTo>
                  <a:lnTo>
                    <a:pt x="352" y="229"/>
                  </a:lnTo>
                  <a:lnTo>
                    <a:pt x="322" y="306"/>
                  </a:lnTo>
                  <a:lnTo>
                    <a:pt x="263" y="459"/>
                  </a:lnTo>
                  <a:lnTo>
                    <a:pt x="207" y="614"/>
                  </a:lnTo>
                  <a:cubicBezTo>
                    <a:pt x="167" y="717"/>
                    <a:pt x="135" y="822"/>
                    <a:pt x="98" y="925"/>
                  </a:cubicBezTo>
                  <a:cubicBezTo>
                    <a:pt x="80" y="978"/>
                    <a:pt x="66" y="1030"/>
                    <a:pt x="48" y="1083"/>
                  </a:cubicBezTo>
                  <a:lnTo>
                    <a:pt x="24" y="1161"/>
                  </a:lnTo>
                  <a:cubicBezTo>
                    <a:pt x="15" y="1185"/>
                    <a:pt x="8" y="1211"/>
                    <a:pt x="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2129450" y="3520200"/>
              <a:ext cx="23750" cy="34325"/>
            </a:xfrm>
            <a:custGeom>
              <a:avLst/>
              <a:gdLst/>
              <a:ahLst/>
              <a:cxnLst/>
              <a:rect l="l" t="t" r="r" b="b"/>
              <a:pathLst>
                <a:path w="950" h="1373" extrusionOk="0">
                  <a:moveTo>
                    <a:pt x="0" y="1306"/>
                  </a:moveTo>
                  <a:lnTo>
                    <a:pt x="778" y="1372"/>
                  </a:lnTo>
                  <a:cubicBezTo>
                    <a:pt x="781" y="1346"/>
                    <a:pt x="782" y="1321"/>
                    <a:pt x="785" y="1295"/>
                  </a:cubicBezTo>
                  <a:lnTo>
                    <a:pt x="793" y="1218"/>
                  </a:lnTo>
                  <a:lnTo>
                    <a:pt x="808" y="1065"/>
                  </a:lnTo>
                  <a:lnTo>
                    <a:pt x="828" y="912"/>
                  </a:lnTo>
                  <a:lnTo>
                    <a:pt x="836" y="836"/>
                  </a:lnTo>
                  <a:cubicBezTo>
                    <a:pt x="839" y="810"/>
                    <a:pt x="845" y="785"/>
                    <a:pt x="847" y="760"/>
                  </a:cubicBezTo>
                  <a:lnTo>
                    <a:pt x="870" y="608"/>
                  </a:lnTo>
                  <a:cubicBezTo>
                    <a:pt x="877" y="557"/>
                    <a:pt x="886" y="506"/>
                    <a:pt x="894" y="456"/>
                  </a:cubicBezTo>
                  <a:cubicBezTo>
                    <a:pt x="909" y="354"/>
                    <a:pt x="931" y="254"/>
                    <a:pt x="950" y="154"/>
                  </a:cubicBezTo>
                  <a:lnTo>
                    <a:pt x="185" y="1"/>
                  </a:lnTo>
                  <a:cubicBezTo>
                    <a:pt x="164" y="109"/>
                    <a:pt x="143" y="215"/>
                    <a:pt x="125" y="325"/>
                  </a:cubicBezTo>
                  <a:cubicBezTo>
                    <a:pt x="116" y="380"/>
                    <a:pt x="106" y="433"/>
                    <a:pt x="98" y="488"/>
                  </a:cubicBezTo>
                  <a:lnTo>
                    <a:pt x="74" y="651"/>
                  </a:lnTo>
                  <a:lnTo>
                    <a:pt x="63" y="733"/>
                  </a:lnTo>
                  <a:lnTo>
                    <a:pt x="52" y="814"/>
                  </a:lnTo>
                  <a:lnTo>
                    <a:pt x="32" y="978"/>
                  </a:lnTo>
                  <a:lnTo>
                    <a:pt x="14" y="1141"/>
                  </a:lnTo>
                  <a:lnTo>
                    <a:pt x="7" y="1223"/>
                  </a:lnTo>
                  <a:cubicBezTo>
                    <a:pt x="5" y="1250"/>
                    <a:pt x="2" y="1278"/>
                    <a:pt x="0" y="1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2128250" y="3578625"/>
              <a:ext cx="20850" cy="32800"/>
            </a:xfrm>
            <a:custGeom>
              <a:avLst/>
              <a:gdLst/>
              <a:ahLst/>
              <a:cxnLst/>
              <a:rect l="l" t="t" r="r" b="b"/>
              <a:pathLst>
                <a:path w="834" h="1312" extrusionOk="0">
                  <a:moveTo>
                    <a:pt x="55" y="1311"/>
                  </a:moveTo>
                  <a:lnTo>
                    <a:pt x="833" y="1246"/>
                  </a:lnTo>
                  <a:cubicBezTo>
                    <a:pt x="821" y="1144"/>
                    <a:pt x="818" y="1039"/>
                    <a:pt x="810" y="936"/>
                  </a:cubicBezTo>
                  <a:lnTo>
                    <a:pt x="802" y="781"/>
                  </a:lnTo>
                  <a:lnTo>
                    <a:pt x="797" y="703"/>
                  </a:lnTo>
                  <a:cubicBezTo>
                    <a:pt x="795" y="677"/>
                    <a:pt x="793" y="651"/>
                    <a:pt x="793" y="625"/>
                  </a:cubicBezTo>
                  <a:lnTo>
                    <a:pt x="784" y="316"/>
                  </a:lnTo>
                  <a:cubicBezTo>
                    <a:pt x="783" y="264"/>
                    <a:pt x="782" y="213"/>
                    <a:pt x="781" y="161"/>
                  </a:cubicBezTo>
                  <a:lnTo>
                    <a:pt x="783" y="6"/>
                  </a:lnTo>
                  <a:lnTo>
                    <a:pt x="2" y="0"/>
                  </a:lnTo>
                  <a:lnTo>
                    <a:pt x="0" y="165"/>
                  </a:lnTo>
                  <a:cubicBezTo>
                    <a:pt x="0" y="219"/>
                    <a:pt x="2" y="274"/>
                    <a:pt x="4" y="328"/>
                  </a:cubicBezTo>
                  <a:lnTo>
                    <a:pt x="12" y="656"/>
                  </a:lnTo>
                  <a:cubicBezTo>
                    <a:pt x="12" y="683"/>
                    <a:pt x="14" y="711"/>
                    <a:pt x="16" y="739"/>
                  </a:cubicBezTo>
                  <a:lnTo>
                    <a:pt x="21" y="821"/>
                  </a:lnTo>
                  <a:lnTo>
                    <a:pt x="30" y="984"/>
                  </a:lnTo>
                  <a:cubicBezTo>
                    <a:pt x="38" y="1094"/>
                    <a:pt x="43" y="1203"/>
                    <a:pt x="55" y="1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2246100" y="3343075"/>
              <a:ext cx="36975" cy="30875"/>
            </a:xfrm>
            <a:custGeom>
              <a:avLst/>
              <a:gdLst/>
              <a:ahLst/>
              <a:cxnLst/>
              <a:rect l="l" t="t" r="r" b="b"/>
              <a:pathLst>
                <a:path w="1479" h="1235" extrusionOk="0">
                  <a:moveTo>
                    <a:pt x="1" y="551"/>
                  </a:moveTo>
                  <a:lnTo>
                    <a:pt x="379" y="1234"/>
                  </a:lnTo>
                  <a:cubicBezTo>
                    <a:pt x="732" y="1041"/>
                    <a:pt x="1099" y="873"/>
                    <a:pt x="1478" y="732"/>
                  </a:cubicBezTo>
                  <a:lnTo>
                    <a:pt x="1207" y="0"/>
                  </a:lnTo>
                  <a:cubicBezTo>
                    <a:pt x="792" y="155"/>
                    <a:pt x="389" y="337"/>
                    <a:pt x="1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2198700" y="3370925"/>
              <a:ext cx="36700" cy="35475"/>
            </a:xfrm>
            <a:custGeom>
              <a:avLst/>
              <a:gdLst/>
              <a:ahLst/>
              <a:cxnLst/>
              <a:rect l="l" t="t" r="r" b="b"/>
              <a:pathLst>
                <a:path w="1468" h="1419" extrusionOk="0">
                  <a:moveTo>
                    <a:pt x="1" y="870"/>
                  </a:moveTo>
                  <a:lnTo>
                    <a:pt x="558" y="1419"/>
                  </a:lnTo>
                  <a:lnTo>
                    <a:pt x="665" y="1311"/>
                  </a:lnTo>
                  <a:cubicBezTo>
                    <a:pt x="702" y="1276"/>
                    <a:pt x="738" y="1243"/>
                    <a:pt x="775" y="1207"/>
                  </a:cubicBezTo>
                  <a:cubicBezTo>
                    <a:pt x="845" y="1137"/>
                    <a:pt x="922" y="1072"/>
                    <a:pt x="998" y="1005"/>
                  </a:cubicBezTo>
                  <a:cubicBezTo>
                    <a:pt x="1007" y="998"/>
                    <a:pt x="1016" y="989"/>
                    <a:pt x="1027" y="980"/>
                  </a:cubicBezTo>
                  <a:lnTo>
                    <a:pt x="1055" y="957"/>
                  </a:lnTo>
                  <a:lnTo>
                    <a:pt x="1112" y="910"/>
                  </a:lnTo>
                  <a:lnTo>
                    <a:pt x="1170" y="861"/>
                  </a:lnTo>
                  <a:lnTo>
                    <a:pt x="1198" y="838"/>
                  </a:lnTo>
                  <a:cubicBezTo>
                    <a:pt x="1208" y="829"/>
                    <a:pt x="1218" y="822"/>
                    <a:pt x="1229" y="815"/>
                  </a:cubicBezTo>
                  <a:lnTo>
                    <a:pt x="1468" y="633"/>
                  </a:lnTo>
                  <a:lnTo>
                    <a:pt x="1007" y="1"/>
                  </a:lnTo>
                  <a:lnTo>
                    <a:pt x="742" y="203"/>
                  </a:lnTo>
                  <a:cubicBezTo>
                    <a:pt x="732" y="212"/>
                    <a:pt x="720" y="219"/>
                    <a:pt x="710" y="229"/>
                  </a:cubicBezTo>
                  <a:lnTo>
                    <a:pt x="678" y="255"/>
                  </a:lnTo>
                  <a:lnTo>
                    <a:pt x="614" y="308"/>
                  </a:lnTo>
                  <a:lnTo>
                    <a:pt x="550" y="362"/>
                  </a:lnTo>
                  <a:lnTo>
                    <a:pt x="517" y="388"/>
                  </a:lnTo>
                  <a:lnTo>
                    <a:pt x="486" y="415"/>
                  </a:lnTo>
                  <a:cubicBezTo>
                    <a:pt x="403" y="489"/>
                    <a:pt x="318" y="561"/>
                    <a:pt x="239" y="638"/>
                  </a:cubicBezTo>
                  <a:cubicBezTo>
                    <a:pt x="199" y="675"/>
                    <a:pt x="158" y="713"/>
                    <a:pt x="118" y="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2163300" y="3412425"/>
              <a:ext cx="33775" cy="37250"/>
            </a:xfrm>
            <a:custGeom>
              <a:avLst/>
              <a:gdLst/>
              <a:ahLst/>
              <a:cxnLst/>
              <a:rect l="l" t="t" r="r" b="b"/>
              <a:pathLst>
                <a:path w="1351" h="1490" extrusionOk="0">
                  <a:moveTo>
                    <a:pt x="1" y="1105"/>
                  </a:moveTo>
                  <a:lnTo>
                    <a:pt x="682" y="1489"/>
                  </a:lnTo>
                  <a:lnTo>
                    <a:pt x="759" y="1358"/>
                  </a:lnTo>
                  <a:cubicBezTo>
                    <a:pt x="771" y="1335"/>
                    <a:pt x="783" y="1313"/>
                    <a:pt x="796" y="1292"/>
                  </a:cubicBezTo>
                  <a:lnTo>
                    <a:pt x="837" y="1228"/>
                  </a:lnTo>
                  <a:lnTo>
                    <a:pt x="916" y="1099"/>
                  </a:lnTo>
                  <a:lnTo>
                    <a:pt x="999" y="972"/>
                  </a:lnTo>
                  <a:lnTo>
                    <a:pt x="1041" y="907"/>
                  </a:lnTo>
                  <a:lnTo>
                    <a:pt x="1084" y="845"/>
                  </a:lnTo>
                  <a:lnTo>
                    <a:pt x="1170" y="720"/>
                  </a:lnTo>
                  <a:cubicBezTo>
                    <a:pt x="1198" y="678"/>
                    <a:pt x="1230" y="639"/>
                    <a:pt x="1260" y="598"/>
                  </a:cubicBezTo>
                  <a:cubicBezTo>
                    <a:pt x="1290" y="557"/>
                    <a:pt x="1319" y="516"/>
                    <a:pt x="1350" y="477"/>
                  </a:cubicBezTo>
                  <a:lnTo>
                    <a:pt x="731" y="0"/>
                  </a:lnTo>
                  <a:cubicBezTo>
                    <a:pt x="696" y="43"/>
                    <a:pt x="665" y="89"/>
                    <a:pt x="631" y="134"/>
                  </a:cubicBezTo>
                  <a:cubicBezTo>
                    <a:pt x="599" y="177"/>
                    <a:pt x="564" y="222"/>
                    <a:pt x="533" y="267"/>
                  </a:cubicBezTo>
                  <a:lnTo>
                    <a:pt x="438" y="404"/>
                  </a:lnTo>
                  <a:cubicBezTo>
                    <a:pt x="423" y="426"/>
                    <a:pt x="407" y="449"/>
                    <a:pt x="391" y="472"/>
                  </a:cubicBezTo>
                  <a:lnTo>
                    <a:pt x="346" y="541"/>
                  </a:lnTo>
                  <a:lnTo>
                    <a:pt x="255" y="680"/>
                  </a:lnTo>
                  <a:lnTo>
                    <a:pt x="167" y="821"/>
                  </a:lnTo>
                  <a:lnTo>
                    <a:pt x="125" y="890"/>
                  </a:lnTo>
                  <a:cubicBezTo>
                    <a:pt x="110" y="914"/>
                    <a:pt x="98" y="938"/>
                    <a:pt x="83" y="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2416450" y="3328225"/>
              <a:ext cx="34300" cy="23725"/>
            </a:xfrm>
            <a:custGeom>
              <a:avLst/>
              <a:gdLst/>
              <a:ahLst/>
              <a:cxnLst/>
              <a:rect l="l" t="t" r="r" b="b"/>
              <a:pathLst>
                <a:path w="1372" h="949" extrusionOk="0">
                  <a:moveTo>
                    <a:pt x="79" y="1"/>
                  </a:moveTo>
                  <a:lnTo>
                    <a:pt x="1" y="779"/>
                  </a:lnTo>
                  <a:cubicBezTo>
                    <a:pt x="415" y="821"/>
                    <a:pt x="828" y="879"/>
                    <a:pt x="1240" y="948"/>
                  </a:cubicBezTo>
                  <a:lnTo>
                    <a:pt x="1372" y="180"/>
                  </a:lnTo>
                  <a:cubicBezTo>
                    <a:pt x="943" y="105"/>
                    <a:pt x="512" y="46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2359800" y="3326025"/>
              <a:ext cx="32800" cy="20100"/>
            </a:xfrm>
            <a:custGeom>
              <a:avLst/>
              <a:gdLst/>
              <a:ahLst/>
              <a:cxnLst/>
              <a:rect l="l" t="t" r="r" b="b"/>
              <a:pathLst>
                <a:path w="1312" h="804" extrusionOk="0">
                  <a:moveTo>
                    <a:pt x="1" y="24"/>
                  </a:moveTo>
                  <a:lnTo>
                    <a:pt x="42" y="803"/>
                  </a:lnTo>
                  <a:cubicBezTo>
                    <a:pt x="453" y="782"/>
                    <a:pt x="867" y="781"/>
                    <a:pt x="1282" y="797"/>
                  </a:cubicBezTo>
                  <a:lnTo>
                    <a:pt x="1312" y="16"/>
                  </a:lnTo>
                  <a:cubicBezTo>
                    <a:pt x="875" y="0"/>
                    <a:pt x="437" y="3"/>
                    <a:pt x="1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2301675" y="3328975"/>
              <a:ext cx="34975" cy="25125"/>
            </a:xfrm>
            <a:custGeom>
              <a:avLst/>
              <a:gdLst/>
              <a:ahLst/>
              <a:cxnLst/>
              <a:rect l="l" t="t" r="r" b="b"/>
              <a:pathLst>
                <a:path w="1399" h="1005" extrusionOk="0">
                  <a:moveTo>
                    <a:pt x="1" y="247"/>
                  </a:moveTo>
                  <a:lnTo>
                    <a:pt x="194" y="1005"/>
                  </a:lnTo>
                  <a:cubicBezTo>
                    <a:pt x="390" y="954"/>
                    <a:pt x="591" y="911"/>
                    <a:pt x="791" y="872"/>
                  </a:cubicBezTo>
                  <a:lnTo>
                    <a:pt x="1093" y="819"/>
                  </a:lnTo>
                  <a:lnTo>
                    <a:pt x="1398" y="775"/>
                  </a:lnTo>
                  <a:lnTo>
                    <a:pt x="1295" y="0"/>
                  </a:lnTo>
                  <a:lnTo>
                    <a:pt x="969" y="47"/>
                  </a:lnTo>
                  <a:cubicBezTo>
                    <a:pt x="862" y="65"/>
                    <a:pt x="754" y="84"/>
                    <a:pt x="645" y="104"/>
                  </a:cubicBezTo>
                  <a:cubicBezTo>
                    <a:pt x="430" y="147"/>
                    <a:pt x="213" y="192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2577600" y="3376400"/>
              <a:ext cx="37425" cy="32625"/>
            </a:xfrm>
            <a:custGeom>
              <a:avLst/>
              <a:gdLst/>
              <a:ahLst/>
              <a:cxnLst/>
              <a:rect l="l" t="t" r="r" b="b"/>
              <a:pathLst>
                <a:path w="1497" h="1305" extrusionOk="0">
                  <a:moveTo>
                    <a:pt x="354" y="0"/>
                  </a:moveTo>
                  <a:lnTo>
                    <a:pt x="1" y="697"/>
                  </a:lnTo>
                  <a:cubicBezTo>
                    <a:pt x="370" y="884"/>
                    <a:pt x="733" y="1086"/>
                    <a:pt x="1081" y="1305"/>
                  </a:cubicBezTo>
                  <a:lnTo>
                    <a:pt x="1497" y="644"/>
                  </a:lnTo>
                  <a:cubicBezTo>
                    <a:pt x="1125" y="410"/>
                    <a:pt x="743" y="197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2526125" y="3353675"/>
              <a:ext cx="36850" cy="29725"/>
            </a:xfrm>
            <a:custGeom>
              <a:avLst/>
              <a:gdLst/>
              <a:ahLst/>
              <a:cxnLst/>
              <a:rect l="l" t="t" r="r" b="b"/>
              <a:pathLst>
                <a:path w="1474" h="1189" extrusionOk="0">
                  <a:moveTo>
                    <a:pt x="256" y="0"/>
                  </a:moveTo>
                  <a:lnTo>
                    <a:pt x="0" y="737"/>
                  </a:lnTo>
                  <a:cubicBezTo>
                    <a:pt x="394" y="875"/>
                    <a:pt x="783" y="1026"/>
                    <a:pt x="1164" y="1188"/>
                  </a:cubicBezTo>
                  <a:lnTo>
                    <a:pt x="1474" y="471"/>
                  </a:lnTo>
                  <a:cubicBezTo>
                    <a:pt x="1073" y="299"/>
                    <a:pt x="667" y="142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472175" y="3337800"/>
              <a:ext cx="35875" cy="26825"/>
            </a:xfrm>
            <a:custGeom>
              <a:avLst/>
              <a:gdLst/>
              <a:ahLst/>
              <a:cxnLst/>
              <a:rect l="l" t="t" r="r" b="b"/>
              <a:pathLst>
                <a:path w="1435" h="1073" extrusionOk="0">
                  <a:moveTo>
                    <a:pt x="173" y="0"/>
                  </a:moveTo>
                  <a:lnTo>
                    <a:pt x="1" y="761"/>
                  </a:lnTo>
                  <a:cubicBezTo>
                    <a:pt x="103" y="784"/>
                    <a:pt x="206" y="808"/>
                    <a:pt x="307" y="831"/>
                  </a:cubicBezTo>
                  <a:lnTo>
                    <a:pt x="612" y="907"/>
                  </a:lnTo>
                  <a:cubicBezTo>
                    <a:pt x="815" y="960"/>
                    <a:pt x="1016" y="1013"/>
                    <a:pt x="1217" y="1073"/>
                  </a:cubicBezTo>
                  <a:lnTo>
                    <a:pt x="1435" y="323"/>
                  </a:lnTo>
                  <a:cubicBezTo>
                    <a:pt x="1016" y="204"/>
                    <a:pt x="597" y="95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2691725" y="3499350"/>
              <a:ext cx="27250" cy="35675"/>
            </a:xfrm>
            <a:custGeom>
              <a:avLst/>
              <a:gdLst/>
              <a:ahLst/>
              <a:cxnLst/>
              <a:rect l="l" t="t" r="r" b="b"/>
              <a:pathLst>
                <a:path w="1090" h="1427" extrusionOk="0">
                  <a:moveTo>
                    <a:pt x="728" y="1"/>
                  </a:moveTo>
                  <a:lnTo>
                    <a:pt x="0" y="283"/>
                  </a:lnTo>
                  <a:cubicBezTo>
                    <a:pt x="144" y="653"/>
                    <a:pt x="251" y="1036"/>
                    <a:pt x="322" y="1426"/>
                  </a:cubicBezTo>
                  <a:lnTo>
                    <a:pt x="1089" y="1287"/>
                  </a:lnTo>
                  <a:cubicBezTo>
                    <a:pt x="1010" y="848"/>
                    <a:pt x="887" y="417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2664525" y="3448050"/>
              <a:ext cx="34000" cy="37100"/>
            </a:xfrm>
            <a:custGeom>
              <a:avLst/>
              <a:gdLst/>
              <a:ahLst/>
              <a:cxnLst/>
              <a:rect l="l" t="t" r="r" b="b"/>
              <a:pathLst>
                <a:path w="1360" h="1484" extrusionOk="0">
                  <a:moveTo>
                    <a:pt x="604" y="1"/>
                  </a:moveTo>
                  <a:lnTo>
                    <a:pt x="0" y="495"/>
                  </a:lnTo>
                  <a:cubicBezTo>
                    <a:pt x="255" y="807"/>
                    <a:pt x="484" y="1136"/>
                    <a:pt x="681" y="1483"/>
                  </a:cubicBezTo>
                  <a:lnTo>
                    <a:pt x="1359" y="1096"/>
                  </a:lnTo>
                  <a:cubicBezTo>
                    <a:pt x="1140" y="709"/>
                    <a:pt x="885" y="344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2625075" y="3407475"/>
              <a:ext cx="36900" cy="35425"/>
            </a:xfrm>
            <a:custGeom>
              <a:avLst/>
              <a:gdLst/>
              <a:ahLst/>
              <a:cxnLst/>
              <a:rect l="l" t="t" r="r" b="b"/>
              <a:pathLst>
                <a:path w="1476" h="1417" extrusionOk="0">
                  <a:moveTo>
                    <a:pt x="470" y="0"/>
                  </a:moveTo>
                  <a:lnTo>
                    <a:pt x="1" y="624"/>
                  </a:lnTo>
                  <a:cubicBezTo>
                    <a:pt x="165" y="747"/>
                    <a:pt x="325" y="874"/>
                    <a:pt x="480" y="1006"/>
                  </a:cubicBezTo>
                  <a:cubicBezTo>
                    <a:pt x="635" y="1139"/>
                    <a:pt x="786" y="1275"/>
                    <a:pt x="932" y="1416"/>
                  </a:cubicBezTo>
                  <a:lnTo>
                    <a:pt x="1475" y="855"/>
                  </a:lnTo>
                  <a:cubicBezTo>
                    <a:pt x="1317" y="702"/>
                    <a:pt x="1155" y="553"/>
                    <a:pt x="986" y="412"/>
                  </a:cubicBezTo>
                  <a:cubicBezTo>
                    <a:pt x="818" y="270"/>
                    <a:pt x="646" y="132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2664650" y="3664800"/>
              <a:ext cx="31525" cy="37250"/>
            </a:xfrm>
            <a:custGeom>
              <a:avLst/>
              <a:gdLst/>
              <a:ahLst/>
              <a:cxnLst/>
              <a:rect l="l" t="t" r="r" b="b"/>
              <a:pathLst>
                <a:path w="1261" h="1490" extrusionOk="0">
                  <a:moveTo>
                    <a:pt x="1260" y="316"/>
                  </a:moveTo>
                  <a:lnTo>
                    <a:pt x="546" y="1"/>
                  </a:lnTo>
                  <a:cubicBezTo>
                    <a:pt x="378" y="381"/>
                    <a:pt x="197" y="756"/>
                    <a:pt x="1" y="1125"/>
                  </a:cubicBezTo>
                  <a:lnTo>
                    <a:pt x="692" y="1490"/>
                  </a:lnTo>
                  <a:cubicBezTo>
                    <a:pt x="895" y="1107"/>
                    <a:pt x="1084" y="714"/>
                    <a:pt x="1260" y="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2687400" y="3612475"/>
              <a:ext cx="27875" cy="36050"/>
            </a:xfrm>
            <a:custGeom>
              <a:avLst/>
              <a:gdLst/>
              <a:ahLst/>
              <a:cxnLst/>
              <a:rect l="l" t="t" r="r" b="b"/>
              <a:pathLst>
                <a:path w="1115" h="1442" extrusionOk="0">
                  <a:moveTo>
                    <a:pt x="1115" y="183"/>
                  </a:moveTo>
                  <a:lnTo>
                    <a:pt x="355" y="1"/>
                  </a:lnTo>
                  <a:cubicBezTo>
                    <a:pt x="308" y="200"/>
                    <a:pt x="252" y="397"/>
                    <a:pt x="194" y="593"/>
                  </a:cubicBezTo>
                  <a:cubicBezTo>
                    <a:pt x="133" y="790"/>
                    <a:pt x="70" y="985"/>
                    <a:pt x="1" y="1180"/>
                  </a:cubicBezTo>
                  <a:lnTo>
                    <a:pt x="736" y="1442"/>
                  </a:lnTo>
                  <a:cubicBezTo>
                    <a:pt x="812" y="1237"/>
                    <a:pt x="877" y="1029"/>
                    <a:pt x="943" y="818"/>
                  </a:cubicBezTo>
                  <a:cubicBezTo>
                    <a:pt x="1005" y="609"/>
                    <a:pt x="1065" y="399"/>
                    <a:pt x="1115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2700600" y="3558300"/>
              <a:ext cx="21350" cy="33200"/>
            </a:xfrm>
            <a:custGeom>
              <a:avLst/>
              <a:gdLst/>
              <a:ahLst/>
              <a:cxnLst/>
              <a:rect l="l" t="t" r="r" b="b"/>
              <a:pathLst>
                <a:path w="854" h="1328" extrusionOk="0">
                  <a:moveTo>
                    <a:pt x="845" y="0"/>
                  </a:moveTo>
                  <a:lnTo>
                    <a:pt x="64" y="24"/>
                  </a:lnTo>
                  <a:cubicBezTo>
                    <a:pt x="72" y="224"/>
                    <a:pt x="67" y="424"/>
                    <a:pt x="58" y="625"/>
                  </a:cubicBezTo>
                  <a:lnTo>
                    <a:pt x="47" y="776"/>
                  </a:lnTo>
                  <a:lnTo>
                    <a:pt x="42" y="851"/>
                  </a:lnTo>
                  <a:lnTo>
                    <a:pt x="35" y="927"/>
                  </a:lnTo>
                  <a:lnTo>
                    <a:pt x="20" y="1078"/>
                  </a:lnTo>
                  <a:cubicBezTo>
                    <a:pt x="15" y="1128"/>
                    <a:pt x="7" y="1178"/>
                    <a:pt x="0" y="1227"/>
                  </a:cubicBezTo>
                  <a:lnTo>
                    <a:pt x="775" y="1328"/>
                  </a:lnTo>
                  <a:cubicBezTo>
                    <a:pt x="781" y="1273"/>
                    <a:pt x="790" y="1218"/>
                    <a:pt x="796" y="1163"/>
                  </a:cubicBezTo>
                  <a:lnTo>
                    <a:pt x="812" y="998"/>
                  </a:lnTo>
                  <a:lnTo>
                    <a:pt x="819" y="916"/>
                  </a:lnTo>
                  <a:lnTo>
                    <a:pt x="824" y="833"/>
                  </a:lnTo>
                  <a:lnTo>
                    <a:pt x="836" y="668"/>
                  </a:lnTo>
                  <a:cubicBezTo>
                    <a:pt x="848" y="445"/>
                    <a:pt x="853" y="223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2562775" y="3804525"/>
              <a:ext cx="36650" cy="35825"/>
            </a:xfrm>
            <a:custGeom>
              <a:avLst/>
              <a:gdLst/>
              <a:ahLst/>
              <a:cxnLst/>
              <a:rect l="l" t="t" r="r" b="b"/>
              <a:pathLst>
                <a:path w="1466" h="1433" extrusionOk="0">
                  <a:moveTo>
                    <a:pt x="1465" y="553"/>
                  </a:moveTo>
                  <a:lnTo>
                    <a:pt x="913" y="1"/>
                  </a:lnTo>
                  <a:cubicBezTo>
                    <a:pt x="768" y="146"/>
                    <a:pt x="619" y="288"/>
                    <a:pt x="467" y="425"/>
                  </a:cubicBezTo>
                  <a:lnTo>
                    <a:pt x="409" y="477"/>
                  </a:lnTo>
                  <a:lnTo>
                    <a:pt x="352" y="528"/>
                  </a:lnTo>
                  <a:cubicBezTo>
                    <a:pt x="313" y="562"/>
                    <a:pt x="275" y="595"/>
                    <a:pt x="236" y="628"/>
                  </a:cubicBezTo>
                  <a:lnTo>
                    <a:pt x="119" y="727"/>
                  </a:lnTo>
                  <a:cubicBezTo>
                    <a:pt x="79" y="760"/>
                    <a:pt x="40" y="791"/>
                    <a:pt x="0" y="824"/>
                  </a:cubicBezTo>
                  <a:lnTo>
                    <a:pt x="490" y="1433"/>
                  </a:lnTo>
                  <a:cubicBezTo>
                    <a:pt x="533" y="1397"/>
                    <a:pt x="576" y="1364"/>
                    <a:pt x="618" y="1329"/>
                  </a:cubicBezTo>
                  <a:lnTo>
                    <a:pt x="744" y="1223"/>
                  </a:lnTo>
                  <a:cubicBezTo>
                    <a:pt x="785" y="1188"/>
                    <a:pt x="827" y="1152"/>
                    <a:pt x="869" y="1115"/>
                  </a:cubicBezTo>
                  <a:lnTo>
                    <a:pt x="931" y="1060"/>
                  </a:lnTo>
                  <a:lnTo>
                    <a:pt x="992" y="1006"/>
                  </a:lnTo>
                  <a:cubicBezTo>
                    <a:pt x="1153" y="859"/>
                    <a:pt x="1310" y="706"/>
                    <a:pt x="1465" y="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2602275" y="3762100"/>
              <a:ext cx="35150" cy="37175"/>
            </a:xfrm>
            <a:custGeom>
              <a:avLst/>
              <a:gdLst/>
              <a:ahLst/>
              <a:cxnLst/>
              <a:rect l="l" t="t" r="r" b="b"/>
              <a:pathLst>
                <a:path w="1406" h="1487" extrusionOk="0">
                  <a:moveTo>
                    <a:pt x="1405" y="463"/>
                  </a:moveTo>
                  <a:lnTo>
                    <a:pt x="775" y="1"/>
                  </a:lnTo>
                  <a:cubicBezTo>
                    <a:pt x="714" y="85"/>
                    <a:pt x="650" y="167"/>
                    <a:pt x="587" y="251"/>
                  </a:cubicBezTo>
                  <a:lnTo>
                    <a:pt x="492" y="375"/>
                  </a:lnTo>
                  <a:cubicBezTo>
                    <a:pt x="461" y="416"/>
                    <a:pt x="429" y="456"/>
                    <a:pt x="396" y="496"/>
                  </a:cubicBezTo>
                  <a:cubicBezTo>
                    <a:pt x="267" y="659"/>
                    <a:pt x="134" y="819"/>
                    <a:pt x="1" y="976"/>
                  </a:cubicBezTo>
                  <a:lnTo>
                    <a:pt x="592" y="1487"/>
                  </a:lnTo>
                  <a:cubicBezTo>
                    <a:pt x="735" y="1322"/>
                    <a:pt x="873" y="1153"/>
                    <a:pt x="1009" y="982"/>
                  </a:cubicBezTo>
                  <a:lnTo>
                    <a:pt x="1111" y="854"/>
                  </a:lnTo>
                  <a:lnTo>
                    <a:pt x="1211" y="724"/>
                  </a:lnTo>
                  <a:cubicBezTo>
                    <a:pt x="1275" y="637"/>
                    <a:pt x="1340" y="550"/>
                    <a:pt x="1405" y="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2635725" y="3715050"/>
              <a:ext cx="33450" cy="37500"/>
            </a:xfrm>
            <a:custGeom>
              <a:avLst/>
              <a:gdLst/>
              <a:ahLst/>
              <a:cxnLst/>
              <a:rect l="l" t="t" r="r" b="b"/>
              <a:pathLst>
                <a:path w="1338" h="1500" extrusionOk="0">
                  <a:moveTo>
                    <a:pt x="1338" y="396"/>
                  </a:moveTo>
                  <a:lnTo>
                    <a:pt x="664" y="0"/>
                  </a:lnTo>
                  <a:cubicBezTo>
                    <a:pt x="451" y="364"/>
                    <a:pt x="230" y="721"/>
                    <a:pt x="1" y="1071"/>
                  </a:cubicBezTo>
                  <a:lnTo>
                    <a:pt x="653" y="1500"/>
                  </a:lnTo>
                  <a:cubicBezTo>
                    <a:pt x="891" y="1138"/>
                    <a:pt x="1119" y="770"/>
                    <a:pt x="1338" y="3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2409725" y="3877950"/>
              <a:ext cx="34100" cy="23325"/>
            </a:xfrm>
            <a:custGeom>
              <a:avLst/>
              <a:gdLst/>
              <a:ahLst/>
              <a:cxnLst/>
              <a:rect l="l" t="t" r="r" b="b"/>
              <a:pathLst>
                <a:path w="1364" h="933" extrusionOk="0">
                  <a:moveTo>
                    <a:pt x="1364" y="771"/>
                  </a:moveTo>
                  <a:lnTo>
                    <a:pt x="1234" y="0"/>
                  </a:lnTo>
                  <a:lnTo>
                    <a:pt x="1158" y="13"/>
                  </a:lnTo>
                  <a:cubicBezTo>
                    <a:pt x="1132" y="17"/>
                    <a:pt x="1107" y="22"/>
                    <a:pt x="1081" y="26"/>
                  </a:cubicBezTo>
                  <a:lnTo>
                    <a:pt x="927" y="48"/>
                  </a:lnTo>
                  <a:lnTo>
                    <a:pt x="774" y="70"/>
                  </a:lnTo>
                  <a:cubicBezTo>
                    <a:pt x="748" y="74"/>
                    <a:pt x="723" y="78"/>
                    <a:pt x="697" y="80"/>
                  </a:cubicBezTo>
                  <a:lnTo>
                    <a:pt x="619" y="90"/>
                  </a:lnTo>
                  <a:lnTo>
                    <a:pt x="311" y="126"/>
                  </a:lnTo>
                  <a:lnTo>
                    <a:pt x="1" y="153"/>
                  </a:lnTo>
                  <a:lnTo>
                    <a:pt x="66" y="932"/>
                  </a:lnTo>
                  <a:lnTo>
                    <a:pt x="390" y="903"/>
                  </a:lnTo>
                  <a:lnTo>
                    <a:pt x="716" y="865"/>
                  </a:lnTo>
                  <a:lnTo>
                    <a:pt x="796" y="856"/>
                  </a:lnTo>
                  <a:cubicBezTo>
                    <a:pt x="824" y="854"/>
                    <a:pt x="852" y="849"/>
                    <a:pt x="878" y="845"/>
                  </a:cubicBezTo>
                  <a:lnTo>
                    <a:pt x="1040" y="822"/>
                  </a:lnTo>
                  <a:lnTo>
                    <a:pt x="1203" y="798"/>
                  </a:lnTo>
                  <a:cubicBezTo>
                    <a:pt x="1230" y="794"/>
                    <a:pt x="1256" y="788"/>
                    <a:pt x="1284" y="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2464600" y="3863950"/>
              <a:ext cx="36200" cy="27975"/>
            </a:xfrm>
            <a:custGeom>
              <a:avLst/>
              <a:gdLst/>
              <a:ahLst/>
              <a:cxnLst/>
              <a:rect l="l" t="t" r="r" b="b"/>
              <a:pathLst>
                <a:path w="1448" h="1119" extrusionOk="0">
                  <a:moveTo>
                    <a:pt x="1447" y="733"/>
                  </a:moveTo>
                  <a:lnTo>
                    <a:pt x="1176" y="0"/>
                  </a:lnTo>
                  <a:lnTo>
                    <a:pt x="887" y="103"/>
                  </a:lnTo>
                  <a:cubicBezTo>
                    <a:pt x="839" y="122"/>
                    <a:pt x="790" y="135"/>
                    <a:pt x="741" y="151"/>
                  </a:cubicBezTo>
                  <a:lnTo>
                    <a:pt x="594" y="197"/>
                  </a:lnTo>
                  <a:cubicBezTo>
                    <a:pt x="545" y="212"/>
                    <a:pt x="496" y="228"/>
                    <a:pt x="448" y="243"/>
                  </a:cubicBezTo>
                  <a:lnTo>
                    <a:pt x="299" y="283"/>
                  </a:lnTo>
                  <a:lnTo>
                    <a:pt x="151" y="323"/>
                  </a:lnTo>
                  <a:cubicBezTo>
                    <a:pt x="126" y="330"/>
                    <a:pt x="101" y="337"/>
                    <a:pt x="77" y="343"/>
                  </a:cubicBezTo>
                  <a:lnTo>
                    <a:pt x="1" y="361"/>
                  </a:lnTo>
                  <a:lnTo>
                    <a:pt x="189" y="1118"/>
                  </a:lnTo>
                  <a:lnTo>
                    <a:pt x="269" y="1098"/>
                  </a:lnTo>
                  <a:cubicBezTo>
                    <a:pt x="296" y="1092"/>
                    <a:pt x="323" y="1085"/>
                    <a:pt x="349" y="1077"/>
                  </a:cubicBezTo>
                  <a:lnTo>
                    <a:pt x="507" y="1033"/>
                  </a:lnTo>
                  <a:lnTo>
                    <a:pt x="666" y="988"/>
                  </a:lnTo>
                  <a:cubicBezTo>
                    <a:pt x="718" y="972"/>
                    <a:pt x="771" y="956"/>
                    <a:pt x="823" y="940"/>
                  </a:cubicBezTo>
                  <a:lnTo>
                    <a:pt x="981" y="890"/>
                  </a:lnTo>
                  <a:cubicBezTo>
                    <a:pt x="1033" y="874"/>
                    <a:pt x="1086" y="859"/>
                    <a:pt x="1137" y="8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2516150" y="3839575"/>
              <a:ext cx="37275" cy="32525"/>
            </a:xfrm>
            <a:custGeom>
              <a:avLst/>
              <a:gdLst/>
              <a:ahLst/>
              <a:cxnLst/>
              <a:rect l="l" t="t" r="r" b="b"/>
              <a:pathLst>
                <a:path w="1491" h="1301" extrusionOk="0">
                  <a:moveTo>
                    <a:pt x="1490" y="655"/>
                  </a:moveTo>
                  <a:lnTo>
                    <a:pt x="1066" y="0"/>
                  </a:lnTo>
                  <a:lnTo>
                    <a:pt x="936" y="83"/>
                  </a:lnTo>
                  <a:cubicBezTo>
                    <a:pt x="894" y="110"/>
                    <a:pt x="849" y="135"/>
                    <a:pt x="805" y="161"/>
                  </a:cubicBezTo>
                  <a:lnTo>
                    <a:pt x="673" y="239"/>
                  </a:lnTo>
                  <a:lnTo>
                    <a:pt x="608" y="277"/>
                  </a:lnTo>
                  <a:lnTo>
                    <a:pt x="576" y="297"/>
                  </a:lnTo>
                  <a:lnTo>
                    <a:pt x="542" y="316"/>
                  </a:lnTo>
                  <a:lnTo>
                    <a:pt x="274" y="462"/>
                  </a:lnTo>
                  <a:cubicBezTo>
                    <a:pt x="229" y="486"/>
                    <a:pt x="183" y="509"/>
                    <a:pt x="137" y="530"/>
                  </a:cubicBezTo>
                  <a:lnTo>
                    <a:pt x="0" y="598"/>
                  </a:lnTo>
                  <a:lnTo>
                    <a:pt x="340" y="1301"/>
                  </a:lnTo>
                  <a:lnTo>
                    <a:pt x="489" y="1228"/>
                  </a:lnTo>
                  <a:cubicBezTo>
                    <a:pt x="538" y="1203"/>
                    <a:pt x="588" y="1180"/>
                    <a:pt x="636" y="1154"/>
                  </a:cubicBezTo>
                  <a:lnTo>
                    <a:pt x="926" y="996"/>
                  </a:lnTo>
                  <a:lnTo>
                    <a:pt x="963" y="977"/>
                  </a:lnTo>
                  <a:lnTo>
                    <a:pt x="998" y="956"/>
                  </a:lnTo>
                  <a:lnTo>
                    <a:pt x="1069" y="914"/>
                  </a:lnTo>
                  <a:lnTo>
                    <a:pt x="1211" y="829"/>
                  </a:lnTo>
                  <a:cubicBezTo>
                    <a:pt x="1258" y="801"/>
                    <a:pt x="1306" y="774"/>
                    <a:pt x="1353" y="7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2237325" y="3870050"/>
              <a:ext cx="34700" cy="24375"/>
            </a:xfrm>
            <a:custGeom>
              <a:avLst/>
              <a:gdLst/>
              <a:ahLst/>
              <a:cxnLst/>
              <a:rect l="l" t="t" r="r" b="b"/>
              <a:pathLst>
                <a:path w="1388" h="975" extrusionOk="0">
                  <a:moveTo>
                    <a:pt x="1277" y="974"/>
                  </a:moveTo>
                  <a:lnTo>
                    <a:pt x="1388" y="202"/>
                  </a:lnTo>
                  <a:cubicBezTo>
                    <a:pt x="969" y="140"/>
                    <a:pt x="550" y="73"/>
                    <a:pt x="131" y="1"/>
                  </a:cubicBezTo>
                  <a:lnTo>
                    <a:pt x="0" y="770"/>
                  </a:lnTo>
                  <a:cubicBezTo>
                    <a:pt x="425" y="844"/>
                    <a:pt x="851" y="912"/>
                    <a:pt x="1277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2294650" y="3878375"/>
              <a:ext cx="33850" cy="22600"/>
            </a:xfrm>
            <a:custGeom>
              <a:avLst/>
              <a:gdLst/>
              <a:ahLst/>
              <a:cxnLst/>
              <a:rect l="l" t="t" r="r" b="b"/>
              <a:pathLst>
                <a:path w="1354" h="904" extrusionOk="0">
                  <a:moveTo>
                    <a:pt x="1294" y="904"/>
                  </a:moveTo>
                  <a:lnTo>
                    <a:pt x="1353" y="125"/>
                  </a:lnTo>
                  <a:lnTo>
                    <a:pt x="1196" y="113"/>
                  </a:lnTo>
                  <a:lnTo>
                    <a:pt x="1039" y="99"/>
                  </a:lnTo>
                  <a:cubicBezTo>
                    <a:pt x="933" y="89"/>
                    <a:pt x="829" y="81"/>
                    <a:pt x="723" y="71"/>
                  </a:cubicBezTo>
                  <a:lnTo>
                    <a:pt x="409" y="37"/>
                  </a:lnTo>
                  <a:cubicBezTo>
                    <a:pt x="357" y="32"/>
                    <a:pt x="303" y="26"/>
                    <a:pt x="251" y="20"/>
                  </a:cubicBezTo>
                  <a:lnTo>
                    <a:pt x="93" y="1"/>
                  </a:lnTo>
                  <a:lnTo>
                    <a:pt x="1" y="777"/>
                  </a:lnTo>
                  <a:lnTo>
                    <a:pt x="162" y="795"/>
                  </a:lnTo>
                  <a:cubicBezTo>
                    <a:pt x="216" y="802"/>
                    <a:pt x="269" y="808"/>
                    <a:pt x="324" y="813"/>
                  </a:cubicBezTo>
                  <a:lnTo>
                    <a:pt x="646" y="847"/>
                  </a:lnTo>
                  <a:cubicBezTo>
                    <a:pt x="755" y="858"/>
                    <a:pt x="862" y="867"/>
                    <a:pt x="969" y="878"/>
                  </a:cubicBezTo>
                  <a:lnTo>
                    <a:pt x="1131" y="8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2352525" y="3882850"/>
              <a:ext cx="32575" cy="19950"/>
            </a:xfrm>
            <a:custGeom>
              <a:avLst/>
              <a:gdLst/>
              <a:ahLst/>
              <a:cxnLst/>
              <a:rect l="l" t="t" r="r" b="b"/>
              <a:pathLst>
                <a:path w="1303" h="798" extrusionOk="0">
                  <a:moveTo>
                    <a:pt x="1303" y="792"/>
                  </a:moveTo>
                  <a:lnTo>
                    <a:pt x="1283" y="11"/>
                  </a:lnTo>
                  <a:lnTo>
                    <a:pt x="970" y="17"/>
                  </a:lnTo>
                  <a:lnTo>
                    <a:pt x="656" y="14"/>
                  </a:lnTo>
                  <a:cubicBezTo>
                    <a:pt x="552" y="17"/>
                    <a:pt x="447" y="12"/>
                    <a:pt x="343" y="9"/>
                  </a:cubicBezTo>
                  <a:cubicBezTo>
                    <a:pt x="239" y="7"/>
                    <a:pt x="133" y="6"/>
                    <a:pt x="29" y="1"/>
                  </a:cubicBezTo>
                  <a:lnTo>
                    <a:pt x="0" y="782"/>
                  </a:lnTo>
                  <a:cubicBezTo>
                    <a:pt x="109" y="787"/>
                    <a:pt x="218" y="788"/>
                    <a:pt x="325" y="790"/>
                  </a:cubicBezTo>
                  <a:cubicBezTo>
                    <a:pt x="434" y="793"/>
                    <a:pt x="543" y="795"/>
                    <a:pt x="651" y="795"/>
                  </a:cubicBezTo>
                  <a:lnTo>
                    <a:pt x="976" y="7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2067675" y="3832025"/>
              <a:ext cx="36275" cy="27775"/>
            </a:xfrm>
            <a:custGeom>
              <a:avLst/>
              <a:gdLst/>
              <a:ahLst/>
              <a:cxnLst/>
              <a:rect l="l" t="t" r="r" b="b"/>
              <a:pathLst>
                <a:path w="1451" h="1111" extrusionOk="0">
                  <a:moveTo>
                    <a:pt x="1245" y="1110"/>
                  </a:moveTo>
                  <a:lnTo>
                    <a:pt x="1451" y="358"/>
                  </a:lnTo>
                  <a:lnTo>
                    <a:pt x="1146" y="271"/>
                  </a:lnTo>
                  <a:lnTo>
                    <a:pt x="994" y="229"/>
                  </a:lnTo>
                  <a:lnTo>
                    <a:pt x="917" y="208"/>
                  </a:lnTo>
                  <a:lnTo>
                    <a:pt x="842" y="186"/>
                  </a:lnTo>
                  <a:lnTo>
                    <a:pt x="539" y="94"/>
                  </a:lnTo>
                  <a:lnTo>
                    <a:pt x="388" y="48"/>
                  </a:lnTo>
                  <a:cubicBezTo>
                    <a:pt x="337" y="35"/>
                    <a:pt x="287" y="16"/>
                    <a:pt x="237" y="0"/>
                  </a:cubicBezTo>
                  <a:lnTo>
                    <a:pt x="1" y="745"/>
                  </a:lnTo>
                  <a:cubicBezTo>
                    <a:pt x="53" y="761"/>
                    <a:pt x="104" y="779"/>
                    <a:pt x="156" y="794"/>
                  </a:cubicBezTo>
                  <a:lnTo>
                    <a:pt x="311" y="842"/>
                  </a:lnTo>
                  <a:lnTo>
                    <a:pt x="622" y="935"/>
                  </a:lnTo>
                  <a:lnTo>
                    <a:pt x="700" y="958"/>
                  </a:lnTo>
                  <a:lnTo>
                    <a:pt x="778" y="980"/>
                  </a:lnTo>
                  <a:lnTo>
                    <a:pt x="934" y="1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2123650" y="3847225"/>
              <a:ext cx="35675" cy="26250"/>
            </a:xfrm>
            <a:custGeom>
              <a:avLst/>
              <a:gdLst/>
              <a:ahLst/>
              <a:cxnLst/>
              <a:rect l="l" t="t" r="r" b="b"/>
              <a:pathLst>
                <a:path w="1427" h="1050" extrusionOk="0">
                  <a:moveTo>
                    <a:pt x="1261" y="1049"/>
                  </a:moveTo>
                  <a:lnTo>
                    <a:pt x="1427" y="287"/>
                  </a:lnTo>
                  <a:cubicBezTo>
                    <a:pt x="1011" y="195"/>
                    <a:pt x="598" y="102"/>
                    <a:pt x="186" y="1"/>
                  </a:cubicBezTo>
                  <a:lnTo>
                    <a:pt x="0" y="759"/>
                  </a:lnTo>
                  <a:cubicBezTo>
                    <a:pt x="420" y="862"/>
                    <a:pt x="840" y="957"/>
                    <a:pt x="1261" y="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2180075" y="3859475"/>
              <a:ext cx="35275" cy="25275"/>
            </a:xfrm>
            <a:custGeom>
              <a:avLst/>
              <a:gdLst/>
              <a:ahLst/>
              <a:cxnLst/>
              <a:rect l="l" t="t" r="r" b="b"/>
              <a:pathLst>
                <a:path w="1411" h="1011" extrusionOk="0">
                  <a:moveTo>
                    <a:pt x="1267" y="1011"/>
                  </a:moveTo>
                  <a:lnTo>
                    <a:pt x="1410" y="244"/>
                  </a:lnTo>
                  <a:cubicBezTo>
                    <a:pt x="1200" y="204"/>
                    <a:pt x="991" y="165"/>
                    <a:pt x="781" y="125"/>
                  </a:cubicBezTo>
                  <a:lnTo>
                    <a:pt x="468" y="63"/>
                  </a:lnTo>
                  <a:lnTo>
                    <a:pt x="153" y="1"/>
                  </a:lnTo>
                  <a:lnTo>
                    <a:pt x="0" y="766"/>
                  </a:lnTo>
                  <a:lnTo>
                    <a:pt x="317" y="830"/>
                  </a:lnTo>
                  <a:lnTo>
                    <a:pt x="632" y="891"/>
                  </a:lnTo>
                  <a:cubicBezTo>
                    <a:pt x="844" y="932"/>
                    <a:pt x="1054" y="970"/>
                    <a:pt x="1267" y="10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1911025" y="3757875"/>
              <a:ext cx="37375" cy="34200"/>
            </a:xfrm>
            <a:custGeom>
              <a:avLst/>
              <a:gdLst/>
              <a:ahLst/>
              <a:cxnLst/>
              <a:rect l="l" t="t" r="r" b="b"/>
              <a:pathLst>
                <a:path w="1495" h="1368" extrusionOk="0">
                  <a:moveTo>
                    <a:pt x="1075" y="1367"/>
                  </a:moveTo>
                  <a:lnTo>
                    <a:pt x="1495" y="708"/>
                  </a:lnTo>
                  <a:cubicBezTo>
                    <a:pt x="1143" y="484"/>
                    <a:pt x="800" y="249"/>
                    <a:pt x="469" y="0"/>
                  </a:cubicBezTo>
                  <a:lnTo>
                    <a:pt x="1" y="625"/>
                  </a:lnTo>
                  <a:cubicBezTo>
                    <a:pt x="349" y="885"/>
                    <a:pt x="709" y="1133"/>
                    <a:pt x="1075" y="13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1960125" y="3788275"/>
              <a:ext cx="37375" cy="31925"/>
            </a:xfrm>
            <a:custGeom>
              <a:avLst/>
              <a:gdLst/>
              <a:ahLst/>
              <a:cxnLst/>
              <a:rect l="l" t="t" r="r" b="b"/>
              <a:pathLst>
                <a:path w="1495" h="1277" extrusionOk="0">
                  <a:moveTo>
                    <a:pt x="1161" y="1277"/>
                  </a:moveTo>
                  <a:lnTo>
                    <a:pt x="1494" y="572"/>
                  </a:lnTo>
                  <a:cubicBezTo>
                    <a:pt x="1115" y="395"/>
                    <a:pt x="745" y="203"/>
                    <a:pt x="381" y="0"/>
                  </a:cubicBezTo>
                  <a:lnTo>
                    <a:pt x="0" y="682"/>
                  </a:lnTo>
                  <a:cubicBezTo>
                    <a:pt x="380" y="895"/>
                    <a:pt x="767" y="1093"/>
                    <a:pt x="1161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2012600" y="3812525"/>
              <a:ext cx="36875" cy="29800"/>
            </a:xfrm>
            <a:custGeom>
              <a:avLst/>
              <a:gdLst/>
              <a:ahLst/>
              <a:cxnLst/>
              <a:rect l="l" t="t" r="r" b="b"/>
              <a:pathLst>
                <a:path w="1475" h="1192" extrusionOk="0">
                  <a:moveTo>
                    <a:pt x="1212" y="1192"/>
                  </a:moveTo>
                  <a:lnTo>
                    <a:pt x="1475" y="457"/>
                  </a:lnTo>
                  <a:cubicBezTo>
                    <a:pt x="1376" y="421"/>
                    <a:pt x="1278" y="384"/>
                    <a:pt x="1180" y="347"/>
                  </a:cubicBezTo>
                  <a:cubicBezTo>
                    <a:pt x="1081" y="311"/>
                    <a:pt x="982" y="274"/>
                    <a:pt x="884" y="237"/>
                  </a:cubicBezTo>
                  <a:lnTo>
                    <a:pt x="592" y="119"/>
                  </a:lnTo>
                  <a:lnTo>
                    <a:pt x="446" y="61"/>
                  </a:lnTo>
                  <a:lnTo>
                    <a:pt x="373" y="32"/>
                  </a:lnTo>
                  <a:lnTo>
                    <a:pt x="301" y="1"/>
                  </a:lnTo>
                  <a:lnTo>
                    <a:pt x="0" y="722"/>
                  </a:lnTo>
                  <a:lnTo>
                    <a:pt x="74" y="754"/>
                  </a:lnTo>
                  <a:lnTo>
                    <a:pt x="150" y="785"/>
                  </a:lnTo>
                  <a:lnTo>
                    <a:pt x="301" y="844"/>
                  </a:lnTo>
                  <a:lnTo>
                    <a:pt x="603" y="964"/>
                  </a:lnTo>
                  <a:cubicBezTo>
                    <a:pt x="704" y="1003"/>
                    <a:pt x="806" y="1040"/>
                    <a:pt x="907" y="1077"/>
                  </a:cubicBezTo>
                  <a:cubicBezTo>
                    <a:pt x="1008" y="1118"/>
                    <a:pt x="1109" y="1155"/>
                    <a:pt x="1212" y="1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1801750" y="3629725"/>
              <a:ext cx="31375" cy="37050"/>
            </a:xfrm>
            <a:custGeom>
              <a:avLst/>
              <a:gdLst/>
              <a:ahLst/>
              <a:cxnLst/>
              <a:rect l="l" t="t" r="r" b="b"/>
              <a:pathLst>
                <a:path w="1255" h="1482" extrusionOk="0">
                  <a:moveTo>
                    <a:pt x="569" y="1482"/>
                  </a:moveTo>
                  <a:lnTo>
                    <a:pt x="1254" y="1107"/>
                  </a:lnTo>
                  <a:cubicBezTo>
                    <a:pt x="1243" y="1085"/>
                    <a:pt x="1229" y="1063"/>
                    <a:pt x="1217" y="1039"/>
                  </a:cubicBezTo>
                  <a:lnTo>
                    <a:pt x="1181" y="972"/>
                  </a:lnTo>
                  <a:lnTo>
                    <a:pt x="1109" y="836"/>
                  </a:lnTo>
                  <a:lnTo>
                    <a:pt x="1091" y="803"/>
                  </a:lnTo>
                  <a:lnTo>
                    <a:pt x="1074" y="768"/>
                  </a:lnTo>
                  <a:lnTo>
                    <a:pt x="1041" y="699"/>
                  </a:lnTo>
                  <a:lnTo>
                    <a:pt x="974" y="560"/>
                  </a:lnTo>
                  <a:cubicBezTo>
                    <a:pt x="952" y="514"/>
                    <a:pt x="928" y="468"/>
                    <a:pt x="907" y="423"/>
                  </a:cubicBezTo>
                  <a:lnTo>
                    <a:pt x="845" y="282"/>
                  </a:lnTo>
                  <a:lnTo>
                    <a:pt x="782" y="142"/>
                  </a:lnTo>
                  <a:lnTo>
                    <a:pt x="751" y="71"/>
                  </a:lnTo>
                  <a:lnTo>
                    <a:pt x="723" y="0"/>
                  </a:lnTo>
                  <a:lnTo>
                    <a:pt x="1" y="297"/>
                  </a:lnTo>
                  <a:lnTo>
                    <a:pt x="31" y="373"/>
                  </a:lnTo>
                  <a:lnTo>
                    <a:pt x="63" y="449"/>
                  </a:lnTo>
                  <a:lnTo>
                    <a:pt x="130" y="600"/>
                  </a:lnTo>
                  <a:lnTo>
                    <a:pt x="195" y="751"/>
                  </a:lnTo>
                  <a:cubicBezTo>
                    <a:pt x="218" y="800"/>
                    <a:pt x="242" y="850"/>
                    <a:pt x="267" y="899"/>
                  </a:cubicBezTo>
                  <a:lnTo>
                    <a:pt x="339" y="1048"/>
                  </a:lnTo>
                  <a:lnTo>
                    <a:pt x="375" y="1122"/>
                  </a:lnTo>
                  <a:lnTo>
                    <a:pt x="393" y="1158"/>
                  </a:lnTo>
                  <a:lnTo>
                    <a:pt x="413" y="1194"/>
                  </a:lnTo>
                  <a:lnTo>
                    <a:pt x="490" y="1340"/>
                  </a:lnTo>
                  <a:lnTo>
                    <a:pt x="527" y="1413"/>
                  </a:lnTo>
                  <a:cubicBezTo>
                    <a:pt x="542" y="1435"/>
                    <a:pt x="557" y="1459"/>
                    <a:pt x="569" y="1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829550" y="3678200"/>
              <a:ext cx="34700" cy="37200"/>
            </a:xfrm>
            <a:custGeom>
              <a:avLst/>
              <a:gdLst/>
              <a:ahLst/>
              <a:cxnLst/>
              <a:rect l="l" t="t" r="r" b="b"/>
              <a:pathLst>
                <a:path w="1388" h="1488" extrusionOk="0">
                  <a:moveTo>
                    <a:pt x="788" y="1488"/>
                  </a:moveTo>
                  <a:lnTo>
                    <a:pt x="1387" y="988"/>
                  </a:lnTo>
                  <a:cubicBezTo>
                    <a:pt x="1123" y="672"/>
                    <a:pt x="877" y="343"/>
                    <a:pt x="648" y="1"/>
                  </a:cubicBezTo>
                  <a:lnTo>
                    <a:pt x="1" y="436"/>
                  </a:lnTo>
                  <a:cubicBezTo>
                    <a:pt x="245" y="801"/>
                    <a:pt x="508" y="1152"/>
                    <a:pt x="788" y="14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866550" y="3720975"/>
              <a:ext cx="36625" cy="36050"/>
            </a:xfrm>
            <a:custGeom>
              <a:avLst/>
              <a:gdLst/>
              <a:ahLst/>
              <a:cxnLst/>
              <a:rect l="l" t="t" r="r" b="b"/>
              <a:pathLst>
                <a:path w="1465" h="1442" extrusionOk="0">
                  <a:moveTo>
                    <a:pt x="955" y="1442"/>
                  </a:moveTo>
                  <a:lnTo>
                    <a:pt x="1464" y="849"/>
                  </a:lnTo>
                  <a:cubicBezTo>
                    <a:pt x="1151" y="580"/>
                    <a:pt x="849" y="296"/>
                    <a:pt x="559" y="1"/>
                  </a:cubicBezTo>
                  <a:lnTo>
                    <a:pt x="0" y="544"/>
                  </a:lnTo>
                  <a:cubicBezTo>
                    <a:pt x="306" y="857"/>
                    <a:pt x="625" y="1156"/>
                    <a:pt x="955" y="1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769325" y="3464350"/>
              <a:ext cx="21750" cy="33425"/>
            </a:xfrm>
            <a:custGeom>
              <a:avLst/>
              <a:gdLst/>
              <a:ahLst/>
              <a:cxnLst/>
              <a:rect l="l" t="t" r="r" b="b"/>
              <a:pathLst>
                <a:path w="870" h="1337" extrusionOk="0">
                  <a:moveTo>
                    <a:pt x="93" y="1336"/>
                  </a:moveTo>
                  <a:lnTo>
                    <a:pt x="870" y="1269"/>
                  </a:lnTo>
                  <a:lnTo>
                    <a:pt x="855" y="1110"/>
                  </a:lnTo>
                  <a:lnTo>
                    <a:pt x="844" y="952"/>
                  </a:lnTo>
                  <a:lnTo>
                    <a:pt x="820" y="636"/>
                  </a:lnTo>
                  <a:lnTo>
                    <a:pt x="808" y="477"/>
                  </a:lnTo>
                  <a:lnTo>
                    <a:pt x="803" y="397"/>
                  </a:lnTo>
                  <a:lnTo>
                    <a:pt x="798" y="318"/>
                  </a:lnTo>
                  <a:lnTo>
                    <a:pt x="780" y="0"/>
                  </a:lnTo>
                  <a:lnTo>
                    <a:pt x="0" y="46"/>
                  </a:lnTo>
                  <a:lnTo>
                    <a:pt x="20" y="369"/>
                  </a:lnTo>
                  <a:lnTo>
                    <a:pt x="23" y="449"/>
                  </a:lnTo>
                  <a:lnTo>
                    <a:pt x="30" y="530"/>
                  </a:lnTo>
                  <a:lnTo>
                    <a:pt x="42" y="692"/>
                  </a:lnTo>
                  <a:lnTo>
                    <a:pt x="65" y="1015"/>
                  </a:lnTo>
                  <a:lnTo>
                    <a:pt x="78" y="11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774225" y="3521000"/>
              <a:ext cx="24000" cy="34525"/>
            </a:xfrm>
            <a:custGeom>
              <a:avLst/>
              <a:gdLst/>
              <a:ahLst/>
              <a:cxnLst/>
              <a:rect l="l" t="t" r="r" b="b"/>
              <a:pathLst>
                <a:path w="960" h="1381" extrusionOk="0">
                  <a:moveTo>
                    <a:pt x="190" y="1381"/>
                  </a:moveTo>
                  <a:lnTo>
                    <a:pt x="960" y="1246"/>
                  </a:lnTo>
                  <a:lnTo>
                    <a:pt x="908" y="936"/>
                  </a:lnTo>
                  <a:cubicBezTo>
                    <a:pt x="891" y="833"/>
                    <a:pt x="877" y="729"/>
                    <a:pt x="861" y="625"/>
                  </a:cubicBezTo>
                  <a:lnTo>
                    <a:pt x="837" y="469"/>
                  </a:lnTo>
                  <a:lnTo>
                    <a:pt x="816" y="312"/>
                  </a:lnTo>
                  <a:lnTo>
                    <a:pt x="795" y="156"/>
                  </a:lnTo>
                  <a:lnTo>
                    <a:pt x="785" y="78"/>
                  </a:lnTo>
                  <a:lnTo>
                    <a:pt x="777" y="0"/>
                  </a:lnTo>
                  <a:lnTo>
                    <a:pt x="1" y="94"/>
                  </a:lnTo>
                  <a:lnTo>
                    <a:pt x="9" y="175"/>
                  </a:lnTo>
                  <a:lnTo>
                    <a:pt x="20" y="255"/>
                  </a:lnTo>
                  <a:lnTo>
                    <a:pt x="41" y="417"/>
                  </a:lnTo>
                  <a:lnTo>
                    <a:pt x="61" y="578"/>
                  </a:lnTo>
                  <a:cubicBezTo>
                    <a:pt x="70" y="632"/>
                    <a:pt x="77" y="685"/>
                    <a:pt x="85" y="739"/>
                  </a:cubicBezTo>
                  <a:cubicBezTo>
                    <a:pt x="102" y="847"/>
                    <a:pt x="117" y="955"/>
                    <a:pt x="134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784075" y="3576300"/>
              <a:ext cx="27300" cy="35950"/>
            </a:xfrm>
            <a:custGeom>
              <a:avLst/>
              <a:gdLst/>
              <a:ahLst/>
              <a:cxnLst/>
              <a:rect l="l" t="t" r="r" b="b"/>
              <a:pathLst>
                <a:path w="1092" h="1438" extrusionOk="0">
                  <a:moveTo>
                    <a:pt x="348" y="1438"/>
                  </a:moveTo>
                  <a:lnTo>
                    <a:pt x="1092" y="1198"/>
                  </a:lnTo>
                  <a:cubicBezTo>
                    <a:pt x="1076" y="1149"/>
                    <a:pt x="1059" y="1101"/>
                    <a:pt x="1044" y="1051"/>
                  </a:cubicBezTo>
                  <a:lnTo>
                    <a:pt x="999" y="903"/>
                  </a:lnTo>
                  <a:lnTo>
                    <a:pt x="954" y="755"/>
                  </a:lnTo>
                  <a:cubicBezTo>
                    <a:pt x="947" y="730"/>
                    <a:pt x="941" y="706"/>
                    <a:pt x="932" y="681"/>
                  </a:cubicBezTo>
                  <a:lnTo>
                    <a:pt x="913" y="605"/>
                  </a:lnTo>
                  <a:lnTo>
                    <a:pt x="834" y="305"/>
                  </a:lnTo>
                  <a:lnTo>
                    <a:pt x="761" y="1"/>
                  </a:lnTo>
                  <a:lnTo>
                    <a:pt x="1" y="178"/>
                  </a:lnTo>
                  <a:lnTo>
                    <a:pt x="77" y="495"/>
                  </a:lnTo>
                  <a:lnTo>
                    <a:pt x="161" y="812"/>
                  </a:lnTo>
                  <a:lnTo>
                    <a:pt x="182" y="891"/>
                  </a:lnTo>
                  <a:lnTo>
                    <a:pt x="205" y="969"/>
                  </a:lnTo>
                  <a:lnTo>
                    <a:pt x="251" y="1127"/>
                  </a:lnTo>
                  <a:lnTo>
                    <a:pt x="298" y="1284"/>
                  </a:lnTo>
                  <a:cubicBezTo>
                    <a:pt x="313" y="1333"/>
                    <a:pt x="332" y="1385"/>
                    <a:pt x="348" y="1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765075" y="3291650"/>
              <a:ext cx="20250" cy="32625"/>
            </a:xfrm>
            <a:custGeom>
              <a:avLst/>
              <a:gdLst/>
              <a:ahLst/>
              <a:cxnLst/>
              <a:rect l="l" t="t" r="r" b="b"/>
              <a:pathLst>
                <a:path w="810" h="1305" extrusionOk="0">
                  <a:moveTo>
                    <a:pt x="29" y="1305"/>
                  </a:moveTo>
                  <a:lnTo>
                    <a:pt x="810" y="1291"/>
                  </a:lnTo>
                  <a:cubicBezTo>
                    <a:pt x="802" y="862"/>
                    <a:pt x="792" y="431"/>
                    <a:pt x="781" y="0"/>
                  </a:cubicBezTo>
                  <a:lnTo>
                    <a:pt x="0" y="21"/>
                  </a:lnTo>
                  <a:cubicBezTo>
                    <a:pt x="13" y="448"/>
                    <a:pt x="21" y="876"/>
                    <a:pt x="29" y="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766175" y="3349450"/>
              <a:ext cx="19950" cy="32425"/>
            </a:xfrm>
            <a:custGeom>
              <a:avLst/>
              <a:gdLst/>
              <a:ahLst/>
              <a:cxnLst/>
              <a:rect l="l" t="t" r="r" b="b"/>
              <a:pathLst>
                <a:path w="798" h="1297" extrusionOk="0">
                  <a:moveTo>
                    <a:pt x="17" y="1297"/>
                  </a:moveTo>
                  <a:lnTo>
                    <a:pt x="798" y="1285"/>
                  </a:lnTo>
                  <a:lnTo>
                    <a:pt x="781" y="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767075" y="3406800"/>
              <a:ext cx="20525" cy="32700"/>
            </a:xfrm>
            <a:custGeom>
              <a:avLst/>
              <a:gdLst/>
              <a:ahLst/>
              <a:cxnLst/>
              <a:rect l="l" t="t" r="r" b="b"/>
              <a:pathLst>
                <a:path w="821" h="1308" extrusionOk="0">
                  <a:moveTo>
                    <a:pt x="39" y="1307"/>
                  </a:moveTo>
                  <a:lnTo>
                    <a:pt x="820" y="1277"/>
                  </a:lnTo>
                  <a:lnTo>
                    <a:pt x="798" y="640"/>
                  </a:lnTo>
                  <a:cubicBezTo>
                    <a:pt x="794" y="532"/>
                    <a:pt x="792" y="426"/>
                    <a:pt x="789" y="320"/>
                  </a:cubicBezTo>
                  <a:lnTo>
                    <a:pt x="782" y="0"/>
                  </a:lnTo>
                  <a:lnTo>
                    <a:pt x="1" y="18"/>
                  </a:lnTo>
                  <a:lnTo>
                    <a:pt x="8" y="341"/>
                  </a:lnTo>
                  <a:cubicBezTo>
                    <a:pt x="11" y="449"/>
                    <a:pt x="13" y="556"/>
                    <a:pt x="17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747200" y="3117275"/>
              <a:ext cx="25375" cy="35450"/>
            </a:xfrm>
            <a:custGeom>
              <a:avLst/>
              <a:gdLst/>
              <a:ahLst/>
              <a:cxnLst/>
              <a:rect l="l" t="t" r="r" b="b"/>
              <a:pathLst>
                <a:path w="1015" h="1418" extrusionOk="0">
                  <a:moveTo>
                    <a:pt x="244" y="1417"/>
                  </a:moveTo>
                  <a:lnTo>
                    <a:pt x="1014" y="1287"/>
                  </a:lnTo>
                  <a:cubicBezTo>
                    <a:pt x="941" y="857"/>
                    <a:pt x="858" y="427"/>
                    <a:pt x="762" y="0"/>
                  </a:cubicBezTo>
                  <a:lnTo>
                    <a:pt x="0" y="170"/>
                  </a:lnTo>
                  <a:cubicBezTo>
                    <a:pt x="93" y="583"/>
                    <a:pt x="173" y="1000"/>
                    <a:pt x="244" y="14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757025" y="3175125"/>
              <a:ext cx="23000" cy="34250"/>
            </a:xfrm>
            <a:custGeom>
              <a:avLst/>
              <a:gdLst/>
              <a:ahLst/>
              <a:cxnLst/>
              <a:rect l="l" t="t" r="r" b="b"/>
              <a:pathLst>
                <a:path w="920" h="1370" extrusionOk="0">
                  <a:moveTo>
                    <a:pt x="140" y="1370"/>
                  </a:moveTo>
                  <a:lnTo>
                    <a:pt x="919" y="1298"/>
                  </a:lnTo>
                  <a:cubicBezTo>
                    <a:pt x="900" y="1081"/>
                    <a:pt x="878" y="865"/>
                    <a:pt x="855" y="648"/>
                  </a:cubicBezTo>
                  <a:lnTo>
                    <a:pt x="817" y="324"/>
                  </a:lnTo>
                  <a:lnTo>
                    <a:pt x="775" y="1"/>
                  </a:lnTo>
                  <a:lnTo>
                    <a:pt x="1" y="104"/>
                  </a:lnTo>
                  <a:lnTo>
                    <a:pt x="41" y="419"/>
                  </a:lnTo>
                  <a:lnTo>
                    <a:pt x="78" y="736"/>
                  </a:lnTo>
                  <a:cubicBezTo>
                    <a:pt x="101" y="947"/>
                    <a:pt x="123" y="1157"/>
                    <a:pt x="140" y="1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762475" y="3233150"/>
              <a:ext cx="21225" cy="33250"/>
            </a:xfrm>
            <a:custGeom>
              <a:avLst/>
              <a:gdLst/>
              <a:ahLst/>
              <a:cxnLst/>
              <a:rect l="l" t="t" r="r" b="b"/>
              <a:pathLst>
                <a:path w="849" h="1330" extrusionOk="0">
                  <a:moveTo>
                    <a:pt x="70" y="1329"/>
                  </a:moveTo>
                  <a:lnTo>
                    <a:pt x="849" y="1297"/>
                  </a:lnTo>
                  <a:lnTo>
                    <a:pt x="836" y="972"/>
                  </a:lnTo>
                  <a:cubicBezTo>
                    <a:pt x="831" y="865"/>
                    <a:pt x="825" y="756"/>
                    <a:pt x="820" y="648"/>
                  </a:cubicBezTo>
                  <a:cubicBezTo>
                    <a:pt x="807" y="433"/>
                    <a:pt x="797" y="216"/>
                    <a:pt x="780" y="0"/>
                  </a:cubicBezTo>
                  <a:lnTo>
                    <a:pt x="0" y="53"/>
                  </a:lnTo>
                  <a:cubicBezTo>
                    <a:pt x="18" y="264"/>
                    <a:pt x="26" y="477"/>
                    <a:pt x="39" y="690"/>
                  </a:cubicBezTo>
                  <a:cubicBezTo>
                    <a:pt x="44" y="797"/>
                    <a:pt x="50" y="902"/>
                    <a:pt x="56" y="10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731850" y="3060050"/>
              <a:ext cx="28125" cy="36625"/>
            </a:xfrm>
            <a:custGeom>
              <a:avLst/>
              <a:gdLst/>
              <a:ahLst/>
              <a:cxnLst/>
              <a:rect l="l" t="t" r="r" b="b"/>
              <a:pathLst>
                <a:path w="1125" h="1465" extrusionOk="0">
                  <a:moveTo>
                    <a:pt x="371" y="1464"/>
                  </a:moveTo>
                  <a:lnTo>
                    <a:pt x="1124" y="1259"/>
                  </a:lnTo>
                  <a:cubicBezTo>
                    <a:pt x="1010" y="837"/>
                    <a:pt x="882" y="417"/>
                    <a:pt x="740" y="0"/>
                  </a:cubicBezTo>
                  <a:lnTo>
                    <a:pt x="1" y="251"/>
                  </a:lnTo>
                  <a:cubicBezTo>
                    <a:pt x="137" y="652"/>
                    <a:pt x="260" y="1057"/>
                    <a:pt x="371" y="1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24"/>
          <p:cNvGrpSpPr/>
          <p:nvPr/>
        </p:nvGrpSpPr>
        <p:grpSpPr>
          <a:xfrm rot="-3988931">
            <a:off x="-12471" y="-3571935"/>
            <a:ext cx="11178540" cy="6861517"/>
            <a:chOff x="385750" y="206447"/>
            <a:chExt cx="8336049" cy="4757278"/>
          </a:xfrm>
        </p:grpSpPr>
        <p:sp>
          <p:nvSpPr>
            <p:cNvPr id="1666" name="Google Shape;1666;p2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24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9" name="Google Shape;1669;p24"/>
          <p:cNvSpPr txBox="1">
            <a:spLocks noGrp="1"/>
          </p:cNvSpPr>
          <p:nvPr>
            <p:ph type="subTitle" idx="1"/>
          </p:nvPr>
        </p:nvSpPr>
        <p:spPr>
          <a:xfrm>
            <a:off x="2223600" y="127582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70" name="Google Shape;1670;p2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1" name="Google Shape;1671;p24"/>
          <p:cNvSpPr txBox="1">
            <a:spLocks noGrp="1"/>
          </p:cNvSpPr>
          <p:nvPr>
            <p:ph type="subTitle" idx="3"/>
          </p:nvPr>
        </p:nvSpPr>
        <p:spPr>
          <a:xfrm>
            <a:off x="2223600" y="2576846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72" name="Google Shape;1672;p24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3" name="Google Shape;1673;p24"/>
          <p:cNvSpPr txBox="1">
            <a:spLocks noGrp="1"/>
          </p:cNvSpPr>
          <p:nvPr>
            <p:ph type="subTitle" idx="5"/>
          </p:nvPr>
        </p:nvSpPr>
        <p:spPr>
          <a:xfrm>
            <a:off x="2223600" y="389666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-496411" y="819056"/>
            <a:ext cx="3334319" cy="1727877"/>
            <a:chOff x="1263450" y="1032075"/>
            <a:chExt cx="2183575" cy="1131550"/>
          </a:xfrm>
        </p:grpSpPr>
        <p:sp>
          <p:nvSpPr>
            <p:cNvPr id="84" name="Google Shape;84;p3"/>
            <p:cNvSpPr/>
            <p:nvPr/>
          </p:nvSpPr>
          <p:spPr>
            <a:xfrm>
              <a:off x="1377075" y="2133775"/>
              <a:ext cx="33700" cy="22550"/>
            </a:xfrm>
            <a:custGeom>
              <a:avLst/>
              <a:gdLst/>
              <a:ahLst/>
              <a:cxnLst/>
              <a:rect l="l" t="t" r="r" b="b"/>
              <a:pathLst>
                <a:path w="1348" h="902" extrusionOk="0">
                  <a:moveTo>
                    <a:pt x="81" y="1"/>
                  </a:moveTo>
                  <a:lnTo>
                    <a:pt x="1" y="779"/>
                  </a:lnTo>
                  <a:cubicBezTo>
                    <a:pt x="213" y="801"/>
                    <a:pt x="426" y="820"/>
                    <a:pt x="639" y="841"/>
                  </a:cubicBezTo>
                  <a:lnTo>
                    <a:pt x="958" y="872"/>
                  </a:lnTo>
                  <a:lnTo>
                    <a:pt x="1117" y="888"/>
                  </a:lnTo>
                  <a:lnTo>
                    <a:pt x="1276" y="902"/>
                  </a:lnTo>
                  <a:lnTo>
                    <a:pt x="1347" y="124"/>
                  </a:lnTo>
                  <a:lnTo>
                    <a:pt x="1188" y="110"/>
                  </a:lnTo>
                  <a:lnTo>
                    <a:pt x="1030" y="95"/>
                  </a:lnTo>
                  <a:lnTo>
                    <a:pt x="713" y="65"/>
                  </a:lnTo>
                  <a:cubicBezTo>
                    <a:pt x="503" y="41"/>
                    <a:pt x="291" y="2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320075" y="2127525"/>
              <a:ext cx="33950" cy="23050"/>
            </a:xfrm>
            <a:custGeom>
              <a:avLst/>
              <a:gdLst/>
              <a:ahLst/>
              <a:cxnLst/>
              <a:rect l="l" t="t" r="r" b="b"/>
              <a:pathLst>
                <a:path w="1358" h="922" extrusionOk="0">
                  <a:moveTo>
                    <a:pt x="92" y="1"/>
                  </a:moveTo>
                  <a:lnTo>
                    <a:pt x="1" y="777"/>
                  </a:lnTo>
                  <a:lnTo>
                    <a:pt x="318" y="815"/>
                  </a:lnTo>
                  <a:lnTo>
                    <a:pt x="636" y="850"/>
                  </a:lnTo>
                  <a:lnTo>
                    <a:pt x="1271" y="921"/>
                  </a:lnTo>
                  <a:lnTo>
                    <a:pt x="1357" y="145"/>
                  </a:lnTo>
                  <a:lnTo>
                    <a:pt x="724" y="74"/>
                  </a:lnTo>
                  <a:lnTo>
                    <a:pt x="409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263450" y="2120750"/>
              <a:ext cx="34000" cy="23275"/>
            </a:xfrm>
            <a:custGeom>
              <a:avLst/>
              <a:gdLst/>
              <a:ahLst/>
              <a:cxnLst/>
              <a:rect l="l" t="t" r="r" b="b"/>
              <a:pathLst>
                <a:path w="1360" h="931" extrusionOk="0">
                  <a:moveTo>
                    <a:pt x="95" y="0"/>
                  </a:moveTo>
                  <a:lnTo>
                    <a:pt x="0" y="775"/>
                  </a:lnTo>
                  <a:lnTo>
                    <a:pt x="1268" y="930"/>
                  </a:lnTo>
                  <a:lnTo>
                    <a:pt x="1360" y="1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9675" y="2143750"/>
              <a:ext cx="32250" cy="19875"/>
            </a:xfrm>
            <a:custGeom>
              <a:avLst/>
              <a:gdLst/>
              <a:ahLst/>
              <a:cxnLst/>
              <a:rect l="l" t="t" r="r" b="b"/>
              <a:pathLst>
                <a:path w="1290" h="795" extrusionOk="0">
                  <a:moveTo>
                    <a:pt x="4" y="10"/>
                  </a:moveTo>
                  <a:lnTo>
                    <a:pt x="0" y="791"/>
                  </a:lnTo>
                  <a:lnTo>
                    <a:pt x="322" y="793"/>
                  </a:lnTo>
                  <a:cubicBezTo>
                    <a:pt x="375" y="793"/>
                    <a:pt x="429" y="794"/>
                    <a:pt x="483" y="793"/>
                  </a:cubicBezTo>
                  <a:lnTo>
                    <a:pt x="645" y="791"/>
                  </a:lnTo>
                  <a:lnTo>
                    <a:pt x="1289" y="782"/>
                  </a:lnTo>
                  <a:lnTo>
                    <a:pt x="1272" y="1"/>
                  </a:lnTo>
                  <a:lnTo>
                    <a:pt x="638" y="10"/>
                  </a:lnTo>
                  <a:lnTo>
                    <a:pt x="479" y="12"/>
                  </a:lnTo>
                  <a:cubicBezTo>
                    <a:pt x="426" y="13"/>
                    <a:pt x="374" y="12"/>
                    <a:pt x="32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91975" y="2142475"/>
              <a:ext cx="32650" cy="20675"/>
            </a:xfrm>
            <a:custGeom>
              <a:avLst/>
              <a:gdLst/>
              <a:ahLst/>
              <a:cxnLst/>
              <a:rect l="l" t="t" r="r" b="b"/>
              <a:pathLst>
                <a:path w="1306" h="827" extrusionOk="0">
                  <a:moveTo>
                    <a:pt x="37" y="1"/>
                  </a:moveTo>
                  <a:lnTo>
                    <a:pt x="1" y="780"/>
                  </a:lnTo>
                  <a:lnTo>
                    <a:pt x="642" y="809"/>
                  </a:lnTo>
                  <a:cubicBezTo>
                    <a:pt x="858" y="816"/>
                    <a:pt x="1071" y="820"/>
                    <a:pt x="1286" y="826"/>
                  </a:cubicBezTo>
                  <a:lnTo>
                    <a:pt x="1305" y="45"/>
                  </a:lnTo>
                  <a:cubicBezTo>
                    <a:pt x="1094" y="40"/>
                    <a:pt x="882" y="35"/>
                    <a:pt x="67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434725" y="2138950"/>
              <a:ext cx="33225" cy="21675"/>
            </a:xfrm>
            <a:custGeom>
              <a:avLst/>
              <a:gdLst/>
              <a:ahLst/>
              <a:cxnLst/>
              <a:rect l="l" t="t" r="r" b="b"/>
              <a:pathLst>
                <a:path w="1329" h="867" extrusionOk="0">
                  <a:moveTo>
                    <a:pt x="62" y="0"/>
                  </a:moveTo>
                  <a:lnTo>
                    <a:pt x="0" y="778"/>
                  </a:lnTo>
                  <a:lnTo>
                    <a:pt x="641" y="825"/>
                  </a:lnTo>
                  <a:lnTo>
                    <a:pt x="801" y="837"/>
                  </a:lnTo>
                  <a:cubicBezTo>
                    <a:pt x="854" y="840"/>
                    <a:pt x="907" y="844"/>
                    <a:pt x="961" y="848"/>
                  </a:cubicBezTo>
                  <a:lnTo>
                    <a:pt x="1281" y="866"/>
                  </a:lnTo>
                  <a:lnTo>
                    <a:pt x="1329" y="87"/>
                  </a:lnTo>
                  <a:lnTo>
                    <a:pt x="1011" y="69"/>
                  </a:lnTo>
                  <a:cubicBezTo>
                    <a:pt x="958" y="67"/>
                    <a:pt x="906" y="63"/>
                    <a:pt x="853" y="58"/>
                  </a:cubicBezTo>
                  <a:lnTo>
                    <a:pt x="69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719575" y="2125200"/>
              <a:ext cx="35100" cy="25275"/>
            </a:xfrm>
            <a:custGeom>
              <a:avLst/>
              <a:gdLst/>
              <a:ahLst/>
              <a:cxnLst/>
              <a:rect l="l" t="t" r="r" b="b"/>
              <a:pathLst>
                <a:path w="1404" h="1011" extrusionOk="0">
                  <a:moveTo>
                    <a:pt x="0" y="242"/>
                  </a:moveTo>
                  <a:lnTo>
                    <a:pt x="132" y="1010"/>
                  </a:lnTo>
                  <a:cubicBezTo>
                    <a:pt x="240" y="993"/>
                    <a:pt x="345" y="974"/>
                    <a:pt x="451" y="955"/>
                  </a:cubicBezTo>
                  <a:lnTo>
                    <a:pt x="769" y="894"/>
                  </a:lnTo>
                  <a:lnTo>
                    <a:pt x="928" y="863"/>
                  </a:lnTo>
                  <a:cubicBezTo>
                    <a:pt x="981" y="853"/>
                    <a:pt x="1033" y="842"/>
                    <a:pt x="1086" y="831"/>
                  </a:cubicBezTo>
                  <a:lnTo>
                    <a:pt x="1404" y="765"/>
                  </a:lnTo>
                  <a:lnTo>
                    <a:pt x="1240" y="0"/>
                  </a:lnTo>
                  <a:lnTo>
                    <a:pt x="930" y="65"/>
                  </a:lnTo>
                  <a:cubicBezTo>
                    <a:pt x="878" y="75"/>
                    <a:pt x="828" y="87"/>
                    <a:pt x="776" y="95"/>
                  </a:cubicBezTo>
                  <a:lnTo>
                    <a:pt x="621" y="125"/>
                  </a:lnTo>
                  <a:lnTo>
                    <a:pt x="310" y="184"/>
                  </a:lnTo>
                  <a:cubicBezTo>
                    <a:pt x="208" y="206"/>
                    <a:pt x="104" y="223"/>
                    <a:pt x="0" y="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663425" y="2135150"/>
              <a:ext cx="34125" cy="23225"/>
            </a:xfrm>
            <a:custGeom>
              <a:avLst/>
              <a:gdLst/>
              <a:ahLst/>
              <a:cxnLst/>
              <a:rect l="l" t="t" r="r" b="b"/>
              <a:pathLst>
                <a:path w="1365" h="929" extrusionOk="0">
                  <a:moveTo>
                    <a:pt x="0" y="152"/>
                  </a:moveTo>
                  <a:lnTo>
                    <a:pt x="80" y="929"/>
                  </a:lnTo>
                  <a:cubicBezTo>
                    <a:pt x="509" y="883"/>
                    <a:pt x="937" y="834"/>
                    <a:pt x="1364" y="773"/>
                  </a:cubicBezTo>
                  <a:lnTo>
                    <a:pt x="1255" y="0"/>
                  </a:lnTo>
                  <a:cubicBezTo>
                    <a:pt x="838" y="58"/>
                    <a:pt x="420" y="106"/>
                    <a:pt x="0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06975" y="2141075"/>
              <a:ext cx="33100" cy="21375"/>
            </a:xfrm>
            <a:custGeom>
              <a:avLst/>
              <a:gdLst/>
              <a:ahLst/>
              <a:cxnLst/>
              <a:rect l="l" t="t" r="r" b="b"/>
              <a:pathLst>
                <a:path w="1324" h="855" extrusionOk="0">
                  <a:moveTo>
                    <a:pt x="1" y="75"/>
                  </a:moveTo>
                  <a:lnTo>
                    <a:pt x="34" y="854"/>
                  </a:lnTo>
                  <a:cubicBezTo>
                    <a:pt x="249" y="849"/>
                    <a:pt x="464" y="832"/>
                    <a:pt x="679" y="821"/>
                  </a:cubicBezTo>
                  <a:lnTo>
                    <a:pt x="1000" y="801"/>
                  </a:lnTo>
                  <a:lnTo>
                    <a:pt x="1162" y="791"/>
                  </a:lnTo>
                  <a:lnTo>
                    <a:pt x="1242" y="785"/>
                  </a:lnTo>
                  <a:lnTo>
                    <a:pt x="1283" y="783"/>
                  </a:lnTo>
                  <a:lnTo>
                    <a:pt x="1323" y="779"/>
                  </a:lnTo>
                  <a:lnTo>
                    <a:pt x="1264" y="0"/>
                  </a:lnTo>
                  <a:lnTo>
                    <a:pt x="1225" y="5"/>
                  </a:lnTo>
                  <a:lnTo>
                    <a:pt x="1186" y="7"/>
                  </a:lnTo>
                  <a:lnTo>
                    <a:pt x="1107" y="12"/>
                  </a:lnTo>
                  <a:lnTo>
                    <a:pt x="949" y="21"/>
                  </a:lnTo>
                  <a:lnTo>
                    <a:pt x="633" y="41"/>
                  </a:lnTo>
                  <a:cubicBezTo>
                    <a:pt x="423" y="55"/>
                    <a:pt x="212" y="70"/>
                    <a:pt x="1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882175" y="2069550"/>
              <a:ext cx="37300" cy="31375"/>
            </a:xfrm>
            <a:custGeom>
              <a:avLst/>
              <a:gdLst/>
              <a:ahLst/>
              <a:cxnLst/>
              <a:rect l="l" t="t" r="r" b="b"/>
              <a:pathLst>
                <a:path w="1492" h="1255" extrusionOk="0">
                  <a:moveTo>
                    <a:pt x="1" y="540"/>
                  </a:moveTo>
                  <a:lnTo>
                    <a:pt x="317" y="1255"/>
                  </a:lnTo>
                  <a:lnTo>
                    <a:pt x="465" y="1189"/>
                  </a:lnTo>
                  <a:lnTo>
                    <a:pt x="613" y="1121"/>
                  </a:lnTo>
                  <a:lnTo>
                    <a:pt x="907" y="984"/>
                  </a:lnTo>
                  <a:cubicBezTo>
                    <a:pt x="957" y="961"/>
                    <a:pt x="1005" y="937"/>
                    <a:pt x="1055" y="913"/>
                  </a:cubicBezTo>
                  <a:lnTo>
                    <a:pt x="1201" y="841"/>
                  </a:lnTo>
                  <a:lnTo>
                    <a:pt x="1347" y="771"/>
                  </a:lnTo>
                  <a:lnTo>
                    <a:pt x="1419" y="734"/>
                  </a:lnTo>
                  <a:lnTo>
                    <a:pt x="1492" y="696"/>
                  </a:lnTo>
                  <a:lnTo>
                    <a:pt x="1136" y="0"/>
                  </a:lnTo>
                  <a:lnTo>
                    <a:pt x="1067" y="37"/>
                  </a:lnTo>
                  <a:lnTo>
                    <a:pt x="996" y="71"/>
                  </a:lnTo>
                  <a:lnTo>
                    <a:pt x="854" y="141"/>
                  </a:lnTo>
                  <a:lnTo>
                    <a:pt x="713" y="209"/>
                  </a:lnTo>
                  <a:cubicBezTo>
                    <a:pt x="666" y="232"/>
                    <a:pt x="619" y="256"/>
                    <a:pt x="570" y="278"/>
                  </a:cubicBezTo>
                  <a:lnTo>
                    <a:pt x="284" y="411"/>
                  </a:lnTo>
                  <a:lnTo>
                    <a:pt x="141" y="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829500" y="2092675"/>
              <a:ext cx="36825" cy="29400"/>
            </a:xfrm>
            <a:custGeom>
              <a:avLst/>
              <a:gdLst/>
              <a:ahLst/>
              <a:cxnLst/>
              <a:rect l="l" t="t" r="r" b="b"/>
              <a:pathLst>
                <a:path w="1473" h="1176" extrusionOk="0">
                  <a:moveTo>
                    <a:pt x="0" y="436"/>
                  </a:moveTo>
                  <a:lnTo>
                    <a:pt x="252" y="1175"/>
                  </a:lnTo>
                  <a:lnTo>
                    <a:pt x="558" y="1070"/>
                  </a:lnTo>
                  <a:cubicBezTo>
                    <a:pt x="584" y="1061"/>
                    <a:pt x="609" y="1053"/>
                    <a:pt x="635" y="1042"/>
                  </a:cubicBezTo>
                  <a:lnTo>
                    <a:pt x="712" y="1015"/>
                  </a:lnTo>
                  <a:lnTo>
                    <a:pt x="864" y="959"/>
                  </a:lnTo>
                  <a:lnTo>
                    <a:pt x="1017" y="904"/>
                  </a:lnTo>
                  <a:cubicBezTo>
                    <a:pt x="1067" y="885"/>
                    <a:pt x="1118" y="867"/>
                    <a:pt x="1169" y="846"/>
                  </a:cubicBezTo>
                  <a:lnTo>
                    <a:pt x="1472" y="728"/>
                  </a:lnTo>
                  <a:lnTo>
                    <a:pt x="1186" y="1"/>
                  </a:lnTo>
                  <a:lnTo>
                    <a:pt x="892" y="115"/>
                  </a:lnTo>
                  <a:cubicBezTo>
                    <a:pt x="843" y="135"/>
                    <a:pt x="794" y="152"/>
                    <a:pt x="745" y="171"/>
                  </a:cubicBezTo>
                  <a:lnTo>
                    <a:pt x="597" y="225"/>
                  </a:lnTo>
                  <a:lnTo>
                    <a:pt x="448" y="280"/>
                  </a:lnTo>
                  <a:lnTo>
                    <a:pt x="374" y="307"/>
                  </a:lnTo>
                  <a:cubicBezTo>
                    <a:pt x="349" y="316"/>
                    <a:pt x="325" y="324"/>
                    <a:pt x="30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775400" y="2111075"/>
              <a:ext cx="35975" cy="27375"/>
            </a:xfrm>
            <a:custGeom>
              <a:avLst/>
              <a:gdLst/>
              <a:ahLst/>
              <a:cxnLst/>
              <a:rect l="l" t="t" r="r" b="b"/>
              <a:pathLst>
                <a:path w="1439" h="1095" extrusionOk="0">
                  <a:moveTo>
                    <a:pt x="0" y="336"/>
                  </a:moveTo>
                  <a:lnTo>
                    <a:pt x="190" y="1094"/>
                  </a:lnTo>
                  <a:lnTo>
                    <a:pt x="268" y="1074"/>
                  </a:lnTo>
                  <a:lnTo>
                    <a:pt x="346" y="1054"/>
                  </a:lnTo>
                  <a:lnTo>
                    <a:pt x="502" y="1012"/>
                  </a:lnTo>
                  <a:lnTo>
                    <a:pt x="659" y="970"/>
                  </a:lnTo>
                  <a:cubicBezTo>
                    <a:pt x="711" y="956"/>
                    <a:pt x="763" y="943"/>
                    <a:pt x="815" y="929"/>
                  </a:cubicBezTo>
                  <a:lnTo>
                    <a:pt x="1127" y="840"/>
                  </a:lnTo>
                  <a:lnTo>
                    <a:pt x="1283" y="796"/>
                  </a:lnTo>
                  <a:lnTo>
                    <a:pt x="1438" y="750"/>
                  </a:lnTo>
                  <a:lnTo>
                    <a:pt x="1215" y="1"/>
                  </a:lnTo>
                  <a:lnTo>
                    <a:pt x="1064" y="47"/>
                  </a:lnTo>
                  <a:lnTo>
                    <a:pt x="912" y="89"/>
                  </a:lnTo>
                  <a:lnTo>
                    <a:pt x="608" y="175"/>
                  </a:lnTo>
                  <a:cubicBezTo>
                    <a:pt x="558" y="189"/>
                    <a:pt x="507" y="203"/>
                    <a:pt x="455" y="215"/>
                  </a:cubicBezTo>
                  <a:lnTo>
                    <a:pt x="303" y="256"/>
                  </a:lnTo>
                  <a:lnTo>
                    <a:pt x="151" y="297"/>
                  </a:lnTo>
                  <a:lnTo>
                    <a:pt x="7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023775" y="1969275"/>
              <a:ext cx="36575" cy="36475"/>
            </a:xfrm>
            <a:custGeom>
              <a:avLst/>
              <a:gdLst/>
              <a:ahLst/>
              <a:cxnLst/>
              <a:rect l="l" t="t" r="r" b="b"/>
              <a:pathLst>
                <a:path w="1463" h="1459" extrusionOk="0">
                  <a:moveTo>
                    <a:pt x="1" y="885"/>
                  </a:moveTo>
                  <a:lnTo>
                    <a:pt x="532" y="1458"/>
                  </a:lnTo>
                  <a:lnTo>
                    <a:pt x="770" y="1233"/>
                  </a:lnTo>
                  <a:lnTo>
                    <a:pt x="889" y="1120"/>
                  </a:lnTo>
                  <a:lnTo>
                    <a:pt x="1005" y="1004"/>
                  </a:lnTo>
                  <a:cubicBezTo>
                    <a:pt x="1084" y="927"/>
                    <a:pt x="1161" y="848"/>
                    <a:pt x="1236" y="770"/>
                  </a:cubicBezTo>
                  <a:cubicBezTo>
                    <a:pt x="1275" y="731"/>
                    <a:pt x="1312" y="691"/>
                    <a:pt x="1349" y="651"/>
                  </a:cubicBezTo>
                  <a:lnTo>
                    <a:pt x="1463" y="531"/>
                  </a:lnTo>
                  <a:lnTo>
                    <a:pt x="890" y="0"/>
                  </a:lnTo>
                  <a:lnTo>
                    <a:pt x="782" y="115"/>
                  </a:lnTo>
                  <a:cubicBezTo>
                    <a:pt x="745" y="154"/>
                    <a:pt x="710" y="192"/>
                    <a:pt x="673" y="228"/>
                  </a:cubicBezTo>
                  <a:cubicBezTo>
                    <a:pt x="600" y="302"/>
                    <a:pt x="528" y="378"/>
                    <a:pt x="454" y="451"/>
                  </a:cubicBezTo>
                  <a:lnTo>
                    <a:pt x="341" y="562"/>
                  </a:lnTo>
                  <a:lnTo>
                    <a:pt x="229" y="6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80200" y="2007850"/>
              <a:ext cx="37325" cy="35050"/>
            </a:xfrm>
            <a:custGeom>
              <a:avLst/>
              <a:gdLst/>
              <a:ahLst/>
              <a:cxnLst/>
              <a:rect l="l" t="t" r="r" b="b"/>
              <a:pathLst>
                <a:path w="1493" h="1402" extrusionOk="0">
                  <a:moveTo>
                    <a:pt x="1" y="769"/>
                  </a:moveTo>
                  <a:lnTo>
                    <a:pt x="459" y="1402"/>
                  </a:lnTo>
                  <a:cubicBezTo>
                    <a:pt x="637" y="1277"/>
                    <a:pt x="810" y="1142"/>
                    <a:pt x="983" y="1010"/>
                  </a:cubicBezTo>
                  <a:lnTo>
                    <a:pt x="1047" y="961"/>
                  </a:lnTo>
                  <a:lnTo>
                    <a:pt x="1111" y="909"/>
                  </a:lnTo>
                  <a:lnTo>
                    <a:pt x="1239" y="807"/>
                  </a:lnTo>
                  <a:lnTo>
                    <a:pt x="1367" y="704"/>
                  </a:lnTo>
                  <a:cubicBezTo>
                    <a:pt x="1408" y="670"/>
                    <a:pt x="1452" y="637"/>
                    <a:pt x="1493" y="601"/>
                  </a:cubicBezTo>
                  <a:lnTo>
                    <a:pt x="994" y="1"/>
                  </a:lnTo>
                  <a:cubicBezTo>
                    <a:pt x="954" y="34"/>
                    <a:pt x="914" y="66"/>
                    <a:pt x="873" y="99"/>
                  </a:cubicBezTo>
                  <a:lnTo>
                    <a:pt x="750" y="198"/>
                  </a:lnTo>
                  <a:lnTo>
                    <a:pt x="629" y="297"/>
                  </a:lnTo>
                  <a:lnTo>
                    <a:pt x="567" y="346"/>
                  </a:lnTo>
                  <a:lnTo>
                    <a:pt x="505" y="394"/>
                  </a:lnTo>
                  <a:cubicBezTo>
                    <a:pt x="337" y="518"/>
                    <a:pt x="171" y="648"/>
                    <a:pt x="1" y="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32925" y="2041075"/>
              <a:ext cx="37575" cy="33350"/>
            </a:xfrm>
            <a:custGeom>
              <a:avLst/>
              <a:gdLst/>
              <a:ahLst/>
              <a:cxnLst/>
              <a:rect l="l" t="t" r="r" b="b"/>
              <a:pathLst>
                <a:path w="1503" h="1334" extrusionOk="0">
                  <a:moveTo>
                    <a:pt x="1" y="656"/>
                  </a:moveTo>
                  <a:lnTo>
                    <a:pt x="387" y="1334"/>
                  </a:lnTo>
                  <a:cubicBezTo>
                    <a:pt x="575" y="1225"/>
                    <a:pt x="765" y="1118"/>
                    <a:pt x="949" y="1002"/>
                  </a:cubicBezTo>
                  <a:lnTo>
                    <a:pt x="1228" y="832"/>
                  </a:lnTo>
                  <a:lnTo>
                    <a:pt x="1502" y="655"/>
                  </a:lnTo>
                  <a:lnTo>
                    <a:pt x="1075" y="0"/>
                  </a:lnTo>
                  <a:lnTo>
                    <a:pt x="812" y="171"/>
                  </a:lnTo>
                  <a:lnTo>
                    <a:pt x="543" y="334"/>
                  </a:lnTo>
                  <a:cubicBezTo>
                    <a:pt x="365" y="448"/>
                    <a:pt x="183" y="551"/>
                    <a:pt x="1" y="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121025" y="1825675"/>
              <a:ext cx="29900" cy="36975"/>
            </a:xfrm>
            <a:custGeom>
              <a:avLst/>
              <a:gdLst/>
              <a:ahLst/>
              <a:cxnLst/>
              <a:rect l="l" t="t" r="r" b="b"/>
              <a:pathLst>
                <a:path w="1196" h="1479" extrusionOk="0">
                  <a:moveTo>
                    <a:pt x="1" y="1166"/>
                  </a:moveTo>
                  <a:lnTo>
                    <a:pt x="717" y="1479"/>
                  </a:lnTo>
                  <a:cubicBezTo>
                    <a:pt x="805" y="1278"/>
                    <a:pt x="888" y="1075"/>
                    <a:pt x="969" y="872"/>
                  </a:cubicBezTo>
                  <a:cubicBezTo>
                    <a:pt x="1049" y="668"/>
                    <a:pt x="1125" y="461"/>
                    <a:pt x="1196" y="255"/>
                  </a:cubicBezTo>
                  <a:lnTo>
                    <a:pt x="458" y="0"/>
                  </a:lnTo>
                  <a:cubicBezTo>
                    <a:pt x="390" y="198"/>
                    <a:pt x="317" y="393"/>
                    <a:pt x="242" y="588"/>
                  </a:cubicBezTo>
                  <a:cubicBezTo>
                    <a:pt x="164" y="781"/>
                    <a:pt x="86" y="975"/>
                    <a:pt x="1" y="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095050" y="1877275"/>
              <a:ext cx="32725" cy="37575"/>
            </a:xfrm>
            <a:custGeom>
              <a:avLst/>
              <a:gdLst/>
              <a:ahLst/>
              <a:cxnLst/>
              <a:rect l="l" t="t" r="r" b="b"/>
              <a:pathLst>
                <a:path w="1309" h="1503" extrusionOk="0">
                  <a:moveTo>
                    <a:pt x="0" y="1093"/>
                  </a:moveTo>
                  <a:lnTo>
                    <a:pt x="667" y="1502"/>
                  </a:lnTo>
                  <a:cubicBezTo>
                    <a:pt x="695" y="1455"/>
                    <a:pt x="724" y="1409"/>
                    <a:pt x="751" y="1362"/>
                  </a:cubicBezTo>
                  <a:lnTo>
                    <a:pt x="836" y="1221"/>
                  </a:lnTo>
                  <a:lnTo>
                    <a:pt x="918" y="1078"/>
                  </a:lnTo>
                  <a:cubicBezTo>
                    <a:pt x="945" y="1032"/>
                    <a:pt x="972" y="984"/>
                    <a:pt x="998" y="936"/>
                  </a:cubicBezTo>
                  <a:cubicBezTo>
                    <a:pt x="1052" y="840"/>
                    <a:pt x="1105" y="744"/>
                    <a:pt x="1156" y="648"/>
                  </a:cubicBezTo>
                  <a:lnTo>
                    <a:pt x="1232" y="504"/>
                  </a:lnTo>
                  <a:lnTo>
                    <a:pt x="1308" y="358"/>
                  </a:lnTo>
                  <a:lnTo>
                    <a:pt x="613" y="1"/>
                  </a:lnTo>
                  <a:lnTo>
                    <a:pt x="542" y="140"/>
                  </a:lnTo>
                  <a:lnTo>
                    <a:pt x="467" y="279"/>
                  </a:lnTo>
                  <a:cubicBezTo>
                    <a:pt x="419" y="371"/>
                    <a:pt x="367" y="462"/>
                    <a:pt x="316" y="554"/>
                  </a:cubicBezTo>
                  <a:cubicBezTo>
                    <a:pt x="292" y="598"/>
                    <a:pt x="264" y="644"/>
                    <a:pt x="238" y="690"/>
                  </a:cubicBezTo>
                  <a:lnTo>
                    <a:pt x="160" y="825"/>
                  </a:lnTo>
                  <a:lnTo>
                    <a:pt x="80" y="959"/>
                  </a:lnTo>
                  <a:cubicBezTo>
                    <a:pt x="55" y="1004"/>
                    <a:pt x="28" y="1049"/>
                    <a:pt x="0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062600" y="1925225"/>
              <a:ext cx="34950" cy="37400"/>
            </a:xfrm>
            <a:custGeom>
              <a:avLst/>
              <a:gdLst/>
              <a:ahLst/>
              <a:cxnLst/>
              <a:rect l="l" t="t" r="r" b="b"/>
              <a:pathLst>
                <a:path w="1398" h="1496" extrusionOk="0">
                  <a:moveTo>
                    <a:pt x="0" y="1001"/>
                  </a:moveTo>
                  <a:lnTo>
                    <a:pt x="604" y="1496"/>
                  </a:lnTo>
                  <a:cubicBezTo>
                    <a:pt x="882" y="1156"/>
                    <a:pt x="1145" y="808"/>
                    <a:pt x="1397" y="448"/>
                  </a:cubicBezTo>
                  <a:lnTo>
                    <a:pt x="757" y="1"/>
                  </a:lnTo>
                  <a:cubicBezTo>
                    <a:pt x="518" y="344"/>
                    <a:pt x="265" y="678"/>
                    <a:pt x="0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148850" y="1656725"/>
              <a:ext cx="22825" cy="34100"/>
            </a:xfrm>
            <a:custGeom>
              <a:avLst/>
              <a:gdLst/>
              <a:ahLst/>
              <a:cxnLst/>
              <a:rect l="l" t="t" r="r" b="b"/>
              <a:pathLst>
                <a:path w="913" h="1364" extrusionOk="0">
                  <a:moveTo>
                    <a:pt x="134" y="1364"/>
                  </a:moveTo>
                  <a:lnTo>
                    <a:pt x="913" y="1319"/>
                  </a:lnTo>
                  <a:cubicBezTo>
                    <a:pt x="887" y="877"/>
                    <a:pt x="842" y="438"/>
                    <a:pt x="771" y="1"/>
                  </a:cubicBezTo>
                  <a:lnTo>
                    <a:pt x="1" y="125"/>
                  </a:lnTo>
                  <a:cubicBezTo>
                    <a:pt x="66" y="534"/>
                    <a:pt x="109" y="948"/>
                    <a:pt x="134" y="1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150550" y="1715550"/>
              <a:ext cx="21625" cy="33375"/>
            </a:xfrm>
            <a:custGeom>
              <a:avLst/>
              <a:gdLst/>
              <a:ahLst/>
              <a:cxnLst/>
              <a:rect l="l" t="t" r="r" b="b"/>
              <a:pathLst>
                <a:path w="865" h="1335" extrusionOk="0">
                  <a:moveTo>
                    <a:pt x="0" y="1246"/>
                  </a:moveTo>
                  <a:lnTo>
                    <a:pt x="776" y="1335"/>
                  </a:lnTo>
                  <a:cubicBezTo>
                    <a:pt x="826" y="897"/>
                    <a:pt x="857" y="458"/>
                    <a:pt x="865" y="16"/>
                  </a:cubicBezTo>
                  <a:lnTo>
                    <a:pt x="84" y="1"/>
                  </a:lnTo>
                  <a:cubicBezTo>
                    <a:pt x="76" y="416"/>
                    <a:pt x="46" y="833"/>
                    <a:pt x="0" y="1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139900" y="1771000"/>
              <a:ext cx="26225" cy="35725"/>
            </a:xfrm>
            <a:custGeom>
              <a:avLst/>
              <a:gdLst/>
              <a:ahLst/>
              <a:cxnLst/>
              <a:rect l="l" t="t" r="r" b="b"/>
              <a:pathLst>
                <a:path w="1049" h="1429" extrusionOk="0">
                  <a:moveTo>
                    <a:pt x="0" y="1221"/>
                  </a:moveTo>
                  <a:lnTo>
                    <a:pt x="754" y="1428"/>
                  </a:lnTo>
                  <a:cubicBezTo>
                    <a:pt x="769" y="1375"/>
                    <a:pt x="783" y="1323"/>
                    <a:pt x="797" y="1269"/>
                  </a:cubicBezTo>
                  <a:lnTo>
                    <a:pt x="838" y="1109"/>
                  </a:lnTo>
                  <a:lnTo>
                    <a:pt x="858" y="1029"/>
                  </a:lnTo>
                  <a:lnTo>
                    <a:pt x="878" y="949"/>
                  </a:lnTo>
                  <a:lnTo>
                    <a:pt x="916" y="789"/>
                  </a:lnTo>
                  <a:cubicBezTo>
                    <a:pt x="927" y="736"/>
                    <a:pt x="940" y="683"/>
                    <a:pt x="951" y="627"/>
                  </a:cubicBezTo>
                  <a:cubicBezTo>
                    <a:pt x="963" y="574"/>
                    <a:pt x="974" y="521"/>
                    <a:pt x="984" y="466"/>
                  </a:cubicBezTo>
                  <a:cubicBezTo>
                    <a:pt x="1007" y="358"/>
                    <a:pt x="1029" y="252"/>
                    <a:pt x="1049" y="142"/>
                  </a:cubicBezTo>
                  <a:lnTo>
                    <a:pt x="281" y="1"/>
                  </a:lnTo>
                  <a:cubicBezTo>
                    <a:pt x="263" y="104"/>
                    <a:pt x="242" y="205"/>
                    <a:pt x="221" y="308"/>
                  </a:cubicBezTo>
                  <a:cubicBezTo>
                    <a:pt x="211" y="359"/>
                    <a:pt x="198" y="409"/>
                    <a:pt x="188" y="461"/>
                  </a:cubicBezTo>
                  <a:cubicBezTo>
                    <a:pt x="176" y="512"/>
                    <a:pt x="166" y="563"/>
                    <a:pt x="155" y="614"/>
                  </a:cubicBezTo>
                  <a:lnTo>
                    <a:pt x="118" y="766"/>
                  </a:lnTo>
                  <a:lnTo>
                    <a:pt x="99" y="841"/>
                  </a:lnTo>
                  <a:lnTo>
                    <a:pt x="81" y="917"/>
                  </a:lnTo>
                  <a:lnTo>
                    <a:pt x="41" y="1068"/>
                  </a:lnTo>
                  <a:cubicBezTo>
                    <a:pt x="30" y="1121"/>
                    <a:pt x="15" y="1172"/>
                    <a:pt x="0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072425" y="1500575"/>
              <a:ext cx="36575" cy="36675"/>
            </a:xfrm>
            <a:custGeom>
              <a:avLst/>
              <a:gdLst/>
              <a:ahLst/>
              <a:cxnLst/>
              <a:rect l="l" t="t" r="r" b="b"/>
              <a:pathLst>
                <a:path w="1463" h="1467" extrusionOk="0">
                  <a:moveTo>
                    <a:pt x="870" y="1467"/>
                  </a:moveTo>
                  <a:lnTo>
                    <a:pt x="1463" y="957"/>
                  </a:lnTo>
                  <a:cubicBezTo>
                    <a:pt x="1169" y="618"/>
                    <a:pt x="852" y="296"/>
                    <a:pt x="512" y="0"/>
                  </a:cubicBezTo>
                  <a:lnTo>
                    <a:pt x="1" y="592"/>
                  </a:lnTo>
                  <a:cubicBezTo>
                    <a:pt x="312" y="859"/>
                    <a:pt x="601" y="1152"/>
                    <a:pt x="870" y="1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09100" y="1545600"/>
              <a:ext cx="33250" cy="37675"/>
            </a:xfrm>
            <a:custGeom>
              <a:avLst/>
              <a:gdLst/>
              <a:ahLst/>
              <a:cxnLst/>
              <a:rect l="l" t="t" r="r" b="b"/>
              <a:pathLst>
                <a:path w="1330" h="1507" extrusionOk="0">
                  <a:moveTo>
                    <a:pt x="633" y="1506"/>
                  </a:moveTo>
                  <a:lnTo>
                    <a:pt x="1329" y="1154"/>
                  </a:lnTo>
                  <a:cubicBezTo>
                    <a:pt x="1127" y="755"/>
                    <a:pt x="898" y="369"/>
                    <a:pt x="644" y="1"/>
                  </a:cubicBezTo>
                  <a:lnTo>
                    <a:pt x="1" y="443"/>
                  </a:lnTo>
                  <a:cubicBezTo>
                    <a:pt x="235" y="783"/>
                    <a:pt x="445" y="1139"/>
                    <a:pt x="633" y="1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134750" y="1598650"/>
              <a:ext cx="28025" cy="36600"/>
            </a:xfrm>
            <a:custGeom>
              <a:avLst/>
              <a:gdLst/>
              <a:ahLst/>
              <a:cxnLst/>
              <a:rect l="l" t="t" r="r" b="b"/>
              <a:pathLst>
                <a:path w="1121" h="1464" extrusionOk="0">
                  <a:moveTo>
                    <a:pt x="363" y="1464"/>
                  </a:moveTo>
                  <a:lnTo>
                    <a:pt x="1121" y="1274"/>
                  </a:lnTo>
                  <a:lnTo>
                    <a:pt x="1080" y="1113"/>
                  </a:lnTo>
                  <a:lnTo>
                    <a:pt x="1036" y="953"/>
                  </a:lnTo>
                  <a:cubicBezTo>
                    <a:pt x="1007" y="846"/>
                    <a:pt x="975" y="740"/>
                    <a:pt x="944" y="634"/>
                  </a:cubicBezTo>
                  <a:cubicBezTo>
                    <a:pt x="928" y="581"/>
                    <a:pt x="909" y="529"/>
                    <a:pt x="894" y="476"/>
                  </a:cubicBezTo>
                  <a:cubicBezTo>
                    <a:pt x="877" y="422"/>
                    <a:pt x="860" y="370"/>
                    <a:pt x="844" y="316"/>
                  </a:cubicBezTo>
                  <a:cubicBezTo>
                    <a:pt x="825" y="263"/>
                    <a:pt x="806" y="210"/>
                    <a:pt x="789" y="158"/>
                  </a:cubicBezTo>
                  <a:cubicBezTo>
                    <a:pt x="769" y="106"/>
                    <a:pt x="751" y="53"/>
                    <a:pt x="730" y="1"/>
                  </a:cubicBezTo>
                  <a:lnTo>
                    <a:pt x="0" y="277"/>
                  </a:lnTo>
                  <a:lnTo>
                    <a:pt x="53" y="420"/>
                  </a:lnTo>
                  <a:cubicBezTo>
                    <a:pt x="70" y="469"/>
                    <a:pt x="87" y="518"/>
                    <a:pt x="104" y="566"/>
                  </a:cubicBezTo>
                  <a:cubicBezTo>
                    <a:pt x="121" y="616"/>
                    <a:pt x="137" y="665"/>
                    <a:pt x="152" y="715"/>
                  </a:cubicBezTo>
                  <a:cubicBezTo>
                    <a:pt x="168" y="764"/>
                    <a:pt x="185" y="814"/>
                    <a:pt x="199" y="863"/>
                  </a:cubicBezTo>
                  <a:cubicBezTo>
                    <a:pt x="229" y="962"/>
                    <a:pt x="259" y="1063"/>
                    <a:pt x="286" y="1163"/>
                  </a:cubicBezTo>
                  <a:lnTo>
                    <a:pt x="327" y="1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912050" y="1461500"/>
              <a:ext cx="37375" cy="30200"/>
            </a:xfrm>
            <a:custGeom>
              <a:avLst/>
              <a:gdLst/>
              <a:ahLst/>
              <a:cxnLst/>
              <a:rect l="l" t="t" r="r" b="b"/>
              <a:pathLst>
                <a:path w="1495" h="1208" extrusionOk="0">
                  <a:moveTo>
                    <a:pt x="1495" y="757"/>
                  </a:moveTo>
                  <a:lnTo>
                    <a:pt x="1299" y="1"/>
                  </a:lnTo>
                  <a:lnTo>
                    <a:pt x="1214" y="23"/>
                  </a:lnTo>
                  <a:lnTo>
                    <a:pt x="1170" y="34"/>
                  </a:lnTo>
                  <a:cubicBezTo>
                    <a:pt x="1157" y="38"/>
                    <a:pt x="1142" y="43"/>
                    <a:pt x="1128" y="47"/>
                  </a:cubicBezTo>
                  <a:lnTo>
                    <a:pt x="961" y="101"/>
                  </a:lnTo>
                  <a:cubicBezTo>
                    <a:pt x="905" y="117"/>
                    <a:pt x="850" y="140"/>
                    <a:pt x="795" y="159"/>
                  </a:cubicBezTo>
                  <a:lnTo>
                    <a:pt x="714" y="190"/>
                  </a:lnTo>
                  <a:cubicBezTo>
                    <a:pt x="686" y="201"/>
                    <a:pt x="659" y="210"/>
                    <a:pt x="632" y="223"/>
                  </a:cubicBezTo>
                  <a:cubicBezTo>
                    <a:pt x="523" y="270"/>
                    <a:pt x="415" y="313"/>
                    <a:pt x="311" y="366"/>
                  </a:cubicBezTo>
                  <a:lnTo>
                    <a:pt x="232" y="404"/>
                  </a:lnTo>
                  <a:cubicBezTo>
                    <a:pt x="206" y="417"/>
                    <a:pt x="179" y="429"/>
                    <a:pt x="154" y="443"/>
                  </a:cubicBezTo>
                  <a:lnTo>
                    <a:pt x="1" y="526"/>
                  </a:lnTo>
                  <a:lnTo>
                    <a:pt x="383" y="1207"/>
                  </a:lnTo>
                  <a:lnTo>
                    <a:pt x="516" y="1135"/>
                  </a:lnTo>
                  <a:cubicBezTo>
                    <a:pt x="538" y="1121"/>
                    <a:pt x="560" y="1112"/>
                    <a:pt x="583" y="1100"/>
                  </a:cubicBezTo>
                  <a:lnTo>
                    <a:pt x="651" y="1068"/>
                  </a:lnTo>
                  <a:cubicBezTo>
                    <a:pt x="741" y="1022"/>
                    <a:pt x="833" y="985"/>
                    <a:pt x="925" y="945"/>
                  </a:cubicBezTo>
                  <a:cubicBezTo>
                    <a:pt x="949" y="935"/>
                    <a:pt x="972" y="927"/>
                    <a:pt x="996" y="918"/>
                  </a:cubicBezTo>
                  <a:lnTo>
                    <a:pt x="1066" y="892"/>
                  </a:lnTo>
                  <a:cubicBezTo>
                    <a:pt x="1113" y="875"/>
                    <a:pt x="1160" y="855"/>
                    <a:pt x="1208" y="841"/>
                  </a:cubicBezTo>
                  <a:lnTo>
                    <a:pt x="1351" y="796"/>
                  </a:lnTo>
                  <a:cubicBezTo>
                    <a:pt x="1363" y="792"/>
                    <a:pt x="1375" y="788"/>
                    <a:pt x="1388" y="786"/>
                  </a:cubicBezTo>
                  <a:lnTo>
                    <a:pt x="1424" y="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972000" y="1456825"/>
              <a:ext cx="34875" cy="22450"/>
            </a:xfrm>
            <a:custGeom>
              <a:avLst/>
              <a:gdLst/>
              <a:ahLst/>
              <a:cxnLst/>
              <a:rect l="l" t="t" r="r" b="b"/>
              <a:pathLst>
                <a:path w="1395" h="898" extrusionOk="0">
                  <a:moveTo>
                    <a:pt x="1236" y="898"/>
                  </a:moveTo>
                  <a:lnTo>
                    <a:pt x="1395" y="135"/>
                  </a:lnTo>
                  <a:cubicBezTo>
                    <a:pt x="939" y="39"/>
                    <a:pt x="469" y="0"/>
                    <a:pt x="1" y="21"/>
                  </a:cubicBezTo>
                  <a:lnTo>
                    <a:pt x="37" y="801"/>
                  </a:lnTo>
                  <a:cubicBezTo>
                    <a:pt x="440" y="782"/>
                    <a:pt x="842" y="817"/>
                    <a:pt x="1236" y="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5700" y="1468150"/>
              <a:ext cx="37675" cy="32300"/>
            </a:xfrm>
            <a:custGeom>
              <a:avLst/>
              <a:gdLst/>
              <a:ahLst/>
              <a:cxnLst/>
              <a:rect l="l" t="t" r="r" b="b"/>
              <a:pathLst>
                <a:path w="1507" h="1292" extrusionOk="0">
                  <a:moveTo>
                    <a:pt x="1079" y="1291"/>
                  </a:moveTo>
                  <a:lnTo>
                    <a:pt x="1506" y="637"/>
                  </a:lnTo>
                  <a:cubicBezTo>
                    <a:pt x="1125" y="390"/>
                    <a:pt x="720" y="173"/>
                    <a:pt x="292" y="0"/>
                  </a:cubicBezTo>
                  <a:lnTo>
                    <a:pt x="1" y="724"/>
                  </a:lnTo>
                  <a:cubicBezTo>
                    <a:pt x="377" y="876"/>
                    <a:pt x="739" y="1067"/>
                    <a:pt x="1079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829575" y="1596575"/>
              <a:ext cx="20875" cy="34400"/>
            </a:xfrm>
            <a:custGeom>
              <a:avLst/>
              <a:gdLst/>
              <a:ahLst/>
              <a:cxnLst/>
              <a:rect l="l" t="t" r="r" b="b"/>
              <a:pathLst>
                <a:path w="835" h="1376" extrusionOk="0">
                  <a:moveTo>
                    <a:pt x="834" y="106"/>
                  </a:moveTo>
                  <a:lnTo>
                    <a:pt x="60" y="0"/>
                  </a:lnTo>
                  <a:lnTo>
                    <a:pt x="48" y="86"/>
                  </a:lnTo>
                  <a:cubicBezTo>
                    <a:pt x="44" y="115"/>
                    <a:pt x="42" y="143"/>
                    <a:pt x="39" y="172"/>
                  </a:cubicBezTo>
                  <a:lnTo>
                    <a:pt x="22" y="344"/>
                  </a:lnTo>
                  <a:cubicBezTo>
                    <a:pt x="17" y="401"/>
                    <a:pt x="16" y="460"/>
                    <a:pt x="12" y="517"/>
                  </a:cubicBezTo>
                  <a:cubicBezTo>
                    <a:pt x="9" y="574"/>
                    <a:pt x="4" y="632"/>
                    <a:pt x="4" y="690"/>
                  </a:cubicBezTo>
                  <a:lnTo>
                    <a:pt x="1" y="862"/>
                  </a:lnTo>
                  <a:cubicBezTo>
                    <a:pt x="0" y="891"/>
                    <a:pt x="1" y="919"/>
                    <a:pt x="1" y="948"/>
                  </a:cubicBezTo>
                  <a:lnTo>
                    <a:pt x="2" y="1033"/>
                  </a:lnTo>
                  <a:cubicBezTo>
                    <a:pt x="2" y="1148"/>
                    <a:pt x="12" y="1261"/>
                    <a:pt x="18" y="1376"/>
                  </a:cubicBezTo>
                  <a:lnTo>
                    <a:pt x="798" y="1321"/>
                  </a:lnTo>
                  <a:cubicBezTo>
                    <a:pt x="793" y="1220"/>
                    <a:pt x="785" y="1118"/>
                    <a:pt x="785" y="1016"/>
                  </a:cubicBezTo>
                  <a:lnTo>
                    <a:pt x="783" y="939"/>
                  </a:lnTo>
                  <a:cubicBezTo>
                    <a:pt x="783" y="913"/>
                    <a:pt x="782" y="888"/>
                    <a:pt x="783" y="862"/>
                  </a:cubicBezTo>
                  <a:lnTo>
                    <a:pt x="786" y="710"/>
                  </a:lnTo>
                  <a:cubicBezTo>
                    <a:pt x="786" y="659"/>
                    <a:pt x="791" y="607"/>
                    <a:pt x="793" y="558"/>
                  </a:cubicBezTo>
                  <a:cubicBezTo>
                    <a:pt x="796" y="506"/>
                    <a:pt x="798" y="455"/>
                    <a:pt x="802" y="407"/>
                  </a:cubicBezTo>
                  <a:lnTo>
                    <a:pt x="818" y="256"/>
                  </a:lnTo>
                  <a:cubicBezTo>
                    <a:pt x="820" y="231"/>
                    <a:pt x="823" y="205"/>
                    <a:pt x="825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36975" y="1538275"/>
              <a:ext cx="30575" cy="37400"/>
            </a:xfrm>
            <a:custGeom>
              <a:avLst/>
              <a:gdLst/>
              <a:ahLst/>
              <a:cxnLst/>
              <a:rect l="l" t="t" r="r" b="b"/>
              <a:pathLst>
                <a:path w="1223" h="1496" extrusionOk="0">
                  <a:moveTo>
                    <a:pt x="1222" y="373"/>
                  </a:moveTo>
                  <a:lnTo>
                    <a:pt x="537" y="0"/>
                  </a:lnTo>
                  <a:lnTo>
                    <a:pt x="455" y="151"/>
                  </a:lnTo>
                  <a:lnTo>
                    <a:pt x="380" y="305"/>
                  </a:lnTo>
                  <a:lnTo>
                    <a:pt x="341" y="382"/>
                  </a:lnTo>
                  <a:lnTo>
                    <a:pt x="306" y="460"/>
                  </a:lnTo>
                  <a:lnTo>
                    <a:pt x="236" y="618"/>
                  </a:lnTo>
                  <a:cubicBezTo>
                    <a:pt x="149" y="830"/>
                    <a:pt x="67" y="1043"/>
                    <a:pt x="1" y="1263"/>
                  </a:cubicBezTo>
                  <a:lnTo>
                    <a:pt x="746" y="1495"/>
                  </a:lnTo>
                  <a:cubicBezTo>
                    <a:pt x="805" y="1300"/>
                    <a:pt x="878" y="1110"/>
                    <a:pt x="955" y="923"/>
                  </a:cubicBezTo>
                  <a:lnTo>
                    <a:pt x="1017" y="783"/>
                  </a:lnTo>
                  <a:cubicBezTo>
                    <a:pt x="1028" y="760"/>
                    <a:pt x="1038" y="736"/>
                    <a:pt x="1048" y="714"/>
                  </a:cubicBezTo>
                  <a:lnTo>
                    <a:pt x="1082" y="645"/>
                  </a:lnTo>
                  <a:lnTo>
                    <a:pt x="1149" y="5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65225" y="1490625"/>
              <a:ext cx="36375" cy="36900"/>
            </a:xfrm>
            <a:custGeom>
              <a:avLst/>
              <a:gdLst/>
              <a:ahLst/>
              <a:cxnLst/>
              <a:rect l="l" t="t" r="r" b="b"/>
              <a:pathLst>
                <a:path w="1455" h="1476" extrusionOk="0">
                  <a:moveTo>
                    <a:pt x="1454" y="597"/>
                  </a:moveTo>
                  <a:lnTo>
                    <a:pt x="950" y="1"/>
                  </a:lnTo>
                  <a:lnTo>
                    <a:pt x="820" y="115"/>
                  </a:lnTo>
                  <a:lnTo>
                    <a:pt x="756" y="173"/>
                  </a:lnTo>
                  <a:lnTo>
                    <a:pt x="693" y="232"/>
                  </a:lnTo>
                  <a:lnTo>
                    <a:pt x="568" y="352"/>
                  </a:lnTo>
                  <a:lnTo>
                    <a:pt x="448" y="476"/>
                  </a:lnTo>
                  <a:lnTo>
                    <a:pt x="388" y="538"/>
                  </a:lnTo>
                  <a:cubicBezTo>
                    <a:pt x="369" y="559"/>
                    <a:pt x="351" y="581"/>
                    <a:pt x="331" y="602"/>
                  </a:cubicBezTo>
                  <a:lnTo>
                    <a:pt x="216" y="731"/>
                  </a:lnTo>
                  <a:cubicBezTo>
                    <a:pt x="179" y="774"/>
                    <a:pt x="143" y="819"/>
                    <a:pt x="107" y="863"/>
                  </a:cubicBezTo>
                  <a:lnTo>
                    <a:pt x="53" y="930"/>
                  </a:lnTo>
                  <a:cubicBezTo>
                    <a:pt x="34" y="951"/>
                    <a:pt x="17" y="975"/>
                    <a:pt x="1" y="997"/>
                  </a:cubicBezTo>
                  <a:lnTo>
                    <a:pt x="619" y="1475"/>
                  </a:lnTo>
                  <a:cubicBezTo>
                    <a:pt x="635" y="1455"/>
                    <a:pt x="648" y="1434"/>
                    <a:pt x="666" y="1415"/>
                  </a:cubicBezTo>
                  <a:lnTo>
                    <a:pt x="714" y="1356"/>
                  </a:lnTo>
                  <a:cubicBezTo>
                    <a:pt x="746" y="1318"/>
                    <a:pt x="777" y="1278"/>
                    <a:pt x="810" y="1240"/>
                  </a:cubicBezTo>
                  <a:lnTo>
                    <a:pt x="912" y="1126"/>
                  </a:lnTo>
                  <a:cubicBezTo>
                    <a:pt x="928" y="1107"/>
                    <a:pt x="945" y="1089"/>
                    <a:pt x="963" y="1069"/>
                  </a:cubicBezTo>
                  <a:lnTo>
                    <a:pt x="1016" y="1014"/>
                  </a:lnTo>
                  <a:lnTo>
                    <a:pt x="1121" y="905"/>
                  </a:lnTo>
                  <a:lnTo>
                    <a:pt x="1230" y="799"/>
                  </a:lnTo>
                  <a:lnTo>
                    <a:pt x="1286" y="747"/>
                  </a:lnTo>
                  <a:lnTo>
                    <a:pt x="1343" y="6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891300" y="1749600"/>
              <a:ext cx="36975" cy="36200"/>
            </a:xfrm>
            <a:custGeom>
              <a:avLst/>
              <a:gdLst/>
              <a:ahLst/>
              <a:cxnLst/>
              <a:rect l="l" t="t" r="r" b="b"/>
              <a:pathLst>
                <a:path w="1479" h="1448" extrusionOk="0">
                  <a:moveTo>
                    <a:pt x="567" y="1"/>
                  </a:moveTo>
                  <a:lnTo>
                    <a:pt x="1" y="540"/>
                  </a:lnTo>
                  <a:cubicBezTo>
                    <a:pt x="21" y="561"/>
                    <a:pt x="39" y="581"/>
                    <a:pt x="58" y="601"/>
                  </a:cubicBezTo>
                  <a:lnTo>
                    <a:pt x="118" y="661"/>
                  </a:lnTo>
                  <a:lnTo>
                    <a:pt x="235" y="781"/>
                  </a:lnTo>
                  <a:lnTo>
                    <a:pt x="357" y="896"/>
                  </a:lnTo>
                  <a:lnTo>
                    <a:pt x="417" y="955"/>
                  </a:lnTo>
                  <a:lnTo>
                    <a:pt x="480" y="1011"/>
                  </a:lnTo>
                  <a:lnTo>
                    <a:pt x="605" y="1124"/>
                  </a:lnTo>
                  <a:cubicBezTo>
                    <a:pt x="647" y="1161"/>
                    <a:pt x="690" y="1197"/>
                    <a:pt x="733" y="1234"/>
                  </a:cubicBezTo>
                  <a:cubicBezTo>
                    <a:pt x="817" y="1307"/>
                    <a:pt x="905" y="1377"/>
                    <a:pt x="992" y="1448"/>
                  </a:cubicBezTo>
                  <a:lnTo>
                    <a:pt x="1478" y="838"/>
                  </a:lnTo>
                  <a:cubicBezTo>
                    <a:pt x="1399" y="773"/>
                    <a:pt x="1317" y="709"/>
                    <a:pt x="1240" y="640"/>
                  </a:cubicBezTo>
                  <a:cubicBezTo>
                    <a:pt x="1201" y="607"/>
                    <a:pt x="1162" y="573"/>
                    <a:pt x="1123" y="539"/>
                  </a:cubicBezTo>
                  <a:lnTo>
                    <a:pt x="1009" y="435"/>
                  </a:lnTo>
                  <a:lnTo>
                    <a:pt x="952" y="383"/>
                  </a:lnTo>
                  <a:lnTo>
                    <a:pt x="895" y="329"/>
                  </a:lnTo>
                  <a:lnTo>
                    <a:pt x="784" y="222"/>
                  </a:lnTo>
                  <a:lnTo>
                    <a:pt x="675" y="113"/>
                  </a:lnTo>
                  <a:lnTo>
                    <a:pt x="619" y="58"/>
                  </a:lnTo>
                  <a:cubicBezTo>
                    <a:pt x="603" y="39"/>
                    <a:pt x="585" y="19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855600" y="1705150"/>
              <a:ext cx="34000" cy="37650"/>
            </a:xfrm>
            <a:custGeom>
              <a:avLst/>
              <a:gdLst/>
              <a:ahLst/>
              <a:cxnLst/>
              <a:rect l="l" t="t" r="r" b="b"/>
              <a:pathLst>
                <a:path w="1360" h="1506" extrusionOk="0">
                  <a:moveTo>
                    <a:pt x="683" y="0"/>
                  </a:moveTo>
                  <a:lnTo>
                    <a:pt x="0" y="379"/>
                  </a:lnTo>
                  <a:cubicBezTo>
                    <a:pt x="109" y="577"/>
                    <a:pt x="226" y="768"/>
                    <a:pt x="349" y="957"/>
                  </a:cubicBezTo>
                  <a:lnTo>
                    <a:pt x="443" y="1096"/>
                  </a:lnTo>
                  <a:lnTo>
                    <a:pt x="490" y="1166"/>
                  </a:lnTo>
                  <a:lnTo>
                    <a:pt x="539" y="1235"/>
                  </a:lnTo>
                  <a:lnTo>
                    <a:pt x="637" y="1372"/>
                  </a:lnTo>
                  <a:lnTo>
                    <a:pt x="739" y="1506"/>
                  </a:lnTo>
                  <a:lnTo>
                    <a:pt x="1359" y="1032"/>
                  </a:lnTo>
                  <a:lnTo>
                    <a:pt x="1265" y="908"/>
                  </a:lnTo>
                  <a:lnTo>
                    <a:pt x="1176" y="782"/>
                  </a:lnTo>
                  <a:lnTo>
                    <a:pt x="1130" y="720"/>
                  </a:lnTo>
                  <a:lnTo>
                    <a:pt x="1087" y="656"/>
                  </a:lnTo>
                  <a:lnTo>
                    <a:pt x="1001" y="528"/>
                  </a:lnTo>
                  <a:cubicBezTo>
                    <a:pt x="891" y="355"/>
                    <a:pt x="781" y="182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834000" y="1654000"/>
              <a:ext cx="28175" cy="36600"/>
            </a:xfrm>
            <a:custGeom>
              <a:avLst/>
              <a:gdLst/>
              <a:ahLst/>
              <a:cxnLst/>
              <a:rect l="l" t="t" r="r" b="b"/>
              <a:pathLst>
                <a:path w="1127" h="1464" extrusionOk="0">
                  <a:moveTo>
                    <a:pt x="762" y="0"/>
                  </a:moveTo>
                  <a:lnTo>
                    <a:pt x="0" y="168"/>
                  </a:lnTo>
                  <a:lnTo>
                    <a:pt x="39" y="334"/>
                  </a:lnTo>
                  <a:cubicBezTo>
                    <a:pt x="46" y="361"/>
                    <a:pt x="52" y="389"/>
                    <a:pt x="59" y="417"/>
                  </a:cubicBezTo>
                  <a:lnTo>
                    <a:pt x="80" y="498"/>
                  </a:lnTo>
                  <a:cubicBezTo>
                    <a:pt x="95" y="553"/>
                    <a:pt x="110" y="607"/>
                    <a:pt x="125" y="663"/>
                  </a:cubicBezTo>
                  <a:lnTo>
                    <a:pt x="174" y="825"/>
                  </a:lnTo>
                  <a:cubicBezTo>
                    <a:pt x="182" y="853"/>
                    <a:pt x="190" y="880"/>
                    <a:pt x="199" y="906"/>
                  </a:cubicBezTo>
                  <a:lnTo>
                    <a:pt x="226" y="986"/>
                  </a:lnTo>
                  <a:lnTo>
                    <a:pt x="281" y="1147"/>
                  </a:lnTo>
                  <a:lnTo>
                    <a:pt x="341" y="1305"/>
                  </a:lnTo>
                  <a:lnTo>
                    <a:pt x="371" y="1385"/>
                  </a:lnTo>
                  <a:lnTo>
                    <a:pt x="403" y="1463"/>
                  </a:lnTo>
                  <a:lnTo>
                    <a:pt x="1127" y="1170"/>
                  </a:lnTo>
                  <a:lnTo>
                    <a:pt x="1099" y="1099"/>
                  </a:lnTo>
                  <a:lnTo>
                    <a:pt x="1072" y="1027"/>
                  </a:lnTo>
                  <a:lnTo>
                    <a:pt x="1016" y="882"/>
                  </a:lnTo>
                  <a:lnTo>
                    <a:pt x="968" y="736"/>
                  </a:lnTo>
                  <a:lnTo>
                    <a:pt x="943" y="664"/>
                  </a:lnTo>
                  <a:cubicBezTo>
                    <a:pt x="934" y="639"/>
                    <a:pt x="927" y="615"/>
                    <a:pt x="921" y="591"/>
                  </a:cubicBezTo>
                  <a:lnTo>
                    <a:pt x="876" y="444"/>
                  </a:lnTo>
                  <a:cubicBezTo>
                    <a:pt x="861" y="394"/>
                    <a:pt x="849" y="345"/>
                    <a:pt x="835" y="295"/>
                  </a:cubicBezTo>
                  <a:lnTo>
                    <a:pt x="817" y="221"/>
                  </a:lnTo>
                  <a:cubicBezTo>
                    <a:pt x="809" y="196"/>
                    <a:pt x="804" y="172"/>
                    <a:pt x="79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047550" y="1826325"/>
              <a:ext cx="35025" cy="24900"/>
            </a:xfrm>
            <a:custGeom>
              <a:avLst/>
              <a:gdLst/>
              <a:ahLst/>
              <a:cxnLst/>
              <a:rect l="l" t="t" r="r" b="b"/>
              <a:pathLst>
                <a:path w="1401" h="996" extrusionOk="0">
                  <a:moveTo>
                    <a:pt x="168" y="0"/>
                  </a:moveTo>
                  <a:lnTo>
                    <a:pt x="0" y="762"/>
                  </a:lnTo>
                  <a:cubicBezTo>
                    <a:pt x="53" y="775"/>
                    <a:pt x="106" y="786"/>
                    <a:pt x="160" y="797"/>
                  </a:cubicBezTo>
                  <a:lnTo>
                    <a:pt x="321" y="830"/>
                  </a:lnTo>
                  <a:lnTo>
                    <a:pt x="482" y="861"/>
                  </a:lnTo>
                  <a:lnTo>
                    <a:pt x="564" y="877"/>
                  </a:lnTo>
                  <a:lnTo>
                    <a:pt x="644" y="891"/>
                  </a:lnTo>
                  <a:lnTo>
                    <a:pt x="805" y="921"/>
                  </a:lnTo>
                  <a:lnTo>
                    <a:pt x="967" y="947"/>
                  </a:lnTo>
                  <a:cubicBezTo>
                    <a:pt x="1075" y="964"/>
                    <a:pt x="1183" y="979"/>
                    <a:pt x="1291" y="996"/>
                  </a:cubicBezTo>
                  <a:lnTo>
                    <a:pt x="1401" y="223"/>
                  </a:lnTo>
                  <a:cubicBezTo>
                    <a:pt x="1298" y="207"/>
                    <a:pt x="1194" y="193"/>
                    <a:pt x="1090" y="176"/>
                  </a:cubicBezTo>
                  <a:lnTo>
                    <a:pt x="935" y="151"/>
                  </a:lnTo>
                  <a:lnTo>
                    <a:pt x="781" y="124"/>
                  </a:lnTo>
                  <a:lnTo>
                    <a:pt x="704" y="109"/>
                  </a:lnTo>
                  <a:lnTo>
                    <a:pt x="627" y="95"/>
                  </a:lnTo>
                  <a:lnTo>
                    <a:pt x="474" y="65"/>
                  </a:lnTo>
                  <a:lnTo>
                    <a:pt x="320" y="33"/>
                  </a:lnTo>
                  <a:cubicBezTo>
                    <a:pt x="271" y="22"/>
                    <a:pt x="219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990950" y="1810125"/>
              <a:ext cx="36725" cy="28875"/>
            </a:xfrm>
            <a:custGeom>
              <a:avLst/>
              <a:gdLst/>
              <a:ahLst/>
              <a:cxnLst/>
              <a:rect l="l" t="t" r="r" b="b"/>
              <a:pathLst>
                <a:path w="1469" h="1155" extrusionOk="0">
                  <a:moveTo>
                    <a:pt x="287" y="1"/>
                  </a:moveTo>
                  <a:lnTo>
                    <a:pt x="1" y="727"/>
                  </a:lnTo>
                  <a:cubicBezTo>
                    <a:pt x="206" y="810"/>
                    <a:pt x="413" y="883"/>
                    <a:pt x="621" y="955"/>
                  </a:cubicBezTo>
                  <a:lnTo>
                    <a:pt x="777" y="1007"/>
                  </a:lnTo>
                  <a:lnTo>
                    <a:pt x="856" y="1033"/>
                  </a:lnTo>
                  <a:lnTo>
                    <a:pt x="935" y="1057"/>
                  </a:lnTo>
                  <a:lnTo>
                    <a:pt x="1092" y="1107"/>
                  </a:lnTo>
                  <a:lnTo>
                    <a:pt x="1251" y="1154"/>
                  </a:lnTo>
                  <a:lnTo>
                    <a:pt x="1469" y="405"/>
                  </a:lnTo>
                  <a:lnTo>
                    <a:pt x="1319" y="361"/>
                  </a:lnTo>
                  <a:lnTo>
                    <a:pt x="1169" y="313"/>
                  </a:lnTo>
                  <a:lnTo>
                    <a:pt x="1095" y="290"/>
                  </a:lnTo>
                  <a:lnTo>
                    <a:pt x="1021" y="265"/>
                  </a:lnTo>
                  <a:lnTo>
                    <a:pt x="872" y="216"/>
                  </a:lnTo>
                  <a:cubicBezTo>
                    <a:pt x="676" y="148"/>
                    <a:pt x="481" y="78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938025" y="1785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423" y="1"/>
                  </a:moveTo>
                  <a:lnTo>
                    <a:pt x="1" y="658"/>
                  </a:lnTo>
                  <a:cubicBezTo>
                    <a:pt x="95" y="716"/>
                    <a:pt x="188" y="778"/>
                    <a:pt x="285" y="834"/>
                  </a:cubicBezTo>
                  <a:cubicBezTo>
                    <a:pt x="333" y="862"/>
                    <a:pt x="380" y="890"/>
                    <a:pt x="428" y="919"/>
                  </a:cubicBezTo>
                  <a:lnTo>
                    <a:pt x="573" y="1001"/>
                  </a:lnTo>
                  <a:cubicBezTo>
                    <a:pt x="598" y="1014"/>
                    <a:pt x="620" y="1028"/>
                    <a:pt x="645" y="1042"/>
                  </a:cubicBezTo>
                  <a:lnTo>
                    <a:pt x="718" y="1081"/>
                  </a:lnTo>
                  <a:lnTo>
                    <a:pt x="865" y="1160"/>
                  </a:lnTo>
                  <a:lnTo>
                    <a:pt x="1014" y="1236"/>
                  </a:lnTo>
                  <a:lnTo>
                    <a:pt x="1088" y="1273"/>
                  </a:lnTo>
                  <a:lnTo>
                    <a:pt x="1162" y="1310"/>
                  </a:lnTo>
                  <a:lnTo>
                    <a:pt x="1508" y="610"/>
                  </a:lnTo>
                  <a:lnTo>
                    <a:pt x="1437" y="576"/>
                  </a:lnTo>
                  <a:lnTo>
                    <a:pt x="1368" y="540"/>
                  </a:lnTo>
                  <a:lnTo>
                    <a:pt x="1230" y="469"/>
                  </a:lnTo>
                  <a:lnTo>
                    <a:pt x="1093" y="394"/>
                  </a:lnTo>
                  <a:lnTo>
                    <a:pt x="1024" y="358"/>
                  </a:lnTo>
                  <a:cubicBezTo>
                    <a:pt x="1002" y="345"/>
                    <a:pt x="979" y="332"/>
                    <a:pt x="957" y="320"/>
                  </a:cubicBezTo>
                  <a:lnTo>
                    <a:pt x="821" y="243"/>
                  </a:lnTo>
                  <a:cubicBezTo>
                    <a:pt x="777" y="217"/>
                    <a:pt x="733" y="190"/>
                    <a:pt x="687" y="164"/>
                  </a:cubicBezTo>
                  <a:cubicBezTo>
                    <a:pt x="598" y="111"/>
                    <a:pt x="511" y="55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0125" y="1826950"/>
              <a:ext cx="34800" cy="24400"/>
            </a:xfrm>
            <a:custGeom>
              <a:avLst/>
              <a:gdLst/>
              <a:ahLst/>
              <a:cxnLst/>
              <a:rect l="l" t="t" r="r" b="b"/>
              <a:pathLst>
                <a:path w="1392" h="976" extrusionOk="0">
                  <a:moveTo>
                    <a:pt x="0" y="201"/>
                  </a:moveTo>
                  <a:lnTo>
                    <a:pt x="105" y="976"/>
                  </a:lnTo>
                  <a:cubicBezTo>
                    <a:pt x="320" y="950"/>
                    <a:pt x="535" y="913"/>
                    <a:pt x="750" y="881"/>
                  </a:cubicBezTo>
                  <a:lnTo>
                    <a:pt x="830" y="867"/>
                  </a:lnTo>
                  <a:lnTo>
                    <a:pt x="912" y="853"/>
                  </a:lnTo>
                  <a:lnTo>
                    <a:pt x="1071" y="825"/>
                  </a:lnTo>
                  <a:lnTo>
                    <a:pt x="1231" y="797"/>
                  </a:lnTo>
                  <a:cubicBezTo>
                    <a:pt x="1284" y="785"/>
                    <a:pt x="1338" y="778"/>
                    <a:pt x="1392" y="766"/>
                  </a:cubicBezTo>
                  <a:lnTo>
                    <a:pt x="1242" y="0"/>
                  </a:lnTo>
                  <a:cubicBezTo>
                    <a:pt x="1191" y="12"/>
                    <a:pt x="1139" y="19"/>
                    <a:pt x="1086" y="28"/>
                  </a:cubicBezTo>
                  <a:lnTo>
                    <a:pt x="932" y="55"/>
                  </a:lnTo>
                  <a:lnTo>
                    <a:pt x="777" y="83"/>
                  </a:lnTo>
                  <a:lnTo>
                    <a:pt x="700" y="97"/>
                  </a:lnTo>
                  <a:lnTo>
                    <a:pt x="622" y="109"/>
                  </a:lnTo>
                  <a:cubicBezTo>
                    <a:pt x="415" y="141"/>
                    <a:pt x="209" y="175"/>
                    <a:pt x="0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163925" y="1834675"/>
              <a:ext cx="33075" cy="21325"/>
            </a:xfrm>
            <a:custGeom>
              <a:avLst/>
              <a:gdLst/>
              <a:ahLst/>
              <a:cxnLst/>
              <a:rect l="l" t="t" r="r" b="b"/>
              <a:pathLst>
                <a:path w="1323" h="853" extrusionOk="0">
                  <a:moveTo>
                    <a:pt x="1" y="71"/>
                  </a:moveTo>
                  <a:lnTo>
                    <a:pt x="20" y="852"/>
                  </a:lnTo>
                  <a:lnTo>
                    <a:pt x="346" y="840"/>
                  </a:lnTo>
                  <a:lnTo>
                    <a:pt x="510" y="833"/>
                  </a:lnTo>
                  <a:lnTo>
                    <a:pt x="672" y="824"/>
                  </a:lnTo>
                  <a:lnTo>
                    <a:pt x="997" y="805"/>
                  </a:lnTo>
                  <a:cubicBezTo>
                    <a:pt x="1105" y="797"/>
                    <a:pt x="1215" y="786"/>
                    <a:pt x="1323" y="779"/>
                  </a:cubicBezTo>
                  <a:lnTo>
                    <a:pt x="1256" y="0"/>
                  </a:lnTo>
                  <a:cubicBezTo>
                    <a:pt x="1152" y="10"/>
                    <a:pt x="1047" y="19"/>
                    <a:pt x="943" y="26"/>
                  </a:cubicBezTo>
                  <a:lnTo>
                    <a:pt x="629" y="45"/>
                  </a:lnTo>
                  <a:lnTo>
                    <a:pt x="471" y="53"/>
                  </a:lnTo>
                  <a:lnTo>
                    <a:pt x="314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106050" y="1834750"/>
              <a:ext cx="33100" cy="21300"/>
            </a:xfrm>
            <a:custGeom>
              <a:avLst/>
              <a:gdLst/>
              <a:ahLst/>
              <a:cxnLst/>
              <a:rect l="l" t="t" r="r" b="b"/>
              <a:pathLst>
                <a:path w="1324" h="852" extrusionOk="0">
                  <a:moveTo>
                    <a:pt x="69" y="0"/>
                  </a:moveTo>
                  <a:lnTo>
                    <a:pt x="1" y="778"/>
                  </a:lnTo>
                  <a:cubicBezTo>
                    <a:pt x="219" y="798"/>
                    <a:pt x="436" y="810"/>
                    <a:pt x="654" y="824"/>
                  </a:cubicBezTo>
                  <a:lnTo>
                    <a:pt x="735" y="829"/>
                  </a:lnTo>
                  <a:lnTo>
                    <a:pt x="817" y="833"/>
                  </a:lnTo>
                  <a:lnTo>
                    <a:pt x="980" y="840"/>
                  </a:lnTo>
                  <a:lnTo>
                    <a:pt x="1143" y="846"/>
                  </a:lnTo>
                  <a:cubicBezTo>
                    <a:pt x="1197" y="847"/>
                    <a:pt x="1252" y="851"/>
                    <a:pt x="1306" y="851"/>
                  </a:cubicBezTo>
                  <a:lnTo>
                    <a:pt x="1323" y="70"/>
                  </a:lnTo>
                  <a:cubicBezTo>
                    <a:pt x="1271" y="70"/>
                    <a:pt x="1219" y="68"/>
                    <a:pt x="1166" y="65"/>
                  </a:cubicBezTo>
                  <a:lnTo>
                    <a:pt x="1009" y="59"/>
                  </a:lnTo>
                  <a:lnTo>
                    <a:pt x="852" y="53"/>
                  </a:lnTo>
                  <a:lnTo>
                    <a:pt x="773" y="49"/>
                  </a:lnTo>
                  <a:lnTo>
                    <a:pt x="695" y="44"/>
                  </a:lnTo>
                  <a:cubicBezTo>
                    <a:pt x="487" y="30"/>
                    <a:pt x="277" y="1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81800" y="1768800"/>
              <a:ext cx="37425" cy="32150"/>
            </a:xfrm>
            <a:custGeom>
              <a:avLst/>
              <a:gdLst/>
              <a:ahLst/>
              <a:cxnLst/>
              <a:rect l="l" t="t" r="r" b="b"/>
              <a:pathLst>
                <a:path w="1497" h="1286" extrusionOk="0">
                  <a:moveTo>
                    <a:pt x="0" y="583"/>
                  </a:moveTo>
                  <a:lnTo>
                    <a:pt x="340" y="1286"/>
                  </a:lnTo>
                  <a:cubicBezTo>
                    <a:pt x="536" y="1188"/>
                    <a:pt x="730" y="1095"/>
                    <a:pt x="923" y="991"/>
                  </a:cubicBezTo>
                  <a:cubicBezTo>
                    <a:pt x="1020" y="941"/>
                    <a:pt x="1116" y="891"/>
                    <a:pt x="1212" y="839"/>
                  </a:cubicBezTo>
                  <a:lnTo>
                    <a:pt x="1497" y="681"/>
                  </a:lnTo>
                  <a:lnTo>
                    <a:pt x="1116" y="0"/>
                  </a:lnTo>
                  <a:lnTo>
                    <a:pt x="841" y="152"/>
                  </a:lnTo>
                  <a:cubicBezTo>
                    <a:pt x="749" y="202"/>
                    <a:pt x="654" y="250"/>
                    <a:pt x="563" y="299"/>
                  </a:cubicBezTo>
                  <a:cubicBezTo>
                    <a:pt x="377" y="400"/>
                    <a:pt x="188" y="489"/>
                    <a:pt x="0" y="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329775" y="1793700"/>
              <a:ext cx="36950" cy="29925"/>
            </a:xfrm>
            <a:custGeom>
              <a:avLst/>
              <a:gdLst/>
              <a:ahLst/>
              <a:cxnLst/>
              <a:rect l="l" t="t" r="r" b="b"/>
              <a:pathLst>
                <a:path w="1478" h="1197" extrusionOk="0">
                  <a:moveTo>
                    <a:pt x="0" y="462"/>
                  </a:moveTo>
                  <a:lnTo>
                    <a:pt x="264" y="1197"/>
                  </a:lnTo>
                  <a:lnTo>
                    <a:pt x="418" y="1143"/>
                  </a:lnTo>
                  <a:cubicBezTo>
                    <a:pt x="469" y="1124"/>
                    <a:pt x="520" y="1103"/>
                    <a:pt x="571" y="1085"/>
                  </a:cubicBezTo>
                  <a:lnTo>
                    <a:pt x="875" y="968"/>
                  </a:lnTo>
                  <a:cubicBezTo>
                    <a:pt x="926" y="948"/>
                    <a:pt x="977" y="927"/>
                    <a:pt x="1026" y="906"/>
                  </a:cubicBezTo>
                  <a:lnTo>
                    <a:pt x="1177" y="846"/>
                  </a:lnTo>
                  <a:lnTo>
                    <a:pt x="1328" y="784"/>
                  </a:lnTo>
                  <a:lnTo>
                    <a:pt x="1404" y="752"/>
                  </a:lnTo>
                  <a:lnTo>
                    <a:pt x="1478" y="719"/>
                  </a:lnTo>
                  <a:lnTo>
                    <a:pt x="1170" y="1"/>
                  </a:lnTo>
                  <a:lnTo>
                    <a:pt x="1099" y="32"/>
                  </a:lnTo>
                  <a:lnTo>
                    <a:pt x="1026" y="62"/>
                  </a:lnTo>
                  <a:lnTo>
                    <a:pt x="880" y="122"/>
                  </a:lnTo>
                  <a:lnTo>
                    <a:pt x="734" y="182"/>
                  </a:lnTo>
                  <a:cubicBezTo>
                    <a:pt x="686" y="201"/>
                    <a:pt x="638" y="222"/>
                    <a:pt x="588" y="240"/>
                  </a:cubicBezTo>
                  <a:lnTo>
                    <a:pt x="295" y="352"/>
                  </a:lnTo>
                  <a:cubicBezTo>
                    <a:pt x="245" y="370"/>
                    <a:pt x="197" y="390"/>
                    <a:pt x="147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5950" y="1813075"/>
              <a:ext cx="36075" cy="27350"/>
            </a:xfrm>
            <a:custGeom>
              <a:avLst/>
              <a:gdLst/>
              <a:ahLst/>
              <a:cxnLst/>
              <a:rect l="l" t="t" r="r" b="b"/>
              <a:pathLst>
                <a:path w="1443" h="1094" extrusionOk="0">
                  <a:moveTo>
                    <a:pt x="1" y="334"/>
                  </a:moveTo>
                  <a:lnTo>
                    <a:pt x="186" y="1093"/>
                  </a:lnTo>
                  <a:lnTo>
                    <a:pt x="502" y="1014"/>
                  </a:lnTo>
                  <a:lnTo>
                    <a:pt x="581" y="993"/>
                  </a:lnTo>
                  <a:lnTo>
                    <a:pt x="621" y="983"/>
                  </a:lnTo>
                  <a:lnTo>
                    <a:pt x="660" y="973"/>
                  </a:lnTo>
                  <a:lnTo>
                    <a:pt x="816" y="928"/>
                  </a:lnTo>
                  <a:lnTo>
                    <a:pt x="1132" y="841"/>
                  </a:lnTo>
                  <a:lnTo>
                    <a:pt x="1443" y="746"/>
                  </a:lnTo>
                  <a:lnTo>
                    <a:pt x="1214" y="0"/>
                  </a:lnTo>
                  <a:lnTo>
                    <a:pt x="913" y="91"/>
                  </a:lnTo>
                  <a:lnTo>
                    <a:pt x="610" y="176"/>
                  </a:lnTo>
                  <a:lnTo>
                    <a:pt x="457" y="219"/>
                  </a:lnTo>
                  <a:lnTo>
                    <a:pt x="419" y="229"/>
                  </a:lnTo>
                  <a:lnTo>
                    <a:pt x="382" y="239"/>
                  </a:lnTo>
                  <a:lnTo>
                    <a:pt x="305" y="2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519750" y="1663575"/>
              <a:ext cx="36375" cy="36650"/>
            </a:xfrm>
            <a:custGeom>
              <a:avLst/>
              <a:gdLst/>
              <a:ahLst/>
              <a:cxnLst/>
              <a:rect l="l" t="t" r="r" b="b"/>
              <a:pathLst>
                <a:path w="1455" h="1466" extrusionOk="0">
                  <a:moveTo>
                    <a:pt x="1" y="905"/>
                  </a:moveTo>
                  <a:lnTo>
                    <a:pt x="545" y="1466"/>
                  </a:lnTo>
                  <a:lnTo>
                    <a:pt x="778" y="1236"/>
                  </a:lnTo>
                  <a:cubicBezTo>
                    <a:pt x="816" y="1199"/>
                    <a:pt x="856" y="1160"/>
                    <a:pt x="893" y="1122"/>
                  </a:cubicBezTo>
                  <a:lnTo>
                    <a:pt x="1007" y="1004"/>
                  </a:lnTo>
                  <a:lnTo>
                    <a:pt x="1233" y="770"/>
                  </a:lnTo>
                  <a:lnTo>
                    <a:pt x="1289" y="712"/>
                  </a:lnTo>
                  <a:lnTo>
                    <a:pt x="1344" y="651"/>
                  </a:lnTo>
                  <a:lnTo>
                    <a:pt x="1454" y="532"/>
                  </a:lnTo>
                  <a:lnTo>
                    <a:pt x="882" y="1"/>
                  </a:lnTo>
                  <a:lnTo>
                    <a:pt x="774" y="117"/>
                  </a:lnTo>
                  <a:lnTo>
                    <a:pt x="721" y="174"/>
                  </a:lnTo>
                  <a:lnTo>
                    <a:pt x="667" y="232"/>
                  </a:lnTo>
                  <a:lnTo>
                    <a:pt x="449" y="458"/>
                  </a:lnTo>
                  <a:lnTo>
                    <a:pt x="339" y="571"/>
                  </a:lnTo>
                  <a:cubicBezTo>
                    <a:pt x="303" y="609"/>
                    <a:pt x="264" y="645"/>
                    <a:pt x="227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77425" y="1703300"/>
              <a:ext cx="37075" cy="35575"/>
            </a:xfrm>
            <a:custGeom>
              <a:avLst/>
              <a:gdLst/>
              <a:ahLst/>
              <a:cxnLst/>
              <a:rect l="l" t="t" r="r" b="b"/>
              <a:pathLst>
                <a:path w="1483" h="1423" extrusionOk="0">
                  <a:moveTo>
                    <a:pt x="1" y="809"/>
                  </a:moveTo>
                  <a:lnTo>
                    <a:pt x="485" y="1423"/>
                  </a:lnTo>
                  <a:lnTo>
                    <a:pt x="739" y="1219"/>
                  </a:lnTo>
                  <a:lnTo>
                    <a:pt x="804" y="1168"/>
                  </a:lnTo>
                  <a:cubicBezTo>
                    <a:pt x="824" y="1151"/>
                    <a:pt x="845" y="1132"/>
                    <a:pt x="866" y="1116"/>
                  </a:cubicBezTo>
                  <a:lnTo>
                    <a:pt x="991" y="1010"/>
                  </a:lnTo>
                  <a:lnTo>
                    <a:pt x="1240" y="799"/>
                  </a:lnTo>
                  <a:lnTo>
                    <a:pt x="1271" y="773"/>
                  </a:lnTo>
                  <a:lnTo>
                    <a:pt x="1300" y="746"/>
                  </a:lnTo>
                  <a:lnTo>
                    <a:pt x="1362" y="691"/>
                  </a:lnTo>
                  <a:lnTo>
                    <a:pt x="1482" y="583"/>
                  </a:lnTo>
                  <a:lnTo>
                    <a:pt x="962" y="0"/>
                  </a:lnTo>
                  <a:lnTo>
                    <a:pt x="845" y="106"/>
                  </a:lnTo>
                  <a:lnTo>
                    <a:pt x="787" y="158"/>
                  </a:lnTo>
                  <a:lnTo>
                    <a:pt x="757" y="184"/>
                  </a:lnTo>
                  <a:lnTo>
                    <a:pt x="727" y="210"/>
                  </a:lnTo>
                  <a:lnTo>
                    <a:pt x="487" y="413"/>
                  </a:lnTo>
                  <a:lnTo>
                    <a:pt x="367" y="514"/>
                  </a:lnTo>
                  <a:cubicBezTo>
                    <a:pt x="348" y="531"/>
                    <a:pt x="327" y="548"/>
                    <a:pt x="308" y="565"/>
                  </a:cubicBezTo>
                  <a:lnTo>
                    <a:pt x="247" y="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431500" y="1738450"/>
              <a:ext cx="37500" cy="34025"/>
            </a:xfrm>
            <a:custGeom>
              <a:avLst/>
              <a:gdLst/>
              <a:ahLst/>
              <a:cxnLst/>
              <a:rect l="l" t="t" r="r" b="b"/>
              <a:pathLst>
                <a:path w="1500" h="1361" extrusionOk="0">
                  <a:moveTo>
                    <a:pt x="0" y="699"/>
                  </a:moveTo>
                  <a:lnTo>
                    <a:pt x="413" y="1361"/>
                  </a:lnTo>
                  <a:lnTo>
                    <a:pt x="553" y="1274"/>
                  </a:lnTo>
                  <a:lnTo>
                    <a:pt x="689" y="1185"/>
                  </a:lnTo>
                  <a:lnTo>
                    <a:pt x="963" y="1007"/>
                  </a:lnTo>
                  <a:cubicBezTo>
                    <a:pt x="1053" y="945"/>
                    <a:pt x="1142" y="883"/>
                    <a:pt x="1232" y="823"/>
                  </a:cubicBezTo>
                  <a:cubicBezTo>
                    <a:pt x="1322" y="759"/>
                    <a:pt x="1412" y="700"/>
                    <a:pt x="1499" y="635"/>
                  </a:cubicBezTo>
                  <a:lnTo>
                    <a:pt x="1044" y="0"/>
                  </a:lnTo>
                  <a:cubicBezTo>
                    <a:pt x="960" y="63"/>
                    <a:pt x="873" y="121"/>
                    <a:pt x="787" y="180"/>
                  </a:cubicBezTo>
                  <a:cubicBezTo>
                    <a:pt x="701" y="241"/>
                    <a:pt x="615" y="300"/>
                    <a:pt x="528" y="358"/>
                  </a:cubicBezTo>
                  <a:lnTo>
                    <a:pt x="266" y="530"/>
                  </a:lnTo>
                  <a:lnTo>
                    <a:pt x="133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626775" y="1527600"/>
              <a:ext cx="33825" cy="37425"/>
            </a:xfrm>
            <a:custGeom>
              <a:avLst/>
              <a:gdLst/>
              <a:ahLst/>
              <a:cxnLst/>
              <a:rect l="l" t="t" r="r" b="b"/>
              <a:pathLst>
                <a:path w="1353" h="1497" extrusionOk="0">
                  <a:moveTo>
                    <a:pt x="0" y="1062"/>
                  </a:moveTo>
                  <a:lnTo>
                    <a:pt x="650" y="1496"/>
                  </a:lnTo>
                  <a:lnTo>
                    <a:pt x="1004" y="960"/>
                  </a:lnTo>
                  <a:lnTo>
                    <a:pt x="1178" y="691"/>
                  </a:lnTo>
                  <a:cubicBezTo>
                    <a:pt x="1236" y="601"/>
                    <a:pt x="1295" y="511"/>
                    <a:pt x="1353" y="420"/>
                  </a:cubicBezTo>
                  <a:lnTo>
                    <a:pt x="694" y="0"/>
                  </a:lnTo>
                  <a:cubicBezTo>
                    <a:pt x="637" y="90"/>
                    <a:pt x="579" y="178"/>
                    <a:pt x="522" y="267"/>
                  </a:cubicBezTo>
                  <a:lnTo>
                    <a:pt x="349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4000" y="1574875"/>
              <a:ext cx="34550" cy="37400"/>
            </a:xfrm>
            <a:custGeom>
              <a:avLst/>
              <a:gdLst/>
              <a:ahLst/>
              <a:cxnLst/>
              <a:rect l="l" t="t" r="r" b="b"/>
              <a:pathLst>
                <a:path w="1382" h="1496" extrusionOk="0">
                  <a:moveTo>
                    <a:pt x="0" y="1028"/>
                  </a:moveTo>
                  <a:lnTo>
                    <a:pt x="627" y="1495"/>
                  </a:lnTo>
                  <a:lnTo>
                    <a:pt x="818" y="1235"/>
                  </a:lnTo>
                  <a:cubicBezTo>
                    <a:pt x="881" y="1148"/>
                    <a:pt x="947" y="1062"/>
                    <a:pt x="1008" y="975"/>
                  </a:cubicBezTo>
                  <a:lnTo>
                    <a:pt x="1196" y="712"/>
                  </a:lnTo>
                  <a:lnTo>
                    <a:pt x="1289" y="580"/>
                  </a:lnTo>
                  <a:lnTo>
                    <a:pt x="1382" y="448"/>
                  </a:lnTo>
                  <a:lnTo>
                    <a:pt x="742" y="0"/>
                  </a:lnTo>
                  <a:lnTo>
                    <a:pt x="650" y="130"/>
                  </a:lnTo>
                  <a:lnTo>
                    <a:pt x="557" y="259"/>
                  </a:lnTo>
                  <a:lnTo>
                    <a:pt x="373" y="517"/>
                  </a:lnTo>
                  <a:cubicBezTo>
                    <a:pt x="312" y="603"/>
                    <a:pt x="249" y="687"/>
                    <a:pt x="18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558700" y="1620300"/>
              <a:ext cx="35425" cy="37125"/>
            </a:xfrm>
            <a:custGeom>
              <a:avLst/>
              <a:gdLst/>
              <a:ahLst/>
              <a:cxnLst/>
              <a:rect l="l" t="t" r="r" b="b"/>
              <a:pathLst>
                <a:path w="1417" h="1485" extrusionOk="0">
                  <a:moveTo>
                    <a:pt x="0" y="975"/>
                  </a:moveTo>
                  <a:lnTo>
                    <a:pt x="593" y="1485"/>
                  </a:lnTo>
                  <a:cubicBezTo>
                    <a:pt x="874" y="1157"/>
                    <a:pt x="1150" y="824"/>
                    <a:pt x="1416" y="485"/>
                  </a:cubicBezTo>
                  <a:lnTo>
                    <a:pt x="805" y="0"/>
                  </a:lnTo>
                  <a:cubicBezTo>
                    <a:pt x="543" y="330"/>
                    <a:pt x="275" y="655"/>
                    <a:pt x="0" y="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716300" y="13806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8"/>
                  </a:moveTo>
                  <a:lnTo>
                    <a:pt x="673" y="1496"/>
                  </a:lnTo>
                  <a:cubicBezTo>
                    <a:pt x="889" y="1130"/>
                    <a:pt x="1106" y="766"/>
                    <a:pt x="1323" y="403"/>
                  </a:cubicBezTo>
                  <a:lnTo>
                    <a:pt x="653" y="1"/>
                  </a:lnTo>
                  <a:cubicBezTo>
                    <a:pt x="436" y="365"/>
                    <a:pt x="216" y="731"/>
                    <a:pt x="1" y="1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87175" y="14298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6"/>
                  </a:moveTo>
                  <a:lnTo>
                    <a:pt x="672" y="1496"/>
                  </a:lnTo>
                  <a:lnTo>
                    <a:pt x="1323" y="39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657750" y="1478800"/>
              <a:ext cx="33300" cy="37425"/>
            </a:xfrm>
            <a:custGeom>
              <a:avLst/>
              <a:gdLst/>
              <a:ahLst/>
              <a:cxnLst/>
              <a:rect l="l" t="t" r="r" b="b"/>
              <a:pathLst>
                <a:path w="1332" h="1497" extrusionOk="0">
                  <a:moveTo>
                    <a:pt x="0" y="1085"/>
                  </a:moveTo>
                  <a:lnTo>
                    <a:pt x="665" y="1496"/>
                  </a:lnTo>
                  <a:lnTo>
                    <a:pt x="1000" y="951"/>
                  </a:lnTo>
                  <a:lnTo>
                    <a:pt x="1332" y="403"/>
                  </a:lnTo>
                  <a:lnTo>
                    <a:pt x="662" y="0"/>
                  </a:lnTo>
                  <a:lnTo>
                    <a:pt x="333" y="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809400" y="1237575"/>
              <a:ext cx="34775" cy="37100"/>
            </a:xfrm>
            <a:custGeom>
              <a:avLst/>
              <a:gdLst/>
              <a:ahLst/>
              <a:cxnLst/>
              <a:rect l="l" t="t" r="r" b="b"/>
              <a:pathLst>
                <a:path w="1391" h="1484" extrusionOk="0">
                  <a:moveTo>
                    <a:pt x="0" y="1021"/>
                  </a:moveTo>
                  <a:lnTo>
                    <a:pt x="629" y="1484"/>
                  </a:lnTo>
                  <a:cubicBezTo>
                    <a:pt x="878" y="1145"/>
                    <a:pt x="1132" y="812"/>
                    <a:pt x="1390" y="483"/>
                  </a:cubicBezTo>
                  <a:lnTo>
                    <a:pt x="777" y="0"/>
                  </a:lnTo>
                  <a:cubicBezTo>
                    <a:pt x="514" y="335"/>
                    <a:pt x="254" y="676"/>
                    <a:pt x="0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76550" y="1283750"/>
              <a:ext cx="34050" cy="37325"/>
            </a:xfrm>
            <a:custGeom>
              <a:avLst/>
              <a:gdLst/>
              <a:ahLst/>
              <a:cxnLst/>
              <a:rect l="l" t="t" r="r" b="b"/>
              <a:pathLst>
                <a:path w="1362" h="1493" extrusionOk="0">
                  <a:moveTo>
                    <a:pt x="0" y="1061"/>
                  </a:moveTo>
                  <a:lnTo>
                    <a:pt x="652" y="1492"/>
                  </a:lnTo>
                  <a:cubicBezTo>
                    <a:pt x="884" y="1140"/>
                    <a:pt x="1121" y="793"/>
                    <a:pt x="1361" y="448"/>
                  </a:cubicBezTo>
                  <a:lnTo>
                    <a:pt x="721" y="0"/>
                  </a:lnTo>
                  <a:cubicBezTo>
                    <a:pt x="476" y="350"/>
                    <a:pt x="236" y="704"/>
                    <a:pt x="0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45975" y="1331475"/>
              <a:ext cx="33375" cy="37375"/>
            </a:xfrm>
            <a:custGeom>
              <a:avLst/>
              <a:gdLst/>
              <a:ahLst/>
              <a:cxnLst/>
              <a:rect l="l" t="t" r="r" b="b"/>
              <a:pathLst>
                <a:path w="1335" h="1495" extrusionOk="0">
                  <a:moveTo>
                    <a:pt x="1" y="1088"/>
                  </a:moveTo>
                  <a:lnTo>
                    <a:pt x="667" y="1495"/>
                  </a:lnTo>
                  <a:lnTo>
                    <a:pt x="833" y="1224"/>
                  </a:lnTo>
                  <a:lnTo>
                    <a:pt x="999" y="955"/>
                  </a:lnTo>
                  <a:cubicBezTo>
                    <a:pt x="1110" y="775"/>
                    <a:pt x="1222" y="596"/>
                    <a:pt x="1335" y="418"/>
                  </a:cubicBezTo>
                  <a:lnTo>
                    <a:pt x="676" y="1"/>
                  </a:lnTo>
                  <a:cubicBezTo>
                    <a:pt x="561" y="180"/>
                    <a:pt x="448" y="362"/>
                    <a:pt x="335" y="543"/>
                  </a:cubicBezTo>
                  <a:lnTo>
                    <a:pt x="168" y="8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925825" y="1115000"/>
              <a:ext cx="36975" cy="35100"/>
            </a:xfrm>
            <a:custGeom>
              <a:avLst/>
              <a:gdLst/>
              <a:ahLst/>
              <a:cxnLst/>
              <a:rect l="l" t="t" r="r" b="b"/>
              <a:pathLst>
                <a:path w="1479" h="1404" extrusionOk="0">
                  <a:moveTo>
                    <a:pt x="1" y="809"/>
                  </a:moveTo>
                  <a:lnTo>
                    <a:pt x="507" y="1404"/>
                  </a:lnTo>
                  <a:cubicBezTo>
                    <a:pt x="823" y="1134"/>
                    <a:pt x="1147" y="876"/>
                    <a:pt x="1478" y="625"/>
                  </a:cubicBezTo>
                  <a:lnTo>
                    <a:pt x="1010" y="0"/>
                  </a:lnTo>
                  <a:cubicBezTo>
                    <a:pt x="664" y="259"/>
                    <a:pt x="329" y="529"/>
                    <a:pt x="1" y="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883650" y="1152175"/>
              <a:ext cx="36375" cy="36200"/>
            </a:xfrm>
            <a:custGeom>
              <a:avLst/>
              <a:gdLst/>
              <a:ahLst/>
              <a:cxnLst/>
              <a:rect l="l" t="t" r="r" b="b"/>
              <a:pathLst>
                <a:path w="1455" h="1448" extrusionOk="0">
                  <a:moveTo>
                    <a:pt x="1" y="902"/>
                  </a:moveTo>
                  <a:lnTo>
                    <a:pt x="560" y="1447"/>
                  </a:lnTo>
                  <a:cubicBezTo>
                    <a:pt x="852" y="1148"/>
                    <a:pt x="1150" y="858"/>
                    <a:pt x="1454" y="574"/>
                  </a:cubicBezTo>
                  <a:lnTo>
                    <a:pt x="923" y="1"/>
                  </a:lnTo>
                  <a:cubicBezTo>
                    <a:pt x="607" y="295"/>
                    <a:pt x="300" y="594"/>
                    <a:pt x="1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845150" y="1193150"/>
              <a:ext cx="35600" cy="36825"/>
            </a:xfrm>
            <a:custGeom>
              <a:avLst/>
              <a:gdLst/>
              <a:ahLst/>
              <a:cxnLst/>
              <a:rect l="l" t="t" r="r" b="b"/>
              <a:pathLst>
                <a:path w="1424" h="1473" extrusionOk="0">
                  <a:moveTo>
                    <a:pt x="1" y="970"/>
                  </a:moveTo>
                  <a:lnTo>
                    <a:pt x="600" y="1472"/>
                  </a:lnTo>
                  <a:cubicBezTo>
                    <a:pt x="868" y="1150"/>
                    <a:pt x="1142" y="835"/>
                    <a:pt x="1423" y="526"/>
                  </a:cubicBezTo>
                  <a:lnTo>
                    <a:pt x="845" y="1"/>
                  </a:lnTo>
                  <a:cubicBezTo>
                    <a:pt x="558" y="318"/>
                    <a:pt x="277" y="642"/>
                    <a:pt x="1" y="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076300" y="1040875"/>
              <a:ext cx="35600" cy="27000"/>
            </a:xfrm>
            <a:custGeom>
              <a:avLst/>
              <a:gdLst/>
              <a:ahLst/>
              <a:cxnLst/>
              <a:rect l="l" t="t" r="r" b="b"/>
              <a:pathLst>
                <a:path w="1424" h="1080" extrusionOk="0">
                  <a:moveTo>
                    <a:pt x="1" y="335"/>
                  </a:moveTo>
                  <a:lnTo>
                    <a:pt x="235" y="1079"/>
                  </a:lnTo>
                  <a:cubicBezTo>
                    <a:pt x="627" y="958"/>
                    <a:pt x="1022" y="850"/>
                    <a:pt x="1423" y="763"/>
                  </a:cubicBezTo>
                  <a:lnTo>
                    <a:pt x="1256" y="1"/>
                  </a:lnTo>
                  <a:cubicBezTo>
                    <a:pt x="834" y="93"/>
                    <a:pt x="415" y="205"/>
                    <a:pt x="1" y="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022375" y="1057775"/>
              <a:ext cx="36800" cy="30675"/>
            </a:xfrm>
            <a:custGeom>
              <a:avLst/>
              <a:gdLst/>
              <a:ahLst/>
              <a:cxnLst/>
              <a:rect l="l" t="t" r="r" b="b"/>
              <a:pathLst>
                <a:path w="1472" h="1227" extrusionOk="0">
                  <a:moveTo>
                    <a:pt x="0" y="526"/>
                  </a:moveTo>
                  <a:lnTo>
                    <a:pt x="345" y="1226"/>
                  </a:lnTo>
                  <a:cubicBezTo>
                    <a:pt x="715" y="1046"/>
                    <a:pt x="1091" y="879"/>
                    <a:pt x="1472" y="728"/>
                  </a:cubicBezTo>
                  <a:lnTo>
                    <a:pt x="1187" y="1"/>
                  </a:lnTo>
                  <a:cubicBezTo>
                    <a:pt x="783" y="159"/>
                    <a:pt x="388" y="335"/>
                    <a:pt x="0" y="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72300" y="1082875"/>
              <a:ext cx="37150" cy="33275"/>
            </a:xfrm>
            <a:custGeom>
              <a:avLst/>
              <a:gdLst/>
              <a:ahLst/>
              <a:cxnLst/>
              <a:rect l="l" t="t" r="r" b="b"/>
              <a:pathLst>
                <a:path w="1486" h="1331" extrusionOk="0">
                  <a:moveTo>
                    <a:pt x="0" y="683"/>
                  </a:moveTo>
                  <a:lnTo>
                    <a:pt x="434" y="1331"/>
                  </a:lnTo>
                  <a:cubicBezTo>
                    <a:pt x="778" y="1101"/>
                    <a:pt x="1129" y="882"/>
                    <a:pt x="1486" y="678"/>
                  </a:cubicBezTo>
                  <a:lnTo>
                    <a:pt x="1100" y="0"/>
                  </a:lnTo>
                  <a:cubicBezTo>
                    <a:pt x="725" y="215"/>
                    <a:pt x="358" y="443"/>
                    <a:pt x="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247150" y="1034900"/>
              <a:ext cx="33800" cy="23150"/>
            </a:xfrm>
            <a:custGeom>
              <a:avLst/>
              <a:gdLst/>
              <a:ahLst/>
              <a:cxnLst/>
              <a:rect l="l" t="t" r="r" b="b"/>
              <a:pathLst>
                <a:path w="1352" h="926" extrusionOk="0">
                  <a:moveTo>
                    <a:pt x="75" y="0"/>
                  </a:moveTo>
                  <a:lnTo>
                    <a:pt x="0" y="777"/>
                  </a:lnTo>
                  <a:cubicBezTo>
                    <a:pt x="104" y="787"/>
                    <a:pt x="206" y="797"/>
                    <a:pt x="311" y="808"/>
                  </a:cubicBezTo>
                  <a:lnTo>
                    <a:pt x="622" y="845"/>
                  </a:lnTo>
                  <a:lnTo>
                    <a:pt x="777" y="863"/>
                  </a:lnTo>
                  <a:cubicBezTo>
                    <a:pt x="829" y="870"/>
                    <a:pt x="881" y="878"/>
                    <a:pt x="931" y="884"/>
                  </a:cubicBezTo>
                  <a:lnTo>
                    <a:pt x="1242" y="926"/>
                  </a:lnTo>
                  <a:lnTo>
                    <a:pt x="1352" y="152"/>
                  </a:lnTo>
                  <a:lnTo>
                    <a:pt x="1033" y="110"/>
                  </a:lnTo>
                  <a:cubicBezTo>
                    <a:pt x="980" y="103"/>
                    <a:pt x="926" y="95"/>
                    <a:pt x="874" y="89"/>
                  </a:cubicBezTo>
                  <a:lnTo>
                    <a:pt x="715" y="70"/>
                  </a:lnTo>
                  <a:lnTo>
                    <a:pt x="394" y="33"/>
                  </a:lnTo>
                  <a:cubicBezTo>
                    <a:pt x="289" y="21"/>
                    <a:pt x="182" y="11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191225" y="1032075"/>
              <a:ext cx="32325" cy="20425"/>
            </a:xfrm>
            <a:custGeom>
              <a:avLst/>
              <a:gdLst/>
              <a:ahLst/>
              <a:cxnLst/>
              <a:rect l="l" t="t" r="r" b="b"/>
              <a:pathLst>
                <a:path w="1293" h="817" extrusionOk="0">
                  <a:moveTo>
                    <a:pt x="1" y="1"/>
                  </a:moveTo>
                  <a:lnTo>
                    <a:pt x="6" y="782"/>
                  </a:lnTo>
                  <a:lnTo>
                    <a:pt x="317" y="784"/>
                  </a:lnTo>
                  <a:lnTo>
                    <a:pt x="395" y="784"/>
                  </a:lnTo>
                  <a:cubicBezTo>
                    <a:pt x="421" y="784"/>
                    <a:pt x="447" y="784"/>
                    <a:pt x="473" y="785"/>
                  </a:cubicBezTo>
                  <a:lnTo>
                    <a:pt x="628" y="790"/>
                  </a:lnTo>
                  <a:lnTo>
                    <a:pt x="939" y="799"/>
                  </a:lnTo>
                  <a:cubicBezTo>
                    <a:pt x="1043" y="805"/>
                    <a:pt x="1146" y="810"/>
                    <a:pt x="1250" y="816"/>
                  </a:cubicBezTo>
                  <a:lnTo>
                    <a:pt x="1293" y="36"/>
                  </a:lnTo>
                  <a:cubicBezTo>
                    <a:pt x="1185" y="31"/>
                    <a:pt x="1078" y="25"/>
                    <a:pt x="970" y="20"/>
                  </a:cubicBezTo>
                  <a:lnTo>
                    <a:pt x="647" y="10"/>
                  </a:lnTo>
                  <a:lnTo>
                    <a:pt x="486" y="5"/>
                  </a:lnTo>
                  <a:cubicBezTo>
                    <a:pt x="459" y="4"/>
                    <a:pt x="433" y="4"/>
                    <a:pt x="406" y="4"/>
                  </a:cubicBezTo>
                  <a:lnTo>
                    <a:pt x="3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133475" y="1033025"/>
              <a:ext cx="33500" cy="22600"/>
            </a:xfrm>
            <a:custGeom>
              <a:avLst/>
              <a:gdLst/>
              <a:ahLst/>
              <a:cxnLst/>
              <a:rect l="l" t="t" r="r" b="b"/>
              <a:pathLst>
                <a:path w="1340" h="904" extrusionOk="0">
                  <a:moveTo>
                    <a:pt x="0" y="131"/>
                  </a:moveTo>
                  <a:lnTo>
                    <a:pt x="112" y="903"/>
                  </a:lnTo>
                  <a:lnTo>
                    <a:pt x="187" y="892"/>
                  </a:lnTo>
                  <a:lnTo>
                    <a:pt x="264" y="882"/>
                  </a:lnTo>
                  <a:lnTo>
                    <a:pt x="417" y="865"/>
                  </a:lnTo>
                  <a:lnTo>
                    <a:pt x="571" y="846"/>
                  </a:lnTo>
                  <a:lnTo>
                    <a:pt x="648" y="836"/>
                  </a:lnTo>
                  <a:cubicBezTo>
                    <a:pt x="674" y="834"/>
                    <a:pt x="698" y="830"/>
                    <a:pt x="724" y="829"/>
                  </a:cubicBezTo>
                  <a:lnTo>
                    <a:pt x="1031" y="802"/>
                  </a:lnTo>
                  <a:lnTo>
                    <a:pt x="1185" y="789"/>
                  </a:lnTo>
                  <a:cubicBezTo>
                    <a:pt x="1235" y="784"/>
                    <a:pt x="1287" y="782"/>
                    <a:pt x="1339" y="779"/>
                  </a:cubicBezTo>
                  <a:lnTo>
                    <a:pt x="1291" y="0"/>
                  </a:lnTo>
                  <a:cubicBezTo>
                    <a:pt x="1238" y="2"/>
                    <a:pt x="1183" y="6"/>
                    <a:pt x="1130" y="9"/>
                  </a:cubicBezTo>
                  <a:lnTo>
                    <a:pt x="969" y="23"/>
                  </a:lnTo>
                  <a:lnTo>
                    <a:pt x="646" y="52"/>
                  </a:lnTo>
                  <a:cubicBezTo>
                    <a:pt x="619" y="54"/>
                    <a:pt x="593" y="58"/>
                    <a:pt x="566" y="61"/>
                  </a:cubicBezTo>
                  <a:lnTo>
                    <a:pt x="484" y="70"/>
                  </a:lnTo>
                  <a:lnTo>
                    <a:pt x="323" y="90"/>
                  </a:lnTo>
                  <a:lnTo>
                    <a:pt x="162" y="109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410100" y="1073000"/>
              <a:ext cx="36925" cy="32025"/>
            </a:xfrm>
            <a:custGeom>
              <a:avLst/>
              <a:gdLst/>
              <a:ahLst/>
              <a:cxnLst/>
              <a:rect l="l" t="t" r="r" b="b"/>
              <a:pathLst>
                <a:path w="1477" h="1281" extrusionOk="0">
                  <a:moveTo>
                    <a:pt x="320" y="1"/>
                  </a:moveTo>
                  <a:lnTo>
                    <a:pt x="0" y="713"/>
                  </a:lnTo>
                  <a:cubicBezTo>
                    <a:pt x="367" y="877"/>
                    <a:pt x="722" y="1067"/>
                    <a:pt x="1057" y="1280"/>
                  </a:cubicBezTo>
                  <a:lnTo>
                    <a:pt x="1477" y="622"/>
                  </a:lnTo>
                  <a:cubicBezTo>
                    <a:pt x="1107" y="386"/>
                    <a:pt x="719" y="180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358075" y="1054325"/>
              <a:ext cx="35925" cy="27675"/>
            </a:xfrm>
            <a:custGeom>
              <a:avLst/>
              <a:gdLst/>
              <a:ahLst/>
              <a:cxnLst/>
              <a:rect l="l" t="t" r="r" b="b"/>
              <a:pathLst>
                <a:path w="1437" h="1107" extrusionOk="0">
                  <a:moveTo>
                    <a:pt x="192" y="0"/>
                  </a:moveTo>
                  <a:lnTo>
                    <a:pt x="1" y="758"/>
                  </a:lnTo>
                  <a:cubicBezTo>
                    <a:pt x="402" y="859"/>
                    <a:pt x="797" y="974"/>
                    <a:pt x="1183" y="1107"/>
                  </a:cubicBezTo>
                  <a:lnTo>
                    <a:pt x="1437" y="369"/>
                  </a:lnTo>
                  <a:cubicBezTo>
                    <a:pt x="1026" y="227"/>
                    <a:pt x="610" y="10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303275" y="1042775"/>
              <a:ext cx="34875" cy="25050"/>
            </a:xfrm>
            <a:custGeom>
              <a:avLst/>
              <a:gdLst/>
              <a:ahLst/>
              <a:cxnLst/>
              <a:rect l="l" t="t" r="r" b="b"/>
              <a:pathLst>
                <a:path w="1395" h="1002" extrusionOk="0">
                  <a:moveTo>
                    <a:pt x="131" y="1"/>
                  </a:moveTo>
                  <a:lnTo>
                    <a:pt x="0" y="769"/>
                  </a:lnTo>
                  <a:cubicBezTo>
                    <a:pt x="103" y="787"/>
                    <a:pt x="207" y="806"/>
                    <a:pt x="309" y="824"/>
                  </a:cubicBezTo>
                  <a:lnTo>
                    <a:pt x="620" y="881"/>
                  </a:lnTo>
                  <a:cubicBezTo>
                    <a:pt x="827" y="919"/>
                    <a:pt x="1031" y="960"/>
                    <a:pt x="1236" y="1001"/>
                  </a:cubicBezTo>
                  <a:lnTo>
                    <a:pt x="1394" y="236"/>
                  </a:lnTo>
                  <a:cubicBezTo>
                    <a:pt x="1184" y="192"/>
                    <a:pt x="974" y="152"/>
                    <a:pt x="764" y="112"/>
                  </a:cubicBezTo>
                  <a:lnTo>
                    <a:pt x="448" y="55"/>
                  </a:lnTo>
                  <a:cubicBezTo>
                    <a:pt x="343" y="37"/>
                    <a:pt x="236" y="1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3"/>
          <p:cNvGrpSpPr/>
          <p:nvPr/>
        </p:nvGrpSpPr>
        <p:grpSpPr>
          <a:xfrm rot="-362897">
            <a:off x="1771538" y="920443"/>
            <a:ext cx="5601328" cy="3362620"/>
            <a:chOff x="385750" y="206447"/>
            <a:chExt cx="8336049" cy="4757278"/>
          </a:xfrm>
        </p:grpSpPr>
        <p:sp>
          <p:nvSpPr>
            <p:cNvPr id="151" name="Google Shape;151;p3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2061750" y="2007900"/>
            <a:ext cx="50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 idx="2" hasCustomPrompt="1"/>
          </p:nvPr>
        </p:nvSpPr>
        <p:spPr>
          <a:xfrm>
            <a:off x="732103" y="1015584"/>
            <a:ext cx="1640700" cy="102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3"/>
          <p:cNvSpPr txBox="1">
            <a:spLocks noGrp="1"/>
          </p:cNvSpPr>
          <p:nvPr>
            <p:ph type="subTitle" idx="1"/>
          </p:nvPr>
        </p:nvSpPr>
        <p:spPr>
          <a:xfrm>
            <a:off x="2061750" y="2760625"/>
            <a:ext cx="5020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/>
          <p:nvPr/>
        </p:nvSpPr>
        <p:spPr>
          <a:xfrm rot="-5400000" flipH="1">
            <a:off x="7753201" y="4054207"/>
            <a:ext cx="1355164" cy="1946272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 rot="-7615934">
            <a:off x="-1307338" y="4003501"/>
            <a:ext cx="2785212" cy="804769"/>
            <a:chOff x="4314275" y="3002400"/>
            <a:chExt cx="1825625" cy="527475"/>
          </a:xfrm>
        </p:grpSpPr>
        <p:sp>
          <p:nvSpPr>
            <p:cNvPr id="228" name="Google Shape;228;p6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6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280" name="Google Shape;280;p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7"/>
          <p:cNvGrpSpPr/>
          <p:nvPr/>
        </p:nvGrpSpPr>
        <p:grpSpPr>
          <a:xfrm rot="-1180894">
            <a:off x="7731416" y="4562181"/>
            <a:ext cx="1825666" cy="527487"/>
            <a:chOff x="4314275" y="3002400"/>
            <a:chExt cx="1825625" cy="527475"/>
          </a:xfrm>
        </p:grpSpPr>
        <p:sp>
          <p:nvSpPr>
            <p:cNvPr id="285" name="Google Shape;285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7"/>
          <p:cNvSpPr/>
          <p:nvPr/>
        </p:nvSpPr>
        <p:spPr>
          <a:xfrm rot="-2230110">
            <a:off x="-1115676" y="774948"/>
            <a:ext cx="2334030" cy="930771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338" name="Google Shape;338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subTitle" idx="1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8"/>
          <p:cNvGrpSpPr/>
          <p:nvPr/>
        </p:nvGrpSpPr>
        <p:grpSpPr>
          <a:xfrm rot="-2700000">
            <a:off x="-559037" y="386780"/>
            <a:ext cx="2789660" cy="806012"/>
            <a:chOff x="4314275" y="3002400"/>
            <a:chExt cx="1825625" cy="527475"/>
          </a:xfrm>
        </p:grpSpPr>
        <p:sp>
          <p:nvSpPr>
            <p:cNvPr id="344" name="Google Shape;344;p8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8"/>
          <p:cNvGrpSpPr/>
          <p:nvPr/>
        </p:nvGrpSpPr>
        <p:grpSpPr>
          <a:xfrm rot="-3988931">
            <a:off x="-12471" y="-3571935"/>
            <a:ext cx="11178540" cy="6861517"/>
            <a:chOff x="385750" y="206447"/>
            <a:chExt cx="8336049" cy="4757278"/>
          </a:xfrm>
        </p:grpSpPr>
        <p:sp>
          <p:nvSpPr>
            <p:cNvPr id="396" name="Google Shape;396;p8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8"/>
          <p:cNvSpPr txBox="1">
            <a:spLocks noGrp="1"/>
          </p:cNvSpPr>
          <p:nvPr>
            <p:ph type="title"/>
          </p:nvPr>
        </p:nvSpPr>
        <p:spPr>
          <a:xfrm>
            <a:off x="1143000" y="1307100"/>
            <a:ext cx="685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9"/>
          <p:cNvGrpSpPr/>
          <p:nvPr/>
        </p:nvGrpSpPr>
        <p:grpSpPr>
          <a:xfrm>
            <a:off x="7873445" y="-539030"/>
            <a:ext cx="2640395" cy="1078523"/>
            <a:chOff x="4407125" y="893175"/>
            <a:chExt cx="1997575" cy="815950"/>
          </a:xfrm>
        </p:grpSpPr>
        <p:sp>
          <p:nvSpPr>
            <p:cNvPr id="401" name="Google Shape;401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9"/>
          <p:cNvSpPr/>
          <p:nvPr/>
        </p:nvSpPr>
        <p:spPr>
          <a:xfrm rot="-7479214">
            <a:off x="-252927" y="4357618"/>
            <a:ext cx="1800593" cy="752954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9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466" name="Google Shape;466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9"/>
          <p:cNvSpPr txBox="1">
            <a:spLocks noGrp="1"/>
          </p:cNvSpPr>
          <p:nvPr>
            <p:ph type="title"/>
          </p:nvPr>
        </p:nvSpPr>
        <p:spPr>
          <a:xfrm>
            <a:off x="3935923" y="1736764"/>
            <a:ext cx="40965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3935923" y="2605736"/>
            <a:ext cx="40965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1"/>
          <p:cNvGrpSpPr/>
          <p:nvPr/>
        </p:nvGrpSpPr>
        <p:grpSpPr>
          <a:xfrm rot="-2700000">
            <a:off x="-1099912" y="2891243"/>
            <a:ext cx="3147895" cy="1285821"/>
            <a:chOff x="4407125" y="893175"/>
            <a:chExt cx="1997575" cy="815950"/>
          </a:xfrm>
        </p:grpSpPr>
        <p:sp>
          <p:nvSpPr>
            <p:cNvPr id="474" name="Google Shape;474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1"/>
          <p:cNvGrpSpPr/>
          <p:nvPr/>
        </p:nvGrpSpPr>
        <p:grpSpPr>
          <a:xfrm rot="-3988931">
            <a:off x="-12471" y="-3571935"/>
            <a:ext cx="11178540" cy="6861517"/>
            <a:chOff x="385750" y="206447"/>
            <a:chExt cx="8336049" cy="4757278"/>
          </a:xfrm>
        </p:grpSpPr>
        <p:sp>
          <p:nvSpPr>
            <p:cNvPr id="538" name="Google Shape;538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98831"/>
            <a:ext cx="6576000" cy="13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1" name="Google Shape;541;p11"/>
          <p:cNvSpPr txBox="1">
            <a:spLocks noGrp="1"/>
          </p:cNvSpPr>
          <p:nvPr>
            <p:ph type="subTitle" idx="1"/>
          </p:nvPr>
        </p:nvSpPr>
        <p:spPr>
          <a:xfrm>
            <a:off x="1284000" y="284276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2" name="Google Shape;542;p11"/>
          <p:cNvSpPr/>
          <p:nvPr/>
        </p:nvSpPr>
        <p:spPr>
          <a:xfrm rot="-1837295">
            <a:off x="7190407" y="3671161"/>
            <a:ext cx="2336246" cy="1154672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14"/>
          <p:cNvGrpSpPr/>
          <p:nvPr/>
        </p:nvGrpSpPr>
        <p:grpSpPr>
          <a:xfrm>
            <a:off x="385750" y="206447"/>
            <a:ext cx="8336049" cy="4757278"/>
            <a:chOff x="385750" y="206447"/>
            <a:chExt cx="8336049" cy="4757278"/>
          </a:xfrm>
        </p:grpSpPr>
        <p:sp>
          <p:nvSpPr>
            <p:cNvPr id="608" name="Google Shape;608;p1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4"/>
          <p:cNvSpPr txBox="1">
            <a:spLocks noGrp="1"/>
          </p:cNvSpPr>
          <p:nvPr>
            <p:ph type="title" idx="2"/>
          </p:nvPr>
        </p:nvSpPr>
        <p:spPr>
          <a:xfrm>
            <a:off x="1943770" y="1904175"/>
            <a:ext cx="24402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2" name="Google Shape;612;p14"/>
          <p:cNvSpPr txBox="1">
            <a:spLocks noGrp="1"/>
          </p:cNvSpPr>
          <p:nvPr>
            <p:ph type="subTitle" idx="1"/>
          </p:nvPr>
        </p:nvSpPr>
        <p:spPr>
          <a:xfrm>
            <a:off x="1943770" y="2116974"/>
            <a:ext cx="24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4"/>
          <p:cNvSpPr txBox="1">
            <a:spLocks noGrp="1"/>
          </p:cNvSpPr>
          <p:nvPr>
            <p:ph type="title" idx="3"/>
          </p:nvPr>
        </p:nvSpPr>
        <p:spPr>
          <a:xfrm>
            <a:off x="5709835" y="1904175"/>
            <a:ext cx="2441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4" name="Google Shape;614;p14"/>
          <p:cNvSpPr txBox="1">
            <a:spLocks noGrp="1"/>
          </p:cNvSpPr>
          <p:nvPr>
            <p:ph type="subTitle" idx="4"/>
          </p:nvPr>
        </p:nvSpPr>
        <p:spPr>
          <a:xfrm>
            <a:off x="5709834" y="2116975"/>
            <a:ext cx="244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4"/>
          <p:cNvSpPr txBox="1">
            <a:spLocks noGrp="1"/>
          </p:cNvSpPr>
          <p:nvPr>
            <p:ph type="title" idx="5"/>
          </p:nvPr>
        </p:nvSpPr>
        <p:spPr>
          <a:xfrm>
            <a:off x="1943770" y="3557925"/>
            <a:ext cx="24402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p14"/>
          <p:cNvSpPr txBox="1">
            <a:spLocks noGrp="1"/>
          </p:cNvSpPr>
          <p:nvPr>
            <p:ph type="subTitle" idx="6"/>
          </p:nvPr>
        </p:nvSpPr>
        <p:spPr>
          <a:xfrm>
            <a:off x="1943770" y="3770650"/>
            <a:ext cx="24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4"/>
          <p:cNvSpPr txBox="1">
            <a:spLocks noGrp="1"/>
          </p:cNvSpPr>
          <p:nvPr>
            <p:ph type="title" idx="7"/>
          </p:nvPr>
        </p:nvSpPr>
        <p:spPr>
          <a:xfrm>
            <a:off x="5709835" y="3557930"/>
            <a:ext cx="2441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8" name="Google Shape;618;p14"/>
          <p:cNvSpPr txBox="1">
            <a:spLocks noGrp="1"/>
          </p:cNvSpPr>
          <p:nvPr>
            <p:ph type="subTitle" idx="8"/>
          </p:nvPr>
        </p:nvSpPr>
        <p:spPr>
          <a:xfrm>
            <a:off x="5709834" y="3770655"/>
            <a:ext cx="244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4"/>
          <p:cNvSpPr txBox="1">
            <a:spLocks noGrp="1"/>
          </p:cNvSpPr>
          <p:nvPr>
            <p:ph type="title" idx="9" hasCustomPrompt="1"/>
          </p:nvPr>
        </p:nvSpPr>
        <p:spPr>
          <a:xfrm>
            <a:off x="1039341" y="176701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0" name="Google Shape;620;p14"/>
          <p:cNvSpPr txBox="1">
            <a:spLocks noGrp="1"/>
          </p:cNvSpPr>
          <p:nvPr>
            <p:ph type="title" idx="13" hasCustomPrompt="1"/>
          </p:nvPr>
        </p:nvSpPr>
        <p:spPr>
          <a:xfrm>
            <a:off x="1039341" y="342304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1" name="Google Shape;621;p14"/>
          <p:cNvSpPr txBox="1">
            <a:spLocks noGrp="1"/>
          </p:cNvSpPr>
          <p:nvPr>
            <p:ph type="title" idx="14" hasCustomPrompt="1"/>
          </p:nvPr>
        </p:nvSpPr>
        <p:spPr>
          <a:xfrm>
            <a:off x="4805416" y="176701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2" name="Google Shape;622;p14"/>
          <p:cNvSpPr txBox="1">
            <a:spLocks noGrp="1"/>
          </p:cNvSpPr>
          <p:nvPr>
            <p:ph type="title" idx="15" hasCustomPrompt="1"/>
          </p:nvPr>
        </p:nvSpPr>
        <p:spPr>
          <a:xfrm>
            <a:off x="4805416" y="342304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3" name="Google Shape;623;p14"/>
          <p:cNvSpPr/>
          <p:nvPr/>
        </p:nvSpPr>
        <p:spPr>
          <a:xfrm rot="-3307042">
            <a:off x="-49738" y="3056021"/>
            <a:ext cx="1525922" cy="2191553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14"/>
          <p:cNvGrpSpPr/>
          <p:nvPr/>
        </p:nvGrpSpPr>
        <p:grpSpPr>
          <a:xfrm rot="-6463644">
            <a:off x="7804770" y="383743"/>
            <a:ext cx="2594571" cy="1344532"/>
            <a:chOff x="1263450" y="1032075"/>
            <a:chExt cx="2183575" cy="1131550"/>
          </a:xfrm>
        </p:grpSpPr>
        <p:sp>
          <p:nvSpPr>
            <p:cNvPr id="625" name="Google Shape;625;p14"/>
            <p:cNvSpPr/>
            <p:nvPr/>
          </p:nvSpPr>
          <p:spPr>
            <a:xfrm>
              <a:off x="1377075" y="2133775"/>
              <a:ext cx="33700" cy="22550"/>
            </a:xfrm>
            <a:custGeom>
              <a:avLst/>
              <a:gdLst/>
              <a:ahLst/>
              <a:cxnLst/>
              <a:rect l="l" t="t" r="r" b="b"/>
              <a:pathLst>
                <a:path w="1348" h="902" extrusionOk="0">
                  <a:moveTo>
                    <a:pt x="81" y="1"/>
                  </a:moveTo>
                  <a:lnTo>
                    <a:pt x="1" y="779"/>
                  </a:lnTo>
                  <a:cubicBezTo>
                    <a:pt x="213" y="801"/>
                    <a:pt x="426" y="820"/>
                    <a:pt x="639" y="841"/>
                  </a:cubicBezTo>
                  <a:lnTo>
                    <a:pt x="958" y="872"/>
                  </a:lnTo>
                  <a:lnTo>
                    <a:pt x="1117" y="888"/>
                  </a:lnTo>
                  <a:lnTo>
                    <a:pt x="1276" y="902"/>
                  </a:lnTo>
                  <a:lnTo>
                    <a:pt x="1347" y="124"/>
                  </a:lnTo>
                  <a:lnTo>
                    <a:pt x="1188" y="110"/>
                  </a:lnTo>
                  <a:lnTo>
                    <a:pt x="1030" y="95"/>
                  </a:lnTo>
                  <a:lnTo>
                    <a:pt x="713" y="65"/>
                  </a:lnTo>
                  <a:cubicBezTo>
                    <a:pt x="503" y="41"/>
                    <a:pt x="291" y="2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1320075" y="2127525"/>
              <a:ext cx="33950" cy="23050"/>
            </a:xfrm>
            <a:custGeom>
              <a:avLst/>
              <a:gdLst/>
              <a:ahLst/>
              <a:cxnLst/>
              <a:rect l="l" t="t" r="r" b="b"/>
              <a:pathLst>
                <a:path w="1358" h="922" extrusionOk="0">
                  <a:moveTo>
                    <a:pt x="92" y="1"/>
                  </a:moveTo>
                  <a:lnTo>
                    <a:pt x="1" y="777"/>
                  </a:lnTo>
                  <a:lnTo>
                    <a:pt x="318" y="815"/>
                  </a:lnTo>
                  <a:lnTo>
                    <a:pt x="636" y="850"/>
                  </a:lnTo>
                  <a:lnTo>
                    <a:pt x="1271" y="921"/>
                  </a:lnTo>
                  <a:lnTo>
                    <a:pt x="1357" y="145"/>
                  </a:lnTo>
                  <a:lnTo>
                    <a:pt x="724" y="74"/>
                  </a:lnTo>
                  <a:lnTo>
                    <a:pt x="409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1263450" y="2120750"/>
              <a:ext cx="34000" cy="23275"/>
            </a:xfrm>
            <a:custGeom>
              <a:avLst/>
              <a:gdLst/>
              <a:ahLst/>
              <a:cxnLst/>
              <a:rect l="l" t="t" r="r" b="b"/>
              <a:pathLst>
                <a:path w="1360" h="931" extrusionOk="0">
                  <a:moveTo>
                    <a:pt x="95" y="0"/>
                  </a:moveTo>
                  <a:lnTo>
                    <a:pt x="0" y="775"/>
                  </a:lnTo>
                  <a:lnTo>
                    <a:pt x="1268" y="930"/>
                  </a:lnTo>
                  <a:lnTo>
                    <a:pt x="1360" y="1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1549675" y="2143750"/>
              <a:ext cx="32250" cy="19875"/>
            </a:xfrm>
            <a:custGeom>
              <a:avLst/>
              <a:gdLst/>
              <a:ahLst/>
              <a:cxnLst/>
              <a:rect l="l" t="t" r="r" b="b"/>
              <a:pathLst>
                <a:path w="1290" h="795" extrusionOk="0">
                  <a:moveTo>
                    <a:pt x="4" y="10"/>
                  </a:moveTo>
                  <a:lnTo>
                    <a:pt x="0" y="791"/>
                  </a:lnTo>
                  <a:lnTo>
                    <a:pt x="322" y="793"/>
                  </a:lnTo>
                  <a:cubicBezTo>
                    <a:pt x="375" y="793"/>
                    <a:pt x="429" y="794"/>
                    <a:pt x="483" y="793"/>
                  </a:cubicBezTo>
                  <a:lnTo>
                    <a:pt x="645" y="791"/>
                  </a:lnTo>
                  <a:lnTo>
                    <a:pt x="1289" y="782"/>
                  </a:lnTo>
                  <a:lnTo>
                    <a:pt x="1272" y="1"/>
                  </a:lnTo>
                  <a:lnTo>
                    <a:pt x="638" y="10"/>
                  </a:lnTo>
                  <a:lnTo>
                    <a:pt x="479" y="12"/>
                  </a:lnTo>
                  <a:cubicBezTo>
                    <a:pt x="426" y="13"/>
                    <a:pt x="374" y="12"/>
                    <a:pt x="32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1491975" y="2142475"/>
              <a:ext cx="32650" cy="20675"/>
            </a:xfrm>
            <a:custGeom>
              <a:avLst/>
              <a:gdLst/>
              <a:ahLst/>
              <a:cxnLst/>
              <a:rect l="l" t="t" r="r" b="b"/>
              <a:pathLst>
                <a:path w="1306" h="827" extrusionOk="0">
                  <a:moveTo>
                    <a:pt x="37" y="1"/>
                  </a:moveTo>
                  <a:lnTo>
                    <a:pt x="1" y="780"/>
                  </a:lnTo>
                  <a:lnTo>
                    <a:pt x="642" y="809"/>
                  </a:lnTo>
                  <a:cubicBezTo>
                    <a:pt x="858" y="816"/>
                    <a:pt x="1071" y="820"/>
                    <a:pt x="1286" y="826"/>
                  </a:cubicBezTo>
                  <a:lnTo>
                    <a:pt x="1305" y="45"/>
                  </a:lnTo>
                  <a:cubicBezTo>
                    <a:pt x="1094" y="40"/>
                    <a:pt x="882" y="35"/>
                    <a:pt x="67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1434725" y="2138950"/>
              <a:ext cx="33225" cy="21675"/>
            </a:xfrm>
            <a:custGeom>
              <a:avLst/>
              <a:gdLst/>
              <a:ahLst/>
              <a:cxnLst/>
              <a:rect l="l" t="t" r="r" b="b"/>
              <a:pathLst>
                <a:path w="1329" h="867" extrusionOk="0">
                  <a:moveTo>
                    <a:pt x="62" y="0"/>
                  </a:moveTo>
                  <a:lnTo>
                    <a:pt x="0" y="778"/>
                  </a:lnTo>
                  <a:lnTo>
                    <a:pt x="641" y="825"/>
                  </a:lnTo>
                  <a:lnTo>
                    <a:pt x="801" y="837"/>
                  </a:lnTo>
                  <a:cubicBezTo>
                    <a:pt x="854" y="840"/>
                    <a:pt x="907" y="844"/>
                    <a:pt x="961" y="848"/>
                  </a:cubicBezTo>
                  <a:lnTo>
                    <a:pt x="1281" y="866"/>
                  </a:lnTo>
                  <a:lnTo>
                    <a:pt x="1329" y="87"/>
                  </a:lnTo>
                  <a:lnTo>
                    <a:pt x="1011" y="69"/>
                  </a:lnTo>
                  <a:cubicBezTo>
                    <a:pt x="958" y="67"/>
                    <a:pt x="906" y="63"/>
                    <a:pt x="853" y="58"/>
                  </a:cubicBezTo>
                  <a:lnTo>
                    <a:pt x="69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1719575" y="2125200"/>
              <a:ext cx="35100" cy="25275"/>
            </a:xfrm>
            <a:custGeom>
              <a:avLst/>
              <a:gdLst/>
              <a:ahLst/>
              <a:cxnLst/>
              <a:rect l="l" t="t" r="r" b="b"/>
              <a:pathLst>
                <a:path w="1404" h="1011" extrusionOk="0">
                  <a:moveTo>
                    <a:pt x="0" y="242"/>
                  </a:moveTo>
                  <a:lnTo>
                    <a:pt x="132" y="1010"/>
                  </a:lnTo>
                  <a:cubicBezTo>
                    <a:pt x="240" y="993"/>
                    <a:pt x="345" y="974"/>
                    <a:pt x="451" y="955"/>
                  </a:cubicBezTo>
                  <a:lnTo>
                    <a:pt x="769" y="894"/>
                  </a:lnTo>
                  <a:lnTo>
                    <a:pt x="928" y="863"/>
                  </a:lnTo>
                  <a:cubicBezTo>
                    <a:pt x="981" y="853"/>
                    <a:pt x="1033" y="842"/>
                    <a:pt x="1086" y="831"/>
                  </a:cubicBezTo>
                  <a:lnTo>
                    <a:pt x="1404" y="765"/>
                  </a:lnTo>
                  <a:lnTo>
                    <a:pt x="1240" y="0"/>
                  </a:lnTo>
                  <a:lnTo>
                    <a:pt x="930" y="65"/>
                  </a:lnTo>
                  <a:cubicBezTo>
                    <a:pt x="878" y="75"/>
                    <a:pt x="828" y="87"/>
                    <a:pt x="776" y="95"/>
                  </a:cubicBezTo>
                  <a:lnTo>
                    <a:pt x="621" y="125"/>
                  </a:lnTo>
                  <a:lnTo>
                    <a:pt x="310" y="184"/>
                  </a:lnTo>
                  <a:cubicBezTo>
                    <a:pt x="208" y="206"/>
                    <a:pt x="104" y="223"/>
                    <a:pt x="0" y="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1663425" y="2135150"/>
              <a:ext cx="34125" cy="23225"/>
            </a:xfrm>
            <a:custGeom>
              <a:avLst/>
              <a:gdLst/>
              <a:ahLst/>
              <a:cxnLst/>
              <a:rect l="l" t="t" r="r" b="b"/>
              <a:pathLst>
                <a:path w="1365" h="929" extrusionOk="0">
                  <a:moveTo>
                    <a:pt x="0" y="152"/>
                  </a:moveTo>
                  <a:lnTo>
                    <a:pt x="80" y="929"/>
                  </a:lnTo>
                  <a:cubicBezTo>
                    <a:pt x="509" y="883"/>
                    <a:pt x="937" y="834"/>
                    <a:pt x="1364" y="773"/>
                  </a:cubicBezTo>
                  <a:lnTo>
                    <a:pt x="1255" y="0"/>
                  </a:lnTo>
                  <a:cubicBezTo>
                    <a:pt x="838" y="58"/>
                    <a:pt x="420" y="106"/>
                    <a:pt x="0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1606975" y="2141075"/>
              <a:ext cx="33100" cy="21375"/>
            </a:xfrm>
            <a:custGeom>
              <a:avLst/>
              <a:gdLst/>
              <a:ahLst/>
              <a:cxnLst/>
              <a:rect l="l" t="t" r="r" b="b"/>
              <a:pathLst>
                <a:path w="1324" h="855" extrusionOk="0">
                  <a:moveTo>
                    <a:pt x="1" y="75"/>
                  </a:moveTo>
                  <a:lnTo>
                    <a:pt x="34" y="854"/>
                  </a:lnTo>
                  <a:cubicBezTo>
                    <a:pt x="249" y="849"/>
                    <a:pt x="464" y="832"/>
                    <a:pt x="679" y="821"/>
                  </a:cubicBezTo>
                  <a:lnTo>
                    <a:pt x="1000" y="801"/>
                  </a:lnTo>
                  <a:lnTo>
                    <a:pt x="1162" y="791"/>
                  </a:lnTo>
                  <a:lnTo>
                    <a:pt x="1242" y="785"/>
                  </a:lnTo>
                  <a:lnTo>
                    <a:pt x="1283" y="783"/>
                  </a:lnTo>
                  <a:lnTo>
                    <a:pt x="1323" y="779"/>
                  </a:lnTo>
                  <a:lnTo>
                    <a:pt x="1264" y="0"/>
                  </a:lnTo>
                  <a:lnTo>
                    <a:pt x="1225" y="5"/>
                  </a:lnTo>
                  <a:lnTo>
                    <a:pt x="1186" y="7"/>
                  </a:lnTo>
                  <a:lnTo>
                    <a:pt x="1107" y="12"/>
                  </a:lnTo>
                  <a:lnTo>
                    <a:pt x="949" y="21"/>
                  </a:lnTo>
                  <a:lnTo>
                    <a:pt x="633" y="41"/>
                  </a:lnTo>
                  <a:cubicBezTo>
                    <a:pt x="423" y="55"/>
                    <a:pt x="212" y="70"/>
                    <a:pt x="1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1882175" y="2069550"/>
              <a:ext cx="37300" cy="31375"/>
            </a:xfrm>
            <a:custGeom>
              <a:avLst/>
              <a:gdLst/>
              <a:ahLst/>
              <a:cxnLst/>
              <a:rect l="l" t="t" r="r" b="b"/>
              <a:pathLst>
                <a:path w="1492" h="1255" extrusionOk="0">
                  <a:moveTo>
                    <a:pt x="1" y="540"/>
                  </a:moveTo>
                  <a:lnTo>
                    <a:pt x="317" y="1255"/>
                  </a:lnTo>
                  <a:lnTo>
                    <a:pt x="465" y="1189"/>
                  </a:lnTo>
                  <a:lnTo>
                    <a:pt x="613" y="1121"/>
                  </a:lnTo>
                  <a:lnTo>
                    <a:pt x="907" y="984"/>
                  </a:lnTo>
                  <a:cubicBezTo>
                    <a:pt x="957" y="961"/>
                    <a:pt x="1005" y="937"/>
                    <a:pt x="1055" y="913"/>
                  </a:cubicBezTo>
                  <a:lnTo>
                    <a:pt x="1201" y="841"/>
                  </a:lnTo>
                  <a:lnTo>
                    <a:pt x="1347" y="771"/>
                  </a:lnTo>
                  <a:lnTo>
                    <a:pt x="1419" y="734"/>
                  </a:lnTo>
                  <a:lnTo>
                    <a:pt x="1492" y="696"/>
                  </a:lnTo>
                  <a:lnTo>
                    <a:pt x="1136" y="0"/>
                  </a:lnTo>
                  <a:lnTo>
                    <a:pt x="1067" y="37"/>
                  </a:lnTo>
                  <a:lnTo>
                    <a:pt x="996" y="71"/>
                  </a:lnTo>
                  <a:lnTo>
                    <a:pt x="854" y="141"/>
                  </a:lnTo>
                  <a:lnTo>
                    <a:pt x="713" y="209"/>
                  </a:lnTo>
                  <a:cubicBezTo>
                    <a:pt x="666" y="232"/>
                    <a:pt x="619" y="256"/>
                    <a:pt x="570" y="278"/>
                  </a:cubicBezTo>
                  <a:lnTo>
                    <a:pt x="284" y="411"/>
                  </a:lnTo>
                  <a:lnTo>
                    <a:pt x="141" y="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1829500" y="2092675"/>
              <a:ext cx="36825" cy="29400"/>
            </a:xfrm>
            <a:custGeom>
              <a:avLst/>
              <a:gdLst/>
              <a:ahLst/>
              <a:cxnLst/>
              <a:rect l="l" t="t" r="r" b="b"/>
              <a:pathLst>
                <a:path w="1473" h="1176" extrusionOk="0">
                  <a:moveTo>
                    <a:pt x="0" y="436"/>
                  </a:moveTo>
                  <a:lnTo>
                    <a:pt x="252" y="1175"/>
                  </a:lnTo>
                  <a:lnTo>
                    <a:pt x="558" y="1070"/>
                  </a:lnTo>
                  <a:cubicBezTo>
                    <a:pt x="584" y="1061"/>
                    <a:pt x="609" y="1053"/>
                    <a:pt x="635" y="1042"/>
                  </a:cubicBezTo>
                  <a:lnTo>
                    <a:pt x="712" y="1015"/>
                  </a:lnTo>
                  <a:lnTo>
                    <a:pt x="864" y="959"/>
                  </a:lnTo>
                  <a:lnTo>
                    <a:pt x="1017" y="904"/>
                  </a:lnTo>
                  <a:cubicBezTo>
                    <a:pt x="1067" y="885"/>
                    <a:pt x="1118" y="867"/>
                    <a:pt x="1169" y="846"/>
                  </a:cubicBezTo>
                  <a:lnTo>
                    <a:pt x="1472" y="728"/>
                  </a:lnTo>
                  <a:lnTo>
                    <a:pt x="1186" y="1"/>
                  </a:lnTo>
                  <a:lnTo>
                    <a:pt x="892" y="115"/>
                  </a:lnTo>
                  <a:cubicBezTo>
                    <a:pt x="843" y="135"/>
                    <a:pt x="794" y="152"/>
                    <a:pt x="745" y="171"/>
                  </a:cubicBezTo>
                  <a:lnTo>
                    <a:pt x="597" y="225"/>
                  </a:lnTo>
                  <a:lnTo>
                    <a:pt x="448" y="280"/>
                  </a:lnTo>
                  <a:lnTo>
                    <a:pt x="374" y="307"/>
                  </a:lnTo>
                  <a:cubicBezTo>
                    <a:pt x="349" y="316"/>
                    <a:pt x="325" y="324"/>
                    <a:pt x="30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1775400" y="2111075"/>
              <a:ext cx="35975" cy="27375"/>
            </a:xfrm>
            <a:custGeom>
              <a:avLst/>
              <a:gdLst/>
              <a:ahLst/>
              <a:cxnLst/>
              <a:rect l="l" t="t" r="r" b="b"/>
              <a:pathLst>
                <a:path w="1439" h="1095" extrusionOk="0">
                  <a:moveTo>
                    <a:pt x="0" y="336"/>
                  </a:moveTo>
                  <a:lnTo>
                    <a:pt x="190" y="1094"/>
                  </a:lnTo>
                  <a:lnTo>
                    <a:pt x="268" y="1074"/>
                  </a:lnTo>
                  <a:lnTo>
                    <a:pt x="346" y="1054"/>
                  </a:lnTo>
                  <a:lnTo>
                    <a:pt x="502" y="1012"/>
                  </a:lnTo>
                  <a:lnTo>
                    <a:pt x="659" y="970"/>
                  </a:lnTo>
                  <a:cubicBezTo>
                    <a:pt x="711" y="956"/>
                    <a:pt x="763" y="943"/>
                    <a:pt x="815" y="929"/>
                  </a:cubicBezTo>
                  <a:lnTo>
                    <a:pt x="1127" y="840"/>
                  </a:lnTo>
                  <a:lnTo>
                    <a:pt x="1283" y="796"/>
                  </a:lnTo>
                  <a:lnTo>
                    <a:pt x="1438" y="750"/>
                  </a:lnTo>
                  <a:lnTo>
                    <a:pt x="1215" y="1"/>
                  </a:lnTo>
                  <a:lnTo>
                    <a:pt x="1064" y="47"/>
                  </a:lnTo>
                  <a:lnTo>
                    <a:pt x="912" y="89"/>
                  </a:lnTo>
                  <a:lnTo>
                    <a:pt x="608" y="175"/>
                  </a:lnTo>
                  <a:cubicBezTo>
                    <a:pt x="558" y="189"/>
                    <a:pt x="507" y="203"/>
                    <a:pt x="455" y="215"/>
                  </a:cubicBezTo>
                  <a:lnTo>
                    <a:pt x="303" y="256"/>
                  </a:lnTo>
                  <a:lnTo>
                    <a:pt x="151" y="297"/>
                  </a:lnTo>
                  <a:lnTo>
                    <a:pt x="7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2023775" y="1969275"/>
              <a:ext cx="36575" cy="36475"/>
            </a:xfrm>
            <a:custGeom>
              <a:avLst/>
              <a:gdLst/>
              <a:ahLst/>
              <a:cxnLst/>
              <a:rect l="l" t="t" r="r" b="b"/>
              <a:pathLst>
                <a:path w="1463" h="1459" extrusionOk="0">
                  <a:moveTo>
                    <a:pt x="1" y="885"/>
                  </a:moveTo>
                  <a:lnTo>
                    <a:pt x="532" y="1458"/>
                  </a:lnTo>
                  <a:lnTo>
                    <a:pt x="770" y="1233"/>
                  </a:lnTo>
                  <a:lnTo>
                    <a:pt x="889" y="1120"/>
                  </a:lnTo>
                  <a:lnTo>
                    <a:pt x="1005" y="1004"/>
                  </a:lnTo>
                  <a:cubicBezTo>
                    <a:pt x="1084" y="927"/>
                    <a:pt x="1161" y="848"/>
                    <a:pt x="1236" y="770"/>
                  </a:cubicBezTo>
                  <a:cubicBezTo>
                    <a:pt x="1275" y="731"/>
                    <a:pt x="1312" y="691"/>
                    <a:pt x="1349" y="651"/>
                  </a:cubicBezTo>
                  <a:lnTo>
                    <a:pt x="1463" y="531"/>
                  </a:lnTo>
                  <a:lnTo>
                    <a:pt x="890" y="0"/>
                  </a:lnTo>
                  <a:lnTo>
                    <a:pt x="782" y="115"/>
                  </a:lnTo>
                  <a:cubicBezTo>
                    <a:pt x="745" y="154"/>
                    <a:pt x="710" y="192"/>
                    <a:pt x="673" y="228"/>
                  </a:cubicBezTo>
                  <a:cubicBezTo>
                    <a:pt x="600" y="302"/>
                    <a:pt x="528" y="378"/>
                    <a:pt x="454" y="451"/>
                  </a:cubicBezTo>
                  <a:lnTo>
                    <a:pt x="341" y="562"/>
                  </a:lnTo>
                  <a:lnTo>
                    <a:pt x="229" y="6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1980200" y="2007850"/>
              <a:ext cx="37325" cy="35050"/>
            </a:xfrm>
            <a:custGeom>
              <a:avLst/>
              <a:gdLst/>
              <a:ahLst/>
              <a:cxnLst/>
              <a:rect l="l" t="t" r="r" b="b"/>
              <a:pathLst>
                <a:path w="1493" h="1402" extrusionOk="0">
                  <a:moveTo>
                    <a:pt x="1" y="769"/>
                  </a:moveTo>
                  <a:lnTo>
                    <a:pt x="459" y="1402"/>
                  </a:lnTo>
                  <a:cubicBezTo>
                    <a:pt x="637" y="1277"/>
                    <a:pt x="810" y="1142"/>
                    <a:pt x="983" y="1010"/>
                  </a:cubicBezTo>
                  <a:lnTo>
                    <a:pt x="1047" y="961"/>
                  </a:lnTo>
                  <a:lnTo>
                    <a:pt x="1111" y="909"/>
                  </a:lnTo>
                  <a:lnTo>
                    <a:pt x="1239" y="807"/>
                  </a:lnTo>
                  <a:lnTo>
                    <a:pt x="1367" y="704"/>
                  </a:lnTo>
                  <a:cubicBezTo>
                    <a:pt x="1408" y="670"/>
                    <a:pt x="1452" y="637"/>
                    <a:pt x="1493" y="601"/>
                  </a:cubicBezTo>
                  <a:lnTo>
                    <a:pt x="994" y="1"/>
                  </a:lnTo>
                  <a:cubicBezTo>
                    <a:pt x="954" y="34"/>
                    <a:pt x="914" y="66"/>
                    <a:pt x="873" y="99"/>
                  </a:cubicBezTo>
                  <a:lnTo>
                    <a:pt x="750" y="198"/>
                  </a:lnTo>
                  <a:lnTo>
                    <a:pt x="629" y="297"/>
                  </a:lnTo>
                  <a:lnTo>
                    <a:pt x="567" y="346"/>
                  </a:lnTo>
                  <a:lnTo>
                    <a:pt x="505" y="394"/>
                  </a:lnTo>
                  <a:cubicBezTo>
                    <a:pt x="337" y="518"/>
                    <a:pt x="171" y="648"/>
                    <a:pt x="1" y="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1932925" y="2041075"/>
              <a:ext cx="37575" cy="33350"/>
            </a:xfrm>
            <a:custGeom>
              <a:avLst/>
              <a:gdLst/>
              <a:ahLst/>
              <a:cxnLst/>
              <a:rect l="l" t="t" r="r" b="b"/>
              <a:pathLst>
                <a:path w="1503" h="1334" extrusionOk="0">
                  <a:moveTo>
                    <a:pt x="1" y="656"/>
                  </a:moveTo>
                  <a:lnTo>
                    <a:pt x="387" y="1334"/>
                  </a:lnTo>
                  <a:cubicBezTo>
                    <a:pt x="575" y="1225"/>
                    <a:pt x="765" y="1118"/>
                    <a:pt x="949" y="1002"/>
                  </a:cubicBezTo>
                  <a:lnTo>
                    <a:pt x="1228" y="832"/>
                  </a:lnTo>
                  <a:lnTo>
                    <a:pt x="1502" y="655"/>
                  </a:lnTo>
                  <a:lnTo>
                    <a:pt x="1075" y="0"/>
                  </a:lnTo>
                  <a:lnTo>
                    <a:pt x="812" y="171"/>
                  </a:lnTo>
                  <a:lnTo>
                    <a:pt x="543" y="334"/>
                  </a:lnTo>
                  <a:cubicBezTo>
                    <a:pt x="365" y="448"/>
                    <a:pt x="183" y="551"/>
                    <a:pt x="1" y="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2121025" y="1825675"/>
              <a:ext cx="29900" cy="36975"/>
            </a:xfrm>
            <a:custGeom>
              <a:avLst/>
              <a:gdLst/>
              <a:ahLst/>
              <a:cxnLst/>
              <a:rect l="l" t="t" r="r" b="b"/>
              <a:pathLst>
                <a:path w="1196" h="1479" extrusionOk="0">
                  <a:moveTo>
                    <a:pt x="1" y="1166"/>
                  </a:moveTo>
                  <a:lnTo>
                    <a:pt x="717" y="1479"/>
                  </a:lnTo>
                  <a:cubicBezTo>
                    <a:pt x="805" y="1278"/>
                    <a:pt x="888" y="1075"/>
                    <a:pt x="969" y="872"/>
                  </a:cubicBezTo>
                  <a:cubicBezTo>
                    <a:pt x="1049" y="668"/>
                    <a:pt x="1125" y="461"/>
                    <a:pt x="1196" y="255"/>
                  </a:cubicBezTo>
                  <a:lnTo>
                    <a:pt x="458" y="0"/>
                  </a:lnTo>
                  <a:cubicBezTo>
                    <a:pt x="390" y="198"/>
                    <a:pt x="317" y="393"/>
                    <a:pt x="242" y="588"/>
                  </a:cubicBezTo>
                  <a:cubicBezTo>
                    <a:pt x="164" y="781"/>
                    <a:pt x="86" y="975"/>
                    <a:pt x="1" y="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2095050" y="1877275"/>
              <a:ext cx="32725" cy="37575"/>
            </a:xfrm>
            <a:custGeom>
              <a:avLst/>
              <a:gdLst/>
              <a:ahLst/>
              <a:cxnLst/>
              <a:rect l="l" t="t" r="r" b="b"/>
              <a:pathLst>
                <a:path w="1309" h="1503" extrusionOk="0">
                  <a:moveTo>
                    <a:pt x="0" y="1093"/>
                  </a:moveTo>
                  <a:lnTo>
                    <a:pt x="667" y="1502"/>
                  </a:lnTo>
                  <a:cubicBezTo>
                    <a:pt x="695" y="1455"/>
                    <a:pt x="724" y="1409"/>
                    <a:pt x="751" y="1362"/>
                  </a:cubicBezTo>
                  <a:lnTo>
                    <a:pt x="836" y="1221"/>
                  </a:lnTo>
                  <a:lnTo>
                    <a:pt x="918" y="1078"/>
                  </a:lnTo>
                  <a:cubicBezTo>
                    <a:pt x="945" y="1032"/>
                    <a:pt x="972" y="984"/>
                    <a:pt x="998" y="936"/>
                  </a:cubicBezTo>
                  <a:cubicBezTo>
                    <a:pt x="1052" y="840"/>
                    <a:pt x="1105" y="744"/>
                    <a:pt x="1156" y="648"/>
                  </a:cubicBezTo>
                  <a:lnTo>
                    <a:pt x="1232" y="504"/>
                  </a:lnTo>
                  <a:lnTo>
                    <a:pt x="1308" y="358"/>
                  </a:lnTo>
                  <a:lnTo>
                    <a:pt x="613" y="1"/>
                  </a:lnTo>
                  <a:lnTo>
                    <a:pt x="542" y="140"/>
                  </a:lnTo>
                  <a:lnTo>
                    <a:pt x="467" y="279"/>
                  </a:lnTo>
                  <a:cubicBezTo>
                    <a:pt x="419" y="371"/>
                    <a:pt x="367" y="462"/>
                    <a:pt x="316" y="554"/>
                  </a:cubicBezTo>
                  <a:cubicBezTo>
                    <a:pt x="292" y="598"/>
                    <a:pt x="264" y="644"/>
                    <a:pt x="238" y="690"/>
                  </a:cubicBezTo>
                  <a:lnTo>
                    <a:pt x="160" y="825"/>
                  </a:lnTo>
                  <a:lnTo>
                    <a:pt x="80" y="959"/>
                  </a:lnTo>
                  <a:cubicBezTo>
                    <a:pt x="55" y="1004"/>
                    <a:pt x="28" y="1049"/>
                    <a:pt x="0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2062600" y="1925225"/>
              <a:ext cx="34950" cy="37400"/>
            </a:xfrm>
            <a:custGeom>
              <a:avLst/>
              <a:gdLst/>
              <a:ahLst/>
              <a:cxnLst/>
              <a:rect l="l" t="t" r="r" b="b"/>
              <a:pathLst>
                <a:path w="1398" h="1496" extrusionOk="0">
                  <a:moveTo>
                    <a:pt x="0" y="1001"/>
                  </a:moveTo>
                  <a:lnTo>
                    <a:pt x="604" y="1496"/>
                  </a:lnTo>
                  <a:cubicBezTo>
                    <a:pt x="882" y="1156"/>
                    <a:pt x="1145" y="808"/>
                    <a:pt x="1397" y="448"/>
                  </a:cubicBezTo>
                  <a:lnTo>
                    <a:pt x="757" y="1"/>
                  </a:lnTo>
                  <a:cubicBezTo>
                    <a:pt x="518" y="344"/>
                    <a:pt x="265" y="678"/>
                    <a:pt x="0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2148850" y="1656725"/>
              <a:ext cx="22825" cy="34100"/>
            </a:xfrm>
            <a:custGeom>
              <a:avLst/>
              <a:gdLst/>
              <a:ahLst/>
              <a:cxnLst/>
              <a:rect l="l" t="t" r="r" b="b"/>
              <a:pathLst>
                <a:path w="913" h="1364" extrusionOk="0">
                  <a:moveTo>
                    <a:pt x="134" y="1364"/>
                  </a:moveTo>
                  <a:lnTo>
                    <a:pt x="913" y="1319"/>
                  </a:lnTo>
                  <a:cubicBezTo>
                    <a:pt x="887" y="877"/>
                    <a:pt x="842" y="438"/>
                    <a:pt x="771" y="1"/>
                  </a:cubicBezTo>
                  <a:lnTo>
                    <a:pt x="1" y="125"/>
                  </a:lnTo>
                  <a:cubicBezTo>
                    <a:pt x="66" y="534"/>
                    <a:pt x="109" y="948"/>
                    <a:pt x="134" y="1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2150550" y="1715550"/>
              <a:ext cx="21625" cy="33375"/>
            </a:xfrm>
            <a:custGeom>
              <a:avLst/>
              <a:gdLst/>
              <a:ahLst/>
              <a:cxnLst/>
              <a:rect l="l" t="t" r="r" b="b"/>
              <a:pathLst>
                <a:path w="865" h="1335" extrusionOk="0">
                  <a:moveTo>
                    <a:pt x="0" y="1246"/>
                  </a:moveTo>
                  <a:lnTo>
                    <a:pt x="776" y="1335"/>
                  </a:lnTo>
                  <a:cubicBezTo>
                    <a:pt x="826" y="897"/>
                    <a:pt x="857" y="458"/>
                    <a:pt x="865" y="16"/>
                  </a:cubicBezTo>
                  <a:lnTo>
                    <a:pt x="84" y="1"/>
                  </a:lnTo>
                  <a:cubicBezTo>
                    <a:pt x="76" y="416"/>
                    <a:pt x="46" y="833"/>
                    <a:pt x="0" y="1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2139900" y="1771000"/>
              <a:ext cx="26225" cy="35725"/>
            </a:xfrm>
            <a:custGeom>
              <a:avLst/>
              <a:gdLst/>
              <a:ahLst/>
              <a:cxnLst/>
              <a:rect l="l" t="t" r="r" b="b"/>
              <a:pathLst>
                <a:path w="1049" h="1429" extrusionOk="0">
                  <a:moveTo>
                    <a:pt x="0" y="1221"/>
                  </a:moveTo>
                  <a:lnTo>
                    <a:pt x="754" y="1428"/>
                  </a:lnTo>
                  <a:cubicBezTo>
                    <a:pt x="769" y="1375"/>
                    <a:pt x="783" y="1323"/>
                    <a:pt x="797" y="1269"/>
                  </a:cubicBezTo>
                  <a:lnTo>
                    <a:pt x="838" y="1109"/>
                  </a:lnTo>
                  <a:lnTo>
                    <a:pt x="858" y="1029"/>
                  </a:lnTo>
                  <a:lnTo>
                    <a:pt x="878" y="949"/>
                  </a:lnTo>
                  <a:lnTo>
                    <a:pt x="916" y="789"/>
                  </a:lnTo>
                  <a:cubicBezTo>
                    <a:pt x="927" y="736"/>
                    <a:pt x="940" y="683"/>
                    <a:pt x="951" y="627"/>
                  </a:cubicBezTo>
                  <a:cubicBezTo>
                    <a:pt x="963" y="574"/>
                    <a:pt x="974" y="521"/>
                    <a:pt x="984" y="466"/>
                  </a:cubicBezTo>
                  <a:cubicBezTo>
                    <a:pt x="1007" y="358"/>
                    <a:pt x="1029" y="252"/>
                    <a:pt x="1049" y="142"/>
                  </a:cubicBezTo>
                  <a:lnTo>
                    <a:pt x="281" y="1"/>
                  </a:lnTo>
                  <a:cubicBezTo>
                    <a:pt x="263" y="104"/>
                    <a:pt x="242" y="205"/>
                    <a:pt x="221" y="308"/>
                  </a:cubicBezTo>
                  <a:cubicBezTo>
                    <a:pt x="211" y="359"/>
                    <a:pt x="198" y="409"/>
                    <a:pt x="188" y="461"/>
                  </a:cubicBezTo>
                  <a:cubicBezTo>
                    <a:pt x="176" y="512"/>
                    <a:pt x="166" y="563"/>
                    <a:pt x="155" y="614"/>
                  </a:cubicBezTo>
                  <a:lnTo>
                    <a:pt x="118" y="766"/>
                  </a:lnTo>
                  <a:lnTo>
                    <a:pt x="99" y="841"/>
                  </a:lnTo>
                  <a:lnTo>
                    <a:pt x="81" y="917"/>
                  </a:lnTo>
                  <a:lnTo>
                    <a:pt x="41" y="1068"/>
                  </a:lnTo>
                  <a:cubicBezTo>
                    <a:pt x="30" y="1121"/>
                    <a:pt x="15" y="1172"/>
                    <a:pt x="0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2072425" y="1500575"/>
              <a:ext cx="36575" cy="36675"/>
            </a:xfrm>
            <a:custGeom>
              <a:avLst/>
              <a:gdLst/>
              <a:ahLst/>
              <a:cxnLst/>
              <a:rect l="l" t="t" r="r" b="b"/>
              <a:pathLst>
                <a:path w="1463" h="1467" extrusionOk="0">
                  <a:moveTo>
                    <a:pt x="870" y="1467"/>
                  </a:moveTo>
                  <a:lnTo>
                    <a:pt x="1463" y="957"/>
                  </a:lnTo>
                  <a:cubicBezTo>
                    <a:pt x="1169" y="618"/>
                    <a:pt x="852" y="296"/>
                    <a:pt x="512" y="0"/>
                  </a:cubicBezTo>
                  <a:lnTo>
                    <a:pt x="1" y="592"/>
                  </a:lnTo>
                  <a:cubicBezTo>
                    <a:pt x="312" y="859"/>
                    <a:pt x="601" y="1152"/>
                    <a:pt x="870" y="1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2109100" y="1545600"/>
              <a:ext cx="33250" cy="37675"/>
            </a:xfrm>
            <a:custGeom>
              <a:avLst/>
              <a:gdLst/>
              <a:ahLst/>
              <a:cxnLst/>
              <a:rect l="l" t="t" r="r" b="b"/>
              <a:pathLst>
                <a:path w="1330" h="1507" extrusionOk="0">
                  <a:moveTo>
                    <a:pt x="633" y="1506"/>
                  </a:moveTo>
                  <a:lnTo>
                    <a:pt x="1329" y="1154"/>
                  </a:lnTo>
                  <a:cubicBezTo>
                    <a:pt x="1127" y="755"/>
                    <a:pt x="898" y="369"/>
                    <a:pt x="644" y="1"/>
                  </a:cubicBezTo>
                  <a:lnTo>
                    <a:pt x="1" y="443"/>
                  </a:lnTo>
                  <a:cubicBezTo>
                    <a:pt x="235" y="783"/>
                    <a:pt x="445" y="1139"/>
                    <a:pt x="633" y="1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2134750" y="1598650"/>
              <a:ext cx="28025" cy="36600"/>
            </a:xfrm>
            <a:custGeom>
              <a:avLst/>
              <a:gdLst/>
              <a:ahLst/>
              <a:cxnLst/>
              <a:rect l="l" t="t" r="r" b="b"/>
              <a:pathLst>
                <a:path w="1121" h="1464" extrusionOk="0">
                  <a:moveTo>
                    <a:pt x="363" y="1464"/>
                  </a:moveTo>
                  <a:lnTo>
                    <a:pt x="1121" y="1274"/>
                  </a:lnTo>
                  <a:lnTo>
                    <a:pt x="1080" y="1113"/>
                  </a:lnTo>
                  <a:lnTo>
                    <a:pt x="1036" y="953"/>
                  </a:lnTo>
                  <a:cubicBezTo>
                    <a:pt x="1007" y="846"/>
                    <a:pt x="975" y="740"/>
                    <a:pt x="944" y="634"/>
                  </a:cubicBezTo>
                  <a:cubicBezTo>
                    <a:pt x="928" y="581"/>
                    <a:pt x="909" y="529"/>
                    <a:pt x="894" y="476"/>
                  </a:cubicBezTo>
                  <a:cubicBezTo>
                    <a:pt x="877" y="422"/>
                    <a:pt x="860" y="370"/>
                    <a:pt x="844" y="316"/>
                  </a:cubicBezTo>
                  <a:cubicBezTo>
                    <a:pt x="825" y="263"/>
                    <a:pt x="806" y="210"/>
                    <a:pt x="789" y="158"/>
                  </a:cubicBezTo>
                  <a:cubicBezTo>
                    <a:pt x="769" y="106"/>
                    <a:pt x="751" y="53"/>
                    <a:pt x="730" y="1"/>
                  </a:cubicBezTo>
                  <a:lnTo>
                    <a:pt x="0" y="277"/>
                  </a:lnTo>
                  <a:lnTo>
                    <a:pt x="53" y="420"/>
                  </a:lnTo>
                  <a:cubicBezTo>
                    <a:pt x="70" y="469"/>
                    <a:pt x="87" y="518"/>
                    <a:pt x="104" y="566"/>
                  </a:cubicBezTo>
                  <a:cubicBezTo>
                    <a:pt x="121" y="616"/>
                    <a:pt x="137" y="665"/>
                    <a:pt x="152" y="715"/>
                  </a:cubicBezTo>
                  <a:cubicBezTo>
                    <a:pt x="168" y="764"/>
                    <a:pt x="185" y="814"/>
                    <a:pt x="199" y="863"/>
                  </a:cubicBezTo>
                  <a:cubicBezTo>
                    <a:pt x="229" y="962"/>
                    <a:pt x="259" y="1063"/>
                    <a:pt x="286" y="1163"/>
                  </a:cubicBezTo>
                  <a:lnTo>
                    <a:pt x="327" y="1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1912050" y="1461500"/>
              <a:ext cx="37375" cy="30200"/>
            </a:xfrm>
            <a:custGeom>
              <a:avLst/>
              <a:gdLst/>
              <a:ahLst/>
              <a:cxnLst/>
              <a:rect l="l" t="t" r="r" b="b"/>
              <a:pathLst>
                <a:path w="1495" h="1208" extrusionOk="0">
                  <a:moveTo>
                    <a:pt x="1495" y="757"/>
                  </a:moveTo>
                  <a:lnTo>
                    <a:pt x="1299" y="1"/>
                  </a:lnTo>
                  <a:lnTo>
                    <a:pt x="1214" y="23"/>
                  </a:lnTo>
                  <a:lnTo>
                    <a:pt x="1170" y="34"/>
                  </a:lnTo>
                  <a:cubicBezTo>
                    <a:pt x="1157" y="38"/>
                    <a:pt x="1142" y="43"/>
                    <a:pt x="1128" y="47"/>
                  </a:cubicBezTo>
                  <a:lnTo>
                    <a:pt x="961" y="101"/>
                  </a:lnTo>
                  <a:cubicBezTo>
                    <a:pt x="905" y="117"/>
                    <a:pt x="850" y="140"/>
                    <a:pt x="795" y="159"/>
                  </a:cubicBezTo>
                  <a:lnTo>
                    <a:pt x="714" y="190"/>
                  </a:lnTo>
                  <a:cubicBezTo>
                    <a:pt x="686" y="201"/>
                    <a:pt x="659" y="210"/>
                    <a:pt x="632" y="223"/>
                  </a:cubicBezTo>
                  <a:cubicBezTo>
                    <a:pt x="523" y="270"/>
                    <a:pt x="415" y="313"/>
                    <a:pt x="311" y="366"/>
                  </a:cubicBezTo>
                  <a:lnTo>
                    <a:pt x="232" y="404"/>
                  </a:lnTo>
                  <a:cubicBezTo>
                    <a:pt x="206" y="417"/>
                    <a:pt x="179" y="429"/>
                    <a:pt x="154" y="443"/>
                  </a:cubicBezTo>
                  <a:lnTo>
                    <a:pt x="1" y="526"/>
                  </a:lnTo>
                  <a:lnTo>
                    <a:pt x="383" y="1207"/>
                  </a:lnTo>
                  <a:lnTo>
                    <a:pt x="516" y="1135"/>
                  </a:lnTo>
                  <a:cubicBezTo>
                    <a:pt x="538" y="1121"/>
                    <a:pt x="560" y="1112"/>
                    <a:pt x="583" y="1100"/>
                  </a:cubicBezTo>
                  <a:lnTo>
                    <a:pt x="651" y="1068"/>
                  </a:lnTo>
                  <a:cubicBezTo>
                    <a:pt x="741" y="1022"/>
                    <a:pt x="833" y="985"/>
                    <a:pt x="925" y="945"/>
                  </a:cubicBezTo>
                  <a:cubicBezTo>
                    <a:pt x="949" y="935"/>
                    <a:pt x="972" y="927"/>
                    <a:pt x="996" y="918"/>
                  </a:cubicBezTo>
                  <a:lnTo>
                    <a:pt x="1066" y="892"/>
                  </a:lnTo>
                  <a:cubicBezTo>
                    <a:pt x="1113" y="875"/>
                    <a:pt x="1160" y="855"/>
                    <a:pt x="1208" y="841"/>
                  </a:cubicBezTo>
                  <a:lnTo>
                    <a:pt x="1351" y="796"/>
                  </a:lnTo>
                  <a:cubicBezTo>
                    <a:pt x="1363" y="792"/>
                    <a:pt x="1375" y="788"/>
                    <a:pt x="1388" y="786"/>
                  </a:cubicBezTo>
                  <a:lnTo>
                    <a:pt x="1424" y="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972000" y="1456825"/>
              <a:ext cx="34875" cy="22450"/>
            </a:xfrm>
            <a:custGeom>
              <a:avLst/>
              <a:gdLst/>
              <a:ahLst/>
              <a:cxnLst/>
              <a:rect l="l" t="t" r="r" b="b"/>
              <a:pathLst>
                <a:path w="1395" h="898" extrusionOk="0">
                  <a:moveTo>
                    <a:pt x="1236" y="898"/>
                  </a:moveTo>
                  <a:lnTo>
                    <a:pt x="1395" y="135"/>
                  </a:lnTo>
                  <a:cubicBezTo>
                    <a:pt x="939" y="39"/>
                    <a:pt x="469" y="0"/>
                    <a:pt x="1" y="21"/>
                  </a:cubicBezTo>
                  <a:lnTo>
                    <a:pt x="37" y="801"/>
                  </a:lnTo>
                  <a:cubicBezTo>
                    <a:pt x="440" y="782"/>
                    <a:pt x="842" y="817"/>
                    <a:pt x="1236" y="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2025700" y="1468150"/>
              <a:ext cx="37675" cy="32300"/>
            </a:xfrm>
            <a:custGeom>
              <a:avLst/>
              <a:gdLst/>
              <a:ahLst/>
              <a:cxnLst/>
              <a:rect l="l" t="t" r="r" b="b"/>
              <a:pathLst>
                <a:path w="1507" h="1292" extrusionOk="0">
                  <a:moveTo>
                    <a:pt x="1079" y="1291"/>
                  </a:moveTo>
                  <a:lnTo>
                    <a:pt x="1506" y="637"/>
                  </a:lnTo>
                  <a:cubicBezTo>
                    <a:pt x="1125" y="390"/>
                    <a:pt x="720" y="173"/>
                    <a:pt x="292" y="0"/>
                  </a:cubicBezTo>
                  <a:lnTo>
                    <a:pt x="1" y="724"/>
                  </a:lnTo>
                  <a:cubicBezTo>
                    <a:pt x="377" y="876"/>
                    <a:pt x="739" y="1067"/>
                    <a:pt x="1079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1829575" y="1596575"/>
              <a:ext cx="20875" cy="34400"/>
            </a:xfrm>
            <a:custGeom>
              <a:avLst/>
              <a:gdLst/>
              <a:ahLst/>
              <a:cxnLst/>
              <a:rect l="l" t="t" r="r" b="b"/>
              <a:pathLst>
                <a:path w="835" h="1376" extrusionOk="0">
                  <a:moveTo>
                    <a:pt x="834" y="106"/>
                  </a:moveTo>
                  <a:lnTo>
                    <a:pt x="60" y="0"/>
                  </a:lnTo>
                  <a:lnTo>
                    <a:pt x="48" y="86"/>
                  </a:lnTo>
                  <a:cubicBezTo>
                    <a:pt x="44" y="115"/>
                    <a:pt x="42" y="143"/>
                    <a:pt x="39" y="172"/>
                  </a:cubicBezTo>
                  <a:lnTo>
                    <a:pt x="22" y="344"/>
                  </a:lnTo>
                  <a:cubicBezTo>
                    <a:pt x="17" y="401"/>
                    <a:pt x="16" y="460"/>
                    <a:pt x="12" y="517"/>
                  </a:cubicBezTo>
                  <a:cubicBezTo>
                    <a:pt x="9" y="574"/>
                    <a:pt x="4" y="632"/>
                    <a:pt x="4" y="690"/>
                  </a:cubicBezTo>
                  <a:lnTo>
                    <a:pt x="1" y="862"/>
                  </a:lnTo>
                  <a:cubicBezTo>
                    <a:pt x="0" y="891"/>
                    <a:pt x="1" y="919"/>
                    <a:pt x="1" y="948"/>
                  </a:cubicBezTo>
                  <a:lnTo>
                    <a:pt x="2" y="1033"/>
                  </a:lnTo>
                  <a:cubicBezTo>
                    <a:pt x="2" y="1148"/>
                    <a:pt x="12" y="1261"/>
                    <a:pt x="18" y="1376"/>
                  </a:cubicBezTo>
                  <a:lnTo>
                    <a:pt x="798" y="1321"/>
                  </a:lnTo>
                  <a:cubicBezTo>
                    <a:pt x="793" y="1220"/>
                    <a:pt x="785" y="1118"/>
                    <a:pt x="785" y="1016"/>
                  </a:cubicBezTo>
                  <a:lnTo>
                    <a:pt x="783" y="939"/>
                  </a:lnTo>
                  <a:cubicBezTo>
                    <a:pt x="783" y="913"/>
                    <a:pt x="782" y="888"/>
                    <a:pt x="783" y="862"/>
                  </a:cubicBezTo>
                  <a:lnTo>
                    <a:pt x="786" y="710"/>
                  </a:lnTo>
                  <a:cubicBezTo>
                    <a:pt x="786" y="659"/>
                    <a:pt x="791" y="607"/>
                    <a:pt x="793" y="558"/>
                  </a:cubicBezTo>
                  <a:cubicBezTo>
                    <a:pt x="796" y="506"/>
                    <a:pt x="798" y="455"/>
                    <a:pt x="802" y="407"/>
                  </a:cubicBezTo>
                  <a:lnTo>
                    <a:pt x="818" y="256"/>
                  </a:lnTo>
                  <a:cubicBezTo>
                    <a:pt x="820" y="231"/>
                    <a:pt x="823" y="205"/>
                    <a:pt x="825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836975" y="1538275"/>
              <a:ext cx="30575" cy="37400"/>
            </a:xfrm>
            <a:custGeom>
              <a:avLst/>
              <a:gdLst/>
              <a:ahLst/>
              <a:cxnLst/>
              <a:rect l="l" t="t" r="r" b="b"/>
              <a:pathLst>
                <a:path w="1223" h="1496" extrusionOk="0">
                  <a:moveTo>
                    <a:pt x="1222" y="373"/>
                  </a:moveTo>
                  <a:lnTo>
                    <a:pt x="537" y="0"/>
                  </a:lnTo>
                  <a:lnTo>
                    <a:pt x="455" y="151"/>
                  </a:lnTo>
                  <a:lnTo>
                    <a:pt x="380" y="305"/>
                  </a:lnTo>
                  <a:lnTo>
                    <a:pt x="341" y="382"/>
                  </a:lnTo>
                  <a:lnTo>
                    <a:pt x="306" y="460"/>
                  </a:lnTo>
                  <a:lnTo>
                    <a:pt x="236" y="618"/>
                  </a:lnTo>
                  <a:cubicBezTo>
                    <a:pt x="149" y="830"/>
                    <a:pt x="67" y="1043"/>
                    <a:pt x="1" y="1263"/>
                  </a:cubicBezTo>
                  <a:lnTo>
                    <a:pt x="746" y="1495"/>
                  </a:lnTo>
                  <a:cubicBezTo>
                    <a:pt x="805" y="1300"/>
                    <a:pt x="878" y="1110"/>
                    <a:pt x="955" y="923"/>
                  </a:cubicBezTo>
                  <a:lnTo>
                    <a:pt x="1017" y="783"/>
                  </a:lnTo>
                  <a:cubicBezTo>
                    <a:pt x="1028" y="760"/>
                    <a:pt x="1038" y="736"/>
                    <a:pt x="1048" y="714"/>
                  </a:cubicBezTo>
                  <a:lnTo>
                    <a:pt x="1082" y="645"/>
                  </a:lnTo>
                  <a:lnTo>
                    <a:pt x="1149" y="5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1865225" y="1490625"/>
              <a:ext cx="36375" cy="36900"/>
            </a:xfrm>
            <a:custGeom>
              <a:avLst/>
              <a:gdLst/>
              <a:ahLst/>
              <a:cxnLst/>
              <a:rect l="l" t="t" r="r" b="b"/>
              <a:pathLst>
                <a:path w="1455" h="1476" extrusionOk="0">
                  <a:moveTo>
                    <a:pt x="1454" y="597"/>
                  </a:moveTo>
                  <a:lnTo>
                    <a:pt x="950" y="1"/>
                  </a:lnTo>
                  <a:lnTo>
                    <a:pt x="820" y="115"/>
                  </a:lnTo>
                  <a:lnTo>
                    <a:pt x="756" y="173"/>
                  </a:lnTo>
                  <a:lnTo>
                    <a:pt x="693" y="232"/>
                  </a:lnTo>
                  <a:lnTo>
                    <a:pt x="568" y="352"/>
                  </a:lnTo>
                  <a:lnTo>
                    <a:pt x="448" y="476"/>
                  </a:lnTo>
                  <a:lnTo>
                    <a:pt x="388" y="538"/>
                  </a:lnTo>
                  <a:cubicBezTo>
                    <a:pt x="369" y="559"/>
                    <a:pt x="351" y="581"/>
                    <a:pt x="331" y="602"/>
                  </a:cubicBezTo>
                  <a:lnTo>
                    <a:pt x="216" y="731"/>
                  </a:lnTo>
                  <a:cubicBezTo>
                    <a:pt x="179" y="774"/>
                    <a:pt x="143" y="819"/>
                    <a:pt x="107" y="863"/>
                  </a:cubicBezTo>
                  <a:lnTo>
                    <a:pt x="53" y="930"/>
                  </a:lnTo>
                  <a:cubicBezTo>
                    <a:pt x="34" y="951"/>
                    <a:pt x="17" y="975"/>
                    <a:pt x="1" y="997"/>
                  </a:cubicBezTo>
                  <a:lnTo>
                    <a:pt x="619" y="1475"/>
                  </a:lnTo>
                  <a:cubicBezTo>
                    <a:pt x="635" y="1455"/>
                    <a:pt x="648" y="1434"/>
                    <a:pt x="666" y="1415"/>
                  </a:cubicBezTo>
                  <a:lnTo>
                    <a:pt x="714" y="1356"/>
                  </a:lnTo>
                  <a:cubicBezTo>
                    <a:pt x="746" y="1318"/>
                    <a:pt x="777" y="1278"/>
                    <a:pt x="810" y="1240"/>
                  </a:cubicBezTo>
                  <a:lnTo>
                    <a:pt x="912" y="1126"/>
                  </a:lnTo>
                  <a:cubicBezTo>
                    <a:pt x="928" y="1107"/>
                    <a:pt x="945" y="1089"/>
                    <a:pt x="963" y="1069"/>
                  </a:cubicBezTo>
                  <a:lnTo>
                    <a:pt x="1016" y="1014"/>
                  </a:lnTo>
                  <a:lnTo>
                    <a:pt x="1121" y="905"/>
                  </a:lnTo>
                  <a:lnTo>
                    <a:pt x="1230" y="799"/>
                  </a:lnTo>
                  <a:lnTo>
                    <a:pt x="1286" y="747"/>
                  </a:lnTo>
                  <a:lnTo>
                    <a:pt x="1343" y="6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891300" y="1749600"/>
              <a:ext cx="36975" cy="36200"/>
            </a:xfrm>
            <a:custGeom>
              <a:avLst/>
              <a:gdLst/>
              <a:ahLst/>
              <a:cxnLst/>
              <a:rect l="l" t="t" r="r" b="b"/>
              <a:pathLst>
                <a:path w="1479" h="1448" extrusionOk="0">
                  <a:moveTo>
                    <a:pt x="567" y="1"/>
                  </a:moveTo>
                  <a:lnTo>
                    <a:pt x="1" y="540"/>
                  </a:lnTo>
                  <a:cubicBezTo>
                    <a:pt x="21" y="561"/>
                    <a:pt x="39" y="581"/>
                    <a:pt x="58" y="601"/>
                  </a:cubicBezTo>
                  <a:lnTo>
                    <a:pt x="118" y="661"/>
                  </a:lnTo>
                  <a:lnTo>
                    <a:pt x="235" y="781"/>
                  </a:lnTo>
                  <a:lnTo>
                    <a:pt x="357" y="896"/>
                  </a:lnTo>
                  <a:lnTo>
                    <a:pt x="417" y="955"/>
                  </a:lnTo>
                  <a:lnTo>
                    <a:pt x="480" y="1011"/>
                  </a:lnTo>
                  <a:lnTo>
                    <a:pt x="605" y="1124"/>
                  </a:lnTo>
                  <a:cubicBezTo>
                    <a:pt x="647" y="1161"/>
                    <a:pt x="690" y="1197"/>
                    <a:pt x="733" y="1234"/>
                  </a:cubicBezTo>
                  <a:cubicBezTo>
                    <a:pt x="817" y="1307"/>
                    <a:pt x="905" y="1377"/>
                    <a:pt x="992" y="1448"/>
                  </a:cubicBezTo>
                  <a:lnTo>
                    <a:pt x="1478" y="838"/>
                  </a:lnTo>
                  <a:cubicBezTo>
                    <a:pt x="1399" y="773"/>
                    <a:pt x="1317" y="709"/>
                    <a:pt x="1240" y="640"/>
                  </a:cubicBezTo>
                  <a:cubicBezTo>
                    <a:pt x="1201" y="607"/>
                    <a:pt x="1162" y="573"/>
                    <a:pt x="1123" y="539"/>
                  </a:cubicBezTo>
                  <a:lnTo>
                    <a:pt x="1009" y="435"/>
                  </a:lnTo>
                  <a:lnTo>
                    <a:pt x="952" y="383"/>
                  </a:lnTo>
                  <a:lnTo>
                    <a:pt x="895" y="329"/>
                  </a:lnTo>
                  <a:lnTo>
                    <a:pt x="784" y="222"/>
                  </a:lnTo>
                  <a:lnTo>
                    <a:pt x="675" y="113"/>
                  </a:lnTo>
                  <a:lnTo>
                    <a:pt x="619" y="58"/>
                  </a:lnTo>
                  <a:cubicBezTo>
                    <a:pt x="603" y="39"/>
                    <a:pt x="585" y="19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1855600" y="1705150"/>
              <a:ext cx="34000" cy="37650"/>
            </a:xfrm>
            <a:custGeom>
              <a:avLst/>
              <a:gdLst/>
              <a:ahLst/>
              <a:cxnLst/>
              <a:rect l="l" t="t" r="r" b="b"/>
              <a:pathLst>
                <a:path w="1360" h="1506" extrusionOk="0">
                  <a:moveTo>
                    <a:pt x="683" y="0"/>
                  </a:moveTo>
                  <a:lnTo>
                    <a:pt x="0" y="379"/>
                  </a:lnTo>
                  <a:cubicBezTo>
                    <a:pt x="109" y="577"/>
                    <a:pt x="226" y="768"/>
                    <a:pt x="349" y="957"/>
                  </a:cubicBezTo>
                  <a:lnTo>
                    <a:pt x="443" y="1096"/>
                  </a:lnTo>
                  <a:lnTo>
                    <a:pt x="490" y="1166"/>
                  </a:lnTo>
                  <a:lnTo>
                    <a:pt x="539" y="1235"/>
                  </a:lnTo>
                  <a:lnTo>
                    <a:pt x="637" y="1372"/>
                  </a:lnTo>
                  <a:lnTo>
                    <a:pt x="739" y="1506"/>
                  </a:lnTo>
                  <a:lnTo>
                    <a:pt x="1359" y="1032"/>
                  </a:lnTo>
                  <a:lnTo>
                    <a:pt x="1265" y="908"/>
                  </a:lnTo>
                  <a:lnTo>
                    <a:pt x="1176" y="782"/>
                  </a:lnTo>
                  <a:lnTo>
                    <a:pt x="1130" y="720"/>
                  </a:lnTo>
                  <a:lnTo>
                    <a:pt x="1087" y="656"/>
                  </a:lnTo>
                  <a:lnTo>
                    <a:pt x="1001" y="528"/>
                  </a:lnTo>
                  <a:cubicBezTo>
                    <a:pt x="891" y="355"/>
                    <a:pt x="781" y="182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834000" y="1654000"/>
              <a:ext cx="28175" cy="36600"/>
            </a:xfrm>
            <a:custGeom>
              <a:avLst/>
              <a:gdLst/>
              <a:ahLst/>
              <a:cxnLst/>
              <a:rect l="l" t="t" r="r" b="b"/>
              <a:pathLst>
                <a:path w="1127" h="1464" extrusionOk="0">
                  <a:moveTo>
                    <a:pt x="762" y="0"/>
                  </a:moveTo>
                  <a:lnTo>
                    <a:pt x="0" y="168"/>
                  </a:lnTo>
                  <a:lnTo>
                    <a:pt x="39" y="334"/>
                  </a:lnTo>
                  <a:cubicBezTo>
                    <a:pt x="46" y="361"/>
                    <a:pt x="52" y="389"/>
                    <a:pt x="59" y="417"/>
                  </a:cubicBezTo>
                  <a:lnTo>
                    <a:pt x="80" y="498"/>
                  </a:lnTo>
                  <a:cubicBezTo>
                    <a:pt x="95" y="553"/>
                    <a:pt x="110" y="607"/>
                    <a:pt x="125" y="663"/>
                  </a:cubicBezTo>
                  <a:lnTo>
                    <a:pt x="174" y="825"/>
                  </a:lnTo>
                  <a:cubicBezTo>
                    <a:pt x="182" y="853"/>
                    <a:pt x="190" y="880"/>
                    <a:pt x="199" y="906"/>
                  </a:cubicBezTo>
                  <a:lnTo>
                    <a:pt x="226" y="986"/>
                  </a:lnTo>
                  <a:lnTo>
                    <a:pt x="281" y="1147"/>
                  </a:lnTo>
                  <a:lnTo>
                    <a:pt x="341" y="1305"/>
                  </a:lnTo>
                  <a:lnTo>
                    <a:pt x="371" y="1385"/>
                  </a:lnTo>
                  <a:lnTo>
                    <a:pt x="403" y="1463"/>
                  </a:lnTo>
                  <a:lnTo>
                    <a:pt x="1127" y="1170"/>
                  </a:lnTo>
                  <a:lnTo>
                    <a:pt x="1099" y="1099"/>
                  </a:lnTo>
                  <a:lnTo>
                    <a:pt x="1072" y="1027"/>
                  </a:lnTo>
                  <a:lnTo>
                    <a:pt x="1016" y="882"/>
                  </a:lnTo>
                  <a:lnTo>
                    <a:pt x="968" y="736"/>
                  </a:lnTo>
                  <a:lnTo>
                    <a:pt x="943" y="664"/>
                  </a:lnTo>
                  <a:cubicBezTo>
                    <a:pt x="934" y="639"/>
                    <a:pt x="927" y="615"/>
                    <a:pt x="921" y="591"/>
                  </a:cubicBezTo>
                  <a:lnTo>
                    <a:pt x="876" y="444"/>
                  </a:lnTo>
                  <a:cubicBezTo>
                    <a:pt x="861" y="394"/>
                    <a:pt x="849" y="345"/>
                    <a:pt x="835" y="295"/>
                  </a:cubicBezTo>
                  <a:lnTo>
                    <a:pt x="817" y="221"/>
                  </a:lnTo>
                  <a:cubicBezTo>
                    <a:pt x="809" y="196"/>
                    <a:pt x="804" y="172"/>
                    <a:pt x="79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2047550" y="1826325"/>
              <a:ext cx="35025" cy="24900"/>
            </a:xfrm>
            <a:custGeom>
              <a:avLst/>
              <a:gdLst/>
              <a:ahLst/>
              <a:cxnLst/>
              <a:rect l="l" t="t" r="r" b="b"/>
              <a:pathLst>
                <a:path w="1401" h="996" extrusionOk="0">
                  <a:moveTo>
                    <a:pt x="168" y="0"/>
                  </a:moveTo>
                  <a:lnTo>
                    <a:pt x="0" y="762"/>
                  </a:lnTo>
                  <a:cubicBezTo>
                    <a:pt x="53" y="775"/>
                    <a:pt x="106" y="786"/>
                    <a:pt x="160" y="797"/>
                  </a:cubicBezTo>
                  <a:lnTo>
                    <a:pt x="321" y="830"/>
                  </a:lnTo>
                  <a:lnTo>
                    <a:pt x="482" y="861"/>
                  </a:lnTo>
                  <a:lnTo>
                    <a:pt x="564" y="877"/>
                  </a:lnTo>
                  <a:lnTo>
                    <a:pt x="644" y="891"/>
                  </a:lnTo>
                  <a:lnTo>
                    <a:pt x="805" y="921"/>
                  </a:lnTo>
                  <a:lnTo>
                    <a:pt x="967" y="947"/>
                  </a:lnTo>
                  <a:cubicBezTo>
                    <a:pt x="1075" y="964"/>
                    <a:pt x="1183" y="979"/>
                    <a:pt x="1291" y="996"/>
                  </a:cubicBezTo>
                  <a:lnTo>
                    <a:pt x="1401" y="223"/>
                  </a:lnTo>
                  <a:cubicBezTo>
                    <a:pt x="1298" y="207"/>
                    <a:pt x="1194" y="193"/>
                    <a:pt x="1090" y="176"/>
                  </a:cubicBezTo>
                  <a:lnTo>
                    <a:pt x="935" y="151"/>
                  </a:lnTo>
                  <a:lnTo>
                    <a:pt x="781" y="124"/>
                  </a:lnTo>
                  <a:lnTo>
                    <a:pt x="704" y="109"/>
                  </a:lnTo>
                  <a:lnTo>
                    <a:pt x="627" y="95"/>
                  </a:lnTo>
                  <a:lnTo>
                    <a:pt x="474" y="65"/>
                  </a:lnTo>
                  <a:lnTo>
                    <a:pt x="320" y="33"/>
                  </a:lnTo>
                  <a:cubicBezTo>
                    <a:pt x="271" y="22"/>
                    <a:pt x="219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1990950" y="1810125"/>
              <a:ext cx="36725" cy="28875"/>
            </a:xfrm>
            <a:custGeom>
              <a:avLst/>
              <a:gdLst/>
              <a:ahLst/>
              <a:cxnLst/>
              <a:rect l="l" t="t" r="r" b="b"/>
              <a:pathLst>
                <a:path w="1469" h="1155" extrusionOk="0">
                  <a:moveTo>
                    <a:pt x="287" y="1"/>
                  </a:moveTo>
                  <a:lnTo>
                    <a:pt x="1" y="727"/>
                  </a:lnTo>
                  <a:cubicBezTo>
                    <a:pt x="206" y="810"/>
                    <a:pt x="413" y="883"/>
                    <a:pt x="621" y="955"/>
                  </a:cubicBezTo>
                  <a:lnTo>
                    <a:pt x="777" y="1007"/>
                  </a:lnTo>
                  <a:lnTo>
                    <a:pt x="856" y="1033"/>
                  </a:lnTo>
                  <a:lnTo>
                    <a:pt x="935" y="1057"/>
                  </a:lnTo>
                  <a:lnTo>
                    <a:pt x="1092" y="1107"/>
                  </a:lnTo>
                  <a:lnTo>
                    <a:pt x="1251" y="1154"/>
                  </a:lnTo>
                  <a:lnTo>
                    <a:pt x="1469" y="405"/>
                  </a:lnTo>
                  <a:lnTo>
                    <a:pt x="1319" y="361"/>
                  </a:lnTo>
                  <a:lnTo>
                    <a:pt x="1169" y="313"/>
                  </a:lnTo>
                  <a:lnTo>
                    <a:pt x="1095" y="290"/>
                  </a:lnTo>
                  <a:lnTo>
                    <a:pt x="1021" y="265"/>
                  </a:lnTo>
                  <a:lnTo>
                    <a:pt x="872" y="216"/>
                  </a:lnTo>
                  <a:cubicBezTo>
                    <a:pt x="676" y="148"/>
                    <a:pt x="481" y="78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1938025" y="1785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423" y="1"/>
                  </a:moveTo>
                  <a:lnTo>
                    <a:pt x="1" y="658"/>
                  </a:lnTo>
                  <a:cubicBezTo>
                    <a:pt x="95" y="716"/>
                    <a:pt x="188" y="778"/>
                    <a:pt x="285" y="834"/>
                  </a:cubicBezTo>
                  <a:cubicBezTo>
                    <a:pt x="333" y="862"/>
                    <a:pt x="380" y="890"/>
                    <a:pt x="428" y="919"/>
                  </a:cubicBezTo>
                  <a:lnTo>
                    <a:pt x="573" y="1001"/>
                  </a:lnTo>
                  <a:cubicBezTo>
                    <a:pt x="598" y="1014"/>
                    <a:pt x="620" y="1028"/>
                    <a:pt x="645" y="1042"/>
                  </a:cubicBezTo>
                  <a:lnTo>
                    <a:pt x="718" y="1081"/>
                  </a:lnTo>
                  <a:lnTo>
                    <a:pt x="865" y="1160"/>
                  </a:lnTo>
                  <a:lnTo>
                    <a:pt x="1014" y="1236"/>
                  </a:lnTo>
                  <a:lnTo>
                    <a:pt x="1088" y="1273"/>
                  </a:lnTo>
                  <a:lnTo>
                    <a:pt x="1162" y="1310"/>
                  </a:lnTo>
                  <a:lnTo>
                    <a:pt x="1508" y="610"/>
                  </a:lnTo>
                  <a:lnTo>
                    <a:pt x="1437" y="576"/>
                  </a:lnTo>
                  <a:lnTo>
                    <a:pt x="1368" y="540"/>
                  </a:lnTo>
                  <a:lnTo>
                    <a:pt x="1230" y="469"/>
                  </a:lnTo>
                  <a:lnTo>
                    <a:pt x="1093" y="394"/>
                  </a:lnTo>
                  <a:lnTo>
                    <a:pt x="1024" y="358"/>
                  </a:lnTo>
                  <a:cubicBezTo>
                    <a:pt x="1002" y="345"/>
                    <a:pt x="979" y="332"/>
                    <a:pt x="957" y="320"/>
                  </a:cubicBezTo>
                  <a:lnTo>
                    <a:pt x="821" y="243"/>
                  </a:lnTo>
                  <a:cubicBezTo>
                    <a:pt x="777" y="217"/>
                    <a:pt x="733" y="190"/>
                    <a:pt x="687" y="164"/>
                  </a:cubicBezTo>
                  <a:cubicBezTo>
                    <a:pt x="598" y="111"/>
                    <a:pt x="511" y="55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2220125" y="1826950"/>
              <a:ext cx="34800" cy="24400"/>
            </a:xfrm>
            <a:custGeom>
              <a:avLst/>
              <a:gdLst/>
              <a:ahLst/>
              <a:cxnLst/>
              <a:rect l="l" t="t" r="r" b="b"/>
              <a:pathLst>
                <a:path w="1392" h="976" extrusionOk="0">
                  <a:moveTo>
                    <a:pt x="0" y="201"/>
                  </a:moveTo>
                  <a:lnTo>
                    <a:pt x="105" y="976"/>
                  </a:lnTo>
                  <a:cubicBezTo>
                    <a:pt x="320" y="950"/>
                    <a:pt x="535" y="913"/>
                    <a:pt x="750" y="881"/>
                  </a:cubicBezTo>
                  <a:lnTo>
                    <a:pt x="830" y="867"/>
                  </a:lnTo>
                  <a:lnTo>
                    <a:pt x="912" y="853"/>
                  </a:lnTo>
                  <a:lnTo>
                    <a:pt x="1071" y="825"/>
                  </a:lnTo>
                  <a:lnTo>
                    <a:pt x="1231" y="797"/>
                  </a:lnTo>
                  <a:cubicBezTo>
                    <a:pt x="1284" y="785"/>
                    <a:pt x="1338" y="778"/>
                    <a:pt x="1392" y="766"/>
                  </a:cubicBezTo>
                  <a:lnTo>
                    <a:pt x="1242" y="0"/>
                  </a:lnTo>
                  <a:cubicBezTo>
                    <a:pt x="1191" y="12"/>
                    <a:pt x="1139" y="19"/>
                    <a:pt x="1086" y="28"/>
                  </a:cubicBezTo>
                  <a:lnTo>
                    <a:pt x="932" y="55"/>
                  </a:lnTo>
                  <a:lnTo>
                    <a:pt x="777" y="83"/>
                  </a:lnTo>
                  <a:lnTo>
                    <a:pt x="700" y="97"/>
                  </a:lnTo>
                  <a:lnTo>
                    <a:pt x="622" y="109"/>
                  </a:lnTo>
                  <a:cubicBezTo>
                    <a:pt x="415" y="141"/>
                    <a:pt x="209" y="175"/>
                    <a:pt x="0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2163925" y="1834675"/>
              <a:ext cx="33075" cy="21325"/>
            </a:xfrm>
            <a:custGeom>
              <a:avLst/>
              <a:gdLst/>
              <a:ahLst/>
              <a:cxnLst/>
              <a:rect l="l" t="t" r="r" b="b"/>
              <a:pathLst>
                <a:path w="1323" h="853" extrusionOk="0">
                  <a:moveTo>
                    <a:pt x="1" y="71"/>
                  </a:moveTo>
                  <a:lnTo>
                    <a:pt x="20" y="852"/>
                  </a:lnTo>
                  <a:lnTo>
                    <a:pt x="346" y="840"/>
                  </a:lnTo>
                  <a:lnTo>
                    <a:pt x="510" y="833"/>
                  </a:lnTo>
                  <a:lnTo>
                    <a:pt x="672" y="824"/>
                  </a:lnTo>
                  <a:lnTo>
                    <a:pt x="997" y="805"/>
                  </a:lnTo>
                  <a:cubicBezTo>
                    <a:pt x="1105" y="797"/>
                    <a:pt x="1215" y="786"/>
                    <a:pt x="1323" y="779"/>
                  </a:cubicBezTo>
                  <a:lnTo>
                    <a:pt x="1256" y="0"/>
                  </a:lnTo>
                  <a:cubicBezTo>
                    <a:pt x="1152" y="10"/>
                    <a:pt x="1047" y="19"/>
                    <a:pt x="943" y="26"/>
                  </a:cubicBezTo>
                  <a:lnTo>
                    <a:pt x="629" y="45"/>
                  </a:lnTo>
                  <a:lnTo>
                    <a:pt x="471" y="53"/>
                  </a:lnTo>
                  <a:lnTo>
                    <a:pt x="314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2106050" y="1834750"/>
              <a:ext cx="33100" cy="21300"/>
            </a:xfrm>
            <a:custGeom>
              <a:avLst/>
              <a:gdLst/>
              <a:ahLst/>
              <a:cxnLst/>
              <a:rect l="l" t="t" r="r" b="b"/>
              <a:pathLst>
                <a:path w="1324" h="852" extrusionOk="0">
                  <a:moveTo>
                    <a:pt x="69" y="0"/>
                  </a:moveTo>
                  <a:lnTo>
                    <a:pt x="1" y="778"/>
                  </a:lnTo>
                  <a:cubicBezTo>
                    <a:pt x="219" y="798"/>
                    <a:pt x="436" y="810"/>
                    <a:pt x="654" y="824"/>
                  </a:cubicBezTo>
                  <a:lnTo>
                    <a:pt x="735" y="829"/>
                  </a:lnTo>
                  <a:lnTo>
                    <a:pt x="817" y="833"/>
                  </a:lnTo>
                  <a:lnTo>
                    <a:pt x="980" y="840"/>
                  </a:lnTo>
                  <a:lnTo>
                    <a:pt x="1143" y="846"/>
                  </a:lnTo>
                  <a:cubicBezTo>
                    <a:pt x="1197" y="847"/>
                    <a:pt x="1252" y="851"/>
                    <a:pt x="1306" y="851"/>
                  </a:cubicBezTo>
                  <a:lnTo>
                    <a:pt x="1323" y="70"/>
                  </a:lnTo>
                  <a:cubicBezTo>
                    <a:pt x="1271" y="70"/>
                    <a:pt x="1219" y="68"/>
                    <a:pt x="1166" y="65"/>
                  </a:cubicBezTo>
                  <a:lnTo>
                    <a:pt x="1009" y="59"/>
                  </a:lnTo>
                  <a:lnTo>
                    <a:pt x="852" y="53"/>
                  </a:lnTo>
                  <a:lnTo>
                    <a:pt x="773" y="49"/>
                  </a:lnTo>
                  <a:lnTo>
                    <a:pt x="695" y="44"/>
                  </a:lnTo>
                  <a:cubicBezTo>
                    <a:pt x="487" y="30"/>
                    <a:pt x="277" y="1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2381800" y="1768800"/>
              <a:ext cx="37425" cy="32150"/>
            </a:xfrm>
            <a:custGeom>
              <a:avLst/>
              <a:gdLst/>
              <a:ahLst/>
              <a:cxnLst/>
              <a:rect l="l" t="t" r="r" b="b"/>
              <a:pathLst>
                <a:path w="1497" h="1286" extrusionOk="0">
                  <a:moveTo>
                    <a:pt x="0" y="583"/>
                  </a:moveTo>
                  <a:lnTo>
                    <a:pt x="340" y="1286"/>
                  </a:lnTo>
                  <a:cubicBezTo>
                    <a:pt x="536" y="1188"/>
                    <a:pt x="730" y="1095"/>
                    <a:pt x="923" y="991"/>
                  </a:cubicBezTo>
                  <a:cubicBezTo>
                    <a:pt x="1020" y="941"/>
                    <a:pt x="1116" y="891"/>
                    <a:pt x="1212" y="839"/>
                  </a:cubicBezTo>
                  <a:lnTo>
                    <a:pt x="1497" y="681"/>
                  </a:lnTo>
                  <a:lnTo>
                    <a:pt x="1116" y="0"/>
                  </a:lnTo>
                  <a:lnTo>
                    <a:pt x="841" y="152"/>
                  </a:lnTo>
                  <a:cubicBezTo>
                    <a:pt x="749" y="202"/>
                    <a:pt x="654" y="250"/>
                    <a:pt x="563" y="299"/>
                  </a:cubicBezTo>
                  <a:cubicBezTo>
                    <a:pt x="377" y="400"/>
                    <a:pt x="188" y="489"/>
                    <a:pt x="0" y="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2329775" y="1793700"/>
              <a:ext cx="36950" cy="29925"/>
            </a:xfrm>
            <a:custGeom>
              <a:avLst/>
              <a:gdLst/>
              <a:ahLst/>
              <a:cxnLst/>
              <a:rect l="l" t="t" r="r" b="b"/>
              <a:pathLst>
                <a:path w="1478" h="1197" extrusionOk="0">
                  <a:moveTo>
                    <a:pt x="0" y="462"/>
                  </a:moveTo>
                  <a:lnTo>
                    <a:pt x="264" y="1197"/>
                  </a:lnTo>
                  <a:lnTo>
                    <a:pt x="418" y="1143"/>
                  </a:lnTo>
                  <a:cubicBezTo>
                    <a:pt x="469" y="1124"/>
                    <a:pt x="520" y="1103"/>
                    <a:pt x="571" y="1085"/>
                  </a:cubicBezTo>
                  <a:lnTo>
                    <a:pt x="875" y="968"/>
                  </a:lnTo>
                  <a:cubicBezTo>
                    <a:pt x="926" y="948"/>
                    <a:pt x="977" y="927"/>
                    <a:pt x="1026" y="906"/>
                  </a:cubicBezTo>
                  <a:lnTo>
                    <a:pt x="1177" y="846"/>
                  </a:lnTo>
                  <a:lnTo>
                    <a:pt x="1328" y="784"/>
                  </a:lnTo>
                  <a:lnTo>
                    <a:pt x="1404" y="752"/>
                  </a:lnTo>
                  <a:lnTo>
                    <a:pt x="1478" y="719"/>
                  </a:lnTo>
                  <a:lnTo>
                    <a:pt x="1170" y="1"/>
                  </a:lnTo>
                  <a:lnTo>
                    <a:pt x="1099" y="32"/>
                  </a:lnTo>
                  <a:lnTo>
                    <a:pt x="1026" y="62"/>
                  </a:lnTo>
                  <a:lnTo>
                    <a:pt x="880" y="122"/>
                  </a:lnTo>
                  <a:lnTo>
                    <a:pt x="734" y="182"/>
                  </a:lnTo>
                  <a:cubicBezTo>
                    <a:pt x="686" y="201"/>
                    <a:pt x="638" y="222"/>
                    <a:pt x="588" y="240"/>
                  </a:cubicBezTo>
                  <a:lnTo>
                    <a:pt x="295" y="352"/>
                  </a:lnTo>
                  <a:cubicBezTo>
                    <a:pt x="245" y="370"/>
                    <a:pt x="197" y="390"/>
                    <a:pt x="147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2275950" y="1813075"/>
              <a:ext cx="36075" cy="27350"/>
            </a:xfrm>
            <a:custGeom>
              <a:avLst/>
              <a:gdLst/>
              <a:ahLst/>
              <a:cxnLst/>
              <a:rect l="l" t="t" r="r" b="b"/>
              <a:pathLst>
                <a:path w="1443" h="1094" extrusionOk="0">
                  <a:moveTo>
                    <a:pt x="1" y="334"/>
                  </a:moveTo>
                  <a:lnTo>
                    <a:pt x="186" y="1093"/>
                  </a:lnTo>
                  <a:lnTo>
                    <a:pt x="502" y="1014"/>
                  </a:lnTo>
                  <a:lnTo>
                    <a:pt x="581" y="993"/>
                  </a:lnTo>
                  <a:lnTo>
                    <a:pt x="621" y="983"/>
                  </a:lnTo>
                  <a:lnTo>
                    <a:pt x="660" y="973"/>
                  </a:lnTo>
                  <a:lnTo>
                    <a:pt x="816" y="928"/>
                  </a:lnTo>
                  <a:lnTo>
                    <a:pt x="1132" y="841"/>
                  </a:lnTo>
                  <a:lnTo>
                    <a:pt x="1443" y="746"/>
                  </a:lnTo>
                  <a:lnTo>
                    <a:pt x="1214" y="0"/>
                  </a:lnTo>
                  <a:lnTo>
                    <a:pt x="913" y="91"/>
                  </a:lnTo>
                  <a:lnTo>
                    <a:pt x="610" y="176"/>
                  </a:lnTo>
                  <a:lnTo>
                    <a:pt x="457" y="219"/>
                  </a:lnTo>
                  <a:lnTo>
                    <a:pt x="419" y="229"/>
                  </a:lnTo>
                  <a:lnTo>
                    <a:pt x="382" y="239"/>
                  </a:lnTo>
                  <a:lnTo>
                    <a:pt x="305" y="2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2519750" y="1663575"/>
              <a:ext cx="36375" cy="36650"/>
            </a:xfrm>
            <a:custGeom>
              <a:avLst/>
              <a:gdLst/>
              <a:ahLst/>
              <a:cxnLst/>
              <a:rect l="l" t="t" r="r" b="b"/>
              <a:pathLst>
                <a:path w="1455" h="1466" extrusionOk="0">
                  <a:moveTo>
                    <a:pt x="1" y="905"/>
                  </a:moveTo>
                  <a:lnTo>
                    <a:pt x="545" y="1466"/>
                  </a:lnTo>
                  <a:lnTo>
                    <a:pt x="778" y="1236"/>
                  </a:lnTo>
                  <a:cubicBezTo>
                    <a:pt x="816" y="1199"/>
                    <a:pt x="856" y="1160"/>
                    <a:pt x="893" y="1122"/>
                  </a:cubicBezTo>
                  <a:lnTo>
                    <a:pt x="1007" y="1004"/>
                  </a:lnTo>
                  <a:lnTo>
                    <a:pt x="1233" y="770"/>
                  </a:lnTo>
                  <a:lnTo>
                    <a:pt x="1289" y="712"/>
                  </a:lnTo>
                  <a:lnTo>
                    <a:pt x="1344" y="651"/>
                  </a:lnTo>
                  <a:lnTo>
                    <a:pt x="1454" y="532"/>
                  </a:lnTo>
                  <a:lnTo>
                    <a:pt x="882" y="1"/>
                  </a:lnTo>
                  <a:lnTo>
                    <a:pt x="774" y="117"/>
                  </a:lnTo>
                  <a:lnTo>
                    <a:pt x="721" y="174"/>
                  </a:lnTo>
                  <a:lnTo>
                    <a:pt x="667" y="232"/>
                  </a:lnTo>
                  <a:lnTo>
                    <a:pt x="449" y="458"/>
                  </a:lnTo>
                  <a:lnTo>
                    <a:pt x="339" y="571"/>
                  </a:lnTo>
                  <a:cubicBezTo>
                    <a:pt x="303" y="609"/>
                    <a:pt x="264" y="645"/>
                    <a:pt x="227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2477425" y="1703300"/>
              <a:ext cx="37075" cy="35575"/>
            </a:xfrm>
            <a:custGeom>
              <a:avLst/>
              <a:gdLst/>
              <a:ahLst/>
              <a:cxnLst/>
              <a:rect l="l" t="t" r="r" b="b"/>
              <a:pathLst>
                <a:path w="1483" h="1423" extrusionOk="0">
                  <a:moveTo>
                    <a:pt x="1" y="809"/>
                  </a:moveTo>
                  <a:lnTo>
                    <a:pt x="485" y="1423"/>
                  </a:lnTo>
                  <a:lnTo>
                    <a:pt x="739" y="1219"/>
                  </a:lnTo>
                  <a:lnTo>
                    <a:pt x="804" y="1168"/>
                  </a:lnTo>
                  <a:cubicBezTo>
                    <a:pt x="824" y="1151"/>
                    <a:pt x="845" y="1132"/>
                    <a:pt x="866" y="1116"/>
                  </a:cubicBezTo>
                  <a:lnTo>
                    <a:pt x="991" y="1010"/>
                  </a:lnTo>
                  <a:lnTo>
                    <a:pt x="1240" y="799"/>
                  </a:lnTo>
                  <a:lnTo>
                    <a:pt x="1271" y="773"/>
                  </a:lnTo>
                  <a:lnTo>
                    <a:pt x="1300" y="746"/>
                  </a:lnTo>
                  <a:lnTo>
                    <a:pt x="1362" y="691"/>
                  </a:lnTo>
                  <a:lnTo>
                    <a:pt x="1482" y="583"/>
                  </a:lnTo>
                  <a:lnTo>
                    <a:pt x="962" y="0"/>
                  </a:lnTo>
                  <a:lnTo>
                    <a:pt x="845" y="106"/>
                  </a:lnTo>
                  <a:lnTo>
                    <a:pt x="787" y="158"/>
                  </a:lnTo>
                  <a:lnTo>
                    <a:pt x="757" y="184"/>
                  </a:lnTo>
                  <a:lnTo>
                    <a:pt x="727" y="210"/>
                  </a:lnTo>
                  <a:lnTo>
                    <a:pt x="487" y="413"/>
                  </a:lnTo>
                  <a:lnTo>
                    <a:pt x="367" y="514"/>
                  </a:lnTo>
                  <a:cubicBezTo>
                    <a:pt x="348" y="531"/>
                    <a:pt x="327" y="548"/>
                    <a:pt x="308" y="565"/>
                  </a:cubicBezTo>
                  <a:lnTo>
                    <a:pt x="247" y="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2431500" y="1738450"/>
              <a:ext cx="37500" cy="34025"/>
            </a:xfrm>
            <a:custGeom>
              <a:avLst/>
              <a:gdLst/>
              <a:ahLst/>
              <a:cxnLst/>
              <a:rect l="l" t="t" r="r" b="b"/>
              <a:pathLst>
                <a:path w="1500" h="1361" extrusionOk="0">
                  <a:moveTo>
                    <a:pt x="0" y="699"/>
                  </a:moveTo>
                  <a:lnTo>
                    <a:pt x="413" y="1361"/>
                  </a:lnTo>
                  <a:lnTo>
                    <a:pt x="553" y="1274"/>
                  </a:lnTo>
                  <a:lnTo>
                    <a:pt x="689" y="1185"/>
                  </a:lnTo>
                  <a:lnTo>
                    <a:pt x="963" y="1007"/>
                  </a:lnTo>
                  <a:cubicBezTo>
                    <a:pt x="1053" y="945"/>
                    <a:pt x="1142" y="883"/>
                    <a:pt x="1232" y="823"/>
                  </a:cubicBezTo>
                  <a:cubicBezTo>
                    <a:pt x="1322" y="759"/>
                    <a:pt x="1412" y="700"/>
                    <a:pt x="1499" y="635"/>
                  </a:cubicBezTo>
                  <a:lnTo>
                    <a:pt x="1044" y="0"/>
                  </a:lnTo>
                  <a:cubicBezTo>
                    <a:pt x="960" y="63"/>
                    <a:pt x="873" y="121"/>
                    <a:pt x="787" y="180"/>
                  </a:cubicBezTo>
                  <a:cubicBezTo>
                    <a:pt x="701" y="241"/>
                    <a:pt x="615" y="300"/>
                    <a:pt x="528" y="358"/>
                  </a:cubicBezTo>
                  <a:lnTo>
                    <a:pt x="266" y="530"/>
                  </a:lnTo>
                  <a:lnTo>
                    <a:pt x="133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2626775" y="1527600"/>
              <a:ext cx="33825" cy="37425"/>
            </a:xfrm>
            <a:custGeom>
              <a:avLst/>
              <a:gdLst/>
              <a:ahLst/>
              <a:cxnLst/>
              <a:rect l="l" t="t" r="r" b="b"/>
              <a:pathLst>
                <a:path w="1353" h="1497" extrusionOk="0">
                  <a:moveTo>
                    <a:pt x="0" y="1062"/>
                  </a:moveTo>
                  <a:lnTo>
                    <a:pt x="650" y="1496"/>
                  </a:lnTo>
                  <a:lnTo>
                    <a:pt x="1004" y="960"/>
                  </a:lnTo>
                  <a:lnTo>
                    <a:pt x="1178" y="691"/>
                  </a:lnTo>
                  <a:cubicBezTo>
                    <a:pt x="1236" y="601"/>
                    <a:pt x="1295" y="511"/>
                    <a:pt x="1353" y="420"/>
                  </a:cubicBezTo>
                  <a:lnTo>
                    <a:pt x="694" y="0"/>
                  </a:lnTo>
                  <a:cubicBezTo>
                    <a:pt x="637" y="90"/>
                    <a:pt x="579" y="178"/>
                    <a:pt x="522" y="267"/>
                  </a:cubicBezTo>
                  <a:lnTo>
                    <a:pt x="349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2594000" y="1574875"/>
              <a:ext cx="34550" cy="37400"/>
            </a:xfrm>
            <a:custGeom>
              <a:avLst/>
              <a:gdLst/>
              <a:ahLst/>
              <a:cxnLst/>
              <a:rect l="l" t="t" r="r" b="b"/>
              <a:pathLst>
                <a:path w="1382" h="1496" extrusionOk="0">
                  <a:moveTo>
                    <a:pt x="0" y="1028"/>
                  </a:moveTo>
                  <a:lnTo>
                    <a:pt x="627" y="1495"/>
                  </a:lnTo>
                  <a:lnTo>
                    <a:pt x="818" y="1235"/>
                  </a:lnTo>
                  <a:cubicBezTo>
                    <a:pt x="881" y="1148"/>
                    <a:pt x="947" y="1062"/>
                    <a:pt x="1008" y="975"/>
                  </a:cubicBezTo>
                  <a:lnTo>
                    <a:pt x="1196" y="712"/>
                  </a:lnTo>
                  <a:lnTo>
                    <a:pt x="1289" y="580"/>
                  </a:lnTo>
                  <a:lnTo>
                    <a:pt x="1382" y="448"/>
                  </a:lnTo>
                  <a:lnTo>
                    <a:pt x="742" y="0"/>
                  </a:lnTo>
                  <a:lnTo>
                    <a:pt x="650" y="130"/>
                  </a:lnTo>
                  <a:lnTo>
                    <a:pt x="557" y="259"/>
                  </a:lnTo>
                  <a:lnTo>
                    <a:pt x="373" y="517"/>
                  </a:lnTo>
                  <a:cubicBezTo>
                    <a:pt x="312" y="603"/>
                    <a:pt x="249" y="687"/>
                    <a:pt x="18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2558700" y="1620300"/>
              <a:ext cx="35425" cy="37125"/>
            </a:xfrm>
            <a:custGeom>
              <a:avLst/>
              <a:gdLst/>
              <a:ahLst/>
              <a:cxnLst/>
              <a:rect l="l" t="t" r="r" b="b"/>
              <a:pathLst>
                <a:path w="1417" h="1485" extrusionOk="0">
                  <a:moveTo>
                    <a:pt x="0" y="975"/>
                  </a:moveTo>
                  <a:lnTo>
                    <a:pt x="593" y="1485"/>
                  </a:lnTo>
                  <a:cubicBezTo>
                    <a:pt x="874" y="1157"/>
                    <a:pt x="1150" y="824"/>
                    <a:pt x="1416" y="485"/>
                  </a:cubicBezTo>
                  <a:lnTo>
                    <a:pt x="805" y="0"/>
                  </a:lnTo>
                  <a:cubicBezTo>
                    <a:pt x="543" y="330"/>
                    <a:pt x="275" y="655"/>
                    <a:pt x="0" y="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2716300" y="13806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8"/>
                  </a:moveTo>
                  <a:lnTo>
                    <a:pt x="673" y="1496"/>
                  </a:lnTo>
                  <a:cubicBezTo>
                    <a:pt x="889" y="1130"/>
                    <a:pt x="1106" y="766"/>
                    <a:pt x="1323" y="403"/>
                  </a:cubicBezTo>
                  <a:lnTo>
                    <a:pt x="653" y="1"/>
                  </a:lnTo>
                  <a:cubicBezTo>
                    <a:pt x="436" y="365"/>
                    <a:pt x="216" y="731"/>
                    <a:pt x="1" y="1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2687175" y="14298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6"/>
                  </a:moveTo>
                  <a:lnTo>
                    <a:pt x="672" y="1496"/>
                  </a:lnTo>
                  <a:lnTo>
                    <a:pt x="1323" y="39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2657750" y="1478800"/>
              <a:ext cx="33300" cy="37425"/>
            </a:xfrm>
            <a:custGeom>
              <a:avLst/>
              <a:gdLst/>
              <a:ahLst/>
              <a:cxnLst/>
              <a:rect l="l" t="t" r="r" b="b"/>
              <a:pathLst>
                <a:path w="1332" h="1497" extrusionOk="0">
                  <a:moveTo>
                    <a:pt x="0" y="1085"/>
                  </a:moveTo>
                  <a:lnTo>
                    <a:pt x="665" y="1496"/>
                  </a:lnTo>
                  <a:lnTo>
                    <a:pt x="1000" y="951"/>
                  </a:lnTo>
                  <a:lnTo>
                    <a:pt x="1332" y="403"/>
                  </a:lnTo>
                  <a:lnTo>
                    <a:pt x="662" y="0"/>
                  </a:lnTo>
                  <a:lnTo>
                    <a:pt x="333" y="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2809400" y="1237575"/>
              <a:ext cx="34775" cy="37100"/>
            </a:xfrm>
            <a:custGeom>
              <a:avLst/>
              <a:gdLst/>
              <a:ahLst/>
              <a:cxnLst/>
              <a:rect l="l" t="t" r="r" b="b"/>
              <a:pathLst>
                <a:path w="1391" h="1484" extrusionOk="0">
                  <a:moveTo>
                    <a:pt x="0" y="1021"/>
                  </a:moveTo>
                  <a:lnTo>
                    <a:pt x="629" y="1484"/>
                  </a:lnTo>
                  <a:cubicBezTo>
                    <a:pt x="878" y="1145"/>
                    <a:pt x="1132" y="812"/>
                    <a:pt x="1390" y="483"/>
                  </a:cubicBezTo>
                  <a:lnTo>
                    <a:pt x="777" y="0"/>
                  </a:lnTo>
                  <a:cubicBezTo>
                    <a:pt x="514" y="335"/>
                    <a:pt x="254" y="676"/>
                    <a:pt x="0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2776550" y="1283750"/>
              <a:ext cx="34050" cy="37325"/>
            </a:xfrm>
            <a:custGeom>
              <a:avLst/>
              <a:gdLst/>
              <a:ahLst/>
              <a:cxnLst/>
              <a:rect l="l" t="t" r="r" b="b"/>
              <a:pathLst>
                <a:path w="1362" h="1493" extrusionOk="0">
                  <a:moveTo>
                    <a:pt x="0" y="1061"/>
                  </a:moveTo>
                  <a:lnTo>
                    <a:pt x="652" y="1492"/>
                  </a:lnTo>
                  <a:cubicBezTo>
                    <a:pt x="884" y="1140"/>
                    <a:pt x="1121" y="793"/>
                    <a:pt x="1361" y="448"/>
                  </a:cubicBezTo>
                  <a:lnTo>
                    <a:pt x="721" y="0"/>
                  </a:lnTo>
                  <a:cubicBezTo>
                    <a:pt x="476" y="350"/>
                    <a:pt x="236" y="704"/>
                    <a:pt x="0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2745975" y="1331475"/>
              <a:ext cx="33375" cy="37375"/>
            </a:xfrm>
            <a:custGeom>
              <a:avLst/>
              <a:gdLst/>
              <a:ahLst/>
              <a:cxnLst/>
              <a:rect l="l" t="t" r="r" b="b"/>
              <a:pathLst>
                <a:path w="1335" h="1495" extrusionOk="0">
                  <a:moveTo>
                    <a:pt x="1" y="1088"/>
                  </a:moveTo>
                  <a:lnTo>
                    <a:pt x="667" y="1495"/>
                  </a:lnTo>
                  <a:lnTo>
                    <a:pt x="833" y="1224"/>
                  </a:lnTo>
                  <a:lnTo>
                    <a:pt x="999" y="955"/>
                  </a:lnTo>
                  <a:cubicBezTo>
                    <a:pt x="1110" y="775"/>
                    <a:pt x="1222" y="596"/>
                    <a:pt x="1335" y="418"/>
                  </a:cubicBezTo>
                  <a:lnTo>
                    <a:pt x="676" y="1"/>
                  </a:lnTo>
                  <a:cubicBezTo>
                    <a:pt x="561" y="180"/>
                    <a:pt x="448" y="362"/>
                    <a:pt x="335" y="543"/>
                  </a:cubicBezTo>
                  <a:lnTo>
                    <a:pt x="168" y="8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2925825" y="1115000"/>
              <a:ext cx="36975" cy="35100"/>
            </a:xfrm>
            <a:custGeom>
              <a:avLst/>
              <a:gdLst/>
              <a:ahLst/>
              <a:cxnLst/>
              <a:rect l="l" t="t" r="r" b="b"/>
              <a:pathLst>
                <a:path w="1479" h="1404" extrusionOk="0">
                  <a:moveTo>
                    <a:pt x="1" y="809"/>
                  </a:moveTo>
                  <a:lnTo>
                    <a:pt x="507" y="1404"/>
                  </a:lnTo>
                  <a:cubicBezTo>
                    <a:pt x="823" y="1134"/>
                    <a:pt x="1147" y="876"/>
                    <a:pt x="1478" y="625"/>
                  </a:cubicBezTo>
                  <a:lnTo>
                    <a:pt x="1010" y="0"/>
                  </a:lnTo>
                  <a:cubicBezTo>
                    <a:pt x="664" y="259"/>
                    <a:pt x="329" y="529"/>
                    <a:pt x="1" y="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2883650" y="1152175"/>
              <a:ext cx="36375" cy="36200"/>
            </a:xfrm>
            <a:custGeom>
              <a:avLst/>
              <a:gdLst/>
              <a:ahLst/>
              <a:cxnLst/>
              <a:rect l="l" t="t" r="r" b="b"/>
              <a:pathLst>
                <a:path w="1455" h="1448" extrusionOk="0">
                  <a:moveTo>
                    <a:pt x="1" y="902"/>
                  </a:moveTo>
                  <a:lnTo>
                    <a:pt x="560" y="1447"/>
                  </a:lnTo>
                  <a:cubicBezTo>
                    <a:pt x="852" y="1148"/>
                    <a:pt x="1150" y="858"/>
                    <a:pt x="1454" y="574"/>
                  </a:cubicBezTo>
                  <a:lnTo>
                    <a:pt x="923" y="1"/>
                  </a:lnTo>
                  <a:cubicBezTo>
                    <a:pt x="607" y="295"/>
                    <a:pt x="300" y="594"/>
                    <a:pt x="1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2845150" y="1193150"/>
              <a:ext cx="35600" cy="36825"/>
            </a:xfrm>
            <a:custGeom>
              <a:avLst/>
              <a:gdLst/>
              <a:ahLst/>
              <a:cxnLst/>
              <a:rect l="l" t="t" r="r" b="b"/>
              <a:pathLst>
                <a:path w="1424" h="1473" extrusionOk="0">
                  <a:moveTo>
                    <a:pt x="1" y="970"/>
                  </a:moveTo>
                  <a:lnTo>
                    <a:pt x="600" y="1472"/>
                  </a:lnTo>
                  <a:cubicBezTo>
                    <a:pt x="868" y="1150"/>
                    <a:pt x="1142" y="835"/>
                    <a:pt x="1423" y="526"/>
                  </a:cubicBezTo>
                  <a:lnTo>
                    <a:pt x="845" y="1"/>
                  </a:lnTo>
                  <a:cubicBezTo>
                    <a:pt x="558" y="318"/>
                    <a:pt x="277" y="642"/>
                    <a:pt x="1" y="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076300" y="1040875"/>
              <a:ext cx="35600" cy="27000"/>
            </a:xfrm>
            <a:custGeom>
              <a:avLst/>
              <a:gdLst/>
              <a:ahLst/>
              <a:cxnLst/>
              <a:rect l="l" t="t" r="r" b="b"/>
              <a:pathLst>
                <a:path w="1424" h="1080" extrusionOk="0">
                  <a:moveTo>
                    <a:pt x="1" y="335"/>
                  </a:moveTo>
                  <a:lnTo>
                    <a:pt x="235" y="1079"/>
                  </a:lnTo>
                  <a:cubicBezTo>
                    <a:pt x="627" y="958"/>
                    <a:pt x="1022" y="850"/>
                    <a:pt x="1423" y="763"/>
                  </a:cubicBezTo>
                  <a:lnTo>
                    <a:pt x="1256" y="1"/>
                  </a:lnTo>
                  <a:cubicBezTo>
                    <a:pt x="834" y="93"/>
                    <a:pt x="415" y="205"/>
                    <a:pt x="1" y="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3022375" y="1057775"/>
              <a:ext cx="36800" cy="30675"/>
            </a:xfrm>
            <a:custGeom>
              <a:avLst/>
              <a:gdLst/>
              <a:ahLst/>
              <a:cxnLst/>
              <a:rect l="l" t="t" r="r" b="b"/>
              <a:pathLst>
                <a:path w="1472" h="1227" extrusionOk="0">
                  <a:moveTo>
                    <a:pt x="0" y="526"/>
                  </a:moveTo>
                  <a:lnTo>
                    <a:pt x="345" y="1226"/>
                  </a:lnTo>
                  <a:cubicBezTo>
                    <a:pt x="715" y="1046"/>
                    <a:pt x="1091" y="879"/>
                    <a:pt x="1472" y="728"/>
                  </a:cubicBezTo>
                  <a:lnTo>
                    <a:pt x="1187" y="1"/>
                  </a:lnTo>
                  <a:cubicBezTo>
                    <a:pt x="783" y="159"/>
                    <a:pt x="388" y="335"/>
                    <a:pt x="0" y="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2972300" y="1082875"/>
              <a:ext cx="37150" cy="33275"/>
            </a:xfrm>
            <a:custGeom>
              <a:avLst/>
              <a:gdLst/>
              <a:ahLst/>
              <a:cxnLst/>
              <a:rect l="l" t="t" r="r" b="b"/>
              <a:pathLst>
                <a:path w="1486" h="1331" extrusionOk="0">
                  <a:moveTo>
                    <a:pt x="0" y="683"/>
                  </a:moveTo>
                  <a:lnTo>
                    <a:pt x="434" y="1331"/>
                  </a:lnTo>
                  <a:cubicBezTo>
                    <a:pt x="778" y="1101"/>
                    <a:pt x="1129" y="882"/>
                    <a:pt x="1486" y="678"/>
                  </a:cubicBezTo>
                  <a:lnTo>
                    <a:pt x="1100" y="0"/>
                  </a:lnTo>
                  <a:cubicBezTo>
                    <a:pt x="725" y="215"/>
                    <a:pt x="358" y="443"/>
                    <a:pt x="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3247150" y="1034900"/>
              <a:ext cx="33800" cy="23150"/>
            </a:xfrm>
            <a:custGeom>
              <a:avLst/>
              <a:gdLst/>
              <a:ahLst/>
              <a:cxnLst/>
              <a:rect l="l" t="t" r="r" b="b"/>
              <a:pathLst>
                <a:path w="1352" h="926" extrusionOk="0">
                  <a:moveTo>
                    <a:pt x="75" y="0"/>
                  </a:moveTo>
                  <a:lnTo>
                    <a:pt x="0" y="777"/>
                  </a:lnTo>
                  <a:cubicBezTo>
                    <a:pt x="104" y="787"/>
                    <a:pt x="206" y="797"/>
                    <a:pt x="311" y="808"/>
                  </a:cubicBezTo>
                  <a:lnTo>
                    <a:pt x="622" y="845"/>
                  </a:lnTo>
                  <a:lnTo>
                    <a:pt x="777" y="863"/>
                  </a:lnTo>
                  <a:cubicBezTo>
                    <a:pt x="829" y="870"/>
                    <a:pt x="881" y="878"/>
                    <a:pt x="931" y="884"/>
                  </a:cubicBezTo>
                  <a:lnTo>
                    <a:pt x="1242" y="926"/>
                  </a:lnTo>
                  <a:lnTo>
                    <a:pt x="1352" y="152"/>
                  </a:lnTo>
                  <a:lnTo>
                    <a:pt x="1033" y="110"/>
                  </a:lnTo>
                  <a:cubicBezTo>
                    <a:pt x="980" y="103"/>
                    <a:pt x="926" y="95"/>
                    <a:pt x="874" y="89"/>
                  </a:cubicBezTo>
                  <a:lnTo>
                    <a:pt x="715" y="70"/>
                  </a:lnTo>
                  <a:lnTo>
                    <a:pt x="394" y="33"/>
                  </a:lnTo>
                  <a:cubicBezTo>
                    <a:pt x="289" y="21"/>
                    <a:pt x="182" y="11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3191225" y="1032075"/>
              <a:ext cx="32325" cy="20425"/>
            </a:xfrm>
            <a:custGeom>
              <a:avLst/>
              <a:gdLst/>
              <a:ahLst/>
              <a:cxnLst/>
              <a:rect l="l" t="t" r="r" b="b"/>
              <a:pathLst>
                <a:path w="1293" h="817" extrusionOk="0">
                  <a:moveTo>
                    <a:pt x="1" y="1"/>
                  </a:moveTo>
                  <a:lnTo>
                    <a:pt x="6" y="782"/>
                  </a:lnTo>
                  <a:lnTo>
                    <a:pt x="317" y="784"/>
                  </a:lnTo>
                  <a:lnTo>
                    <a:pt x="395" y="784"/>
                  </a:lnTo>
                  <a:cubicBezTo>
                    <a:pt x="421" y="784"/>
                    <a:pt x="447" y="784"/>
                    <a:pt x="473" y="785"/>
                  </a:cubicBezTo>
                  <a:lnTo>
                    <a:pt x="628" y="790"/>
                  </a:lnTo>
                  <a:lnTo>
                    <a:pt x="939" y="799"/>
                  </a:lnTo>
                  <a:cubicBezTo>
                    <a:pt x="1043" y="805"/>
                    <a:pt x="1146" y="810"/>
                    <a:pt x="1250" y="816"/>
                  </a:cubicBezTo>
                  <a:lnTo>
                    <a:pt x="1293" y="36"/>
                  </a:lnTo>
                  <a:cubicBezTo>
                    <a:pt x="1185" y="31"/>
                    <a:pt x="1078" y="25"/>
                    <a:pt x="970" y="20"/>
                  </a:cubicBezTo>
                  <a:lnTo>
                    <a:pt x="647" y="10"/>
                  </a:lnTo>
                  <a:lnTo>
                    <a:pt x="486" y="5"/>
                  </a:lnTo>
                  <a:cubicBezTo>
                    <a:pt x="459" y="4"/>
                    <a:pt x="433" y="4"/>
                    <a:pt x="406" y="4"/>
                  </a:cubicBezTo>
                  <a:lnTo>
                    <a:pt x="3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3133475" y="1033025"/>
              <a:ext cx="33500" cy="22600"/>
            </a:xfrm>
            <a:custGeom>
              <a:avLst/>
              <a:gdLst/>
              <a:ahLst/>
              <a:cxnLst/>
              <a:rect l="l" t="t" r="r" b="b"/>
              <a:pathLst>
                <a:path w="1340" h="904" extrusionOk="0">
                  <a:moveTo>
                    <a:pt x="0" y="131"/>
                  </a:moveTo>
                  <a:lnTo>
                    <a:pt x="112" y="903"/>
                  </a:lnTo>
                  <a:lnTo>
                    <a:pt x="187" y="892"/>
                  </a:lnTo>
                  <a:lnTo>
                    <a:pt x="264" y="882"/>
                  </a:lnTo>
                  <a:lnTo>
                    <a:pt x="417" y="865"/>
                  </a:lnTo>
                  <a:lnTo>
                    <a:pt x="571" y="846"/>
                  </a:lnTo>
                  <a:lnTo>
                    <a:pt x="648" y="836"/>
                  </a:lnTo>
                  <a:cubicBezTo>
                    <a:pt x="674" y="834"/>
                    <a:pt x="698" y="830"/>
                    <a:pt x="724" y="829"/>
                  </a:cubicBezTo>
                  <a:lnTo>
                    <a:pt x="1031" y="802"/>
                  </a:lnTo>
                  <a:lnTo>
                    <a:pt x="1185" y="789"/>
                  </a:lnTo>
                  <a:cubicBezTo>
                    <a:pt x="1235" y="784"/>
                    <a:pt x="1287" y="782"/>
                    <a:pt x="1339" y="779"/>
                  </a:cubicBezTo>
                  <a:lnTo>
                    <a:pt x="1291" y="0"/>
                  </a:lnTo>
                  <a:cubicBezTo>
                    <a:pt x="1238" y="2"/>
                    <a:pt x="1183" y="6"/>
                    <a:pt x="1130" y="9"/>
                  </a:cubicBezTo>
                  <a:lnTo>
                    <a:pt x="969" y="23"/>
                  </a:lnTo>
                  <a:lnTo>
                    <a:pt x="646" y="52"/>
                  </a:lnTo>
                  <a:cubicBezTo>
                    <a:pt x="619" y="54"/>
                    <a:pt x="593" y="58"/>
                    <a:pt x="566" y="61"/>
                  </a:cubicBezTo>
                  <a:lnTo>
                    <a:pt x="484" y="70"/>
                  </a:lnTo>
                  <a:lnTo>
                    <a:pt x="323" y="90"/>
                  </a:lnTo>
                  <a:lnTo>
                    <a:pt x="162" y="109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3410100" y="1073000"/>
              <a:ext cx="36925" cy="32025"/>
            </a:xfrm>
            <a:custGeom>
              <a:avLst/>
              <a:gdLst/>
              <a:ahLst/>
              <a:cxnLst/>
              <a:rect l="l" t="t" r="r" b="b"/>
              <a:pathLst>
                <a:path w="1477" h="1281" extrusionOk="0">
                  <a:moveTo>
                    <a:pt x="320" y="1"/>
                  </a:moveTo>
                  <a:lnTo>
                    <a:pt x="0" y="713"/>
                  </a:lnTo>
                  <a:cubicBezTo>
                    <a:pt x="367" y="877"/>
                    <a:pt x="722" y="1067"/>
                    <a:pt x="1057" y="1280"/>
                  </a:cubicBezTo>
                  <a:lnTo>
                    <a:pt x="1477" y="622"/>
                  </a:lnTo>
                  <a:cubicBezTo>
                    <a:pt x="1107" y="386"/>
                    <a:pt x="719" y="180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3358075" y="1054325"/>
              <a:ext cx="35925" cy="27675"/>
            </a:xfrm>
            <a:custGeom>
              <a:avLst/>
              <a:gdLst/>
              <a:ahLst/>
              <a:cxnLst/>
              <a:rect l="l" t="t" r="r" b="b"/>
              <a:pathLst>
                <a:path w="1437" h="1107" extrusionOk="0">
                  <a:moveTo>
                    <a:pt x="192" y="0"/>
                  </a:moveTo>
                  <a:lnTo>
                    <a:pt x="1" y="758"/>
                  </a:lnTo>
                  <a:cubicBezTo>
                    <a:pt x="402" y="859"/>
                    <a:pt x="797" y="974"/>
                    <a:pt x="1183" y="1107"/>
                  </a:cubicBezTo>
                  <a:lnTo>
                    <a:pt x="1437" y="369"/>
                  </a:lnTo>
                  <a:cubicBezTo>
                    <a:pt x="1026" y="227"/>
                    <a:pt x="610" y="10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303275" y="1042775"/>
              <a:ext cx="34875" cy="25050"/>
            </a:xfrm>
            <a:custGeom>
              <a:avLst/>
              <a:gdLst/>
              <a:ahLst/>
              <a:cxnLst/>
              <a:rect l="l" t="t" r="r" b="b"/>
              <a:pathLst>
                <a:path w="1395" h="1002" extrusionOk="0">
                  <a:moveTo>
                    <a:pt x="131" y="1"/>
                  </a:moveTo>
                  <a:lnTo>
                    <a:pt x="0" y="769"/>
                  </a:lnTo>
                  <a:cubicBezTo>
                    <a:pt x="103" y="787"/>
                    <a:pt x="207" y="806"/>
                    <a:pt x="309" y="824"/>
                  </a:cubicBezTo>
                  <a:lnTo>
                    <a:pt x="620" y="881"/>
                  </a:lnTo>
                  <a:cubicBezTo>
                    <a:pt x="827" y="919"/>
                    <a:pt x="1031" y="960"/>
                    <a:pt x="1236" y="1001"/>
                  </a:cubicBezTo>
                  <a:lnTo>
                    <a:pt x="1394" y="236"/>
                  </a:lnTo>
                  <a:cubicBezTo>
                    <a:pt x="1184" y="192"/>
                    <a:pt x="974" y="152"/>
                    <a:pt x="764" y="112"/>
                  </a:cubicBezTo>
                  <a:lnTo>
                    <a:pt x="448" y="55"/>
                  </a:lnTo>
                  <a:cubicBezTo>
                    <a:pt x="343" y="37"/>
                    <a:pt x="236" y="1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3" r:id="rId17"/>
    <p:sldLayoutId id="214748367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32"/>
          <p:cNvSpPr txBox="1">
            <a:spLocks noGrp="1"/>
          </p:cNvSpPr>
          <p:nvPr>
            <p:ph type="ctrTitle"/>
          </p:nvPr>
        </p:nvSpPr>
        <p:spPr>
          <a:xfrm>
            <a:off x="1474233" y="1007345"/>
            <a:ext cx="59928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Landasan Kependidikan Sebagai Sistem Pendidikan</a:t>
            </a:r>
            <a:endParaRPr sz="4000" dirty="0"/>
          </a:p>
        </p:txBody>
      </p:sp>
      <p:sp>
        <p:nvSpPr>
          <p:cNvPr id="1773" name="Google Shape;1773;p32"/>
          <p:cNvSpPr txBox="1">
            <a:spLocks noGrp="1"/>
          </p:cNvSpPr>
          <p:nvPr>
            <p:ph type="subTitle" idx="1"/>
          </p:nvPr>
        </p:nvSpPr>
        <p:spPr>
          <a:xfrm>
            <a:off x="2307600" y="359133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Kelompok</a:t>
            </a:r>
            <a:r>
              <a:rPr lang="en-GB" dirty="0" smtClean="0"/>
              <a:t> 4A</a:t>
            </a:r>
            <a:endParaRPr dirty="0"/>
          </a:p>
        </p:txBody>
      </p:sp>
      <p:grpSp>
        <p:nvGrpSpPr>
          <p:cNvPr id="1774" name="Google Shape;1774;p32"/>
          <p:cNvGrpSpPr/>
          <p:nvPr/>
        </p:nvGrpSpPr>
        <p:grpSpPr>
          <a:xfrm rot="-8472223">
            <a:off x="827443" y="312181"/>
            <a:ext cx="557640" cy="560901"/>
            <a:chOff x="1938525" y="705925"/>
            <a:chExt cx="859088" cy="863925"/>
          </a:xfrm>
        </p:grpSpPr>
        <p:sp>
          <p:nvSpPr>
            <p:cNvPr id="1775" name="Google Shape;1775;p32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7" name="Google Shape;1777;p32"/>
          <p:cNvGrpSpPr/>
          <p:nvPr/>
        </p:nvGrpSpPr>
        <p:grpSpPr>
          <a:xfrm rot="-8472144">
            <a:off x="1038845" y="1055667"/>
            <a:ext cx="344849" cy="346800"/>
            <a:chOff x="7059159" y="4210043"/>
            <a:chExt cx="344833" cy="346784"/>
          </a:xfrm>
        </p:grpSpPr>
        <p:sp>
          <p:nvSpPr>
            <p:cNvPr id="1778" name="Google Shape;1778;p32"/>
            <p:cNvSpPr/>
            <p:nvPr/>
          </p:nvSpPr>
          <p:spPr>
            <a:xfrm>
              <a:off x="7059159" y="4210043"/>
              <a:ext cx="344833" cy="346769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7059160" y="4210047"/>
              <a:ext cx="344833" cy="346779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32"/>
          <p:cNvGrpSpPr/>
          <p:nvPr/>
        </p:nvGrpSpPr>
        <p:grpSpPr>
          <a:xfrm>
            <a:off x="770306" y="2665620"/>
            <a:ext cx="1314909" cy="2123659"/>
            <a:chOff x="770306" y="2665620"/>
            <a:chExt cx="1314909" cy="2123659"/>
          </a:xfrm>
        </p:grpSpPr>
        <p:sp>
          <p:nvSpPr>
            <p:cNvPr id="1781" name="Google Shape;1781;p32"/>
            <p:cNvSpPr/>
            <p:nvPr/>
          </p:nvSpPr>
          <p:spPr>
            <a:xfrm rot="-350503">
              <a:off x="870063" y="2717154"/>
              <a:ext cx="1115394" cy="2020591"/>
            </a:xfrm>
            <a:custGeom>
              <a:avLst/>
              <a:gdLst/>
              <a:ahLst/>
              <a:cxnLst/>
              <a:rect l="l" t="t" r="r" b="b"/>
              <a:pathLst>
                <a:path w="109159" h="209498" extrusionOk="0">
                  <a:moveTo>
                    <a:pt x="105029" y="84800"/>
                  </a:moveTo>
                  <a:lnTo>
                    <a:pt x="105030" y="84801"/>
                  </a:lnTo>
                  <a:lnTo>
                    <a:pt x="105032" y="84800"/>
                  </a:lnTo>
                  <a:close/>
                  <a:moveTo>
                    <a:pt x="55712" y="0"/>
                  </a:moveTo>
                  <a:cubicBezTo>
                    <a:pt x="48984" y="0"/>
                    <a:pt x="41103" y="1377"/>
                    <a:pt x="32871" y="5667"/>
                  </a:cubicBezTo>
                  <a:cubicBezTo>
                    <a:pt x="9868" y="17651"/>
                    <a:pt x="1" y="47792"/>
                    <a:pt x="5377" y="64885"/>
                  </a:cubicBezTo>
                  <a:cubicBezTo>
                    <a:pt x="8135" y="73661"/>
                    <a:pt x="12937" y="75797"/>
                    <a:pt x="16958" y="75797"/>
                  </a:cubicBezTo>
                  <a:cubicBezTo>
                    <a:pt x="20772" y="75797"/>
                    <a:pt x="23884" y="73875"/>
                    <a:pt x="23884" y="73875"/>
                  </a:cubicBezTo>
                  <a:lnTo>
                    <a:pt x="23884" y="73875"/>
                  </a:lnTo>
                  <a:cubicBezTo>
                    <a:pt x="23884" y="73876"/>
                    <a:pt x="18068" y="87005"/>
                    <a:pt x="19918" y="93792"/>
                  </a:cubicBezTo>
                  <a:cubicBezTo>
                    <a:pt x="20708" y="96692"/>
                    <a:pt x="22544" y="97565"/>
                    <a:pt x="24677" y="97565"/>
                  </a:cubicBezTo>
                  <a:cubicBezTo>
                    <a:pt x="27536" y="97565"/>
                    <a:pt x="30928" y="95997"/>
                    <a:pt x="33048" y="95644"/>
                  </a:cubicBezTo>
                  <a:cubicBezTo>
                    <a:pt x="33186" y="95621"/>
                    <a:pt x="33316" y="95610"/>
                    <a:pt x="33438" y="95610"/>
                  </a:cubicBezTo>
                  <a:cubicBezTo>
                    <a:pt x="36601" y="95610"/>
                    <a:pt x="34806" y="103038"/>
                    <a:pt x="39217" y="105161"/>
                  </a:cubicBezTo>
                  <a:cubicBezTo>
                    <a:pt x="39843" y="105462"/>
                    <a:pt x="40730" y="105592"/>
                    <a:pt x="41797" y="105592"/>
                  </a:cubicBezTo>
                  <a:cubicBezTo>
                    <a:pt x="42823" y="105592"/>
                    <a:pt x="44014" y="105472"/>
                    <a:pt x="45297" y="105269"/>
                  </a:cubicBezTo>
                  <a:cubicBezTo>
                    <a:pt x="46445" y="107759"/>
                    <a:pt x="47883" y="110323"/>
                    <a:pt x="49669" y="112708"/>
                  </a:cubicBezTo>
                  <a:cubicBezTo>
                    <a:pt x="48085" y="117571"/>
                    <a:pt x="47141" y="124965"/>
                    <a:pt x="54519" y="127781"/>
                  </a:cubicBezTo>
                  <a:lnTo>
                    <a:pt x="50644" y="162092"/>
                  </a:lnTo>
                  <a:cubicBezTo>
                    <a:pt x="50644" y="162092"/>
                    <a:pt x="51438" y="162606"/>
                    <a:pt x="52846" y="163282"/>
                  </a:cubicBezTo>
                  <a:cubicBezTo>
                    <a:pt x="53395" y="171336"/>
                    <a:pt x="55430" y="186478"/>
                    <a:pt x="62901" y="195493"/>
                  </a:cubicBezTo>
                  <a:cubicBezTo>
                    <a:pt x="58515" y="201706"/>
                    <a:pt x="65212" y="209498"/>
                    <a:pt x="65212" y="209498"/>
                  </a:cubicBezTo>
                  <a:lnTo>
                    <a:pt x="66975" y="209498"/>
                  </a:lnTo>
                  <a:lnTo>
                    <a:pt x="65446" y="202156"/>
                  </a:lnTo>
                  <a:lnTo>
                    <a:pt x="70853" y="208741"/>
                  </a:lnTo>
                  <a:cubicBezTo>
                    <a:pt x="72272" y="209290"/>
                    <a:pt x="74019" y="209497"/>
                    <a:pt x="75846" y="209497"/>
                  </a:cubicBezTo>
                  <a:cubicBezTo>
                    <a:pt x="81434" y="209497"/>
                    <a:pt x="87773" y="207563"/>
                    <a:pt x="87773" y="207563"/>
                  </a:cubicBezTo>
                  <a:lnTo>
                    <a:pt x="82255" y="202396"/>
                  </a:lnTo>
                  <a:lnTo>
                    <a:pt x="78488" y="198871"/>
                  </a:lnTo>
                  <a:cubicBezTo>
                    <a:pt x="85454" y="180466"/>
                    <a:pt x="86064" y="165211"/>
                    <a:pt x="85891" y="158352"/>
                  </a:cubicBezTo>
                  <a:cubicBezTo>
                    <a:pt x="86365" y="157899"/>
                    <a:pt x="86835" y="157422"/>
                    <a:pt x="87304" y="156920"/>
                  </a:cubicBezTo>
                  <a:lnTo>
                    <a:pt x="79321" y="116277"/>
                  </a:lnTo>
                  <a:cubicBezTo>
                    <a:pt x="80009" y="115805"/>
                    <a:pt x="80370" y="115476"/>
                    <a:pt x="80370" y="115476"/>
                  </a:cubicBezTo>
                  <a:lnTo>
                    <a:pt x="78043" y="107386"/>
                  </a:lnTo>
                  <a:lnTo>
                    <a:pt x="78043" y="107386"/>
                  </a:lnTo>
                  <a:cubicBezTo>
                    <a:pt x="82512" y="113378"/>
                    <a:pt x="87732" y="115733"/>
                    <a:pt x="90025" y="116528"/>
                  </a:cubicBezTo>
                  <a:cubicBezTo>
                    <a:pt x="90995" y="117650"/>
                    <a:pt x="91864" y="117775"/>
                    <a:pt x="92204" y="117775"/>
                  </a:cubicBezTo>
                  <a:cubicBezTo>
                    <a:pt x="92301" y="117775"/>
                    <a:pt x="92355" y="117764"/>
                    <a:pt x="92355" y="117764"/>
                  </a:cubicBezTo>
                  <a:lnTo>
                    <a:pt x="92280" y="116257"/>
                  </a:lnTo>
                  <a:cubicBezTo>
                    <a:pt x="94223" y="113483"/>
                    <a:pt x="101720" y="101874"/>
                    <a:pt x="101253" y="88595"/>
                  </a:cubicBezTo>
                  <a:lnTo>
                    <a:pt x="101253" y="88595"/>
                  </a:lnTo>
                  <a:cubicBezTo>
                    <a:pt x="101263" y="88597"/>
                    <a:pt x="101605" y="88696"/>
                    <a:pt x="102112" y="88696"/>
                  </a:cubicBezTo>
                  <a:cubicBezTo>
                    <a:pt x="102950" y="88696"/>
                    <a:pt x="104239" y="88427"/>
                    <a:pt x="105223" y="87008"/>
                  </a:cubicBezTo>
                  <a:cubicBezTo>
                    <a:pt x="105675" y="86351"/>
                    <a:pt x="105579" y="85678"/>
                    <a:pt x="105143" y="85034"/>
                  </a:cubicBezTo>
                  <a:lnTo>
                    <a:pt x="105030" y="84801"/>
                  </a:lnTo>
                  <a:lnTo>
                    <a:pt x="104988" y="84822"/>
                  </a:lnTo>
                  <a:cubicBezTo>
                    <a:pt x="104466" y="84165"/>
                    <a:pt x="103613" y="83547"/>
                    <a:pt x="102664" y="83022"/>
                  </a:cubicBezTo>
                  <a:lnTo>
                    <a:pt x="102471" y="82837"/>
                  </a:lnTo>
                  <a:lnTo>
                    <a:pt x="102421" y="82890"/>
                  </a:lnTo>
                  <a:cubicBezTo>
                    <a:pt x="101237" y="82261"/>
                    <a:pt x="99940" y="81777"/>
                    <a:pt x="98968" y="81543"/>
                  </a:cubicBezTo>
                  <a:cubicBezTo>
                    <a:pt x="98968" y="81543"/>
                    <a:pt x="108747" y="72200"/>
                    <a:pt x="107867" y="70086"/>
                  </a:cubicBezTo>
                  <a:cubicBezTo>
                    <a:pt x="107796" y="69916"/>
                    <a:pt x="107663" y="69838"/>
                    <a:pt x="107477" y="69838"/>
                  </a:cubicBezTo>
                  <a:cubicBezTo>
                    <a:pt x="105673" y="69838"/>
                    <a:pt x="98933" y="77227"/>
                    <a:pt x="96903" y="80905"/>
                  </a:cubicBezTo>
                  <a:cubicBezTo>
                    <a:pt x="95732" y="80246"/>
                    <a:pt x="94276" y="79772"/>
                    <a:pt x="93085" y="79772"/>
                  </a:cubicBezTo>
                  <a:cubicBezTo>
                    <a:pt x="92999" y="79772"/>
                    <a:pt x="92915" y="79774"/>
                    <a:pt x="92832" y="79779"/>
                  </a:cubicBezTo>
                  <a:cubicBezTo>
                    <a:pt x="91783" y="79837"/>
                    <a:pt x="91115" y="80317"/>
                    <a:pt x="90953" y="81137"/>
                  </a:cubicBezTo>
                  <a:cubicBezTo>
                    <a:pt x="90442" y="83696"/>
                    <a:pt x="95107" y="86627"/>
                    <a:pt x="96103" y="87220"/>
                  </a:cubicBezTo>
                  <a:lnTo>
                    <a:pt x="91656" y="103607"/>
                  </a:lnTo>
                  <a:lnTo>
                    <a:pt x="91651" y="103486"/>
                  </a:lnTo>
                  <a:lnTo>
                    <a:pt x="87687" y="105758"/>
                  </a:lnTo>
                  <a:lnTo>
                    <a:pt x="79388" y="99840"/>
                  </a:lnTo>
                  <a:cubicBezTo>
                    <a:pt x="80116" y="98507"/>
                    <a:pt x="80903" y="96707"/>
                    <a:pt x="81604" y="94325"/>
                  </a:cubicBezTo>
                  <a:lnTo>
                    <a:pt x="77243" y="91537"/>
                  </a:lnTo>
                  <a:cubicBezTo>
                    <a:pt x="80856" y="89694"/>
                    <a:pt x="85700" y="86928"/>
                    <a:pt x="83983" y="86125"/>
                  </a:cubicBezTo>
                  <a:cubicBezTo>
                    <a:pt x="83814" y="86046"/>
                    <a:pt x="83603" y="86009"/>
                    <a:pt x="83358" y="86009"/>
                  </a:cubicBezTo>
                  <a:cubicBezTo>
                    <a:pt x="82272" y="86009"/>
                    <a:pt x="80503" y="86730"/>
                    <a:pt x="78565" y="87737"/>
                  </a:cubicBezTo>
                  <a:cubicBezTo>
                    <a:pt x="80649" y="84676"/>
                    <a:pt x="81830" y="81965"/>
                    <a:pt x="81604" y="80828"/>
                  </a:cubicBezTo>
                  <a:cubicBezTo>
                    <a:pt x="81149" y="78544"/>
                    <a:pt x="78192" y="78246"/>
                    <a:pt x="76678" y="78246"/>
                  </a:cubicBezTo>
                  <a:cubicBezTo>
                    <a:pt x="76143" y="78246"/>
                    <a:pt x="75788" y="78283"/>
                    <a:pt x="75788" y="78283"/>
                  </a:cubicBezTo>
                  <a:cubicBezTo>
                    <a:pt x="109159" y="59106"/>
                    <a:pt x="102664" y="32898"/>
                    <a:pt x="89360" y="28490"/>
                  </a:cubicBezTo>
                  <a:cubicBezTo>
                    <a:pt x="76053" y="24085"/>
                    <a:pt x="76139" y="4433"/>
                    <a:pt x="76139" y="4433"/>
                  </a:cubicBezTo>
                  <a:cubicBezTo>
                    <a:pt x="76139" y="4433"/>
                    <a:pt x="67783" y="0"/>
                    <a:pt x="55712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19050" dir="5400000" algn="bl" rotWithShape="0">
                <a:srgbClr val="000000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2" name="Google Shape;1782;p32"/>
            <p:cNvGrpSpPr/>
            <p:nvPr/>
          </p:nvGrpSpPr>
          <p:grpSpPr>
            <a:xfrm>
              <a:off x="835340" y="2691503"/>
              <a:ext cx="1118391" cy="2018703"/>
              <a:chOff x="868565" y="2665628"/>
              <a:chExt cx="1118391" cy="2018703"/>
            </a:xfrm>
          </p:grpSpPr>
          <p:sp>
            <p:nvSpPr>
              <p:cNvPr id="1783" name="Google Shape;1783;p32"/>
              <p:cNvSpPr/>
              <p:nvPr/>
            </p:nvSpPr>
            <p:spPr>
              <a:xfrm rot="-282564">
                <a:off x="907908" y="2706417"/>
                <a:ext cx="1034775" cy="1000951"/>
              </a:xfrm>
              <a:custGeom>
                <a:avLst/>
                <a:gdLst/>
                <a:ahLst/>
                <a:cxnLst/>
                <a:rect l="l" t="t" r="r" b="b"/>
                <a:pathLst>
                  <a:path w="41392" h="40039" extrusionOk="0">
                    <a:moveTo>
                      <a:pt x="21125" y="0"/>
                    </a:moveTo>
                    <a:cubicBezTo>
                      <a:pt x="18574" y="0"/>
                      <a:pt x="15586" y="522"/>
                      <a:pt x="12465" y="2149"/>
                    </a:cubicBezTo>
                    <a:cubicBezTo>
                      <a:pt x="3742" y="6692"/>
                      <a:pt x="1" y="18121"/>
                      <a:pt x="2039" y="24604"/>
                    </a:cubicBezTo>
                    <a:cubicBezTo>
                      <a:pt x="3085" y="27931"/>
                      <a:pt x="4906" y="28741"/>
                      <a:pt x="6430" y="28741"/>
                    </a:cubicBezTo>
                    <a:cubicBezTo>
                      <a:pt x="7877" y="28741"/>
                      <a:pt x="9057" y="28012"/>
                      <a:pt x="9057" y="28012"/>
                    </a:cubicBezTo>
                    <a:lnTo>
                      <a:pt x="9057" y="28012"/>
                    </a:lnTo>
                    <a:cubicBezTo>
                      <a:pt x="9057" y="28012"/>
                      <a:pt x="6851" y="32990"/>
                      <a:pt x="7552" y="35563"/>
                    </a:cubicBezTo>
                    <a:cubicBezTo>
                      <a:pt x="7852" y="36663"/>
                      <a:pt x="8548" y="36994"/>
                      <a:pt x="9357" y="36994"/>
                    </a:cubicBezTo>
                    <a:cubicBezTo>
                      <a:pt x="10440" y="36994"/>
                      <a:pt x="11726" y="36400"/>
                      <a:pt x="12530" y="36266"/>
                    </a:cubicBezTo>
                    <a:cubicBezTo>
                      <a:pt x="12582" y="36258"/>
                      <a:pt x="12631" y="36253"/>
                      <a:pt x="12678" y="36253"/>
                    </a:cubicBezTo>
                    <a:cubicBezTo>
                      <a:pt x="13878" y="36253"/>
                      <a:pt x="13196" y="39071"/>
                      <a:pt x="14869" y="39875"/>
                    </a:cubicBezTo>
                    <a:cubicBezTo>
                      <a:pt x="15107" y="39989"/>
                      <a:pt x="15444" y="40039"/>
                      <a:pt x="15849" y="40039"/>
                    </a:cubicBezTo>
                    <a:cubicBezTo>
                      <a:pt x="18408" y="40039"/>
                      <a:pt x="23671" y="38072"/>
                      <a:pt x="23671" y="38072"/>
                    </a:cubicBezTo>
                    <a:cubicBezTo>
                      <a:pt x="27459" y="37403"/>
                      <a:pt x="31177" y="31821"/>
                      <a:pt x="30944" y="30648"/>
                    </a:cubicBezTo>
                    <a:cubicBezTo>
                      <a:pt x="30770" y="29782"/>
                      <a:pt x="29650" y="29669"/>
                      <a:pt x="29076" y="29669"/>
                    </a:cubicBezTo>
                    <a:cubicBezTo>
                      <a:pt x="28873" y="29669"/>
                      <a:pt x="28738" y="29683"/>
                      <a:pt x="28738" y="29683"/>
                    </a:cubicBezTo>
                    <a:cubicBezTo>
                      <a:pt x="41392" y="22411"/>
                      <a:pt x="38930" y="12474"/>
                      <a:pt x="33885" y="10803"/>
                    </a:cubicBezTo>
                    <a:cubicBezTo>
                      <a:pt x="28839" y="9133"/>
                      <a:pt x="28871" y="1681"/>
                      <a:pt x="28871" y="1681"/>
                    </a:cubicBezTo>
                    <a:cubicBezTo>
                      <a:pt x="28871" y="1681"/>
                      <a:pt x="25702" y="0"/>
                      <a:pt x="2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2"/>
              <p:cNvSpPr/>
              <p:nvPr/>
            </p:nvSpPr>
            <p:spPr>
              <a:xfrm rot="-282564">
                <a:off x="1247904" y="2874367"/>
                <a:ext cx="524262" cy="670759"/>
              </a:xfrm>
              <a:custGeom>
                <a:avLst/>
                <a:gdLst/>
                <a:ahLst/>
                <a:cxnLst/>
                <a:rect l="l" t="t" r="r" b="b"/>
                <a:pathLst>
                  <a:path w="20971" h="26831" extrusionOk="0">
                    <a:moveTo>
                      <a:pt x="6758" y="1"/>
                    </a:moveTo>
                    <a:cubicBezTo>
                      <a:pt x="5277" y="5681"/>
                      <a:pt x="2200" y="8612"/>
                      <a:pt x="313" y="9938"/>
                    </a:cubicBezTo>
                    <a:cubicBezTo>
                      <a:pt x="0" y="14934"/>
                      <a:pt x="1204" y="18953"/>
                      <a:pt x="2063" y="21113"/>
                    </a:cubicBezTo>
                    <a:lnTo>
                      <a:pt x="5234" y="20949"/>
                    </a:lnTo>
                    <a:lnTo>
                      <a:pt x="6402" y="26831"/>
                    </a:lnTo>
                    <a:lnTo>
                      <a:pt x="10512" y="25863"/>
                    </a:lnTo>
                    <a:cubicBezTo>
                      <a:pt x="10512" y="25863"/>
                      <a:pt x="8207" y="21821"/>
                      <a:pt x="9677" y="20048"/>
                    </a:cubicBezTo>
                    <a:cubicBezTo>
                      <a:pt x="11148" y="18275"/>
                      <a:pt x="19065" y="16238"/>
                      <a:pt x="20037" y="12763"/>
                    </a:cubicBezTo>
                    <a:cubicBezTo>
                      <a:pt x="20970" y="9417"/>
                      <a:pt x="14655" y="1955"/>
                      <a:pt x="6758" y="1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2"/>
              <p:cNvSpPr/>
              <p:nvPr/>
            </p:nvSpPr>
            <p:spPr>
              <a:xfrm rot="-282564">
                <a:off x="1486859" y="3057125"/>
                <a:ext cx="97248" cy="126622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5065" extrusionOk="0">
                    <a:moveTo>
                      <a:pt x="201" y="1"/>
                    </a:moveTo>
                    <a:lnTo>
                      <a:pt x="1" y="16"/>
                    </a:lnTo>
                    <a:cubicBezTo>
                      <a:pt x="11" y="153"/>
                      <a:pt x="277" y="3346"/>
                      <a:pt x="2105" y="4012"/>
                    </a:cubicBezTo>
                    <a:lnTo>
                      <a:pt x="2177" y="4039"/>
                    </a:lnTo>
                    <a:lnTo>
                      <a:pt x="2221" y="3978"/>
                    </a:lnTo>
                    <a:cubicBezTo>
                      <a:pt x="2411" y="3716"/>
                      <a:pt x="2919" y="3147"/>
                      <a:pt x="3322" y="3147"/>
                    </a:cubicBezTo>
                    <a:cubicBezTo>
                      <a:pt x="3398" y="3147"/>
                      <a:pt x="3471" y="3167"/>
                      <a:pt x="3537" y="3215"/>
                    </a:cubicBezTo>
                    <a:cubicBezTo>
                      <a:pt x="3689" y="3322"/>
                      <a:pt x="3637" y="3526"/>
                      <a:pt x="3593" y="3638"/>
                    </a:cubicBezTo>
                    <a:cubicBezTo>
                      <a:pt x="3374" y="4192"/>
                      <a:pt x="2470" y="4864"/>
                      <a:pt x="1066" y="4864"/>
                    </a:cubicBezTo>
                    <a:cubicBezTo>
                      <a:pt x="905" y="4864"/>
                      <a:pt x="737" y="4855"/>
                      <a:pt x="562" y="4836"/>
                    </a:cubicBezTo>
                    <a:cubicBezTo>
                      <a:pt x="591" y="4755"/>
                      <a:pt x="645" y="4649"/>
                      <a:pt x="744" y="4606"/>
                    </a:cubicBezTo>
                    <a:cubicBezTo>
                      <a:pt x="775" y="4592"/>
                      <a:pt x="809" y="4586"/>
                      <a:pt x="844" y="4586"/>
                    </a:cubicBezTo>
                    <a:cubicBezTo>
                      <a:pt x="971" y="4586"/>
                      <a:pt x="1117" y="4663"/>
                      <a:pt x="1227" y="4738"/>
                    </a:cubicBezTo>
                    <a:lnTo>
                      <a:pt x="1341" y="4572"/>
                    </a:lnTo>
                    <a:cubicBezTo>
                      <a:pt x="1158" y="4447"/>
                      <a:pt x="993" y="4385"/>
                      <a:pt x="847" y="4385"/>
                    </a:cubicBezTo>
                    <a:cubicBezTo>
                      <a:pt x="782" y="4385"/>
                      <a:pt x="721" y="4397"/>
                      <a:pt x="664" y="4423"/>
                    </a:cubicBezTo>
                    <a:cubicBezTo>
                      <a:pt x="394" y="4540"/>
                      <a:pt x="341" y="4894"/>
                      <a:pt x="338" y="4907"/>
                    </a:cubicBezTo>
                    <a:lnTo>
                      <a:pt x="324" y="5009"/>
                    </a:lnTo>
                    <a:lnTo>
                      <a:pt x="425" y="5021"/>
                    </a:lnTo>
                    <a:cubicBezTo>
                      <a:pt x="647" y="5052"/>
                      <a:pt x="860" y="5064"/>
                      <a:pt x="1064" y="5064"/>
                    </a:cubicBezTo>
                    <a:cubicBezTo>
                      <a:pt x="2564" y="5064"/>
                      <a:pt x="3540" y="4323"/>
                      <a:pt x="3779" y="3709"/>
                    </a:cubicBezTo>
                    <a:cubicBezTo>
                      <a:pt x="3889" y="3430"/>
                      <a:pt x="3842" y="3185"/>
                      <a:pt x="3654" y="3050"/>
                    </a:cubicBezTo>
                    <a:cubicBezTo>
                      <a:pt x="3548" y="2974"/>
                      <a:pt x="3437" y="2943"/>
                      <a:pt x="3324" y="2943"/>
                    </a:cubicBezTo>
                    <a:cubicBezTo>
                      <a:pt x="2813" y="2943"/>
                      <a:pt x="2268" y="3589"/>
                      <a:pt x="2106" y="3797"/>
                    </a:cubicBezTo>
                    <a:cubicBezTo>
                      <a:pt x="460" y="3117"/>
                      <a:pt x="204" y="32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2"/>
              <p:cNvSpPr/>
              <p:nvPr/>
            </p:nvSpPr>
            <p:spPr>
              <a:xfrm rot="-282564">
                <a:off x="1300278" y="3155347"/>
                <a:ext cx="55574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148" extrusionOk="0">
                    <a:moveTo>
                      <a:pt x="2118" y="0"/>
                    </a:moveTo>
                    <a:lnTo>
                      <a:pt x="1" y="901"/>
                    </a:lnTo>
                    <a:lnTo>
                      <a:pt x="105" y="1147"/>
                    </a:lnTo>
                    <a:lnTo>
                      <a:pt x="2223" y="246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2"/>
              <p:cNvSpPr/>
              <p:nvPr/>
            </p:nvSpPr>
            <p:spPr>
              <a:xfrm rot="-282564">
                <a:off x="1289111" y="3150616"/>
                <a:ext cx="71073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644" extrusionOk="0">
                    <a:moveTo>
                      <a:pt x="2806" y="0"/>
                    </a:moveTo>
                    <a:lnTo>
                      <a:pt x="0" y="378"/>
                    </a:lnTo>
                    <a:lnTo>
                      <a:pt x="35" y="644"/>
                    </a:lnTo>
                    <a:lnTo>
                      <a:pt x="2843" y="264"/>
                    </a:lnTo>
                    <a:lnTo>
                      <a:pt x="28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2"/>
              <p:cNvSpPr/>
              <p:nvPr/>
            </p:nvSpPr>
            <p:spPr>
              <a:xfrm rot="-282564">
                <a:off x="1310751" y="3083257"/>
                <a:ext cx="191670" cy="132272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5291" extrusionOk="0">
                    <a:moveTo>
                      <a:pt x="2235" y="0"/>
                    </a:moveTo>
                    <a:cubicBezTo>
                      <a:pt x="1564" y="0"/>
                      <a:pt x="1040" y="258"/>
                      <a:pt x="802" y="862"/>
                    </a:cubicBezTo>
                    <a:cubicBezTo>
                      <a:pt x="1" y="2900"/>
                      <a:pt x="1604" y="5291"/>
                      <a:pt x="1604" y="5291"/>
                    </a:cubicBezTo>
                    <a:lnTo>
                      <a:pt x="7666" y="3168"/>
                    </a:lnTo>
                    <a:cubicBezTo>
                      <a:pt x="6256" y="1452"/>
                      <a:pt x="3829" y="0"/>
                      <a:pt x="2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2"/>
              <p:cNvSpPr/>
              <p:nvPr/>
            </p:nvSpPr>
            <p:spPr>
              <a:xfrm rot="-282564">
                <a:off x="1308135" y="3080859"/>
                <a:ext cx="196195" cy="136097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5444" extrusionOk="0">
                    <a:moveTo>
                      <a:pt x="2324" y="0"/>
                    </a:moveTo>
                    <a:cubicBezTo>
                      <a:pt x="2202" y="0"/>
                      <a:pt x="2084" y="9"/>
                      <a:pt x="1973" y="26"/>
                    </a:cubicBezTo>
                    <a:cubicBezTo>
                      <a:pt x="1411" y="114"/>
                      <a:pt x="1010" y="425"/>
                      <a:pt x="814" y="924"/>
                    </a:cubicBezTo>
                    <a:cubicBezTo>
                      <a:pt x="0" y="2987"/>
                      <a:pt x="1559" y="5346"/>
                      <a:pt x="1626" y="5443"/>
                    </a:cubicBezTo>
                    <a:lnTo>
                      <a:pt x="1791" y="5332"/>
                    </a:lnTo>
                    <a:cubicBezTo>
                      <a:pt x="1775" y="5309"/>
                      <a:pt x="226" y="2962"/>
                      <a:pt x="1000" y="997"/>
                    </a:cubicBezTo>
                    <a:cubicBezTo>
                      <a:pt x="1171" y="563"/>
                      <a:pt x="1508" y="302"/>
                      <a:pt x="2003" y="224"/>
                    </a:cubicBezTo>
                    <a:cubicBezTo>
                      <a:pt x="2108" y="208"/>
                      <a:pt x="2218" y="200"/>
                      <a:pt x="2333" y="200"/>
                    </a:cubicBezTo>
                    <a:cubicBezTo>
                      <a:pt x="3851" y="200"/>
                      <a:pt x="6249" y="1575"/>
                      <a:pt x="7692" y="3329"/>
                    </a:cubicBezTo>
                    <a:lnTo>
                      <a:pt x="7848" y="3203"/>
                    </a:lnTo>
                    <a:cubicBezTo>
                      <a:pt x="6372" y="1407"/>
                      <a:pt x="3902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2"/>
              <p:cNvSpPr/>
              <p:nvPr/>
            </p:nvSpPr>
            <p:spPr>
              <a:xfrm rot="-282564">
                <a:off x="1338349" y="3107843"/>
                <a:ext cx="62324" cy="93398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3736" extrusionOk="0">
                    <a:moveTo>
                      <a:pt x="1247" y="1"/>
                    </a:moveTo>
                    <a:cubicBezTo>
                      <a:pt x="558" y="1"/>
                      <a:pt x="0" y="837"/>
                      <a:pt x="0" y="1869"/>
                    </a:cubicBezTo>
                    <a:cubicBezTo>
                      <a:pt x="0" y="2900"/>
                      <a:pt x="558" y="3736"/>
                      <a:pt x="1247" y="3736"/>
                    </a:cubicBezTo>
                    <a:cubicBezTo>
                      <a:pt x="1935" y="3736"/>
                      <a:pt x="2492" y="2900"/>
                      <a:pt x="2492" y="1869"/>
                    </a:cubicBezTo>
                    <a:cubicBezTo>
                      <a:pt x="2492" y="838"/>
                      <a:pt x="1935" y="3"/>
                      <a:pt x="1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2"/>
              <p:cNvSpPr/>
              <p:nvPr/>
            </p:nvSpPr>
            <p:spPr>
              <a:xfrm rot="-282564">
                <a:off x="1609184" y="3012847"/>
                <a:ext cx="3752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39" extrusionOk="0">
                    <a:moveTo>
                      <a:pt x="1338" y="1"/>
                    </a:moveTo>
                    <a:lnTo>
                      <a:pt x="1" y="1027"/>
                    </a:lnTo>
                    <a:lnTo>
                      <a:pt x="163" y="1238"/>
                    </a:lnTo>
                    <a:lnTo>
                      <a:pt x="1501" y="212"/>
                    </a:lnTo>
                    <a:lnTo>
                      <a:pt x="1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2"/>
              <p:cNvSpPr/>
              <p:nvPr/>
            </p:nvSpPr>
            <p:spPr>
              <a:xfrm rot="-282564">
                <a:off x="1603112" y="2991918"/>
                <a:ext cx="40049" cy="43474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739" extrusionOk="0">
                    <a:moveTo>
                      <a:pt x="1403" y="0"/>
                    </a:moveTo>
                    <a:lnTo>
                      <a:pt x="0" y="1559"/>
                    </a:lnTo>
                    <a:lnTo>
                      <a:pt x="198" y="1738"/>
                    </a:lnTo>
                    <a:lnTo>
                      <a:pt x="1601" y="179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2"/>
              <p:cNvSpPr/>
              <p:nvPr/>
            </p:nvSpPr>
            <p:spPr>
              <a:xfrm rot="-282564">
                <a:off x="1524002" y="2988890"/>
                <a:ext cx="108522" cy="146146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5846" extrusionOk="0">
                    <a:moveTo>
                      <a:pt x="2105" y="0"/>
                    </a:moveTo>
                    <a:cubicBezTo>
                      <a:pt x="2044" y="0"/>
                      <a:pt x="1982" y="5"/>
                      <a:pt x="1918" y="13"/>
                    </a:cubicBezTo>
                    <a:cubicBezTo>
                      <a:pt x="403" y="220"/>
                      <a:pt x="0" y="2737"/>
                      <a:pt x="249" y="5845"/>
                    </a:cubicBezTo>
                    <a:lnTo>
                      <a:pt x="4341" y="3529"/>
                    </a:lnTo>
                    <a:cubicBezTo>
                      <a:pt x="4341" y="3529"/>
                      <a:pt x="3865" y="0"/>
                      <a:pt x="2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2"/>
              <p:cNvSpPr/>
              <p:nvPr/>
            </p:nvSpPr>
            <p:spPr>
              <a:xfrm rot="-282564">
                <a:off x="1520359" y="2986437"/>
                <a:ext cx="114572" cy="148846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5954" extrusionOk="0">
                    <a:moveTo>
                      <a:pt x="2247" y="0"/>
                    </a:moveTo>
                    <a:cubicBezTo>
                      <a:pt x="2180" y="0"/>
                      <a:pt x="2113" y="5"/>
                      <a:pt x="2045" y="14"/>
                    </a:cubicBezTo>
                    <a:cubicBezTo>
                      <a:pt x="623" y="209"/>
                      <a:pt x="0" y="2318"/>
                      <a:pt x="291" y="5953"/>
                    </a:cubicBezTo>
                    <a:lnTo>
                      <a:pt x="491" y="5938"/>
                    </a:lnTo>
                    <a:cubicBezTo>
                      <a:pt x="215" y="2475"/>
                      <a:pt x="791" y="388"/>
                      <a:pt x="2072" y="213"/>
                    </a:cubicBezTo>
                    <a:cubicBezTo>
                      <a:pt x="2131" y="204"/>
                      <a:pt x="2190" y="200"/>
                      <a:pt x="2248" y="200"/>
                    </a:cubicBezTo>
                    <a:cubicBezTo>
                      <a:pt x="2514" y="200"/>
                      <a:pt x="2765" y="289"/>
                      <a:pt x="2994" y="465"/>
                    </a:cubicBezTo>
                    <a:cubicBezTo>
                      <a:pt x="4051" y="1270"/>
                      <a:pt x="4379" y="3618"/>
                      <a:pt x="4383" y="3641"/>
                    </a:cubicBezTo>
                    <a:lnTo>
                      <a:pt x="4582" y="3614"/>
                    </a:lnTo>
                    <a:cubicBezTo>
                      <a:pt x="4568" y="3515"/>
                      <a:pt x="4239" y="1161"/>
                      <a:pt x="3117" y="306"/>
                    </a:cubicBezTo>
                    <a:cubicBezTo>
                      <a:pt x="2849" y="101"/>
                      <a:pt x="2558" y="0"/>
                      <a:pt x="2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2"/>
              <p:cNvSpPr/>
              <p:nvPr/>
            </p:nvSpPr>
            <p:spPr>
              <a:xfrm rot="-282564">
                <a:off x="1530726" y="3024053"/>
                <a:ext cx="50299" cy="90423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3617" extrusionOk="0">
                    <a:moveTo>
                      <a:pt x="1006" y="0"/>
                    </a:moveTo>
                    <a:cubicBezTo>
                      <a:pt x="450" y="0"/>
                      <a:pt x="0" y="810"/>
                      <a:pt x="0" y="1808"/>
                    </a:cubicBezTo>
                    <a:cubicBezTo>
                      <a:pt x="0" y="2806"/>
                      <a:pt x="450" y="3616"/>
                      <a:pt x="1006" y="3616"/>
                    </a:cubicBezTo>
                    <a:cubicBezTo>
                      <a:pt x="1562" y="3616"/>
                      <a:pt x="2012" y="2806"/>
                      <a:pt x="2012" y="1808"/>
                    </a:cubicBezTo>
                    <a:cubicBezTo>
                      <a:pt x="2012" y="810"/>
                      <a:pt x="1562" y="1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2"/>
              <p:cNvSpPr/>
              <p:nvPr/>
            </p:nvSpPr>
            <p:spPr>
              <a:xfrm rot="-282564">
                <a:off x="1390149" y="3294154"/>
                <a:ext cx="65948" cy="68973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759" extrusionOk="0">
                    <a:moveTo>
                      <a:pt x="1361" y="0"/>
                    </a:moveTo>
                    <a:cubicBezTo>
                      <a:pt x="757" y="0"/>
                      <a:pt x="216" y="507"/>
                      <a:pt x="112" y="1201"/>
                    </a:cubicBezTo>
                    <a:cubicBezTo>
                      <a:pt x="1" y="1956"/>
                      <a:pt x="451" y="2649"/>
                      <a:pt x="1118" y="2747"/>
                    </a:cubicBezTo>
                    <a:cubicBezTo>
                      <a:pt x="1171" y="2754"/>
                      <a:pt x="1224" y="2758"/>
                      <a:pt x="1277" y="2758"/>
                    </a:cubicBezTo>
                    <a:cubicBezTo>
                      <a:pt x="1883" y="2758"/>
                      <a:pt x="2423" y="2252"/>
                      <a:pt x="2525" y="1557"/>
                    </a:cubicBezTo>
                    <a:cubicBezTo>
                      <a:pt x="2637" y="802"/>
                      <a:pt x="2187" y="109"/>
                      <a:pt x="1521" y="12"/>
                    </a:cubicBezTo>
                    <a:cubicBezTo>
                      <a:pt x="1467" y="4"/>
                      <a:pt x="1414" y="0"/>
                      <a:pt x="13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2"/>
              <p:cNvSpPr/>
              <p:nvPr/>
            </p:nvSpPr>
            <p:spPr>
              <a:xfrm rot="-282564">
                <a:off x="1405626" y="3232569"/>
                <a:ext cx="55924" cy="58574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343" extrusionOk="0">
                    <a:moveTo>
                      <a:pt x="1156" y="0"/>
                    </a:moveTo>
                    <a:cubicBezTo>
                      <a:pt x="642" y="0"/>
                      <a:pt x="182" y="431"/>
                      <a:pt x="95" y="1020"/>
                    </a:cubicBezTo>
                    <a:cubicBezTo>
                      <a:pt x="0" y="1660"/>
                      <a:pt x="382" y="2250"/>
                      <a:pt x="948" y="2332"/>
                    </a:cubicBezTo>
                    <a:cubicBezTo>
                      <a:pt x="994" y="2339"/>
                      <a:pt x="1039" y="2342"/>
                      <a:pt x="1083" y="2342"/>
                    </a:cubicBezTo>
                    <a:cubicBezTo>
                      <a:pt x="1596" y="2342"/>
                      <a:pt x="2056" y="1912"/>
                      <a:pt x="2144" y="1322"/>
                    </a:cubicBezTo>
                    <a:cubicBezTo>
                      <a:pt x="2237" y="680"/>
                      <a:pt x="1856" y="93"/>
                      <a:pt x="1290" y="10"/>
                    </a:cubicBezTo>
                    <a:cubicBezTo>
                      <a:pt x="1245" y="3"/>
                      <a:pt x="1200" y="0"/>
                      <a:pt x="11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2"/>
              <p:cNvSpPr/>
              <p:nvPr/>
            </p:nvSpPr>
            <p:spPr>
              <a:xfrm rot="-282564">
                <a:off x="1387100" y="3226993"/>
                <a:ext cx="77123" cy="11297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4519" extrusionOk="0">
                    <a:moveTo>
                      <a:pt x="1117" y="0"/>
                    </a:moveTo>
                    <a:cubicBezTo>
                      <a:pt x="1117" y="0"/>
                      <a:pt x="0" y="1485"/>
                      <a:pt x="103" y="3035"/>
                    </a:cubicBezTo>
                    <a:cubicBezTo>
                      <a:pt x="167" y="3989"/>
                      <a:pt x="826" y="4518"/>
                      <a:pt x="1693" y="4518"/>
                    </a:cubicBezTo>
                    <a:cubicBezTo>
                      <a:pt x="2018" y="4518"/>
                      <a:pt x="2371" y="4444"/>
                      <a:pt x="2734" y="4290"/>
                    </a:cubicBezTo>
                    <a:cubicBezTo>
                      <a:pt x="2649" y="2973"/>
                      <a:pt x="2875" y="1954"/>
                      <a:pt x="3084" y="1321"/>
                    </a:cubicBezTo>
                    <a:lnTo>
                      <a:pt x="3084" y="1321"/>
                    </a:lnTo>
                    <a:cubicBezTo>
                      <a:pt x="2966" y="1335"/>
                      <a:pt x="2855" y="1342"/>
                      <a:pt x="2751" y="1342"/>
                    </a:cubicBezTo>
                    <a:cubicBezTo>
                      <a:pt x="1268" y="1342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2"/>
              <p:cNvSpPr/>
              <p:nvPr/>
            </p:nvSpPr>
            <p:spPr>
              <a:xfrm rot="-282564">
                <a:off x="1384324" y="3219637"/>
                <a:ext cx="104497" cy="121897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876" extrusionOk="0">
                    <a:moveTo>
                      <a:pt x="1291" y="1"/>
                    </a:moveTo>
                    <a:lnTo>
                      <a:pt x="1142" y="198"/>
                    </a:lnTo>
                    <a:cubicBezTo>
                      <a:pt x="1094" y="258"/>
                      <a:pt x="0" y="1730"/>
                      <a:pt x="108" y="3300"/>
                    </a:cubicBezTo>
                    <a:cubicBezTo>
                      <a:pt x="152" y="3957"/>
                      <a:pt x="470" y="4457"/>
                      <a:pt x="1001" y="4708"/>
                    </a:cubicBezTo>
                    <a:cubicBezTo>
                      <a:pt x="1153" y="4781"/>
                      <a:pt x="1318" y="4828"/>
                      <a:pt x="1492" y="4854"/>
                    </a:cubicBezTo>
                    <a:cubicBezTo>
                      <a:pt x="1589" y="4868"/>
                      <a:pt x="1689" y="4875"/>
                      <a:pt x="1792" y="4875"/>
                    </a:cubicBezTo>
                    <a:cubicBezTo>
                      <a:pt x="2372" y="4875"/>
                      <a:pt x="3022" y="4648"/>
                      <a:pt x="3624" y="4217"/>
                    </a:cubicBezTo>
                    <a:lnTo>
                      <a:pt x="3509" y="4057"/>
                    </a:lnTo>
                    <a:cubicBezTo>
                      <a:pt x="2942" y="4463"/>
                      <a:pt x="2333" y="4677"/>
                      <a:pt x="1795" y="4677"/>
                    </a:cubicBezTo>
                    <a:cubicBezTo>
                      <a:pt x="1538" y="4677"/>
                      <a:pt x="1297" y="4628"/>
                      <a:pt x="1085" y="4528"/>
                    </a:cubicBezTo>
                    <a:cubicBezTo>
                      <a:pt x="622" y="4310"/>
                      <a:pt x="345" y="3868"/>
                      <a:pt x="305" y="3285"/>
                    </a:cubicBezTo>
                    <a:cubicBezTo>
                      <a:pt x="224" y="2101"/>
                      <a:pt x="887" y="939"/>
                      <a:pt x="1174" y="499"/>
                    </a:cubicBezTo>
                    <a:cubicBezTo>
                      <a:pt x="1250" y="758"/>
                      <a:pt x="1435" y="1171"/>
                      <a:pt x="1869" y="1442"/>
                    </a:cubicBezTo>
                    <a:cubicBezTo>
                      <a:pt x="2143" y="1612"/>
                      <a:pt x="2472" y="1697"/>
                      <a:pt x="2853" y="1697"/>
                    </a:cubicBezTo>
                    <a:cubicBezTo>
                      <a:pt x="3242" y="1697"/>
                      <a:pt x="3685" y="1608"/>
                      <a:pt x="4180" y="1430"/>
                    </a:cubicBezTo>
                    <a:lnTo>
                      <a:pt x="4113" y="1244"/>
                    </a:lnTo>
                    <a:cubicBezTo>
                      <a:pt x="3640" y="1414"/>
                      <a:pt x="3219" y="1499"/>
                      <a:pt x="2854" y="1499"/>
                    </a:cubicBezTo>
                    <a:cubicBezTo>
                      <a:pt x="2511" y="1499"/>
                      <a:pt x="2218" y="1424"/>
                      <a:pt x="1976" y="1275"/>
                    </a:cubicBezTo>
                    <a:cubicBezTo>
                      <a:pt x="1404" y="922"/>
                      <a:pt x="1320" y="252"/>
                      <a:pt x="1318" y="245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2"/>
              <p:cNvSpPr/>
              <p:nvPr/>
            </p:nvSpPr>
            <p:spPr>
              <a:xfrm rot="-282564">
                <a:off x="1386434" y="3220054"/>
                <a:ext cx="36999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47" extrusionOk="0">
                    <a:moveTo>
                      <a:pt x="953" y="1"/>
                    </a:moveTo>
                    <a:cubicBezTo>
                      <a:pt x="429" y="1"/>
                      <a:pt x="0" y="547"/>
                      <a:pt x="0" y="547"/>
                    </a:cubicBezTo>
                    <a:cubicBezTo>
                      <a:pt x="269" y="314"/>
                      <a:pt x="563" y="250"/>
                      <a:pt x="807" y="250"/>
                    </a:cubicBezTo>
                    <a:cubicBezTo>
                      <a:pt x="1113" y="250"/>
                      <a:pt x="1340" y="351"/>
                      <a:pt x="1340" y="351"/>
                    </a:cubicBezTo>
                    <a:lnTo>
                      <a:pt x="1479" y="208"/>
                    </a:lnTo>
                    <a:cubicBezTo>
                      <a:pt x="1301" y="58"/>
                      <a:pt x="1122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2"/>
              <p:cNvSpPr/>
              <p:nvPr/>
            </p:nvSpPr>
            <p:spPr>
              <a:xfrm rot="-282564">
                <a:off x="1390375" y="3283070"/>
                <a:ext cx="47074" cy="23099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924" extrusionOk="0">
                    <a:moveTo>
                      <a:pt x="64" y="0"/>
                    </a:moveTo>
                    <a:lnTo>
                      <a:pt x="0" y="428"/>
                    </a:lnTo>
                    <a:cubicBezTo>
                      <a:pt x="7" y="431"/>
                      <a:pt x="1882" y="923"/>
                      <a:pt x="1882" y="923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2"/>
              <p:cNvSpPr/>
              <p:nvPr/>
            </p:nvSpPr>
            <p:spPr>
              <a:xfrm rot="-282564">
                <a:off x="1272146" y="3017813"/>
                <a:ext cx="129447" cy="104347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174" extrusionOk="0">
                    <a:moveTo>
                      <a:pt x="5178" y="1"/>
                    </a:moveTo>
                    <a:lnTo>
                      <a:pt x="0" y="3112"/>
                    </a:lnTo>
                    <a:lnTo>
                      <a:pt x="813" y="4174"/>
                    </a:lnTo>
                    <a:lnTo>
                      <a:pt x="51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2"/>
              <p:cNvSpPr/>
              <p:nvPr/>
            </p:nvSpPr>
            <p:spPr>
              <a:xfrm rot="-282564">
                <a:off x="1473870" y="2953907"/>
                <a:ext cx="149921" cy="53324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2133" extrusionOk="0">
                    <a:moveTo>
                      <a:pt x="5996" y="1"/>
                    </a:moveTo>
                    <a:lnTo>
                      <a:pt x="0" y="838"/>
                    </a:lnTo>
                    <a:lnTo>
                      <a:pt x="330" y="2133"/>
                    </a:lnTo>
                    <a:lnTo>
                      <a:pt x="59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2"/>
              <p:cNvSpPr/>
              <p:nvPr/>
            </p:nvSpPr>
            <p:spPr>
              <a:xfrm rot="-282564">
                <a:off x="1502880" y="4154369"/>
                <a:ext cx="337942" cy="487613"/>
              </a:xfrm>
              <a:custGeom>
                <a:avLst/>
                <a:gdLst/>
                <a:ahLst/>
                <a:cxnLst/>
                <a:rect l="l" t="t" r="r" b="b"/>
                <a:pathLst>
                  <a:path w="13518" h="19505" extrusionOk="0">
                    <a:moveTo>
                      <a:pt x="12627" y="1"/>
                    </a:moveTo>
                    <a:lnTo>
                      <a:pt x="108" y="1292"/>
                    </a:lnTo>
                    <a:cubicBezTo>
                      <a:pt x="108" y="1292"/>
                      <a:pt x="1" y="10739"/>
                      <a:pt x="3998" y="15563"/>
                    </a:cubicBezTo>
                    <a:lnTo>
                      <a:pt x="4205" y="17032"/>
                    </a:lnTo>
                    <a:lnTo>
                      <a:pt x="7312" y="18670"/>
                    </a:lnTo>
                    <a:lnTo>
                      <a:pt x="11356" y="19504"/>
                    </a:lnTo>
                    <a:lnTo>
                      <a:pt x="11336" y="18180"/>
                    </a:lnTo>
                    <a:lnTo>
                      <a:pt x="9908" y="16843"/>
                    </a:lnTo>
                    <a:cubicBezTo>
                      <a:pt x="13518" y="7306"/>
                      <a:pt x="12627" y="1"/>
                      <a:pt x="12627" y="1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2"/>
              <p:cNvSpPr/>
              <p:nvPr/>
            </p:nvSpPr>
            <p:spPr>
              <a:xfrm rot="-282564">
                <a:off x="1578536" y="4540374"/>
                <a:ext cx="277343" cy="132797"/>
              </a:xfrm>
              <a:custGeom>
                <a:avLst/>
                <a:gdLst/>
                <a:ahLst/>
                <a:cxnLst/>
                <a:rect l="l" t="t" r="r" b="b"/>
                <a:pathLst>
                  <a:path w="11094" h="5312" extrusionOk="0">
                    <a:moveTo>
                      <a:pt x="1664" y="1"/>
                    </a:moveTo>
                    <a:lnTo>
                      <a:pt x="1664" y="1"/>
                    </a:lnTo>
                    <a:cubicBezTo>
                      <a:pt x="1" y="2356"/>
                      <a:pt x="2540" y="5311"/>
                      <a:pt x="2540" y="5311"/>
                    </a:cubicBezTo>
                    <a:lnTo>
                      <a:pt x="3209" y="5311"/>
                    </a:lnTo>
                    <a:lnTo>
                      <a:pt x="2628" y="2527"/>
                    </a:lnTo>
                    <a:lnTo>
                      <a:pt x="4678" y="5024"/>
                    </a:lnTo>
                    <a:cubicBezTo>
                      <a:pt x="5216" y="5232"/>
                      <a:pt x="5877" y="5310"/>
                      <a:pt x="6569" y="5310"/>
                    </a:cubicBezTo>
                    <a:cubicBezTo>
                      <a:pt x="8689" y="5310"/>
                      <a:pt x="11094" y="4576"/>
                      <a:pt x="11094" y="4576"/>
                    </a:cubicBezTo>
                    <a:lnTo>
                      <a:pt x="9002" y="2618"/>
                    </a:lnTo>
                    <a:cubicBezTo>
                      <a:pt x="8435" y="2716"/>
                      <a:pt x="7896" y="2762"/>
                      <a:pt x="7385" y="2762"/>
                    </a:cubicBezTo>
                    <a:cubicBezTo>
                      <a:pt x="4884" y="2762"/>
                      <a:pt x="3033" y="1653"/>
                      <a:pt x="1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2"/>
              <p:cNvSpPr/>
              <p:nvPr/>
            </p:nvSpPr>
            <p:spPr>
              <a:xfrm rot="-282564">
                <a:off x="1382122" y="3720734"/>
                <a:ext cx="418840" cy="553212"/>
              </a:xfrm>
              <a:custGeom>
                <a:avLst/>
                <a:gdLst/>
                <a:ahLst/>
                <a:cxnLst/>
                <a:rect l="l" t="t" r="r" b="b"/>
                <a:pathLst>
                  <a:path w="16754" h="22129" extrusionOk="0">
                    <a:moveTo>
                      <a:pt x="3210" y="1"/>
                    </a:moveTo>
                    <a:cubicBezTo>
                      <a:pt x="3210" y="1"/>
                      <a:pt x="1" y="5792"/>
                      <a:pt x="4322" y="7440"/>
                    </a:cubicBezTo>
                    <a:lnTo>
                      <a:pt x="2852" y="20452"/>
                    </a:lnTo>
                    <a:cubicBezTo>
                      <a:pt x="2852" y="20452"/>
                      <a:pt x="5451" y="22128"/>
                      <a:pt x="8888" y="22128"/>
                    </a:cubicBezTo>
                    <a:cubicBezTo>
                      <a:pt x="11301" y="22128"/>
                      <a:pt x="14126" y="21302"/>
                      <a:pt x="16754" y="18490"/>
                    </a:cubicBezTo>
                    <a:lnTo>
                      <a:pt x="13323" y="1024"/>
                    </a:lnTo>
                    <a:lnTo>
                      <a:pt x="32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2"/>
              <p:cNvSpPr/>
              <p:nvPr/>
            </p:nvSpPr>
            <p:spPr>
              <a:xfrm rot="-282564">
                <a:off x="1689097" y="4201919"/>
                <a:ext cx="20075" cy="43209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7284" extrusionOk="0">
                    <a:moveTo>
                      <a:pt x="267" y="0"/>
                    </a:moveTo>
                    <a:lnTo>
                      <a:pt x="0" y="8"/>
                    </a:lnTo>
                    <a:lnTo>
                      <a:pt x="535" y="17284"/>
                    </a:lnTo>
                    <a:lnTo>
                      <a:pt x="802" y="17276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2"/>
              <p:cNvSpPr/>
              <p:nvPr/>
            </p:nvSpPr>
            <p:spPr>
              <a:xfrm rot="-282564">
                <a:off x="1797638" y="3331986"/>
                <a:ext cx="171296" cy="446039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17842" extrusionOk="0">
                    <a:moveTo>
                      <a:pt x="6370" y="1"/>
                    </a:moveTo>
                    <a:cubicBezTo>
                      <a:pt x="5670" y="1"/>
                      <a:pt x="3017" y="2927"/>
                      <a:pt x="2312" y="4286"/>
                    </a:cubicBezTo>
                    <a:cubicBezTo>
                      <a:pt x="1875" y="4045"/>
                      <a:pt x="1329" y="3868"/>
                      <a:pt x="900" y="3868"/>
                    </a:cubicBezTo>
                    <a:cubicBezTo>
                      <a:pt x="542" y="3868"/>
                      <a:pt x="265" y="3992"/>
                      <a:pt x="203" y="4304"/>
                    </a:cubicBezTo>
                    <a:cubicBezTo>
                      <a:pt x="1" y="5308"/>
                      <a:pt x="2174" y="6543"/>
                      <a:pt x="2174" y="6543"/>
                    </a:cubicBezTo>
                    <a:lnTo>
                      <a:pt x="203" y="13812"/>
                    </a:lnTo>
                    <a:lnTo>
                      <a:pt x="436" y="17841"/>
                    </a:lnTo>
                    <a:cubicBezTo>
                      <a:pt x="436" y="17841"/>
                      <a:pt x="4213" y="12896"/>
                      <a:pt x="4010" y="7113"/>
                    </a:cubicBezTo>
                    <a:lnTo>
                      <a:pt x="4010" y="7113"/>
                    </a:lnTo>
                    <a:cubicBezTo>
                      <a:pt x="4010" y="7113"/>
                      <a:pt x="4141" y="7152"/>
                      <a:pt x="4336" y="7152"/>
                    </a:cubicBezTo>
                    <a:cubicBezTo>
                      <a:pt x="4654" y="7152"/>
                      <a:pt x="5142" y="7050"/>
                      <a:pt x="5514" y="6512"/>
                    </a:cubicBezTo>
                    <a:cubicBezTo>
                      <a:pt x="6116" y="5643"/>
                      <a:pt x="4157" y="4686"/>
                      <a:pt x="3144" y="4439"/>
                    </a:cubicBezTo>
                    <a:cubicBezTo>
                      <a:pt x="3144" y="4439"/>
                      <a:pt x="6852" y="897"/>
                      <a:pt x="6518" y="95"/>
                    </a:cubicBezTo>
                    <a:cubicBezTo>
                      <a:pt x="6491" y="30"/>
                      <a:pt x="6441" y="1"/>
                      <a:pt x="6370" y="1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2"/>
              <p:cNvSpPr/>
              <p:nvPr/>
            </p:nvSpPr>
            <p:spPr>
              <a:xfrm rot="-282564">
                <a:off x="1795255" y="3429993"/>
                <a:ext cx="83398" cy="251794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0072" extrusionOk="0">
                    <a:moveTo>
                      <a:pt x="1001" y="1"/>
                    </a:moveTo>
                    <a:cubicBezTo>
                      <a:pt x="969" y="1"/>
                      <a:pt x="938" y="2"/>
                      <a:pt x="907" y="4"/>
                    </a:cubicBezTo>
                    <a:cubicBezTo>
                      <a:pt x="509" y="27"/>
                      <a:pt x="256" y="210"/>
                      <a:pt x="194" y="520"/>
                    </a:cubicBezTo>
                    <a:cubicBezTo>
                      <a:pt x="1" y="1489"/>
                      <a:pt x="1770" y="2601"/>
                      <a:pt x="2147" y="2826"/>
                    </a:cubicBezTo>
                    <a:lnTo>
                      <a:pt x="195" y="10020"/>
                    </a:lnTo>
                    <a:lnTo>
                      <a:pt x="389" y="10072"/>
                    </a:lnTo>
                    <a:lnTo>
                      <a:pt x="2382" y="2730"/>
                    </a:lnTo>
                    <a:lnTo>
                      <a:pt x="2314" y="2692"/>
                    </a:lnTo>
                    <a:cubicBezTo>
                      <a:pt x="1728" y="2358"/>
                      <a:pt x="237" y="1324"/>
                      <a:pt x="391" y="560"/>
                    </a:cubicBezTo>
                    <a:cubicBezTo>
                      <a:pt x="434" y="342"/>
                      <a:pt x="612" y="222"/>
                      <a:pt x="918" y="206"/>
                    </a:cubicBezTo>
                    <a:cubicBezTo>
                      <a:pt x="942" y="204"/>
                      <a:pt x="966" y="204"/>
                      <a:pt x="992" y="204"/>
                    </a:cubicBezTo>
                    <a:cubicBezTo>
                      <a:pt x="1739" y="204"/>
                      <a:pt x="2892" y="780"/>
                      <a:pt x="3037" y="1239"/>
                    </a:cubicBezTo>
                    <a:cubicBezTo>
                      <a:pt x="3084" y="1384"/>
                      <a:pt x="3067" y="1481"/>
                      <a:pt x="2989" y="1525"/>
                    </a:cubicBezTo>
                    <a:cubicBezTo>
                      <a:pt x="2948" y="1549"/>
                      <a:pt x="2891" y="1561"/>
                      <a:pt x="2823" y="1561"/>
                    </a:cubicBezTo>
                    <a:cubicBezTo>
                      <a:pt x="2496" y="1561"/>
                      <a:pt x="1894" y="1288"/>
                      <a:pt x="1370" y="707"/>
                    </a:cubicBezTo>
                    <a:lnTo>
                      <a:pt x="1220" y="840"/>
                    </a:lnTo>
                    <a:cubicBezTo>
                      <a:pt x="1767" y="1448"/>
                      <a:pt x="2408" y="1759"/>
                      <a:pt x="2822" y="1759"/>
                    </a:cubicBezTo>
                    <a:cubicBezTo>
                      <a:pt x="2927" y="1759"/>
                      <a:pt x="3018" y="1739"/>
                      <a:pt x="3088" y="1699"/>
                    </a:cubicBezTo>
                    <a:cubicBezTo>
                      <a:pt x="3166" y="1655"/>
                      <a:pt x="3335" y="1515"/>
                      <a:pt x="3229" y="1178"/>
                    </a:cubicBezTo>
                    <a:cubicBezTo>
                      <a:pt x="3057" y="635"/>
                      <a:pt x="1851" y="1"/>
                      <a:pt x="10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2"/>
              <p:cNvSpPr/>
              <p:nvPr/>
            </p:nvSpPr>
            <p:spPr>
              <a:xfrm rot="-282564">
                <a:off x="1850733" y="3465573"/>
                <a:ext cx="43549" cy="46849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874" extrusionOk="0">
                    <a:moveTo>
                      <a:pt x="148" y="0"/>
                    </a:moveTo>
                    <a:lnTo>
                      <a:pt x="0" y="135"/>
                    </a:lnTo>
                    <a:lnTo>
                      <a:pt x="1594" y="1874"/>
                    </a:lnTo>
                    <a:lnTo>
                      <a:pt x="1742" y="173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2"/>
              <p:cNvSpPr/>
              <p:nvPr/>
            </p:nvSpPr>
            <p:spPr>
              <a:xfrm rot="-282564">
                <a:off x="1880971" y="3471795"/>
                <a:ext cx="49224" cy="2712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85" extrusionOk="0">
                    <a:moveTo>
                      <a:pt x="1882" y="0"/>
                    </a:moveTo>
                    <a:lnTo>
                      <a:pt x="0" y="905"/>
                    </a:lnTo>
                    <a:lnTo>
                      <a:pt x="86" y="1085"/>
                    </a:lnTo>
                    <a:lnTo>
                      <a:pt x="1969" y="181"/>
                    </a:ln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2"/>
              <p:cNvSpPr/>
              <p:nvPr/>
            </p:nvSpPr>
            <p:spPr>
              <a:xfrm rot="-282564">
                <a:off x="1873074" y="3454456"/>
                <a:ext cx="33174" cy="3457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383" extrusionOk="0">
                    <a:moveTo>
                      <a:pt x="1181" y="0"/>
                    </a:moveTo>
                    <a:lnTo>
                      <a:pt x="0" y="1245"/>
                    </a:lnTo>
                    <a:lnTo>
                      <a:pt x="146" y="1383"/>
                    </a:lnTo>
                    <a:lnTo>
                      <a:pt x="1326" y="138"/>
                    </a:lnTo>
                    <a:lnTo>
                      <a:pt x="11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2"/>
              <p:cNvSpPr/>
              <p:nvPr/>
            </p:nvSpPr>
            <p:spPr>
              <a:xfrm rot="-282564">
                <a:off x="1645314" y="3589762"/>
                <a:ext cx="167946" cy="201345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8054" extrusionOk="0">
                    <a:moveTo>
                      <a:pt x="1" y="0"/>
                    </a:moveTo>
                    <a:lnTo>
                      <a:pt x="168" y="1671"/>
                    </a:lnTo>
                    <a:cubicBezTo>
                      <a:pt x="2408" y="7132"/>
                      <a:pt x="6718" y="8053"/>
                      <a:pt x="6718" y="8053"/>
                    </a:cubicBezTo>
                    <a:lnTo>
                      <a:pt x="6049" y="43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2"/>
              <p:cNvSpPr/>
              <p:nvPr/>
            </p:nvSpPr>
            <p:spPr>
              <a:xfrm rot="-282564">
                <a:off x="1774656" y="3658321"/>
                <a:ext cx="52649" cy="13547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5419" extrusionOk="0">
                    <a:moveTo>
                      <a:pt x="1838" y="1"/>
                    </a:moveTo>
                    <a:lnTo>
                      <a:pt x="0" y="1053"/>
                    </a:lnTo>
                    <a:cubicBezTo>
                      <a:pt x="474" y="5183"/>
                      <a:pt x="1760" y="5419"/>
                      <a:pt x="2048" y="5419"/>
                    </a:cubicBezTo>
                    <a:cubicBezTo>
                      <a:pt x="2085" y="5419"/>
                      <a:pt x="2105" y="5415"/>
                      <a:pt x="2105" y="5415"/>
                    </a:cubicBez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2"/>
              <p:cNvSpPr/>
              <p:nvPr/>
            </p:nvSpPr>
            <p:spPr>
              <a:xfrm rot="-282564">
                <a:off x="1359198" y="3442631"/>
                <a:ext cx="308293" cy="340042"/>
              </a:xfrm>
              <a:custGeom>
                <a:avLst/>
                <a:gdLst/>
                <a:ahLst/>
                <a:cxnLst/>
                <a:rect l="l" t="t" r="r" b="b"/>
                <a:pathLst>
                  <a:path w="12332" h="13602" extrusionOk="0">
                    <a:moveTo>
                      <a:pt x="5449" y="0"/>
                    </a:moveTo>
                    <a:lnTo>
                      <a:pt x="5181" y="2608"/>
                    </a:lnTo>
                    <a:lnTo>
                      <a:pt x="3810" y="569"/>
                    </a:lnTo>
                    <a:lnTo>
                      <a:pt x="1370" y="1540"/>
                    </a:lnTo>
                    <a:lnTo>
                      <a:pt x="2305" y="2707"/>
                    </a:lnTo>
                    <a:lnTo>
                      <a:pt x="1586" y="3189"/>
                    </a:lnTo>
                    <a:lnTo>
                      <a:pt x="1" y="6584"/>
                    </a:lnTo>
                    <a:lnTo>
                      <a:pt x="3158" y="13602"/>
                    </a:lnTo>
                    <a:lnTo>
                      <a:pt x="11362" y="13366"/>
                    </a:lnTo>
                    <a:lnTo>
                      <a:pt x="12332" y="5718"/>
                    </a:lnTo>
                    <a:lnTo>
                      <a:pt x="10302" y="3571"/>
                    </a:lnTo>
                    <a:lnTo>
                      <a:pt x="7018" y="1471"/>
                    </a:lnTo>
                    <a:lnTo>
                      <a:pt x="74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2"/>
              <p:cNvSpPr/>
              <p:nvPr/>
            </p:nvSpPr>
            <p:spPr>
              <a:xfrm rot="-282564">
                <a:off x="1411494" y="3468697"/>
                <a:ext cx="44574" cy="56249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2250" extrusionOk="0">
                    <a:moveTo>
                      <a:pt x="1404" y="1"/>
                    </a:moveTo>
                    <a:lnTo>
                      <a:pt x="1207" y="33"/>
                    </a:lnTo>
                    <a:lnTo>
                      <a:pt x="1540" y="2019"/>
                    </a:lnTo>
                    <a:lnTo>
                      <a:pt x="25" y="1833"/>
                    </a:lnTo>
                    <a:lnTo>
                      <a:pt x="0" y="2032"/>
                    </a:lnTo>
                    <a:lnTo>
                      <a:pt x="1783" y="2250"/>
                    </a:lnTo>
                    <a:lnTo>
                      <a:pt x="14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2"/>
              <p:cNvSpPr/>
              <p:nvPr/>
            </p:nvSpPr>
            <p:spPr>
              <a:xfrm rot="-282564">
                <a:off x="1485043" y="3451549"/>
                <a:ext cx="40349" cy="56624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265" extrusionOk="0">
                    <a:moveTo>
                      <a:pt x="198" y="1"/>
                    </a:moveTo>
                    <a:lnTo>
                      <a:pt x="0" y="37"/>
                    </a:lnTo>
                    <a:lnTo>
                      <a:pt x="412" y="2265"/>
                    </a:lnTo>
                    <a:lnTo>
                      <a:pt x="1613" y="1197"/>
                    </a:lnTo>
                    <a:lnTo>
                      <a:pt x="1480" y="1047"/>
                    </a:lnTo>
                    <a:lnTo>
                      <a:pt x="545" y="1878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2"/>
              <p:cNvSpPr/>
              <p:nvPr/>
            </p:nvSpPr>
            <p:spPr>
              <a:xfrm rot="-282564">
                <a:off x="1486251" y="3514007"/>
                <a:ext cx="69648" cy="130347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5214" extrusionOk="0">
                    <a:moveTo>
                      <a:pt x="179" y="1"/>
                    </a:moveTo>
                    <a:lnTo>
                      <a:pt x="1" y="91"/>
                    </a:lnTo>
                    <a:lnTo>
                      <a:pt x="2607" y="5214"/>
                    </a:lnTo>
                    <a:lnTo>
                      <a:pt x="2786" y="512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2"/>
              <p:cNvSpPr/>
              <p:nvPr/>
            </p:nvSpPr>
            <p:spPr>
              <a:xfrm rot="-282564">
                <a:off x="1502559" y="3522126"/>
                <a:ext cx="19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11" extrusionOk="0">
                    <a:moveTo>
                      <a:pt x="391" y="0"/>
                    </a:moveTo>
                    <a:cubicBezTo>
                      <a:pt x="176" y="0"/>
                      <a:pt x="1" y="91"/>
                      <a:pt x="1" y="205"/>
                    </a:cubicBezTo>
                    <a:cubicBezTo>
                      <a:pt x="1" y="319"/>
                      <a:pt x="176" y="410"/>
                      <a:pt x="391" y="410"/>
                    </a:cubicBezTo>
                    <a:cubicBezTo>
                      <a:pt x="607" y="410"/>
                      <a:pt x="780" y="318"/>
                      <a:pt x="780" y="205"/>
                    </a:cubicBezTo>
                    <a:cubicBezTo>
                      <a:pt x="780" y="93"/>
                      <a:pt x="605" y="1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2"/>
              <p:cNvSpPr/>
              <p:nvPr/>
            </p:nvSpPr>
            <p:spPr>
              <a:xfrm rot="-282564">
                <a:off x="1531071" y="3562823"/>
                <a:ext cx="1950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10" extrusionOk="0">
                    <a:moveTo>
                      <a:pt x="390" y="1"/>
                    </a:moveTo>
                    <a:cubicBezTo>
                      <a:pt x="175" y="1"/>
                      <a:pt x="0" y="92"/>
                      <a:pt x="0" y="205"/>
                    </a:cubicBezTo>
                    <a:cubicBezTo>
                      <a:pt x="0" y="317"/>
                      <a:pt x="174" y="410"/>
                      <a:pt x="390" y="410"/>
                    </a:cubicBezTo>
                    <a:cubicBezTo>
                      <a:pt x="605" y="410"/>
                      <a:pt x="780" y="319"/>
                      <a:pt x="780" y="205"/>
                    </a:cubicBezTo>
                    <a:cubicBezTo>
                      <a:pt x="780" y="91"/>
                      <a:pt x="604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2"/>
              <p:cNvSpPr/>
              <p:nvPr/>
            </p:nvSpPr>
            <p:spPr>
              <a:xfrm rot="-282564">
                <a:off x="1392390" y="3518982"/>
                <a:ext cx="327967" cy="311493"/>
              </a:xfrm>
              <a:custGeom>
                <a:avLst/>
                <a:gdLst/>
                <a:ahLst/>
                <a:cxnLst/>
                <a:rect l="l" t="t" r="r" b="b"/>
                <a:pathLst>
                  <a:path w="13119" h="12460" extrusionOk="0">
                    <a:moveTo>
                      <a:pt x="469" y="0"/>
                    </a:moveTo>
                    <a:lnTo>
                      <a:pt x="0" y="312"/>
                    </a:lnTo>
                    <a:cubicBezTo>
                      <a:pt x="3118" y="8915"/>
                      <a:pt x="6337" y="10881"/>
                      <a:pt x="6337" y="10881"/>
                    </a:cubicBezTo>
                    <a:lnTo>
                      <a:pt x="5869" y="12146"/>
                    </a:lnTo>
                    <a:cubicBezTo>
                      <a:pt x="6681" y="12370"/>
                      <a:pt x="7434" y="12460"/>
                      <a:pt x="8120" y="12460"/>
                    </a:cubicBezTo>
                    <a:cubicBezTo>
                      <a:pt x="10960" y="12460"/>
                      <a:pt x="12651" y="10916"/>
                      <a:pt x="12651" y="10916"/>
                    </a:cubicBezTo>
                    <a:lnTo>
                      <a:pt x="11313" y="6270"/>
                    </a:lnTo>
                    <a:cubicBezTo>
                      <a:pt x="11313" y="6270"/>
                      <a:pt x="12350" y="5501"/>
                      <a:pt x="13119" y="2895"/>
                    </a:cubicBezTo>
                    <a:lnTo>
                      <a:pt x="9187" y="382"/>
                    </a:lnTo>
                    <a:cubicBezTo>
                      <a:pt x="9035" y="2081"/>
                      <a:pt x="8344" y="4058"/>
                      <a:pt x="6032" y="4461"/>
                    </a:cubicBezTo>
                    <a:cubicBezTo>
                      <a:pt x="5799" y="4502"/>
                      <a:pt x="5574" y="4521"/>
                      <a:pt x="5356" y="4521"/>
                    </a:cubicBezTo>
                    <a:cubicBezTo>
                      <a:pt x="2685" y="4521"/>
                      <a:pt x="1132" y="1631"/>
                      <a:pt x="4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2"/>
              <p:cNvSpPr/>
              <p:nvPr/>
            </p:nvSpPr>
            <p:spPr>
              <a:xfrm rot="-282564">
                <a:off x="1337605" y="3536058"/>
                <a:ext cx="214770" cy="325242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13010" extrusionOk="0">
                    <a:moveTo>
                      <a:pt x="2254" y="0"/>
                    </a:moveTo>
                    <a:lnTo>
                      <a:pt x="0" y="1514"/>
                    </a:lnTo>
                    <a:cubicBezTo>
                      <a:pt x="0" y="1514"/>
                      <a:pt x="1271" y="10603"/>
                      <a:pt x="7686" y="13010"/>
                    </a:cubicBezTo>
                    <a:lnTo>
                      <a:pt x="8122" y="11833"/>
                    </a:lnTo>
                    <a:lnTo>
                      <a:pt x="8591" y="10568"/>
                    </a:lnTo>
                    <a:cubicBezTo>
                      <a:pt x="8591" y="10568"/>
                      <a:pt x="5372" y="8604"/>
                      <a:pt x="2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2"/>
              <p:cNvSpPr/>
              <p:nvPr/>
            </p:nvSpPr>
            <p:spPr>
              <a:xfrm rot="-282564">
                <a:off x="1476568" y="3758090"/>
                <a:ext cx="91623" cy="124772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4991" extrusionOk="0">
                    <a:moveTo>
                      <a:pt x="2271" y="0"/>
                    </a:moveTo>
                    <a:lnTo>
                      <a:pt x="2271" y="0"/>
                    </a:lnTo>
                    <a:cubicBezTo>
                      <a:pt x="0" y="3477"/>
                      <a:pt x="2773" y="4990"/>
                      <a:pt x="2773" y="4990"/>
                    </a:cubicBezTo>
                    <a:lnTo>
                      <a:pt x="3664" y="669"/>
                    </a:lnTo>
                    <a:lnTo>
                      <a:pt x="22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2"/>
              <p:cNvSpPr/>
              <p:nvPr/>
            </p:nvSpPr>
            <p:spPr>
              <a:xfrm rot="-282564">
                <a:off x="1529177" y="3504973"/>
                <a:ext cx="239744" cy="354716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14189" extrusionOk="0">
                    <a:moveTo>
                      <a:pt x="8350" y="0"/>
                    </a:moveTo>
                    <a:cubicBezTo>
                      <a:pt x="6990" y="0"/>
                      <a:pt x="2806" y="2986"/>
                      <a:pt x="2806" y="2986"/>
                    </a:cubicBezTo>
                    <a:cubicBezTo>
                      <a:pt x="2806" y="2986"/>
                      <a:pt x="2296" y="2761"/>
                      <a:pt x="1814" y="2761"/>
                    </a:cubicBezTo>
                    <a:cubicBezTo>
                      <a:pt x="1507" y="2761"/>
                      <a:pt x="1211" y="2853"/>
                      <a:pt x="1068" y="3152"/>
                    </a:cubicBezTo>
                    <a:cubicBezTo>
                      <a:pt x="702" y="3921"/>
                      <a:pt x="2138" y="5124"/>
                      <a:pt x="2138" y="5124"/>
                    </a:cubicBezTo>
                    <a:lnTo>
                      <a:pt x="781" y="11462"/>
                    </a:lnTo>
                    <a:lnTo>
                      <a:pt x="0" y="14180"/>
                    </a:lnTo>
                    <a:cubicBezTo>
                      <a:pt x="40" y="14186"/>
                      <a:pt x="80" y="14188"/>
                      <a:pt x="120" y="14188"/>
                    </a:cubicBezTo>
                    <a:cubicBezTo>
                      <a:pt x="2280" y="14188"/>
                      <a:pt x="4277" y="6294"/>
                      <a:pt x="4277" y="6294"/>
                    </a:cubicBezTo>
                    <a:cubicBezTo>
                      <a:pt x="4277" y="6294"/>
                      <a:pt x="6256" y="6138"/>
                      <a:pt x="6149" y="4780"/>
                    </a:cubicBezTo>
                    <a:cubicBezTo>
                      <a:pt x="6041" y="3420"/>
                      <a:pt x="4685" y="2751"/>
                      <a:pt x="4685" y="2751"/>
                    </a:cubicBezTo>
                    <a:cubicBezTo>
                      <a:pt x="4685" y="2751"/>
                      <a:pt x="9589" y="513"/>
                      <a:pt x="8588" y="45"/>
                    </a:cubicBezTo>
                    <a:cubicBezTo>
                      <a:pt x="8523" y="15"/>
                      <a:pt x="8443" y="0"/>
                      <a:pt x="8350" y="0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2"/>
              <p:cNvSpPr/>
              <p:nvPr/>
            </p:nvSpPr>
            <p:spPr>
              <a:xfrm rot="-282564">
                <a:off x="1564852" y="3582857"/>
                <a:ext cx="27999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34" extrusionOk="0">
                    <a:moveTo>
                      <a:pt x="1023" y="1"/>
                    </a:moveTo>
                    <a:lnTo>
                      <a:pt x="1" y="558"/>
                    </a:lnTo>
                    <a:lnTo>
                      <a:pt x="96" y="733"/>
                    </a:lnTo>
                    <a:lnTo>
                      <a:pt x="1119" y="178"/>
                    </a:lnTo>
                    <a:lnTo>
                      <a:pt x="10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2"/>
              <p:cNvSpPr/>
              <p:nvPr/>
            </p:nvSpPr>
            <p:spPr>
              <a:xfrm rot="-282564">
                <a:off x="1603810" y="3577994"/>
                <a:ext cx="56924" cy="71398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856" extrusionOk="0">
                    <a:moveTo>
                      <a:pt x="175" y="0"/>
                    </a:moveTo>
                    <a:cubicBezTo>
                      <a:pt x="73" y="0"/>
                      <a:pt x="9" y="10"/>
                      <a:pt x="1" y="11"/>
                    </a:cubicBezTo>
                    <a:lnTo>
                      <a:pt x="32" y="209"/>
                    </a:lnTo>
                    <a:cubicBezTo>
                      <a:pt x="33" y="209"/>
                      <a:pt x="83" y="202"/>
                      <a:pt x="166" y="202"/>
                    </a:cubicBezTo>
                    <a:cubicBezTo>
                      <a:pt x="377" y="202"/>
                      <a:pt x="804" y="247"/>
                      <a:pt x="1197" y="569"/>
                    </a:cubicBezTo>
                    <a:cubicBezTo>
                      <a:pt x="1724" y="1000"/>
                      <a:pt x="2020" y="1770"/>
                      <a:pt x="2076" y="2856"/>
                    </a:cubicBezTo>
                    <a:lnTo>
                      <a:pt x="2277" y="2845"/>
                    </a:lnTo>
                    <a:cubicBezTo>
                      <a:pt x="2217" y="1697"/>
                      <a:pt x="1896" y="879"/>
                      <a:pt x="1320" y="410"/>
                    </a:cubicBezTo>
                    <a:cubicBezTo>
                      <a:pt x="885" y="55"/>
                      <a:pt x="421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2"/>
              <p:cNvSpPr/>
              <p:nvPr/>
            </p:nvSpPr>
            <p:spPr>
              <a:xfrm rot="-282564">
                <a:off x="1569642" y="3643364"/>
                <a:ext cx="69623" cy="50899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036" extrusionOk="0">
                    <a:moveTo>
                      <a:pt x="223" y="1"/>
                    </a:moveTo>
                    <a:lnTo>
                      <a:pt x="1" y="870"/>
                    </a:lnTo>
                    <a:lnTo>
                      <a:pt x="2518" y="2035"/>
                    </a:lnTo>
                    <a:lnTo>
                      <a:pt x="2785" y="1237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2"/>
              <p:cNvSpPr/>
              <p:nvPr/>
            </p:nvSpPr>
            <p:spPr>
              <a:xfrm rot="-282564">
                <a:off x="1580881" y="3642036"/>
                <a:ext cx="47374" cy="57524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301" extrusionOk="0">
                    <a:moveTo>
                      <a:pt x="951" y="0"/>
                    </a:moveTo>
                    <a:cubicBezTo>
                      <a:pt x="950" y="0"/>
                      <a:pt x="949" y="0"/>
                      <a:pt x="948" y="0"/>
                    </a:cubicBezTo>
                    <a:cubicBezTo>
                      <a:pt x="424" y="0"/>
                      <a:pt x="0" y="514"/>
                      <a:pt x="0" y="1150"/>
                    </a:cubicBezTo>
                    <a:cubicBezTo>
                      <a:pt x="0" y="1786"/>
                      <a:pt x="424" y="2301"/>
                      <a:pt x="948" y="2301"/>
                    </a:cubicBezTo>
                    <a:cubicBezTo>
                      <a:pt x="1471" y="2301"/>
                      <a:pt x="1895" y="1786"/>
                      <a:pt x="1895" y="1150"/>
                    </a:cubicBezTo>
                    <a:cubicBezTo>
                      <a:pt x="1895" y="516"/>
                      <a:pt x="1475" y="0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2"/>
              <p:cNvSpPr/>
              <p:nvPr/>
            </p:nvSpPr>
            <p:spPr>
              <a:xfrm rot="-282564">
                <a:off x="1585868" y="3649914"/>
                <a:ext cx="37174" cy="37824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513" extrusionOk="0">
                    <a:moveTo>
                      <a:pt x="744" y="0"/>
                    </a:moveTo>
                    <a:cubicBezTo>
                      <a:pt x="332" y="0"/>
                      <a:pt x="1" y="340"/>
                      <a:pt x="1" y="756"/>
                    </a:cubicBezTo>
                    <a:cubicBezTo>
                      <a:pt x="1" y="1175"/>
                      <a:pt x="333" y="1513"/>
                      <a:pt x="744" y="1513"/>
                    </a:cubicBezTo>
                    <a:cubicBezTo>
                      <a:pt x="1154" y="1513"/>
                      <a:pt x="1487" y="1174"/>
                      <a:pt x="1487" y="756"/>
                    </a:cubicBezTo>
                    <a:cubicBezTo>
                      <a:pt x="1487" y="340"/>
                      <a:pt x="1154" y="0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2"/>
              <p:cNvSpPr/>
              <p:nvPr/>
            </p:nvSpPr>
            <p:spPr>
              <a:xfrm rot="-282564">
                <a:off x="1590108" y="3668157"/>
                <a:ext cx="121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39" extrusionOk="0">
                    <a:moveTo>
                      <a:pt x="439" y="1"/>
                    </a:moveTo>
                    <a:lnTo>
                      <a:pt x="1" y="74"/>
                    </a:lnTo>
                    <a:lnTo>
                      <a:pt x="44" y="339"/>
                    </a:lnTo>
                    <a:lnTo>
                      <a:pt x="483" y="26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1" name="Google Shape;1831;p32"/>
          <p:cNvGrpSpPr/>
          <p:nvPr/>
        </p:nvGrpSpPr>
        <p:grpSpPr>
          <a:xfrm>
            <a:off x="7009767" y="3361643"/>
            <a:ext cx="1421008" cy="1427642"/>
            <a:chOff x="312766" y="80708"/>
            <a:chExt cx="1860932" cy="1869620"/>
          </a:xfrm>
        </p:grpSpPr>
        <p:sp>
          <p:nvSpPr>
            <p:cNvPr id="1832" name="Google Shape;1832;p32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32"/>
          <p:cNvGrpSpPr/>
          <p:nvPr/>
        </p:nvGrpSpPr>
        <p:grpSpPr>
          <a:xfrm>
            <a:off x="7395812" y="275418"/>
            <a:ext cx="1435239" cy="1527979"/>
            <a:chOff x="7395812" y="275418"/>
            <a:chExt cx="1435239" cy="1527979"/>
          </a:xfrm>
        </p:grpSpPr>
        <p:sp>
          <p:nvSpPr>
            <p:cNvPr id="1835" name="Google Shape;1835;p32"/>
            <p:cNvSpPr/>
            <p:nvPr/>
          </p:nvSpPr>
          <p:spPr>
            <a:xfrm rot="755942">
              <a:off x="7523631" y="388390"/>
              <a:ext cx="1179601" cy="1302036"/>
            </a:xfrm>
            <a:custGeom>
              <a:avLst/>
              <a:gdLst/>
              <a:ahLst/>
              <a:cxnLst/>
              <a:rect l="l" t="t" r="r" b="b"/>
              <a:pathLst>
                <a:path w="38634" h="42633" extrusionOk="0">
                  <a:moveTo>
                    <a:pt x="14199" y="2630"/>
                  </a:moveTo>
                  <a:cubicBezTo>
                    <a:pt x="14198" y="2630"/>
                    <a:pt x="14198" y="2630"/>
                    <a:pt x="14198" y="2630"/>
                  </a:cubicBezTo>
                  <a:lnTo>
                    <a:pt x="14198" y="2630"/>
                  </a:lnTo>
                  <a:cubicBezTo>
                    <a:pt x="14198" y="2630"/>
                    <a:pt x="14198" y="2630"/>
                    <a:pt x="14199" y="2630"/>
                  </a:cubicBezTo>
                  <a:close/>
                  <a:moveTo>
                    <a:pt x="19926" y="27598"/>
                  </a:moveTo>
                  <a:lnTo>
                    <a:pt x="19951" y="27602"/>
                  </a:lnTo>
                  <a:lnTo>
                    <a:pt x="19951" y="27603"/>
                  </a:lnTo>
                  <a:cubicBezTo>
                    <a:pt x="19943" y="27602"/>
                    <a:pt x="19935" y="27600"/>
                    <a:pt x="19926" y="27598"/>
                  </a:cubicBezTo>
                  <a:close/>
                  <a:moveTo>
                    <a:pt x="25729" y="26618"/>
                  </a:moveTo>
                  <a:lnTo>
                    <a:pt x="25528" y="28196"/>
                  </a:lnTo>
                  <a:lnTo>
                    <a:pt x="24025" y="27883"/>
                  </a:lnTo>
                  <a:lnTo>
                    <a:pt x="24025" y="27883"/>
                  </a:lnTo>
                  <a:lnTo>
                    <a:pt x="24337" y="28282"/>
                  </a:lnTo>
                  <a:lnTo>
                    <a:pt x="22467" y="27639"/>
                  </a:lnTo>
                  <a:lnTo>
                    <a:pt x="22801" y="28385"/>
                  </a:lnTo>
                  <a:cubicBezTo>
                    <a:pt x="22443" y="28274"/>
                    <a:pt x="22091" y="28169"/>
                    <a:pt x="21747" y="28071"/>
                  </a:cubicBezTo>
                  <a:cubicBezTo>
                    <a:pt x="21712" y="27949"/>
                    <a:pt x="21653" y="27829"/>
                    <a:pt x="21567" y="27712"/>
                  </a:cubicBezTo>
                  <a:lnTo>
                    <a:pt x="25729" y="26618"/>
                  </a:lnTo>
                  <a:close/>
                  <a:moveTo>
                    <a:pt x="37430" y="35529"/>
                  </a:moveTo>
                  <a:cubicBezTo>
                    <a:pt x="37665" y="35529"/>
                    <a:pt x="37855" y="35602"/>
                    <a:pt x="37855" y="35691"/>
                  </a:cubicBezTo>
                  <a:cubicBezTo>
                    <a:pt x="37855" y="35780"/>
                    <a:pt x="37664" y="35852"/>
                    <a:pt x="37430" y="35852"/>
                  </a:cubicBezTo>
                  <a:cubicBezTo>
                    <a:pt x="37194" y="35852"/>
                    <a:pt x="37005" y="35780"/>
                    <a:pt x="37005" y="35691"/>
                  </a:cubicBezTo>
                  <a:cubicBezTo>
                    <a:pt x="37005" y="35602"/>
                    <a:pt x="37194" y="35529"/>
                    <a:pt x="37430" y="35529"/>
                  </a:cubicBezTo>
                  <a:close/>
                  <a:moveTo>
                    <a:pt x="23834" y="0"/>
                  </a:moveTo>
                  <a:cubicBezTo>
                    <a:pt x="22166" y="0"/>
                    <a:pt x="20394" y="256"/>
                    <a:pt x="18569" y="817"/>
                  </a:cubicBezTo>
                  <a:cubicBezTo>
                    <a:pt x="16888" y="1333"/>
                    <a:pt x="15442" y="1952"/>
                    <a:pt x="14198" y="2631"/>
                  </a:cubicBezTo>
                  <a:cubicBezTo>
                    <a:pt x="14198" y="2631"/>
                    <a:pt x="14198" y="2630"/>
                    <a:pt x="14198" y="2630"/>
                  </a:cubicBezTo>
                  <a:lnTo>
                    <a:pt x="14198" y="2630"/>
                  </a:lnTo>
                  <a:cubicBezTo>
                    <a:pt x="7729" y="6162"/>
                    <a:pt x="6706" y="11344"/>
                    <a:pt x="6562" y="12398"/>
                  </a:cubicBezTo>
                  <a:lnTo>
                    <a:pt x="6562" y="12401"/>
                  </a:lnTo>
                  <a:cubicBezTo>
                    <a:pt x="6561" y="12412"/>
                    <a:pt x="6559" y="12422"/>
                    <a:pt x="6558" y="12431"/>
                  </a:cubicBezTo>
                  <a:cubicBezTo>
                    <a:pt x="6557" y="12445"/>
                    <a:pt x="6554" y="12458"/>
                    <a:pt x="6553" y="12471"/>
                  </a:cubicBezTo>
                  <a:lnTo>
                    <a:pt x="6553" y="12476"/>
                  </a:lnTo>
                  <a:cubicBezTo>
                    <a:pt x="6552" y="12483"/>
                    <a:pt x="6552" y="12488"/>
                    <a:pt x="6551" y="12493"/>
                  </a:cubicBezTo>
                  <a:cubicBezTo>
                    <a:pt x="6551" y="12495"/>
                    <a:pt x="6551" y="12497"/>
                    <a:pt x="6549" y="12500"/>
                  </a:cubicBezTo>
                  <a:cubicBezTo>
                    <a:pt x="6549" y="12502"/>
                    <a:pt x="6548" y="12506"/>
                    <a:pt x="6548" y="12509"/>
                  </a:cubicBezTo>
                  <a:cubicBezTo>
                    <a:pt x="6548" y="12513"/>
                    <a:pt x="6547" y="12516"/>
                    <a:pt x="6547" y="12520"/>
                  </a:cubicBezTo>
                  <a:cubicBezTo>
                    <a:pt x="6547" y="12522"/>
                    <a:pt x="6547" y="12525"/>
                    <a:pt x="6545" y="12527"/>
                  </a:cubicBezTo>
                  <a:cubicBezTo>
                    <a:pt x="6545" y="12531"/>
                    <a:pt x="6545" y="12533"/>
                    <a:pt x="6544" y="12535"/>
                  </a:cubicBezTo>
                  <a:cubicBezTo>
                    <a:pt x="6544" y="12537"/>
                    <a:pt x="6544" y="12541"/>
                    <a:pt x="6543" y="12543"/>
                  </a:cubicBezTo>
                  <a:cubicBezTo>
                    <a:pt x="6543" y="12546"/>
                    <a:pt x="6543" y="12547"/>
                    <a:pt x="6542" y="12550"/>
                  </a:cubicBezTo>
                  <a:lnTo>
                    <a:pt x="6542" y="12553"/>
                  </a:lnTo>
                  <a:cubicBezTo>
                    <a:pt x="6542" y="12556"/>
                    <a:pt x="6542" y="12561"/>
                    <a:pt x="6540" y="12563"/>
                  </a:cubicBezTo>
                  <a:lnTo>
                    <a:pt x="6540" y="12567"/>
                  </a:lnTo>
                  <a:cubicBezTo>
                    <a:pt x="6540" y="12569"/>
                    <a:pt x="6540" y="12572"/>
                    <a:pt x="6539" y="12574"/>
                  </a:cubicBezTo>
                  <a:lnTo>
                    <a:pt x="6539" y="12577"/>
                  </a:lnTo>
                  <a:lnTo>
                    <a:pt x="6539" y="12582"/>
                  </a:lnTo>
                  <a:lnTo>
                    <a:pt x="6539" y="12583"/>
                  </a:lnTo>
                  <a:lnTo>
                    <a:pt x="6539" y="12588"/>
                  </a:lnTo>
                  <a:lnTo>
                    <a:pt x="6539" y="12589"/>
                  </a:lnTo>
                  <a:lnTo>
                    <a:pt x="6539" y="12592"/>
                  </a:lnTo>
                  <a:lnTo>
                    <a:pt x="6539" y="12593"/>
                  </a:lnTo>
                  <a:cubicBezTo>
                    <a:pt x="6988" y="11753"/>
                    <a:pt x="8010" y="11155"/>
                    <a:pt x="9071" y="10741"/>
                  </a:cubicBezTo>
                  <a:lnTo>
                    <a:pt x="9071" y="10741"/>
                  </a:lnTo>
                  <a:cubicBezTo>
                    <a:pt x="8248" y="12414"/>
                    <a:pt x="7844" y="13961"/>
                    <a:pt x="7725" y="15364"/>
                  </a:cubicBezTo>
                  <a:lnTo>
                    <a:pt x="4117" y="12504"/>
                  </a:lnTo>
                  <a:cubicBezTo>
                    <a:pt x="4223" y="12352"/>
                    <a:pt x="5142" y="10974"/>
                    <a:pt x="4509" y="10491"/>
                  </a:cubicBezTo>
                  <a:cubicBezTo>
                    <a:pt x="4421" y="10425"/>
                    <a:pt x="4304" y="10395"/>
                    <a:pt x="4168" y="10395"/>
                  </a:cubicBezTo>
                  <a:cubicBezTo>
                    <a:pt x="3906" y="10395"/>
                    <a:pt x="3571" y="10504"/>
                    <a:pt x="3236" y="10674"/>
                  </a:cubicBezTo>
                  <a:cubicBezTo>
                    <a:pt x="3136" y="9115"/>
                    <a:pt x="2869" y="5677"/>
                    <a:pt x="2444" y="5677"/>
                  </a:cubicBezTo>
                  <a:cubicBezTo>
                    <a:pt x="2439" y="5677"/>
                    <a:pt x="2433" y="5678"/>
                    <a:pt x="2427" y="5679"/>
                  </a:cubicBezTo>
                  <a:cubicBezTo>
                    <a:pt x="1867" y="5801"/>
                    <a:pt x="2427" y="10467"/>
                    <a:pt x="2427" y="10467"/>
                  </a:cubicBezTo>
                  <a:cubicBezTo>
                    <a:pt x="2427" y="10467"/>
                    <a:pt x="1116" y="6125"/>
                    <a:pt x="605" y="6125"/>
                  </a:cubicBezTo>
                  <a:cubicBezTo>
                    <a:pt x="576" y="6125"/>
                    <a:pt x="551" y="6139"/>
                    <a:pt x="528" y="6167"/>
                  </a:cubicBezTo>
                  <a:cubicBezTo>
                    <a:pt x="178" y="6594"/>
                    <a:pt x="1450" y="10182"/>
                    <a:pt x="1983" y="11629"/>
                  </a:cubicBezTo>
                  <a:cubicBezTo>
                    <a:pt x="1958" y="11657"/>
                    <a:pt x="1935" y="11687"/>
                    <a:pt x="1912" y="11717"/>
                  </a:cubicBezTo>
                  <a:cubicBezTo>
                    <a:pt x="1502" y="11790"/>
                    <a:pt x="1158" y="11981"/>
                    <a:pt x="889" y="12230"/>
                  </a:cubicBezTo>
                  <a:lnTo>
                    <a:pt x="817" y="12235"/>
                  </a:lnTo>
                  <a:cubicBezTo>
                    <a:pt x="817" y="12240"/>
                    <a:pt x="818" y="12260"/>
                    <a:pt x="823" y="12294"/>
                  </a:cubicBezTo>
                  <a:cubicBezTo>
                    <a:pt x="167" y="12954"/>
                    <a:pt x="1" y="13964"/>
                    <a:pt x="455" y="14372"/>
                  </a:cubicBezTo>
                  <a:cubicBezTo>
                    <a:pt x="626" y="14525"/>
                    <a:pt x="845" y="14585"/>
                    <a:pt x="1079" y="14585"/>
                  </a:cubicBezTo>
                  <a:cubicBezTo>
                    <a:pt x="1132" y="14585"/>
                    <a:pt x="1186" y="14582"/>
                    <a:pt x="1241" y="14576"/>
                  </a:cubicBezTo>
                  <a:lnTo>
                    <a:pt x="1258" y="14646"/>
                  </a:lnTo>
                  <a:cubicBezTo>
                    <a:pt x="1278" y="14641"/>
                    <a:pt x="1494" y="14585"/>
                    <a:pt x="1764" y="14455"/>
                  </a:cubicBezTo>
                  <a:cubicBezTo>
                    <a:pt x="2305" y="14271"/>
                    <a:pt x="2769" y="13956"/>
                    <a:pt x="2769" y="13956"/>
                  </a:cubicBezTo>
                  <a:lnTo>
                    <a:pt x="7700" y="16755"/>
                  </a:lnTo>
                  <a:cubicBezTo>
                    <a:pt x="7882" y="20823"/>
                    <a:pt x="10372" y="23421"/>
                    <a:pt x="10984" y="24002"/>
                  </a:cubicBezTo>
                  <a:cubicBezTo>
                    <a:pt x="10997" y="24012"/>
                    <a:pt x="11007" y="24023"/>
                    <a:pt x="11018" y="24032"/>
                  </a:cubicBezTo>
                  <a:cubicBezTo>
                    <a:pt x="11028" y="24041"/>
                    <a:pt x="11036" y="24051"/>
                    <a:pt x="11046" y="24058"/>
                  </a:cubicBezTo>
                  <a:cubicBezTo>
                    <a:pt x="11051" y="24063"/>
                    <a:pt x="11057" y="24068"/>
                    <a:pt x="11062" y="24073"/>
                  </a:cubicBezTo>
                  <a:cubicBezTo>
                    <a:pt x="11067" y="24079"/>
                    <a:pt x="11072" y="24083"/>
                    <a:pt x="11077" y="24087"/>
                  </a:cubicBezTo>
                  <a:lnTo>
                    <a:pt x="11083" y="24093"/>
                  </a:lnTo>
                  <a:cubicBezTo>
                    <a:pt x="11087" y="24097"/>
                    <a:pt x="11091" y="24100"/>
                    <a:pt x="11095" y="24103"/>
                  </a:cubicBezTo>
                  <a:lnTo>
                    <a:pt x="11122" y="24126"/>
                  </a:lnTo>
                  <a:lnTo>
                    <a:pt x="11122" y="24125"/>
                  </a:lnTo>
                  <a:lnTo>
                    <a:pt x="11122" y="24123"/>
                  </a:lnTo>
                  <a:cubicBezTo>
                    <a:pt x="11112" y="24053"/>
                    <a:pt x="10995" y="23193"/>
                    <a:pt x="11106" y="21935"/>
                  </a:cubicBezTo>
                  <a:lnTo>
                    <a:pt x="11106" y="21935"/>
                  </a:lnTo>
                  <a:cubicBezTo>
                    <a:pt x="15789" y="24323"/>
                    <a:pt x="19813" y="25082"/>
                    <a:pt x="23037" y="25082"/>
                  </a:cubicBezTo>
                  <a:cubicBezTo>
                    <a:pt x="24098" y="25082"/>
                    <a:pt x="25073" y="25000"/>
                    <a:pt x="25956" y="24866"/>
                  </a:cubicBezTo>
                  <a:lnTo>
                    <a:pt x="25956" y="24866"/>
                  </a:lnTo>
                  <a:lnTo>
                    <a:pt x="25837" y="25801"/>
                  </a:lnTo>
                  <a:lnTo>
                    <a:pt x="20351" y="27200"/>
                  </a:lnTo>
                  <a:cubicBezTo>
                    <a:pt x="20351" y="27200"/>
                    <a:pt x="19729" y="26716"/>
                    <a:pt x="19200" y="26716"/>
                  </a:cubicBezTo>
                  <a:cubicBezTo>
                    <a:pt x="18913" y="26716"/>
                    <a:pt x="18655" y="26857"/>
                    <a:pt x="18536" y="27294"/>
                  </a:cubicBezTo>
                  <a:cubicBezTo>
                    <a:pt x="15889" y="26763"/>
                    <a:pt x="13927" y="26634"/>
                    <a:pt x="13215" y="26603"/>
                  </a:cubicBezTo>
                  <a:cubicBezTo>
                    <a:pt x="13140" y="26507"/>
                    <a:pt x="13094" y="26455"/>
                    <a:pt x="13090" y="26450"/>
                  </a:cubicBezTo>
                  <a:lnTo>
                    <a:pt x="12923" y="26595"/>
                  </a:lnTo>
                  <a:cubicBezTo>
                    <a:pt x="12914" y="26602"/>
                    <a:pt x="12866" y="26641"/>
                    <a:pt x="12785" y="26716"/>
                  </a:cubicBezTo>
                  <a:lnTo>
                    <a:pt x="12759" y="26738"/>
                  </a:lnTo>
                  <a:lnTo>
                    <a:pt x="12759" y="26739"/>
                  </a:lnTo>
                  <a:cubicBezTo>
                    <a:pt x="11899" y="27530"/>
                    <a:pt x="8001" y="31638"/>
                    <a:pt x="8676" y="40659"/>
                  </a:cubicBezTo>
                  <a:cubicBezTo>
                    <a:pt x="11761" y="39776"/>
                    <a:pt x="14758" y="39356"/>
                    <a:pt x="17573" y="39243"/>
                  </a:cubicBezTo>
                  <a:lnTo>
                    <a:pt x="17796" y="39262"/>
                  </a:lnTo>
                  <a:cubicBezTo>
                    <a:pt x="17798" y="39253"/>
                    <a:pt x="17798" y="39243"/>
                    <a:pt x="17799" y="39236"/>
                  </a:cubicBezTo>
                  <a:cubicBezTo>
                    <a:pt x="18256" y="39220"/>
                    <a:pt x="18709" y="39213"/>
                    <a:pt x="19157" y="39213"/>
                  </a:cubicBezTo>
                  <a:cubicBezTo>
                    <a:pt x="27218" y="39213"/>
                    <a:pt x="33565" y="41633"/>
                    <a:pt x="35838" y="42632"/>
                  </a:cubicBezTo>
                  <a:cubicBezTo>
                    <a:pt x="36078" y="41832"/>
                    <a:pt x="36225" y="41048"/>
                    <a:pt x="36306" y="40301"/>
                  </a:cubicBezTo>
                  <a:lnTo>
                    <a:pt x="36402" y="39949"/>
                  </a:lnTo>
                  <a:lnTo>
                    <a:pt x="36340" y="39932"/>
                  </a:lnTo>
                  <a:cubicBezTo>
                    <a:pt x="36359" y="39707"/>
                    <a:pt x="36370" y="39485"/>
                    <a:pt x="36378" y="39269"/>
                  </a:cubicBezTo>
                  <a:lnTo>
                    <a:pt x="36448" y="39034"/>
                  </a:lnTo>
                  <a:lnTo>
                    <a:pt x="36385" y="39014"/>
                  </a:lnTo>
                  <a:cubicBezTo>
                    <a:pt x="36389" y="38708"/>
                    <a:pt x="36383" y="38410"/>
                    <a:pt x="36370" y="38124"/>
                  </a:cubicBezTo>
                  <a:lnTo>
                    <a:pt x="36498" y="37728"/>
                  </a:lnTo>
                  <a:lnTo>
                    <a:pt x="36342" y="37678"/>
                  </a:lnTo>
                  <a:cubicBezTo>
                    <a:pt x="36299" y="37121"/>
                    <a:pt x="36229" y="36614"/>
                    <a:pt x="36149" y="36169"/>
                  </a:cubicBezTo>
                  <a:lnTo>
                    <a:pt x="36149" y="36169"/>
                  </a:lnTo>
                  <a:cubicBezTo>
                    <a:pt x="36321" y="36179"/>
                    <a:pt x="36540" y="36189"/>
                    <a:pt x="36772" y="36189"/>
                  </a:cubicBezTo>
                  <a:cubicBezTo>
                    <a:pt x="37470" y="36189"/>
                    <a:pt x="38276" y="36103"/>
                    <a:pt x="38221" y="35700"/>
                  </a:cubicBezTo>
                  <a:cubicBezTo>
                    <a:pt x="38166" y="35298"/>
                    <a:pt x="37385" y="35211"/>
                    <a:pt x="36723" y="35211"/>
                  </a:cubicBezTo>
                  <a:cubicBezTo>
                    <a:pt x="36220" y="35211"/>
                    <a:pt x="35785" y="35261"/>
                    <a:pt x="35785" y="35261"/>
                  </a:cubicBezTo>
                  <a:lnTo>
                    <a:pt x="35785" y="35484"/>
                  </a:lnTo>
                  <a:cubicBezTo>
                    <a:pt x="34035" y="33957"/>
                    <a:pt x="32197" y="32691"/>
                    <a:pt x="30357" y="31643"/>
                  </a:cubicBezTo>
                  <a:lnTo>
                    <a:pt x="30357" y="31643"/>
                  </a:lnTo>
                  <a:cubicBezTo>
                    <a:pt x="30516" y="31673"/>
                    <a:pt x="30658" y="31686"/>
                    <a:pt x="30784" y="31686"/>
                  </a:cubicBezTo>
                  <a:cubicBezTo>
                    <a:pt x="31495" y="31686"/>
                    <a:pt x="31704" y="31255"/>
                    <a:pt x="31739" y="30832"/>
                  </a:cubicBezTo>
                  <a:lnTo>
                    <a:pt x="31849" y="30876"/>
                  </a:lnTo>
                  <a:cubicBezTo>
                    <a:pt x="31849" y="30876"/>
                    <a:pt x="31928" y="30647"/>
                    <a:pt x="32008" y="30259"/>
                  </a:cubicBezTo>
                  <a:lnTo>
                    <a:pt x="33398" y="30876"/>
                  </a:lnTo>
                  <a:cubicBezTo>
                    <a:pt x="33398" y="30876"/>
                    <a:pt x="33883" y="30617"/>
                    <a:pt x="34428" y="30152"/>
                  </a:cubicBezTo>
                  <a:lnTo>
                    <a:pt x="34480" y="30163"/>
                  </a:lnTo>
                  <a:lnTo>
                    <a:pt x="34496" y="30092"/>
                  </a:lnTo>
                  <a:cubicBezTo>
                    <a:pt x="35275" y="29405"/>
                    <a:pt x="36136" y="28310"/>
                    <a:pt x="35859" y="26955"/>
                  </a:cubicBezTo>
                  <a:cubicBezTo>
                    <a:pt x="35863" y="26954"/>
                    <a:pt x="35865" y="26953"/>
                    <a:pt x="35867" y="26953"/>
                  </a:cubicBezTo>
                  <a:lnTo>
                    <a:pt x="35842" y="26881"/>
                  </a:lnTo>
                  <a:cubicBezTo>
                    <a:pt x="35775" y="26596"/>
                    <a:pt x="35658" y="26300"/>
                    <a:pt x="35480" y="25996"/>
                  </a:cubicBezTo>
                  <a:cubicBezTo>
                    <a:pt x="34948" y="25086"/>
                    <a:pt x="34010" y="24490"/>
                    <a:pt x="32977" y="24102"/>
                  </a:cubicBezTo>
                  <a:cubicBezTo>
                    <a:pt x="33932" y="24025"/>
                    <a:pt x="34819" y="23750"/>
                    <a:pt x="35516" y="23159"/>
                  </a:cubicBezTo>
                  <a:cubicBezTo>
                    <a:pt x="36490" y="22331"/>
                    <a:pt x="36538" y="21503"/>
                    <a:pt x="35516" y="20724"/>
                  </a:cubicBezTo>
                  <a:lnTo>
                    <a:pt x="35471" y="20694"/>
                  </a:lnTo>
                  <a:cubicBezTo>
                    <a:pt x="36530" y="18921"/>
                    <a:pt x="38634" y="14571"/>
                    <a:pt x="34703" y="13243"/>
                  </a:cubicBezTo>
                  <a:cubicBezTo>
                    <a:pt x="38026" y="6512"/>
                    <a:pt x="32248" y="0"/>
                    <a:pt x="23834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32"/>
            <p:cNvGrpSpPr/>
            <p:nvPr/>
          </p:nvGrpSpPr>
          <p:grpSpPr>
            <a:xfrm rot="755562">
              <a:off x="7522934" y="391428"/>
              <a:ext cx="1180992" cy="1295960"/>
              <a:chOff x="5436050" y="966850"/>
              <a:chExt cx="971250" cy="1065800"/>
            </a:xfrm>
          </p:grpSpPr>
          <p:sp>
            <p:nvSpPr>
              <p:cNvPr id="1837" name="Google Shape;1837;p32"/>
              <p:cNvSpPr/>
              <p:nvPr/>
            </p:nvSpPr>
            <p:spPr>
              <a:xfrm>
                <a:off x="6003050" y="1657825"/>
                <a:ext cx="95000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679" extrusionOk="0">
                    <a:moveTo>
                      <a:pt x="0" y="0"/>
                    </a:moveTo>
                    <a:lnTo>
                      <a:pt x="1559" y="3483"/>
                    </a:lnTo>
                    <a:lnTo>
                      <a:pt x="3799" y="3678"/>
                    </a:lnTo>
                    <a:lnTo>
                      <a:pt x="3799" y="3678"/>
                    </a:lnTo>
                    <a:lnTo>
                      <a:pt x="3044" y="1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2"/>
              <p:cNvSpPr/>
              <p:nvPr/>
            </p:nvSpPr>
            <p:spPr>
              <a:xfrm>
                <a:off x="5639250" y="1631675"/>
                <a:ext cx="718725" cy="400975"/>
              </a:xfrm>
              <a:custGeom>
                <a:avLst/>
                <a:gdLst/>
                <a:ahLst/>
                <a:cxnLst/>
                <a:rect l="l" t="t" r="r" b="b"/>
                <a:pathLst>
                  <a:path w="28749" h="16039" extrusionOk="0">
                    <a:moveTo>
                      <a:pt x="5005" y="1"/>
                    </a:moveTo>
                    <a:cubicBezTo>
                      <a:pt x="5005" y="1"/>
                      <a:pt x="0" y="3937"/>
                      <a:pt x="759" y="14065"/>
                    </a:cubicBezTo>
                    <a:cubicBezTo>
                      <a:pt x="4430" y="13015"/>
                      <a:pt x="7976" y="12618"/>
                      <a:pt x="11241" y="12618"/>
                    </a:cubicBezTo>
                    <a:cubicBezTo>
                      <a:pt x="19301" y="12618"/>
                      <a:pt x="25645" y="15039"/>
                      <a:pt x="27919" y="16038"/>
                    </a:cubicBezTo>
                    <a:cubicBezTo>
                      <a:pt x="28749" y="13264"/>
                      <a:pt x="28472" y="10687"/>
                      <a:pt x="28143" y="9133"/>
                    </a:cubicBezTo>
                    <a:cubicBezTo>
                      <a:pt x="18092" y="159"/>
                      <a:pt x="5005" y="1"/>
                      <a:pt x="50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2"/>
              <p:cNvSpPr/>
              <p:nvPr/>
            </p:nvSpPr>
            <p:spPr>
              <a:xfrm>
                <a:off x="5869450" y="1834100"/>
                <a:ext cx="481875" cy="149025"/>
              </a:xfrm>
              <a:custGeom>
                <a:avLst/>
                <a:gdLst/>
                <a:ahLst/>
                <a:cxnLst/>
                <a:rect l="l" t="t" r="r" b="b"/>
                <a:pathLst>
                  <a:path w="19275" h="5961" extrusionOk="0">
                    <a:moveTo>
                      <a:pt x="195" y="1"/>
                    </a:moveTo>
                    <a:lnTo>
                      <a:pt x="1" y="705"/>
                    </a:lnTo>
                    <a:lnTo>
                      <a:pt x="19081" y="5961"/>
                    </a:lnTo>
                    <a:lnTo>
                      <a:pt x="19275" y="5257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2"/>
              <p:cNvSpPr/>
              <p:nvPr/>
            </p:nvSpPr>
            <p:spPr>
              <a:xfrm>
                <a:off x="5837200" y="1743925"/>
                <a:ext cx="516550" cy="183450"/>
              </a:xfrm>
              <a:custGeom>
                <a:avLst/>
                <a:gdLst/>
                <a:ahLst/>
                <a:cxnLst/>
                <a:rect l="l" t="t" r="r" b="b"/>
                <a:pathLst>
                  <a:path w="20662" h="7338" extrusionOk="0">
                    <a:moveTo>
                      <a:pt x="227" y="0"/>
                    </a:moveTo>
                    <a:lnTo>
                      <a:pt x="0" y="695"/>
                    </a:lnTo>
                    <a:lnTo>
                      <a:pt x="20435" y="7337"/>
                    </a:lnTo>
                    <a:lnTo>
                      <a:pt x="20661" y="664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2"/>
              <p:cNvSpPr/>
              <p:nvPr/>
            </p:nvSpPr>
            <p:spPr>
              <a:xfrm>
                <a:off x="5858700" y="1797375"/>
                <a:ext cx="493750" cy="155800"/>
              </a:xfrm>
              <a:custGeom>
                <a:avLst/>
                <a:gdLst/>
                <a:ahLst/>
                <a:cxnLst/>
                <a:rect l="l" t="t" r="r" b="b"/>
                <a:pathLst>
                  <a:path w="19750" h="6232" extrusionOk="0">
                    <a:moveTo>
                      <a:pt x="124" y="1"/>
                    </a:moveTo>
                    <a:lnTo>
                      <a:pt x="0" y="421"/>
                    </a:lnTo>
                    <a:lnTo>
                      <a:pt x="19625" y="6231"/>
                    </a:lnTo>
                    <a:lnTo>
                      <a:pt x="19749" y="5810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2"/>
              <p:cNvSpPr/>
              <p:nvPr/>
            </p:nvSpPr>
            <p:spPr>
              <a:xfrm>
                <a:off x="5789800" y="1648675"/>
                <a:ext cx="53782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21513" h="8622" extrusionOk="0">
                    <a:moveTo>
                      <a:pt x="13" y="1"/>
                    </a:moveTo>
                    <a:lnTo>
                      <a:pt x="1" y="439"/>
                    </a:lnTo>
                    <a:cubicBezTo>
                      <a:pt x="3" y="439"/>
                      <a:pt x="154" y="444"/>
                      <a:pt x="432" y="464"/>
                    </a:cubicBezTo>
                    <a:lnTo>
                      <a:pt x="463" y="27"/>
                    </a:lnTo>
                    <a:cubicBezTo>
                      <a:pt x="169" y="6"/>
                      <a:pt x="13" y="1"/>
                      <a:pt x="13" y="1"/>
                    </a:cubicBezTo>
                    <a:close/>
                    <a:moveTo>
                      <a:pt x="906" y="62"/>
                    </a:moveTo>
                    <a:lnTo>
                      <a:pt x="867" y="499"/>
                    </a:lnTo>
                    <a:cubicBezTo>
                      <a:pt x="998" y="511"/>
                      <a:pt x="1142" y="525"/>
                      <a:pt x="1301" y="541"/>
                    </a:cubicBezTo>
                    <a:lnTo>
                      <a:pt x="1347" y="106"/>
                    </a:lnTo>
                    <a:cubicBezTo>
                      <a:pt x="1187" y="88"/>
                      <a:pt x="1039" y="74"/>
                      <a:pt x="906" y="62"/>
                    </a:cubicBezTo>
                    <a:close/>
                    <a:moveTo>
                      <a:pt x="1786" y="155"/>
                    </a:moveTo>
                    <a:lnTo>
                      <a:pt x="1735" y="591"/>
                    </a:lnTo>
                    <a:cubicBezTo>
                      <a:pt x="1871" y="608"/>
                      <a:pt x="2015" y="625"/>
                      <a:pt x="2166" y="645"/>
                    </a:cubicBezTo>
                    <a:lnTo>
                      <a:pt x="2224" y="211"/>
                    </a:lnTo>
                    <a:cubicBezTo>
                      <a:pt x="2071" y="190"/>
                      <a:pt x="1924" y="173"/>
                      <a:pt x="1786" y="155"/>
                    </a:cubicBezTo>
                    <a:close/>
                    <a:moveTo>
                      <a:pt x="2662" y="271"/>
                    </a:moveTo>
                    <a:lnTo>
                      <a:pt x="2600" y="705"/>
                    </a:lnTo>
                    <a:cubicBezTo>
                      <a:pt x="2739" y="723"/>
                      <a:pt x="2881" y="746"/>
                      <a:pt x="3031" y="769"/>
                    </a:cubicBezTo>
                    <a:lnTo>
                      <a:pt x="3098" y="337"/>
                    </a:lnTo>
                    <a:cubicBezTo>
                      <a:pt x="2948" y="314"/>
                      <a:pt x="2803" y="292"/>
                      <a:pt x="2662" y="271"/>
                    </a:cubicBezTo>
                    <a:close/>
                    <a:moveTo>
                      <a:pt x="3534" y="407"/>
                    </a:moveTo>
                    <a:lnTo>
                      <a:pt x="3461" y="838"/>
                    </a:lnTo>
                    <a:cubicBezTo>
                      <a:pt x="3601" y="862"/>
                      <a:pt x="3744" y="888"/>
                      <a:pt x="3891" y="914"/>
                    </a:cubicBezTo>
                    <a:lnTo>
                      <a:pt x="3968" y="483"/>
                    </a:lnTo>
                    <a:cubicBezTo>
                      <a:pt x="3820" y="456"/>
                      <a:pt x="3675" y="431"/>
                      <a:pt x="3534" y="407"/>
                    </a:cubicBezTo>
                    <a:close/>
                    <a:moveTo>
                      <a:pt x="4401" y="562"/>
                    </a:moveTo>
                    <a:lnTo>
                      <a:pt x="4319" y="993"/>
                    </a:lnTo>
                    <a:cubicBezTo>
                      <a:pt x="4459" y="1021"/>
                      <a:pt x="4602" y="1047"/>
                      <a:pt x="4748" y="1078"/>
                    </a:cubicBezTo>
                    <a:lnTo>
                      <a:pt x="4833" y="646"/>
                    </a:lnTo>
                    <a:cubicBezTo>
                      <a:pt x="4687" y="618"/>
                      <a:pt x="4542" y="589"/>
                      <a:pt x="4401" y="562"/>
                    </a:cubicBezTo>
                    <a:close/>
                    <a:moveTo>
                      <a:pt x="5266" y="738"/>
                    </a:moveTo>
                    <a:lnTo>
                      <a:pt x="5176" y="1167"/>
                    </a:lnTo>
                    <a:cubicBezTo>
                      <a:pt x="5316" y="1197"/>
                      <a:pt x="5458" y="1227"/>
                      <a:pt x="5602" y="1260"/>
                    </a:cubicBezTo>
                    <a:lnTo>
                      <a:pt x="5697" y="832"/>
                    </a:lnTo>
                    <a:cubicBezTo>
                      <a:pt x="5551" y="800"/>
                      <a:pt x="5409" y="768"/>
                      <a:pt x="5266" y="738"/>
                    </a:cubicBezTo>
                    <a:close/>
                    <a:moveTo>
                      <a:pt x="6127" y="931"/>
                    </a:moveTo>
                    <a:lnTo>
                      <a:pt x="6026" y="1358"/>
                    </a:lnTo>
                    <a:cubicBezTo>
                      <a:pt x="6166" y="1390"/>
                      <a:pt x="6307" y="1425"/>
                      <a:pt x="6451" y="1459"/>
                    </a:cubicBezTo>
                    <a:lnTo>
                      <a:pt x="6555" y="1034"/>
                    </a:lnTo>
                    <a:cubicBezTo>
                      <a:pt x="6411" y="998"/>
                      <a:pt x="6268" y="965"/>
                      <a:pt x="6127" y="931"/>
                    </a:cubicBezTo>
                    <a:close/>
                    <a:moveTo>
                      <a:pt x="6983" y="1142"/>
                    </a:moveTo>
                    <a:lnTo>
                      <a:pt x="6874" y="1566"/>
                    </a:lnTo>
                    <a:cubicBezTo>
                      <a:pt x="7014" y="1602"/>
                      <a:pt x="7153" y="1640"/>
                      <a:pt x="7295" y="1678"/>
                    </a:cubicBezTo>
                    <a:lnTo>
                      <a:pt x="7408" y="1255"/>
                    </a:lnTo>
                    <a:cubicBezTo>
                      <a:pt x="7264" y="1215"/>
                      <a:pt x="7123" y="1178"/>
                      <a:pt x="6983" y="1142"/>
                    </a:cubicBezTo>
                    <a:close/>
                    <a:moveTo>
                      <a:pt x="7834" y="1369"/>
                    </a:moveTo>
                    <a:lnTo>
                      <a:pt x="7716" y="1792"/>
                    </a:lnTo>
                    <a:cubicBezTo>
                      <a:pt x="7854" y="1831"/>
                      <a:pt x="7994" y="1870"/>
                      <a:pt x="8135" y="1912"/>
                    </a:cubicBezTo>
                    <a:lnTo>
                      <a:pt x="8257" y="1489"/>
                    </a:lnTo>
                    <a:cubicBezTo>
                      <a:pt x="8114" y="1448"/>
                      <a:pt x="7973" y="1408"/>
                      <a:pt x="7834" y="1369"/>
                    </a:cubicBezTo>
                    <a:close/>
                    <a:moveTo>
                      <a:pt x="8681" y="1618"/>
                    </a:moveTo>
                    <a:lnTo>
                      <a:pt x="8554" y="2037"/>
                    </a:lnTo>
                    <a:cubicBezTo>
                      <a:pt x="8692" y="2078"/>
                      <a:pt x="8831" y="2121"/>
                      <a:pt x="8971" y="2165"/>
                    </a:cubicBezTo>
                    <a:lnTo>
                      <a:pt x="9102" y="1747"/>
                    </a:lnTo>
                    <a:cubicBezTo>
                      <a:pt x="8961" y="1704"/>
                      <a:pt x="8821" y="1660"/>
                      <a:pt x="8681" y="1618"/>
                    </a:cubicBezTo>
                    <a:close/>
                    <a:moveTo>
                      <a:pt x="9522" y="1881"/>
                    </a:moveTo>
                    <a:lnTo>
                      <a:pt x="9386" y="2297"/>
                    </a:lnTo>
                    <a:cubicBezTo>
                      <a:pt x="9524" y="2341"/>
                      <a:pt x="9662" y="2388"/>
                      <a:pt x="9800" y="2435"/>
                    </a:cubicBezTo>
                    <a:lnTo>
                      <a:pt x="9940" y="2018"/>
                    </a:lnTo>
                    <a:cubicBezTo>
                      <a:pt x="9800" y="1973"/>
                      <a:pt x="9661" y="1925"/>
                      <a:pt x="9522" y="1881"/>
                    </a:cubicBezTo>
                    <a:close/>
                    <a:moveTo>
                      <a:pt x="10357" y="2161"/>
                    </a:moveTo>
                    <a:lnTo>
                      <a:pt x="10212" y="2575"/>
                    </a:lnTo>
                    <a:cubicBezTo>
                      <a:pt x="10349" y="2623"/>
                      <a:pt x="10484" y="2673"/>
                      <a:pt x="10623" y="2721"/>
                    </a:cubicBezTo>
                    <a:lnTo>
                      <a:pt x="10772" y="2308"/>
                    </a:lnTo>
                    <a:cubicBezTo>
                      <a:pt x="10633" y="2259"/>
                      <a:pt x="10494" y="2209"/>
                      <a:pt x="10357" y="2161"/>
                    </a:cubicBezTo>
                    <a:close/>
                    <a:moveTo>
                      <a:pt x="11184" y="2461"/>
                    </a:moveTo>
                    <a:lnTo>
                      <a:pt x="11032" y="2871"/>
                    </a:lnTo>
                    <a:cubicBezTo>
                      <a:pt x="11167" y="2922"/>
                      <a:pt x="11302" y="2974"/>
                      <a:pt x="11440" y="3027"/>
                    </a:cubicBezTo>
                    <a:lnTo>
                      <a:pt x="11597" y="2618"/>
                    </a:lnTo>
                    <a:cubicBezTo>
                      <a:pt x="11460" y="2565"/>
                      <a:pt x="11322" y="2513"/>
                      <a:pt x="11184" y="2461"/>
                    </a:cubicBezTo>
                    <a:close/>
                    <a:moveTo>
                      <a:pt x="12009" y="2779"/>
                    </a:moveTo>
                    <a:lnTo>
                      <a:pt x="11848" y="3187"/>
                    </a:lnTo>
                    <a:cubicBezTo>
                      <a:pt x="11982" y="3241"/>
                      <a:pt x="12115" y="3295"/>
                      <a:pt x="12251" y="3351"/>
                    </a:cubicBezTo>
                    <a:lnTo>
                      <a:pt x="12418" y="2946"/>
                    </a:lnTo>
                    <a:cubicBezTo>
                      <a:pt x="12280" y="2888"/>
                      <a:pt x="12145" y="2834"/>
                      <a:pt x="12009" y="2779"/>
                    </a:cubicBezTo>
                    <a:close/>
                    <a:moveTo>
                      <a:pt x="12823" y="3114"/>
                    </a:moveTo>
                    <a:lnTo>
                      <a:pt x="12652" y="3517"/>
                    </a:lnTo>
                    <a:cubicBezTo>
                      <a:pt x="12786" y="3574"/>
                      <a:pt x="12919" y="3631"/>
                      <a:pt x="13054" y="3689"/>
                    </a:cubicBezTo>
                    <a:lnTo>
                      <a:pt x="13228" y="3289"/>
                    </a:lnTo>
                    <a:cubicBezTo>
                      <a:pt x="13092" y="3229"/>
                      <a:pt x="12957" y="3171"/>
                      <a:pt x="12823" y="3114"/>
                    </a:cubicBezTo>
                    <a:close/>
                    <a:moveTo>
                      <a:pt x="13631" y="3469"/>
                    </a:moveTo>
                    <a:lnTo>
                      <a:pt x="13452" y="3868"/>
                    </a:lnTo>
                    <a:cubicBezTo>
                      <a:pt x="13584" y="3927"/>
                      <a:pt x="13716" y="3988"/>
                      <a:pt x="13849" y="4049"/>
                    </a:cubicBezTo>
                    <a:lnTo>
                      <a:pt x="14033" y="3652"/>
                    </a:lnTo>
                    <a:cubicBezTo>
                      <a:pt x="13898" y="3590"/>
                      <a:pt x="13765" y="3528"/>
                      <a:pt x="13631" y="3469"/>
                    </a:cubicBezTo>
                    <a:close/>
                    <a:moveTo>
                      <a:pt x="14431" y="3838"/>
                    </a:moveTo>
                    <a:lnTo>
                      <a:pt x="14242" y="4235"/>
                    </a:lnTo>
                    <a:cubicBezTo>
                      <a:pt x="14373" y="4297"/>
                      <a:pt x="14504" y="4360"/>
                      <a:pt x="14634" y="4424"/>
                    </a:cubicBezTo>
                    <a:lnTo>
                      <a:pt x="14829" y="4031"/>
                    </a:lnTo>
                    <a:cubicBezTo>
                      <a:pt x="14695" y="3966"/>
                      <a:pt x="14563" y="3901"/>
                      <a:pt x="14431" y="3838"/>
                    </a:cubicBezTo>
                    <a:close/>
                    <a:moveTo>
                      <a:pt x="15223" y="4229"/>
                    </a:moveTo>
                    <a:lnTo>
                      <a:pt x="15024" y="4620"/>
                    </a:lnTo>
                    <a:cubicBezTo>
                      <a:pt x="15153" y="4685"/>
                      <a:pt x="15282" y="4752"/>
                      <a:pt x="15412" y="4820"/>
                    </a:cubicBezTo>
                    <a:lnTo>
                      <a:pt x="15614" y="4431"/>
                    </a:lnTo>
                    <a:cubicBezTo>
                      <a:pt x="15483" y="4362"/>
                      <a:pt x="15353" y="4295"/>
                      <a:pt x="15223" y="4229"/>
                    </a:cubicBezTo>
                    <a:close/>
                    <a:moveTo>
                      <a:pt x="16005" y="4635"/>
                    </a:moveTo>
                    <a:lnTo>
                      <a:pt x="15798" y="5022"/>
                    </a:lnTo>
                    <a:cubicBezTo>
                      <a:pt x="15926" y="5091"/>
                      <a:pt x="16052" y="5161"/>
                      <a:pt x="16181" y="5230"/>
                    </a:cubicBezTo>
                    <a:lnTo>
                      <a:pt x="16392" y="4846"/>
                    </a:lnTo>
                    <a:cubicBezTo>
                      <a:pt x="16264" y="4775"/>
                      <a:pt x="16134" y="4706"/>
                      <a:pt x="16005" y="4635"/>
                    </a:cubicBezTo>
                    <a:close/>
                    <a:moveTo>
                      <a:pt x="16776" y="5064"/>
                    </a:moveTo>
                    <a:lnTo>
                      <a:pt x="16560" y="5444"/>
                    </a:lnTo>
                    <a:cubicBezTo>
                      <a:pt x="16685" y="5515"/>
                      <a:pt x="16812" y="5588"/>
                      <a:pt x="16937" y="5661"/>
                    </a:cubicBezTo>
                    <a:lnTo>
                      <a:pt x="17158" y="5283"/>
                    </a:lnTo>
                    <a:cubicBezTo>
                      <a:pt x="17031" y="5209"/>
                      <a:pt x="16902" y="5136"/>
                      <a:pt x="16776" y="5064"/>
                    </a:cubicBezTo>
                    <a:close/>
                    <a:moveTo>
                      <a:pt x="17537" y="5508"/>
                    </a:moveTo>
                    <a:lnTo>
                      <a:pt x="17311" y="5883"/>
                    </a:lnTo>
                    <a:cubicBezTo>
                      <a:pt x="17435" y="5958"/>
                      <a:pt x="17560" y="6033"/>
                      <a:pt x="17684" y="6109"/>
                    </a:cubicBezTo>
                    <a:lnTo>
                      <a:pt x="17914" y="5737"/>
                    </a:lnTo>
                    <a:cubicBezTo>
                      <a:pt x="17787" y="5659"/>
                      <a:pt x="17662" y="5582"/>
                      <a:pt x="17537" y="5508"/>
                    </a:cubicBezTo>
                    <a:close/>
                    <a:moveTo>
                      <a:pt x="18287" y="5971"/>
                    </a:moveTo>
                    <a:lnTo>
                      <a:pt x="18053" y="6341"/>
                    </a:lnTo>
                    <a:cubicBezTo>
                      <a:pt x="18176" y="6419"/>
                      <a:pt x="18298" y="6497"/>
                      <a:pt x="18419" y="6576"/>
                    </a:cubicBezTo>
                    <a:lnTo>
                      <a:pt x="18659" y="6209"/>
                    </a:lnTo>
                    <a:cubicBezTo>
                      <a:pt x="18535" y="6129"/>
                      <a:pt x="18412" y="6049"/>
                      <a:pt x="18287" y="5971"/>
                    </a:cubicBezTo>
                    <a:close/>
                    <a:moveTo>
                      <a:pt x="19026" y="6451"/>
                    </a:moveTo>
                    <a:lnTo>
                      <a:pt x="18783" y="6815"/>
                    </a:lnTo>
                    <a:cubicBezTo>
                      <a:pt x="18903" y="6896"/>
                      <a:pt x="19023" y="6978"/>
                      <a:pt x="19143" y="7061"/>
                    </a:cubicBezTo>
                    <a:lnTo>
                      <a:pt x="19391" y="6698"/>
                    </a:lnTo>
                    <a:cubicBezTo>
                      <a:pt x="19270" y="6615"/>
                      <a:pt x="19147" y="6533"/>
                      <a:pt x="19026" y="6451"/>
                    </a:cubicBezTo>
                    <a:close/>
                    <a:moveTo>
                      <a:pt x="19754" y="6952"/>
                    </a:moveTo>
                    <a:lnTo>
                      <a:pt x="19500" y="7310"/>
                    </a:lnTo>
                    <a:cubicBezTo>
                      <a:pt x="19618" y="7394"/>
                      <a:pt x="19738" y="7478"/>
                      <a:pt x="19856" y="7564"/>
                    </a:cubicBezTo>
                    <a:lnTo>
                      <a:pt x="20113" y="7208"/>
                    </a:lnTo>
                    <a:cubicBezTo>
                      <a:pt x="19992" y="7123"/>
                      <a:pt x="19873" y="7036"/>
                      <a:pt x="19754" y="6952"/>
                    </a:cubicBezTo>
                    <a:close/>
                    <a:moveTo>
                      <a:pt x="20468" y="7469"/>
                    </a:moveTo>
                    <a:lnTo>
                      <a:pt x="20207" y="7821"/>
                    </a:lnTo>
                    <a:cubicBezTo>
                      <a:pt x="20323" y="7907"/>
                      <a:pt x="20439" y="7995"/>
                      <a:pt x="20554" y="8083"/>
                    </a:cubicBezTo>
                    <a:lnTo>
                      <a:pt x="20820" y="7735"/>
                    </a:lnTo>
                    <a:cubicBezTo>
                      <a:pt x="20704" y="7645"/>
                      <a:pt x="20586" y="7557"/>
                      <a:pt x="20468" y="7469"/>
                    </a:cubicBezTo>
                    <a:close/>
                    <a:moveTo>
                      <a:pt x="21169" y="8007"/>
                    </a:moveTo>
                    <a:lnTo>
                      <a:pt x="20898" y="8351"/>
                    </a:lnTo>
                    <a:cubicBezTo>
                      <a:pt x="21012" y="8440"/>
                      <a:pt x="21125" y="8529"/>
                      <a:pt x="21238" y="8622"/>
                    </a:cubicBezTo>
                    <a:lnTo>
                      <a:pt x="21513" y="8281"/>
                    </a:lnTo>
                    <a:cubicBezTo>
                      <a:pt x="21399" y="8188"/>
                      <a:pt x="21284" y="8098"/>
                      <a:pt x="21169" y="80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2"/>
              <p:cNvSpPr/>
              <p:nvPr/>
            </p:nvSpPr>
            <p:spPr>
              <a:xfrm>
                <a:off x="6336025" y="1847125"/>
                <a:ext cx="622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977" extrusionOk="0">
                    <a:moveTo>
                      <a:pt x="1645" y="318"/>
                    </a:moveTo>
                    <a:cubicBezTo>
                      <a:pt x="1880" y="318"/>
                      <a:pt x="2070" y="391"/>
                      <a:pt x="2070" y="480"/>
                    </a:cubicBezTo>
                    <a:cubicBezTo>
                      <a:pt x="2070" y="569"/>
                      <a:pt x="1879" y="641"/>
                      <a:pt x="1645" y="641"/>
                    </a:cubicBezTo>
                    <a:cubicBezTo>
                      <a:pt x="1409" y="641"/>
                      <a:pt x="1220" y="569"/>
                      <a:pt x="1220" y="480"/>
                    </a:cubicBezTo>
                    <a:cubicBezTo>
                      <a:pt x="1220" y="391"/>
                      <a:pt x="1409" y="318"/>
                      <a:pt x="1645" y="318"/>
                    </a:cubicBezTo>
                    <a:close/>
                    <a:moveTo>
                      <a:pt x="938" y="0"/>
                    </a:moveTo>
                    <a:cubicBezTo>
                      <a:pt x="435" y="0"/>
                      <a:pt x="0" y="50"/>
                      <a:pt x="0" y="50"/>
                    </a:cubicBezTo>
                    <a:lnTo>
                      <a:pt x="0" y="927"/>
                    </a:lnTo>
                    <a:cubicBezTo>
                      <a:pt x="0" y="927"/>
                      <a:pt x="472" y="977"/>
                      <a:pt x="1001" y="977"/>
                    </a:cubicBezTo>
                    <a:cubicBezTo>
                      <a:pt x="1696" y="977"/>
                      <a:pt x="2491" y="890"/>
                      <a:pt x="2436" y="489"/>
                    </a:cubicBezTo>
                    <a:cubicBezTo>
                      <a:pt x="2381" y="87"/>
                      <a:pt x="1600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2"/>
              <p:cNvSpPr/>
              <p:nvPr/>
            </p:nvSpPr>
            <p:spPr>
              <a:xfrm>
                <a:off x="5760250" y="1628050"/>
                <a:ext cx="139425" cy="32027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2811" extrusionOk="0">
                    <a:moveTo>
                      <a:pt x="332" y="1"/>
                    </a:moveTo>
                    <a:lnTo>
                      <a:pt x="1" y="287"/>
                    </a:lnTo>
                    <a:cubicBezTo>
                      <a:pt x="51" y="347"/>
                      <a:pt x="5124" y="6304"/>
                      <a:pt x="4601" y="12774"/>
                    </a:cubicBezTo>
                    <a:lnTo>
                      <a:pt x="5039" y="12811"/>
                    </a:lnTo>
                    <a:cubicBezTo>
                      <a:pt x="5577" y="6160"/>
                      <a:pt x="384" y="62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2"/>
              <p:cNvSpPr/>
              <p:nvPr/>
            </p:nvSpPr>
            <p:spPr>
              <a:xfrm>
                <a:off x="5443625" y="1108725"/>
                <a:ext cx="79750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6554" extrusionOk="0">
                    <a:moveTo>
                      <a:pt x="2355" y="0"/>
                    </a:moveTo>
                    <a:cubicBezTo>
                      <a:pt x="2350" y="0"/>
                      <a:pt x="2344" y="1"/>
                      <a:pt x="2338" y="2"/>
                    </a:cubicBezTo>
                    <a:cubicBezTo>
                      <a:pt x="1778" y="123"/>
                      <a:pt x="2338" y="4789"/>
                      <a:pt x="2338" y="4789"/>
                    </a:cubicBezTo>
                    <a:cubicBezTo>
                      <a:pt x="2338" y="4789"/>
                      <a:pt x="1027" y="448"/>
                      <a:pt x="516" y="448"/>
                    </a:cubicBezTo>
                    <a:cubicBezTo>
                      <a:pt x="487" y="448"/>
                      <a:pt x="462" y="461"/>
                      <a:pt x="439" y="490"/>
                    </a:cubicBezTo>
                    <a:cubicBezTo>
                      <a:pt x="1" y="1026"/>
                      <a:pt x="2120" y="6553"/>
                      <a:pt x="2120" y="6553"/>
                    </a:cubicBezTo>
                    <a:lnTo>
                      <a:pt x="3190" y="5748"/>
                    </a:lnTo>
                    <a:cubicBezTo>
                      <a:pt x="3190" y="5748"/>
                      <a:pt x="2904" y="0"/>
                      <a:pt x="2355" y="0"/>
                    </a:cubicBezTo>
                    <a:close/>
                  </a:path>
                </a:pathLst>
              </a:custGeom>
              <a:solidFill>
                <a:srgbClr val="EB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2"/>
              <p:cNvSpPr/>
              <p:nvPr/>
            </p:nvSpPr>
            <p:spPr>
              <a:xfrm>
                <a:off x="5436050" y="1228475"/>
                <a:ext cx="248650" cy="181700"/>
              </a:xfrm>
              <a:custGeom>
                <a:avLst/>
                <a:gdLst/>
                <a:ahLst/>
                <a:cxnLst/>
                <a:rect l="l" t="t" r="r" b="b"/>
                <a:pathLst>
                  <a:path w="9946" h="7268" extrusionOk="0">
                    <a:moveTo>
                      <a:pt x="4411" y="0"/>
                    </a:moveTo>
                    <a:cubicBezTo>
                      <a:pt x="3820" y="0"/>
                      <a:pt x="2782" y="612"/>
                      <a:pt x="2267" y="1230"/>
                    </a:cubicBezTo>
                    <a:cubicBezTo>
                      <a:pt x="675" y="1404"/>
                      <a:pt x="0" y="3307"/>
                      <a:pt x="668" y="3907"/>
                    </a:cubicBezTo>
                    <a:cubicBezTo>
                      <a:pt x="840" y="4061"/>
                      <a:pt x="1058" y="4120"/>
                      <a:pt x="1292" y="4120"/>
                    </a:cubicBezTo>
                    <a:cubicBezTo>
                      <a:pt x="2055" y="4120"/>
                      <a:pt x="2982" y="3493"/>
                      <a:pt x="2982" y="3493"/>
                    </a:cubicBezTo>
                    <a:lnTo>
                      <a:pt x="9629" y="7267"/>
                    </a:lnTo>
                    <a:lnTo>
                      <a:pt x="9946" y="6489"/>
                    </a:lnTo>
                    <a:lnTo>
                      <a:pt x="4296" y="2008"/>
                    </a:lnTo>
                    <a:cubicBezTo>
                      <a:pt x="4296" y="2008"/>
                      <a:pt x="5319" y="547"/>
                      <a:pt x="4711" y="83"/>
                    </a:cubicBezTo>
                    <a:cubicBezTo>
                      <a:pt x="4636" y="26"/>
                      <a:pt x="4533" y="0"/>
                      <a:pt x="4411" y="0"/>
                    </a:cubicBezTo>
                    <a:close/>
                  </a:path>
                </a:pathLst>
              </a:custGeom>
              <a:solidFill>
                <a:srgbClr val="EB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2"/>
              <p:cNvSpPr/>
              <p:nvPr/>
            </p:nvSpPr>
            <p:spPr>
              <a:xfrm>
                <a:off x="5479125" y="1226675"/>
                <a:ext cx="91450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2365" extrusionOk="0">
                    <a:moveTo>
                      <a:pt x="2658" y="1"/>
                    </a:moveTo>
                    <a:cubicBezTo>
                      <a:pt x="2231" y="1"/>
                      <a:pt x="1612" y="290"/>
                      <a:pt x="1106" y="659"/>
                    </a:cubicBezTo>
                    <a:cubicBezTo>
                      <a:pt x="544" y="1071"/>
                      <a:pt x="1" y="1672"/>
                      <a:pt x="161" y="2127"/>
                    </a:cubicBezTo>
                    <a:cubicBezTo>
                      <a:pt x="218" y="2289"/>
                      <a:pt x="327" y="2343"/>
                      <a:pt x="408" y="2358"/>
                    </a:cubicBezTo>
                    <a:cubicBezTo>
                      <a:pt x="431" y="2363"/>
                      <a:pt x="453" y="2364"/>
                      <a:pt x="477" y="2364"/>
                    </a:cubicBezTo>
                    <a:cubicBezTo>
                      <a:pt x="1096" y="2364"/>
                      <a:pt x="2332" y="976"/>
                      <a:pt x="2476" y="814"/>
                    </a:cubicBezTo>
                    <a:lnTo>
                      <a:pt x="2366" y="716"/>
                    </a:lnTo>
                    <a:cubicBezTo>
                      <a:pt x="1988" y="1147"/>
                      <a:pt x="943" y="2219"/>
                      <a:pt x="481" y="2219"/>
                    </a:cubicBezTo>
                    <a:cubicBezTo>
                      <a:pt x="465" y="2219"/>
                      <a:pt x="450" y="2218"/>
                      <a:pt x="436" y="2215"/>
                    </a:cubicBezTo>
                    <a:cubicBezTo>
                      <a:pt x="394" y="2207"/>
                      <a:pt x="335" y="2184"/>
                      <a:pt x="298" y="2080"/>
                    </a:cubicBezTo>
                    <a:cubicBezTo>
                      <a:pt x="188" y="1766"/>
                      <a:pt x="540" y="1257"/>
                      <a:pt x="1193" y="778"/>
                    </a:cubicBezTo>
                    <a:cubicBezTo>
                      <a:pt x="1734" y="383"/>
                      <a:pt x="2305" y="146"/>
                      <a:pt x="2658" y="146"/>
                    </a:cubicBezTo>
                    <a:cubicBezTo>
                      <a:pt x="2765" y="146"/>
                      <a:pt x="2852" y="168"/>
                      <a:pt x="2912" y="213"/>
                    </a:cubicBezTo>
                    <a:cubicBezTo>
                      <a:pt x="3365" y="558"/>
                      <a:pt x="2755" y="1646"/>
                      <a:pt x="2482" y="2036"/>
                    </a:cubicBezTo>
                    <a:lnTo>
                      <a:pt x="2601" y="2121"/>
                    </a:lnTo>
                    <a:cubicBezTo>
                      <a:pt x="2646" y="2059"/>
                      <a:pt x="3657" y="596"/>
                      <a:pt x="3000" y="97"/>
                    </a:cubicBezTo>
                    <a:cubicBezTo>
                      <a:pt x="2912" y="31"/>
                      <a:pt x="2795" y="1"/>
                      <a:pt x="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2"/>
              <p:cNvSpPr/>
              <p:nvPr/>
            </p:nvSpPr>
            <p:spPr>
              <a:xfrm>
                <a:off x="5471925" y="1274425"/>
                <a:ext cx="430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344" extrusionOk="0">
                    <a:moveTo>
                      <a:pt x="1553" y="1"/>
                    </a:moveTo>
                    <a:lnTo>
                      <a:pt x="1414" y="51"/>
                    </a:lnTo>
                    <a:cubicBezTo>
                      <a:pt x="1569" y="493"/>
                      <a:pt x="1555" y="890"/>
                      <a:pt x="1372" y="1235"/>
                    </a:cubicBezTo>
                    <a:cubicBezTo>
                      <a:pt x="993" y="1944"/>
                      <a:pt x="10" y="2198"/>
                      <a:pt x="0" y="2201"/>
                    </a:cubicBezTo>
                    <a:lnTo>
                      <a:pt x="36" y="2343"/>
                    </a:lnTo>
                    <a:cubicBezTo>
                      <a:pt x="80" y="2333"/>
                      <a:pt x="1091" y="2070"/>
                      <a:pt x="1501" y="1303"/>
                    </a:cubicBezTo>
                    <a:cubicBezTo>
                      <a:pt x="1705" y="922"/>
                      <a:pt x="1723" y="484"/>
                      <a:pt x="1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2"/>
              <p:cNvSpPr/>
              <p:nvPr/>
            </p:nvSpPr>
            <p:spPr>
              <a:xfrm>
                <a:off x="5461800" y="1272425"/>
                <a:ext cx="407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730" extrusionOk="0">
                    <a:moveTo>
                      <a:pt x="146" y="0"/>
                    </a:moveTo>
                    <a:lnTo>
                      <a:pt x="0" y="8"/>
                    </a:lnTo>
                    <a:cubicBezTo>
                      <a:pt x="2" y="45"/>
                      <a:pt x="60" y="913"/>
                      <a:pt x="618" y="1405"/>
                    </a:cubicBezTo>
                    <a:cubicBezTo>
                      <a:pt x="863" y="1621"/>
                      <a:pt x="1165" y="1730"/>
                      <a:pt x="1517" y="1730"/>
                    </a:cubicBezTo>
                    <a:cubicBezTo>
                      <a:pt x="1554" y="1730"/>
                      <a:pt x="1591" y="1729"/>
                      <a:pt x="1629" y="1726"/>
                    </a:cubicBezTo>
                    <a:lnTo>
                      <a:pt x="1620" y="1580"/>
                    </a:lnTo>
                    <a:cubicBezTo>
                      <a:pt x="1584" y="1582"/>
                      <a:pt x="1547" y="1584"/>
                      <a:pt x="1512" y="1584"/>
                    </a:cubicBezTo>
                    <a:cubicBezTo>
                      <a:pt x="1199" y="1584"/>
                      <a:pt x="930" y="1486"/>
                      <a:pt x="716" y="1296"/>
                    </a:cubicBezTo>
                    <a:cubicBezTo>
                      <a:pt x="204" y="845"/>
                      <a:pt x="146" y="8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2"/>
              <p:cNvSpPr/>
              <p:nvPr/>
            </p:nvSpPr>
            <p:spPr>
              <a:xfrm>
                <a:off x="6143200" y="1551350"/>
                <a:ext cx="227225" cy="187450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7498" extrusionOk="0">
                    <a:moveTo>
                      <a:pt x="378" y="1"/>
                    </a:moveTo>
                    <a:cubicBezTo>
                      <a:pt x="139" y="1"/>
                      <a:pt x="0" y="7"/>
                      <a:pt x="0" y="7"/>
                    </a:cubicBezTo>
                    <a:lnTo>
                      <a:pt x="1785" y="5926"/>
                    </a:lnTo>
                    <a:lnTo>
                      <a:pt x="5327" y="7497"/>
                    </a:lnTo>
                    <a:cubicBezTo>
                      <a:pt x="5327" y="7497"/>
                      <a:pt x="9089" y="5489"/>
                      <a:pt x="7409" y="2616"/>
                    </a:cubicBezTo>
                    <a:cubicBezTo>
                      <a:pt x="5991" y="189"/>
                      <a:pt x="1682" y="1"/>
                      <a:pt x="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2"/>
              <p:cNvSpPr/>
              <p:nvPr/>
            </p:nvSpPr>
            <p:spPr>
              <a:xfrm>
                <a:off x="6210125" y="1589700"/>
                <a:ext cx="127975" cy="54400"/>
              </a:xfrm>
              <a:custGeom>
                <a:avLst/>
                <a:gdLst/>
                <a:ahLst/>
                <a:cxnLst/>
                <a:rect l="l" t="t" r="r" b="b"/>
                <a:pathLst>
                  <a:path w="5119" h="2176" extrusionOk="0">
                    <a:moveTo>
                      <a:pt x="114" y="1"/>
                    </a:moveTo>
                    <a:lnTo>
                      <a:pt x="0" y="92"/>
                    </a:lnTo>
                    <a:cubicBezTo>
                      <a:pt x="1418" y="1837"/>
                      <a:pt x="3018" y="2176"/>
                      <a:pt x="4046" y="2176"/>
                    </a:cubicBezTo>
                    <a:cubicBezTo>
                      <a:pt x="4688" y="2176"/>
                      <a:pt x="5108" y="2044"/>
                      <a:pt x="5119" y="2038"/>
                    </a:cubicBezTo>
                    <a:lnTo>
                      <a:pt x="5072" y="1900"/>
                    </a:lnTo>
                    <a:cubicBezTo>
                      <a:pt x="5062" y="1904"/>
                      <a:pt x="4661" y="2031"/>
                      <a:pt x="4043" y="2031"/>
                    </a:cubicBezTo>
                    <a:cubicBezTo>
                      <a:pt x="3050" y="2031"/>
                      <a:pt x="1498" y="1702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2"/>
              <p:cNvSpPr/>
              <p:nvPr/>
            </p:nvSpPr>
            <p:spPr>
              <a:xfrm>
                <a:off x="6302100" y="1619750"/>
                <a:ext cx="2605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605" extrusionOk="0">
                    <a:moveTo>
                      <a:pt x="520" y="1"/>
                    </a:moveTo>
                    <a:cubicBezTo>
                      <a:pt x="233" y="1"/>
                      <a:pt x="0" y="136"/>
                      <a:pt x="0" y="302"/>
                    </a:cubicBezTo>
                    <a:cubicBezTo>
                      <a:pt x="0" y="470"/>
                      <a:pt x="233" y="604"/>
                      <a:pt x="520" y="604"/>
                    </a:cubicBezTo>
                    <a:cubicBezTo>
                      <a:pt x="809" y="604"/>
                      <a:pt x="1041" y="469"/>
                      <a:pt x="1041" y="302"/>
                    </a:cubicBezTo>
                    <a:cubicBezTo>
                      <a:pt x="1041" y="135"/>
                      <a:pt x="809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2"/>
              <p:cNvSpPr/>
              <p:nvPr/>
            </p:nvSpPr>
            <p:spPr>
              <a:xfrm>
                <a:off x="6306025" y="1645100"/>
                <a:ext cx="3002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699" extrusionOk="0">
                    <a:moveTo>
                      <a:pt x="1060" y="0"/>
                    </a:moveTo>
                    <a:lnTo>
                      <a:pt x="0" y="242"/>
                    </a:lnTo>
                    <a:lnTo>
                      <a:pt x="0" y="699"/>
                    </a:lnTo>
                    <a:lnTo>
                      <a:pt x="1200" y="509"/>
                    </a:lnTo>
                    <a:lnTo>
                      <a:pt x="10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2"/>
              <p:cNvSpPr/>
              <p:nvPr/>
            </p:nvSpPr>
            <p:spPr>
              <a:xfrm>
                <a:off x="6260850" y="1634625"/>
                <a:ext cx="10900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2771" extrusionOk="0">
                    <a:moveTo>
                      <a:pt x="290" y="1"/>
                    </a:moveTo>
                    <a:lnTo>
                      <a:pt x="274" y="146"/>
                    </a:lnTo>
                    <a:lnTo>
                      <a:pt x="419" y="161"/>
                    </a:lnTo>
                    <a:lnTo>
                      <a:pt x="436" y="16"/>
                    </a:lnTo>
                    <a:lnTo>
                      <a:pt x="290" y="1"/>
                    </a:lnTo>
                    <a:close/>
                    <a:moveTo>
                      <a:pt x="259" y="291"/>
                    </a:moveTo>
                    <a:lnTo>
                      <a:pt x="243" y="436"/>
                    </a:lnTo>
                    <a:lnTo>
                      <a:pt x="389" y="451"/>
                    </a:lnTo>
                    <a:lnTo>
                      <a:pt x="405" y="306"/>
                    </a:lnTo>
                    <a:lnTo>
                      <a:pt x="259" y="291"/>
                    </a:lnTo>
                    <a:close/>
                    <a:moveTo>
                      <a:pt x="228" y="584"/>
                    </a:moveTo>
                    <a:lnTo>
                      <a:pt x="212" y="728"/>
                    </a:lnTo>
                    <a:lnTo>
                      <a:pt x="358" y="742"/>
                    </a:lnTo>
                    <a:lnTo>
                      <a:pt x="374" y="598"/>
                    </a:lnTo>
                    <a:lnTo>
                      <a:pt x="228" y="584"/>
                    </a:lnTo>
                    <a:close/>
                    <a:moveTo>
                      <a:pt x="198" y="874"/>
                    </a:moveTo>
                    <a:lnTo>
                      <a:pt x="182" y="1018"/>
                    </a:lnTo>
                    <a:lnTo>
                      <a:pt x="329" y="1034"/>
                    </a:lnTo>
                    <a:lnTo>
                      <a:pt x="343" y="889"/>
                    </a:lnTo>
                    <a:lnTo>
                      <a:pt x="198" y="874"/>
                    </a:lnTo>
                    <a:close/>
                    <a:moveTo>
                      <a:pt x="169" y="1163"/>
                    </a:moveTo>
                    <a:lnTo>
                      <a:pt x="153" y="1308"/>
                    </a:lnTo>
                    <a:lnTo>
                      <a:pt x="298" y="1323"/>
                    </a:lnTo>
                    <a:lnTo>
                      <a:pt x="315" y="1179"/>
                    </a:lnTo>
                    <a:lnTo>
                      <a:pt x="169" y="1163"/>
                    </a:lnTo>
                    <a:close/>
                    <a:moveTo>
                      <a:pt x="138" y="1455"/>
                    </a:moveTo>
                    <a:lnTo>
                      <a:pt x="122" y="1600"/>
                    </a:lnTo>
                    <a:lnTo>
                      <a:pt x="268" y="1615"/>
                    </a:lnTo>
                    <a:lnTo>
                      <a:pt x="283" y="1471"/>
                    </a:lnTo>
                    <a:lnTo>
                      <a:pt x="138" y="1455"/>
                    </a:lnTo>
                    <a:close/>
                    <a:moveTo>
                      <a:pt x="108" y="1744"/>
                    </a:moveTo>
                    <a:lnTo>
                      <a:pt x="92" y="1889"/>
                    </a:lnTo>
                    <a:lnTo>
                      <a:pt x="237" y="1904"/>
                    </a:lnTo>
                    <a:lnTo>
                      <a:pt x="254" y="1760"/>
                    </a:lnTo>
                    <a:lnTo>
                      <a:pt x="108" y="1744"/>
                    </a:lnTo>
                    <a:close/>
                    <a:moveTo>
                      <a:pt x="77" y="2035"/>
                    </a:moveTo>
                    <a:lnTo>
                      <a:pt x="61" y="2180"/>
                    </a:lnTo>
                    <a:lnTo>
                      <a:pt x="207" y="2195"/>
                    </a:lnTo>
                    <a:lnTo>
                      <a:pt x="222" y="2050"/>
                    </a:lnTo>
                    <a:lnTo>
                      <a:pt x="77" y="2035"/>
                    </a:lnTo>
                    <a:close/>
                    <a:moveTo>
                      <a:pt x="46" y="2328"/>
                    </a:moveTo>
                    <a:lnTo>
                      <a:pt x="31" y="2473"/>
                    </a:lnTo>
                    <a:lnTo>
                      <a:pt x="176" y="2486"/>
                    </a:lnTo>
                    <a:lnTo>
                      <a:pt x="192" y="2343"/>
                    </a:lnTo>
                    <a:lnTo>
                      <a:pt x="46" y="2328"/>
                    </a:lnTo>
                    <a:close/>
                    <a:moveTo>
                      <a:pt x="15" y="2616"/>
                    </a:moveTo>
                    <a:lnTo>
                      <a:pt x="0" y="2755"/>
                    </a:lnTo>
                    <a:lnTo>
                      <a:pt x="146" y="2771"/>
                    </a:lnTo>
                    <a:lnTo>
                      <a:pt x="160" y="2631"/>
                    </a:lnTo>
                    <a:lnTo>
                      <a:pt x="15" y="26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2"/>
              <p:cNvSpPr/>
              <p:nvPr/>
            </p:nvSpPr>
            <p:spPr>
              <a:xfrm>
                <a:off x="6222050" y="1698375"/>
                <a:ext cx="822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905" extrusionOk="0">
                    <a:moveTo>
                      <a:pt x="35" y="0"/>
                    </a:moveTo>
                    <a:lnTo>
                      <a:pt x="0" y="142"/>
                    </a:lnTo>
                    <a:lnTo>
                      <a:pt x="125" y="170"/>
                    </a:lnTo>
                    <a:lnTo>
                      <a:pt x="158" y="29"/>
                    </a:lnTo>
                    <a:lnTo>
                      <a:pt x="35" y="0"/>
                    </a:lnTo>
                    <a:close/>
                    <a:moveTo>
                      <a:pt x="301" y="63"/>
                    </a:moveTo>
                    <a:lnTo>
                      <a:pt x="268" y="204"/>
                    </a:lnTo>
                    <a:lnTo>
                      <a:pt x="409" y="238"/>
                    </a:lnTo>
                    <a:lnTo>
                      <a:pt x="444" y="96"/>
                    </a:lnTo>
                    <a:lnTo>
                      <a:pt x="301" y="63"/>
                    </a:lnTo>
                    <a:close/>
                    <a:moveTo>
                      <a:pt x="585" y="128"/>
                    </a:moveTo>
                    <a:lnTo>
                      <a:pt x="552" y="271"/>
                    </a:lnTo>
                    <a:lnTo>
                      <a:pt x="694" y="304"/>
                    </a:lnTo>
                    <a:lnTo>
                      <a:pt x="728" y="162"/>
                    </a:lnTo>
                    <a:lnTo>
                      <a:pt x="585" y="128"/>
                    </a:lnTo>
                    <a:close/>
                    <a:moveTo>
                      <a:pt x="870" y="195"/>
                    </a:moveTo>
                    <a:lnTo>
                      <a:pt x="837" y="338"/>
                    </a:lnTo>
                    <a:lnTo>
                      <a:pt x="979" y="371"/>
                    </a:lnTo>
                    <a:lnTo>
                      <a:pt x="1013" y="229"/>
                    </a:lnTo>
                    <a:lnTo>
                      <a:pt x="870" y="195"/>
                    </a:lnTo>
                    <a:close/>
                    <a:moveTo>
                      <a:pt x="1154" y="261"/>
                    </a:moveTo>
                    <a:lnTo>
                      <a:pt x="1122" y="403"/>
                    </a:lnTo>
                    <a:lnTo>
                      <a:pt x="1263" y="437"/>
                    </a:lnTo>
                    <a:lnTo>
                      <a:pt x="1296" y="295"/>
                    </a:lnTo>
                    <a:lnTo>
                      <a:pt x="1154" y="261"/>
                    </a:lnTo>
                    <a:close/>
                    <a:moveTo>
                      <a:pt x="1439" y="329"/>
                    </a:moveTo>
                    <a:lnTo>
                      <a:pt x="1406" y="470"/>
                    </a:lnTo>
                    <a:lnTo>
                      <a:pt x="1548" y="505"/>
                    </a:lnTo>
                    <a:lnTo>
                      <a:pt x="1582" y="363"/>
                    </a:lnTo>
                    <a:lnTo>
                      <a:pt x="1439" y="329"/>
                    </a:lnTo>
                    <a:close/>
                    <a:moveTo>
                      <a:pt x="1724" y="395"/>
                    </a:moveTo>
                    <a:lnTo>
                      <a:pt x="1691" y="537"/>
                    </a:lnTo>
                    <a:lnTo>
                      <a:pt x="1833" y="571"/>
                    </a:lnTo>
                    <a:lnTo>
                      <a:pt x="1867" y="428"/>
                    </a:lnTo>
                    <a:lnTo>
                      <a:pt x="1724" y="395"/>
                    </a:lnTo>
                    <a:close/>
                    <a:moveTo>
                      <a:pt x="2009" y="463"/>
                    </a:moveTo>
                    <a:lnTo>
                      <a:pt x="1976" y="606"/>
                    </a:lnTo>
                    <a:lnTo>
                      <a:pt x="2117" y="638"/>
                    </a:lnTo>
                    <a:lnTo>
                      <a:pt x="2151" y="497"/>
                    </a:lnTo>
                    <a:lnTo>
                      <a:pt x="2009" y="463"/>
                    </a:lnTo>
                    <a:close/>
                    <a:moveTo>
                      <a:pt x="2292" y="528"/>
                    </a:moveTo>
                    <a:lnTo>
                      <a:pt x="2259" y="670"/>
                    </a:lnTo>
                    <a:lnTo>
                      <a:pt x="2401" y="704"/>
                    </a:lnTo>
                    <a:lnTo>
                      <a:pt x="2435" y="561"/>
                    </a:lnTo>
                    <a:lnTo>
                      <a:pt x="2292" y="528"/>
                    </a:lnTo>
                    <a:close/>
                    <a:moveTo>
                      <a:pt x="2577" y="596"/>
                    </a:moveTo>
                    <a:lnTo>
                      <a:pt x="2544" y="737"/>
                    </a:lnTo>
                    <a:lnTo>
                      <a:pt x="2686" y="772"/>
                    </a:lnTo>
                    <a:lnTo>
                      <a:pt x="2720" y="629"/>
                    </a:lnTo>
                    <a:lnTo>
                      <a:pt x="2577" y="596"/>
                    </a:lnTo>
                    <a:close/>
                    <a:moveTo>
                      <a:pt x="2861" y="661"/>
                    </a:moveTo>
                    <a:lnTo>
                      <a:pt x="2828" y="804"/>
                    </a:lnTo>
                    <a:lnTo>
                      <a:pt x="2970" y="837"/>
                    </a:lnTo>
                    <a:lnTo>
                      <a:pt x="3002" y="695"/>
                    </a:lnTo>
                    <a:lnTo>
                      <a:pt x="2861" y="661"/>
                    </a:lnTo>
                    <a:close/>
                    <a:moveTo>
                      <a:pt x="3146" y="728"/>
                    </a:moveTo>
                    <a:lnTo>
                      <a:pt x="3113" y="871"/>
                    </a:lnTo>
                    <a:lnTo>
                      <a:pt x="3255" y="904"/>
                    </a:lnTo>
                    <a:lnTo>
                      <a:pt x="3289" y="762"/>
                    </a:lnTo>
                    <a:lnTo>
                      <a:pt x="3146" y="7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2"/>
              <p:cNvSpPr/>
              <p:nvPr/>
            </p:nvSpPr>
            <p:spPr>
              <a:xfrm>
                <a:off x="6042000" y="1663900"/>
                <a:ext cx="203875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8155" h="7971" extrusionOk="0">
                    <a:moveTo>
                      <a:pt x="0" y="1"/>
                    </a:moveTo>
                    <a:lnTo>
                      <a:pt x="5308" y="6819"/>
                    </a:lnTo>
                    <a:cubicBezTo>
                      <a:pt x="4489" y="6453"/>
                      <a:pt x="3828" y="6312"/>
                      <a:pt x="3298" y="6312"/>
                    </a:cubicBezTo>
                    <a:cubicBezTo>
                      <a:pt x="1573" y="6312"/>
                      <a:pt x="1217" y="7793"/>
                      <a:pt x="1217" y="7793"/>
                    </a:cubicBezTo>
                    <a:cubicBezTo>
                      <a:pt x="1615" y="7920"/>
                      <a:pt x="2099" y="7970"/>
                      <a:pt x="2612" y="7970"/>
                    </a:cubicBezTo>
                    <a:cubicBezTo>
                      <a:pt x="4452" y="7970"/>
                      <a:pt x="6671" y="7329"/>
                      <a:pt x="6671" y="7329"/>
                    </a:cubicBezTo>
                    <a:lnTo>
                      <a:pt x="2776" y="2054"/>
                    </a:lnTo>
                    <a:lnTo>
                      <a:pt x="2776" y="2054"/>
                    </a:lnTo>
                    <a:cubicBezTo>
                      <a:pt x="4829" y="3370"/>
                      <a:pt x="6047" y="3805"/>
                      <a:pt x="6761" y="3805"/>
                    </a:cubicBezTo>
                    <a:cubicBezTo>
                      <a:pt x="8155" y="3805"/>
                      <a:pt x="7622" y="2143"/>
                      <a:pt x="7622" y="2143"/>
                    </a:cubicBezTo>
                    <a:lnTo>
                      <a:pt x="1876" y="3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2"/>
              <p:cNvSpPr/>
              <p:nvPr/>
            </p:nvSpPr>
            <p:spPr>
              <a:xfrm>
                <a:off x="6072450" y="1819775"/>
                <a:ext cx="1391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736" extrusionOk="0">
                    <a:moveTo>
                      <a:pt x="2048" y="1"/>
                    </a:moveTo>
                    <a:cubicBezTo>
                      <a:pt x="311" y="1"/>
                      <a:pt x="0" y="1558"/>
                      <a:pt x="0" y="1558"/>
                    </a:cubicBezTo>
                    <a:cubicBezTo>
                      <a:pt x="399" y="1686"/>
                      <a:pt x="888" y="1735"/>
                      <a:pt x="1409" y="1735"/>
                    </a:cubicBezTo>
                    <a:cubicBezTo>
                      <a:pt x="3279" y="1735"/>
                      <a:pt x="5564" y="1094"/>
                      <a:pt x="5564" y="1094"/>
                    </a:cubicBezTo>
                    <a:lnTo>
                      <a:pt x="5138" y="439"/>
                    </a:lnTo>
                    <a:cubicBezTo>
                      <a:pt x="4818" y="508"/>
                      <a:pt x="4517" y="853"/>
                      <a:pt x="4517" y="853"/>
                    </a:cubicBezTo>
                    <a:cubicBezTo>
                      <a:pt x="4481" y="230"/>
                      <a:pt x="3930" y="48"/>
                      <a:pt x="3544" y="5"/>
                    </a:cubicBezTo>
                    <a:lnTo>
                      <a:pt x="3544" y="5"/>
                    </a:lnTo>
                    <a:lnTo>
                      <a:pt x="4006" y="496"/>
                    </a:lnTo>
                    <a:cubicBezTo>
                      <a:pt x="3208" y="138"/>
                      <a:pt x="2565" y="1"/>
                      <a:pt x="2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2"/>
              <p:cNvSpPr/>
              <p:nvPr/>
            </p:nvSpPr>
            <p:spPr>
              <a:xfrm>
                <a:off x="6073350" y="1841125"/>
                <a:ext cx="1360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763" extrusionOk="0">
                    <a:moveTo>
                      <a:pt x="5398" y="0"/>
                    </a:moveTo>
                    <a:cubicBezTo>
                      <a:pt x="3798" y="481"/>
                      <a:pt x="2503" y="610"/>
                      <a:pt x="1575" y="610"/>
                    </a:cubicBezTo>
                    <a:cubicBezTo>
                      <a:pt x="810" y="610"/>
                      <a:pt x="294" y="523"/>
                      <a:pt x="62" y="472"/>
                    </a:cubicBezTo>
                    <a:cubicBezTo>
                      <a:pt x="35" y="467"/>
                      <a:pt x="24" y="464"/>
                      <a:pt x="15" y="464"/>
                    </a:cubicBezTo>
                    <a:cubicBezTo>
                      <a:pt x="10" y="464"/>
                      <a:pt x="6" y="465"/>
                      <a:pt x="1" y="466"/>
                    </a:cubicBezTo>
                    <a:lnTo>
                      <a:pt x="14" y="549"/>
                    </a:lnTo>
                    <a:lnTo>
                      <a:pt x="4" y="611"/>
                    </a:lnTo>
                    <a:lnTo>
                      <a:pt x="30" y="616"/>
                    </a:lnTo>
                    <a:cubicBezTo>
                      <a:pt x="323" y="679"/>
                      <a:pt x="847" y="762"/>
                      <a:pt x="1584" y="762"/>
                    </a:cubicBezTo>
                    <a:cubicBezTo>
                      <a:pt x="2530" y="762"/>
                      <a:pt x="3826" y="626"/>
                      <a:pt x="5440" y="140"/>
                    </a:cubicBezTo>
                    <a:lnTo>
                      <a:pt x="53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2"/>
              <p:cNvSpPr/>
              <p:nvPr/>
            </p:nvSpPr>
            <p:spPr>
              <a:xfrm>
                <a:off x="6166225" y="1826800"/>
                <a:ext cx="1315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4" extrusionOk="0">
                    <a:moveTo>
                      <a:pt x="70" y="1"/>
                    </a:moveTo>
                    <a:lnTo>
                      <a:pt x="1" y="130"/>
                    </a:lnTo>
                    <a:lnTo>
                      <a:pt x="457" y="373"/>
                    </a:lnTo>
                    <a:lnTo>
                      <a:pt x="526" y="2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2"/>
              <p:cNvSpPr/>
              <p:nvPr/>
            </p:nvSpPr>
            <p:spPr>
              <a:xfrm>
                <a:off x="6153900" y="1826275"/>
                <a:ext cx="14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509" extrusionOk="0">
                    <a:moveTo>
                      <a:pt x="94" y="0"/>
                    </a:moveTo>
                    <a:lnTo>
                      <a:pt x="1" y="113"/>
                    </a:lnTo>
                    <a:lnTo>
                      <a:pt x="482" y="508"/>
                    </a:lnTo>
                    <a:lnTo>
                      <a:pt x="575" y="3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2"/>
              <p:cNvSpPr/>
              <p:nvPr/>
            </p:nvSpPr>
            <p:spPr>
              <a:xfrm>
                <a:off x="6079150" y="1539125"/>
                <a:ext cx="1996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7988" extrusionOk="0">
                    <a:moveTo>
                      <a:pt x="3919" y="0"/>
                    </a:moveTo>
                    <a:lnTo>
                      <a:pt x="536" y="1235"/>
                    </a:lnTo>
                    <a:lnTo>
                      <a:pt x="0" y="5449"/>
                    </a:lnTo>
                    <a:lnTo>
                      <a:pt x="6341" y="7987"/>
                    </a:lnTo>
                    <a:cubicBezTo>
                      <a:pt x="6341" y="7987"/>
                      <a:pt x="7987" y="3239"/>
                      <a:pt x="39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2"/>
              <p:cNvSpPr/>
              <p:nvPr/>
            </p:nvSpPr>
            <p:spPr>
              <a:xfrm>
                <a:off x="6114475" y="1550900"/>
                <a:ext cx="131350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6114" extrusionOk="0">
                    <a:moveTo>
                      <a:pt x="1218" y="0"/>
                    </a:moveTo>
                    <a:lnTo>
                      <a:pt x="137" y="396"/>
                    </a:lnTo>
                    <a:cubicBezTo>
                      <a:pt x="0" y="2183"/>
                      <a:pt x="162" y="6113"/>
                      <a:pt x="4222" y="6113"/>
                    </a:cubicBezTo>
                    <a:cubicBezTo>
                      <a:pt x="4531" y="6113"/>
                      <a:pt x="4862" y="6090"/>
                      <a:pt x="5217" y="6042"/>
                    </a:cubicBezTo>
                    <a:cubicBezTo>
                      <a:pt x="5234" y="5863"/>
                      <a:pt x="5248" y="5673"/>
                      <a:pt x="5254" y="5471"/>
                    </a:cubicBezTo>
                    <a:cubicBezTo>
                      <a:pt x="933" y="5067"/>
                      <a:pt x="969" y="1589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2"/>
              <p:cNvSpPr/>
              <p:nvPr/>
            </p:nvSpPr>
            <p:spPr>
              <a:xfrm>
                <a:off x="6135200" y="1550300"/>
                <a:ext cx="110950" cy="141000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5640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97" y="945"/>
                      <a:pt x="1" y="2726"/>
                      <a:pt x="1021" y="4037"/>
                    </a:cubicBezTo>
                    <a:cubicBezTo>
                      <a:pt x="1739" y="4958"/>
                      <a:pt x="2878" y="5496"/>
                      <a:pt x="4410" y="5640"/>
                    </a:cubicBezTo>
                    <a:lnTo>
                      <a:pt x="4437" y="5349"/>
                    </a:lnTo>
                    <a:cubicBezTo>
                      <a:pt x="2988" y="5214"/>
                      <a:pt x="1917" y="4712"/>
                      <a:pt x="1252" y="3858"/>
                    </a:cubicBezTo>
                    <a:cubicBezTo>
                      <a:pt x="300" y="2634"/>
                      <a:pt x="393" y="943"/>
                      <a:pt x="533" y="46"/>
                    </a:cubicBez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2"/>
              <p:cNvSpPr/>
              <p:nvPr/>
            </p:nvSpPr>
            <p:spPr>
              <a:xfrm>
                <a:off x="5904275" y="1596975"/>
                <a:ext cx="272875" cy="114450"/>
              </a:xfrm>
              <a:custGeom>
                <a:avLst/>
                <a:gdLst/>
                <a:ahLst/>
                <a:cxnLst/>
                <a:rect l="l" t="t" r="r" b="b"/>
                <a:pathLst>
                  <a:path w="10915" h="4578" extrusionOk="0">
                    <a:moveTo>
                      <a:pt x="9650" y="1"/>
                    </a:moveTo>
                    <a:lnTo>
                      <a:pt x="1832" y="1995"/>
                    </a:lnTo>
                    <a:cubicBezTo>
                      <a:pt x="1832" y="1995"/>
                      <a:pt x="1210" y="1512"/>
                      <a:pt x="681" y="1512"/>
                    </a:cubicBezTo>
                    <a:cubicBezTo>
                      <a:pt x="381" y="1512"/>
                      <a:pt x="110" y="1667"/>
                      <a:pt x="0" y="2155"/>
                    </a:cubicBezTo>
                    <a:lnTo>
                      <a:pt x="1436" y="2398"/>
                    </a:lnTo>
                    <a:cubicBezTo>
                      <a:pt x="1464" y="2676"/>
                      <a:pt x="1391" y="3118"/>
                      <a:pt x="957" y="3726"/>
                    </a:cubicBezTo>
                    <a:lnTo>
                      <a:pt x="2660" y="4577"/>
                    </a:lnTo>
                    <a:cubicBezTo>
                      <a:pt x="2660" y="4577"/>
                      <a:pt x="3481" y="3704"/>
                      <a:pt x="3230" y="2866"/>
                    </a:cubicBezTo>
                    <a:cubicBezTo>
                      <a:pt x="3196" y="2744"/>
                      <a:pt x="3137" y="2624"/>
                      <a:pt x="3051" y="2508"/>
                    </a:cubicBezTo>
                    <a:lnTo>
                      <a:pt x="10914" y="440"/>
                    </a:lnTo>
                    <a:lnTo>
                      <a:pt x="9650" y="1"/>
                    </a:lnTo>
                    <a:close/>
                  </a:path>
                </a:pathLst>
              </a:custGeom>
              <a:solidFill>
                <a:srgbClr val="EB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2"/>
              <p:cNvSpPr/>
              <p:nvPr/>
            </p:nvSpPr>
            <p:spPr>
              <a:xfrm>
                <a:off x="5933350" y="1660575"/>
                <a:ext cx="2002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364" extrusionOk="0">
                    <a:moveTo>
                      <a:pt x="705" y="0"/>
                    </a:moveTo>
                    <a:lnTo>
                      <a:pt x="561" y="22"/>
                    </a:lnTo>
                    <a:cubicBezTo>
                      <a:pt x="646" y="634"/>
                      <a:pt x="7" y="1251"/>
                      <a:pt x="1" y="1257"/>
                    </a:cubicBezTo>
                    <a:lnTo>
                      <a:pt x="102" y="1363"/>
                    </a:lnTo>
                    <a:cubicBezTo>
                      <a:pt x="130" y="1336"/>
                      <a:pt x="801" y="689"/>
                      <a:pt x="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2"/>
              <p:cNvSpPr/>
              <p:nvPr/>
            </p:nvSpPr>
            <p:spPr>
              <a:xfrm>
                <a:off x="5946875" y="1665050"/>
                <a:ext cx="191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452" extrusionOk="0">
                    <a:moveTo>
                      <a:pt x="676" y="0"/>
                    </a:moveTo>
                    <a:lnTo>
                      <a:pt x="531" y="20"/>
                    </a:lnTo>
                    <a:cubicBezTo>
                      <a:pt x="612" y="642"/>
                      <a:pt x="7" y="1350"/>
                      <a:pt x="1" y="1356"/>
                    </a:cubicBezTo>
                    <a:lnTo>
                      <a:pt x="111" y="1451"/>
                    </a:lnTo>
                    <a:cubicBezTo>
                      <a:pt x="138" y="1421"/>
                      <a:pt x="765" y="689"/>
                      <a:pt x="6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2"/>
              <p:cNvSpPr/>
              <p:nvPr/>
            </p:nvSpPr>
            <p:spPr>
              <a:xfrm>
                <a:off x="5960775" y="1668825"/>
                <a:ext cx="197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579" extrusionOk="0">
                    <a:moveTo>
                      <a:pt x="600" y="0"/>
                    </a:moveTo>
                    <a:lnTo>
                      <a:pt x="457" y="34"/>
                    </a:lnTo>
                    <a:cubicBezTo>
                      <a:pt x="630" y="755"/>
                      <a:pt x="7" y="1477"/>
                      <a:pt x="1" y="1484"/>
                    </a:cubicBezTo>
                    <a:lnTo>
                      <a:pt x="111" y="1579"/>
                    </a:lnTo>
                    <a:cubicBezTo>
                      <a:pt x="138" y="1547"/>
                      <a:pt x="789" y="795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2"/>
              <p:cNvSpPr/>
              <p:nvPr/>
            </p:nvSpPr>
            <p:spPr>
              <a:xfrm>
                <a:off x="6098025" y="1572575"/>
                <a:ext cx="109600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3533" extrusionOk="0">
                    <a:moveTo>
                      <a:pt x="2995" y="1"/>
                    </a:moveTo>
                    <a:lnTo>
                      <a:pt x="0" y="976"/>
                    </a:lnTo>
                    <a:lnTo>
                      <a:pt x="1875" y="3533"/>
                    </a:lnTo>
                    <a:lnTo>
                      <a:pt x="4384" y="659"/>
                    </a:lnTo>
                    <a:lnTo>
                      <a:pt x="2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2"/>
              <p:cNvSpPr/>
              <p:nvPr/>
            </p:nvSpPr>
            <p:spPr>
              <a:xfrm>
                <a:off x="6095050" y="1570875"/>
                <a:ext cx="90400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3717" extrusionOk="0">
                    <a:moveTo>
                      <a:pt x="3091" y="0"/>
                    </a:moveTo>
                    <a:lnTo>
                      <a:pt x="0" y="1006"/>
                    </a:lnTo>
                    <a:lnTo>
                      <a:pt x="1989" y="3716"/>
                    </a:lnTo>
                    <a:lnTo>
                      <a:pt x="3616" y="1852"/>
                    </a:lnTo>
                    <a:lnTo>
                      <a:pt x="3506" y="1757"/>
                    </a:lnTo>
                    <a:lnTo>
                      <a:pt x="1999" y="3484"/>
                    </a:lnTo>
                    <a:lnTo>
                      <a:pt x="238" y="1082"/>
                    </a:lnTo>
                    <a:lnTo>
                      <a:pt x="3136" y="139"/>
                    </a:lnTo>
                    <a:lnTo>
                      <a:pt x="30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2"/>
              <p:cNvSpPr/>
              <p:nvPr/>
            </p:nvSpPr>
            <p:spPr>
              <a:xfrm>
                <a:off x="5567175" y="966850"/>
                <a:ext cx="840125" cy="603175"/>
              </a:xfrm>
              <a:custGeom>
                <a:avLst/>
                <a:gdLst/>
                <a:ahLst/>
                <a:cxnLst/>
                <a:rect l="l" t="t" r="r" b="b"/>
                <a:pathLst>
                  <a:path w="33605" h="24127" extrusionOk="0">
                    <a:moveTo>
                      <a:pt x="18804" y="0"/>
                    </a:moveTo>
                    <a:cubicBezTo>
                      <a:pt x="17136" y="0"/>
                      <a:pt x="15364" y="256"/>
                      <a:pt x="13539" y="817"/>
                    </a:cubicBezTo>
                    <a:cubicBezTo>
                      <a:pt x="2095" y="4333"/>
                      <a:pt x="1511" y="12592"/>
                      <a:pt x="1511" y="12592"/>
                    </a:cubicBezTo>
                    <a:cubicBezTo>
                      <a:pt x="1960" y="11751"/>
                      <a:pt x="2982" y="11154"/>
                      <a:pt x="4044" y="10740"/>
                    </a:cubicBezTo>
                    <a:lnTo>
                      <a:pt x="4044" y="10740"/>
                    </a:lnTo>
                    <a:cubicBezTo>
                      <a:pt x="0" y="18958"/>
                      <a:pt x="6088" y="24126"/>
                      <a:pt x="6088" y="24126"/>
                    </a:cubicBezTo>
                    <a:cubicBezTo>
                      <a:pt x="6088" y="24126"/>
                      <a:pt x="5956" y="23246"/>
                      <a:pt x="6070" y="21934"/>
                    </a:cubicBezTo>
                    <a:lnTo>
                      <a:pt x="6070" y="21934"/>
                    </a:lnTo>
                    <a:lnTo>
                      <a:pt x="22854" y="22236"/>
                    </a:lnTo>
                    <a:lnTo>
                      <a:pt x="30441" y="20693"/>
                    </a:lnTo>
                    <a:cubicBezTo>
                      <a:pt x="31501" y="18921"/>
                      <a:pt x="33605" y="14571"/>
                      <a:pt x="29674" y="13243"/>
                    </a:cubicBezTo>
                    <a:cubicBezTo>
                      <a:pt x="32997" y="6512"/>
                      <a:pt x="27218" y="0"/>
                      <a:pt x="18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2"/>
              <p:cNvSpPr/>
              <p:nvPr/>
            </p:nvSpPr>
            <p:spPr>
              <a:xfrm>
                <a:off x="5567175" y="1032600"/>
                <a:ext cx="374750" cy="537425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21497" extrusionOk="0">
                    <a:moveTo>
                      <a:pt x="9169" y="1"/>
                    </a:moveTo>
                    <a:cubicBezTo>
                      <a:pt x="1936" y="3949"/>
                      <a:pt x="1511" y="9962"/>
                      <a:pt x="1511" y="9962"/>
                    </a:cubicBezTo>
                    <a:cubicBezTo>
                      <a:pt x="1960" y="9120"/>
                      <a:pt x="2981" y="8524"/>
                      <a:pt x="4043" y="8110"/>
                    </a:cubicBezTo>
                    <a:lnTo>
                      <a:pt x="4043" y="8110"/>
                    </a:lnTo>
                    <a:cubicBezTo>
                      <a:pt x="0" y="16327"/>
                      <a:pt x="6088" y="21496"/>
                      <a:pt x="6088" y="21496"/>
                    </a:cubicBezTo>
                    <a:cubicBezTo>
                      <a:pt x="6088" y="21496"/>
                      <a:pt x="5164" y="15367"/>
                      <a:pt x="10325" y="11276"/>
                    </a:cubicBezTo>
                    <a:cubicBezTo>
                      <a:pt x="11867" y="10054"/>
                      <a:pt x="13481" y="9369"/>
                      <a:pt x="14983" y="9015"/>
                    </a:cubicBezTo>
                    <a:cubicBezTo>
                      <a:pt x="14990" y="8435"/>
                      <a:pt x="14622" y="8209"/>
                      <a:pt x="14043" y="8209"/>
                    </a:cubicBezTo>
                    <a:cubicBezTo>
                      <a:pt x="12021" y="8209"/>
                      <a:pt x="7428" y="10969"/>
                      <a:pt x="7285" y="11056"/>
                    </a:cubicBezTo>
                    <a:cubicBezTo>
                      <a:pt x="7385" y="10955"/>
                      <a:pt x="10279" y="8083"/>
                      <a:pt x="9084" y="7820"/>
                    </a:cubicBezTo>
                    <a:cubicBezTo>
                      <a:pt x="9047" y="7812"/>
                      <a:pt x="9009" y="7808"/>
                      <a:pt x="8967" y="7808"/>
                    </a:cubicBezTo>
                    <a:cubicBezTo>
                      <a:pt x="7624" y="7808"/>
                      <a:pt x="3750" y="11911"/>
                      <a:pt x="3750" y="11911"/>
                    </a:cubicBezTo>
                    <a:cubicBezTo>
                      <a:pt x="4027" y="10612"/>
                      <a:pt x="4529" y="9176"/>
                      <a:pt x="5131" y="7748"/>
                    </a:cubicBezTo>
                    <a:cubicBezTo>
                      <a:pt x="6428" y="4672"/>
                      <a:pt x="8187" y="1620"/>
                      <a:pt x="91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2"/>
              <p:cNvSpPr/>
              <p:nvPr/>
            </p:nvSpPr>
            <p:spPr>
              <a:xfrm>
                <a:off x="5709325" y="1092600"/>
                <a:ext cx="546050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21842" h="6016" extrusionOk="0">
                    <a:moveTo>
                      <a:pt x="21841" y="2107"/>
                    </a:moveTo>
                    <a:cubicBezTo>
                      <a:pt x="21842" y="2107"/>
                      <a:pt x="21842" y="2108"/>
                      <a:pt x="21842" y="2108"/>
                    </a:cubicBezTo>
                    <a:cubicBezTo>
                      <a:pt x="21842" y="2108"/>
                      <a:pt x="21842" y="2108"/>
                      <a:pt x="21841" y="2107"/>
                    </a:cubicBezTo>
                    <a:close/>
                    <a:moveTo>
                      <a:pt x="12885" y="1"/>
                    </a:moveTo>
                    <a:cubicBezTo>
                      <a:pt x="4484" y="1"/>
                      <a:pt x="0" y="6015"/>
                      <a:pt x="0" y="6015"/>
                    </a:cubicBezTo>
                    <a:cubicBezTo>
                      <a:pt x="4069" y="1725"/>
                      <a:pt x="9067" y="576"/>
                      <a:pt x="13255" y="576"/>
                    </a:cubicBezTo>
                    <a:cubicBezTo>
                      <a:pt x="18067" y="576"/>
                      <a:pt x="21809" y="2093"/>
                      <a:pt x="21841" y="2107"/>
                    </a:cubicBezTo>
                    <a:lnTo>
                      <a:pt x="21841" y="2107"/>
                    </a:lnTo>
                    <a:cubicBezTo>
                      <a:pt x="18489" y="582"/>
                      <a:pt x="15497" y="1"/>
                      <a:pt x="128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2"/>
              <p:cNvSpPr/>
              <p:nvPr/>
            </p:nvSpPr>
            <p:spPr>
              <a:xfrm>
                <a:off x="5796875" y="1038025"/>
                <a:ext cx="4977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4072" extrusionOk="0">
                    <a:moveTo>
                      <a:pt x="10038" y="1"/>
                    </a:moveTo>
                    <a:cubicBezTo>
                      <a:pt x="7125" y="1"/>
                      <a:pt x="3712" y="961"/>
                      <a:pt x="0" y="3814"/>
                    </a:cubicBezTo>
                    <a:cubicBezTo>
                      <a:pt x="0" y="3814"/>
                      <a:pt x="4359" y="788"/>
                      <a:pt x="10152" y="788"/>
                    </a:cubicBezTo>
                    <a:cubicBezTo>
                      <a:pt x="13155" y="788"/>
                      <a:pt x="16544" y="1602"/>
                      <a:pt x="19911" y="4071"/>
                    </a:cubicBezTo>
                    <a:cubicBezTo>
                      <a:pt x="19911" y="4071"/>
                      <a:pt x="16035" y="1"/>
                      <a:pt x="10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5948250" y="1255825"/>
                <a:ext cx="3409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3638" h="2153" extrusionOk="0">
                    <a:moveTo>
                      <a:pt x="7403" y="1"/>
                    </a:moveTo>
                    <a:cubicBezTo>
                      <a:pt x="5323" y="1"/>
                      <a:pt x="2809" y="528"/>
                      <a:pt x="1" y="2153"/>
                    </a:cubicBezTo>
                    <a:cubicBezTo>
                      <a:pt x="1" y="2153"/>
                      <a:pt x="3278" y="600"/>
                      <a:pt x="7530" y="600"/>
                    </a:cubicBezTo>
                    <a:cubicBezTo>
                      <a:pt x="9439" y="600"/>
                      <a:pt x="11544" y="913"/>
                      <a:pt x="13638" y="1819"/>
                    </a:cubicBezTo>
                    <a:cubicBezTo>
                      <a:pt x="13637" y="1819"/>
                      <a:pt x="11266" y="1"/>
                      <a:pt x="74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718925" y="1249350"/>
                <a:ext cx="635975" cy="344550"/>
              </a:xfrm>
              <a:custGeom>
                <a:avLst/>
                <a:gdLst/>
                <a:ahLst/>
                <a:cxnLst/>
                <a:rect l="l" t="t" r="r" b="b"/>
                <a:pathLst>
                  <a:path w="25439" h="13782" extrusionOk="0">
                    <a:moveTo>
                      <a:pt x="11896" y="1"/>
                    </a:moveTo>
                    <a:cubicBezTo>
                      <a:pt x="9746" y="1"/>
                      <a:pt x="6899" y="512"/>
                      <a:pt x="4255" y="2606"/>
                    </a:cubicBezTo>
                    <a:cubicBezTo>
                      <a:pt x="1047" y="5146"/>
                      <a:pt x="191" y="8474"/>
                      <a:pt x="0" y="10633"/>
                    </a:cubicBezTo>
                    <a:lnTo>
                      <a:pt x="0" y="10634"/>
                    </a:lnTo>
                    <a:cubicBezTo>
                      <a:pt x="4685" y="13022"/>
                      <a:pt x="8709" y="13781"/>
                      <a:pt x="11933" y="13781"/>
                    </a:cubicBezTo>
                    <a:cubicBezTo>
                      <a:pt x="14921" y="13781"/>
                      <a:pt x="17222" y="13129"/>
                      <a:pt x="18723" y="12517"/>
                    </a:cubicBezTo>
                    <a:lnTo>
                      <a:pt x="18725" y="12517"/>
                    </a:lnTo>
                    <a:cubicBezTo>
                      <a:pt x="19548" y="12697"/>
                      <a:pt x="20424" y="12826"/>
                      <a:pt x="21270" y="12826"/>
                    </a:cubicBezTo>
                    <a:cubicBezTo>
                      <a:pt x="22451" y="12826"/>
                      <a:pt x="23574" y="12575"/>
                      <a:pt x="24416" y="11859"/>
                    </a:cubicBezTo>
                    <a:cubicBezTo>
                      <a:pt x="25392" y="11031"/>
                      <a:pt x="25439" y="10203"/>
                      <a:pt x="24418" y="9423"/>
                    </a:cubicBezTo>
                    <a:lnTo>
                      <a:pt x="24373" y="9393"/>
                    </a:lnTo>
                    <a:cubicBezTo>
                      <a:pt x="23728" y="8946"/>
                      <a:pt x="22657" y="8723"/>
                      <a:pt x="21500" y="8723"/>
                    </a:cubicBezTo>
                    <a:cubicBezTo>
                      <a:pt x="20524" y="8723"/>
                      <a:pt x="19486" y="8882"/>
                      <a:pt x="18591" y="9199"/>
                    </a:cubicBezTo>
                    <a:cubicBezTo>
                      <a:pt x="18383" y="7921"/>
                      <a:pt x="18317" y="5920"/>
                      <a:pt x="19084" y="3415"/>
                    </a:cubicBezTo>
                    <a:cubicBezTo>
                      <a:pt x="17576" y="3048"/>
                      <a:pt x="15378" y="2650"/>
                      <a:pt x="12953" y="2650"/>
                    </a:cubicBezTo>
                    <a:cubicBezTo>
                      <a:pt x="10935" y="2650"/>
                      <a:pt x="8760" y="2926"/>
                      <a:pt x="6693" y="3725"/>
                    </a:cubicBezTo>
                    <a:cubicBezTo>
                      <a:pt x="6719" y="3651"/>
                      <a:pt x="7671" y="1277"/>
                      <a:pt x="13892" y="148"/>
                    </a:cubicBezTo>
                    <a:cubicBezTo>
                      <a:pt x="13343" y="66"/>
                      <a:pt x="12664" y="1"/>
                      <a:pt x="11896" y="1"/>
                    </a:cubicBezTo>
                    <a:close/>
                  </a:path>
                </a:pathLst>
              </a:custGeom>
              <a:solidFill>
                <a:srgbClr val="EB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5943025" y="1468325"/>
                <a:ext cx="61975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3464" extrusionOk="0">
                    <a:moveTo>
                      <a:pt x="430" y="0"/>
                    </a:moveTo>
                    <a:cubicBezTo>
                      <a:pt x="430" y="1"/>
                      <a:pt x="674" y="1160"/>
                      <a:pt x="1" y="1440"/>
                    </a:cubicBezTo>
                    <a:lnTo>
                      <a:pt x="1477" y="3464"/>
                    </a:lnTo>
                    <a:cubicBezTo>
                      <a:pt x="1477" y="3464"/>
                      <a:pt x="2413" y="3326"/>
                      <a:pt x="2479" y="2528"/>
                    </a:cubicBezTo>
                    <a:cubicBezTo>
                      <a:pt x="2479" y="2528"/>
                      <a:pt x="2332" y="794"/>
                      <a:pt x="4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5861925" y="1442350"/>
                <a:ext cx="155625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6225" h="4536" extrusionOk="0">
                    <a:moveTo>
                      <a:pt x="997" y="1"/>
                    </a:moveTo>
                    <a:lnTo>
                      <a:pt x="1132" y="1915"/>
                    </a:lnTo>
                    <a:lnTo>
                      <a:pt x="1132" y="1915"/>
                    </a:lnTo>
                    <a:lnTo>
                      <a:pt x="1" y="1401"/>
                    </a:lnTo>
                    <a:lnTo>
                      <a:pt x="1" y="1401"/>
                    </a:lnTo>
                    <a:cubicBezTo>
                      <a:pt x="1" y="1402"/>
                      <a:pt x="472" y="2634"/>
                      <a:pt x="1091" y="2634"/>
                    </a:cubicBezTo>
                    <a:cubicBezTo>
                      <a:pt x="1265" y="2634"/>
                      <a:pt x="1450" y="2537"/>
                      <a:pt x="1640" y="2287"/>
                    </a:cubicBezTo>
                    <a:lnTo>
                      <a:pt x="1838" y="3140"/>
                    </a:lnTo>
                    <a:cubicBezTo>
                      <a:pt x="1838" y="3140"/>
                      <a:pt x="4256" y="2833"/>
                      <a:pt x="3709" y="1127"/>
                    </a:cubicBezTo>
                    <a:lnTo>
                      <a:pt x="3709" y="1127"/>
                    </a:lnTo>
                    <a:cubicBezTo>
                      <a:pt x="3710" y="1127"/>
                      <a:pt x="5099" y="1870"/>
                      <a:pt x="5547" y="2986"/>
                    </a:cubicBezTo>
                    <a:cubicBezTo>
                      <a:pt x="5915" y="3902"/>
                      <a:pt x="5323" y="4480"/>
                      <a:pt x="4360" y="4480"/>
                    </a:cubicBezTo>
                    <a:cubicBezTo>
                      <a:pt x="4151" y="4480"/>
                      <a:pt x="3925" y="4453"/>
                      <a:pt x="3687" y="4396"/>
                    </a:cubicBezTo>
                    <a:lnTo>
                      <a:pt x="3687" y="4396"/>
                    </a:lnTo>
                    <a:cubicBezTo>
                      <a:pt x="3687" y="4396"/>
                      <a:pt x="4082" y="4536"/>
                      <a:pt x="4544" y="4536"/>
                    </a:cubicBezTo>
                    <a:cubicBezTo>
                      <a:pt x="4891" y="4536"/>
                      <a:pt x="5275" y="4457"/>
                      <a:pt x="5559" y="4183"/>
                    </a:cubicBezTo>
                    <a:cubicBezTo>
                      <a:pt x="6225" y="3542"/>
                      <a:pt x="5330" y="1529"/>
                      <a:pt x="3624" y="944"/>
                    </a:cubicBezTo>
                    <a:lnTo>
                      <a:pt x="3624" y="944"/>
                    </a:lnTo>
                    <a:cubicBezTo>
                      <a:pt x="3624" y="944"/>
                      <a:pt x="4206" y="2599"/>
                      <a:pt x="1893" y="3009"/>
                    </a:cubicBezTo>
                    <a:lnTo>
                      <a:pt x="1688" y="2164"/>
                    </a:lnTo>
                    <a:cubicBezTo>
                      <a:pt x="1688" y="2164"/>
                      <a:pt x="1455" y="2442"/>
                      <a:pt x="1126" y="2442"/>
                    </a:cubicBezTo>
                    <a:cubicBezTo>
                      <a:pt x="860" y="2442"/>
                      <a:pt x="531" y="2260"/>
                      <a:pt x="212" y="1599"/>
                    </a:cubicBezTo>
                    <a:lnTo>
                      <a:pt x="212" y="1599"/>
                    </a:lnTo>
                    <a:lnTo>
                      <a:pt x="1221" y="2000"/>
                    </a:lnTo>
                    <a:lnTo>
                      <a:pt x="1221" y="2000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5943025" y="1462400"/>
                <a:ext cx="2695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337" extrusionOk="0">
                    <a:moveTo>
                      <a:pt x="563" y="1"/>
                    </a:moveTo>
                    <a:cubicBezTo>
                      <a:pt x="394" y="1"/>
                      <a:pt x="199" y="37"/>
                      <a:pt x="1" y="151"/>
                    </a:cubicBezTo>
                    <a:lnTo>
                      <a:pt x="1" y="163"/>
                    </a:lnTo>
                    <a:lnTo>
                      <a:pt x="163" y="336"/>
                    </a:lnTo>
                    <a:cubicBezTo>
                      <a:pt x="163" y="336"/>
                      <a:pt x="421" y="83"/>
                      <a:pt x="827" y="83"/>
                    </a:cubicBezTo>
                    <a:cubicBezTo>
                      <a:pt x="905" y="83"/>
                      <a:pt x="989" y="93"/>
                      <a:pt x="1077" y="115"/>
                    </a:cubicBezTo>
                    <a:cubicBezTo>
                      <a:pt x="1077" y="115"/>
                      <a:pt x="862" y="1"/>
                      <a:pt x="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5949025" y="1498525"/>
                <a:ext cx="4227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137" extrusionOk="0">
                    <a:moveTo>
                      <a:pt x="58" y="0"/>
                    </a:moveTo>
                    <a:lnTo>
                      <a:pt x="1" y="45"/>
                    </a:lnTo>
                    <a:lnTo>
                      <a:pt x="1633" y="2137"/>
                    </a:lnTo>
                    <a:lnTo>
                      <a:pt x="1690" y="209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952050" y="1492025"/>
                <a:ext cx="516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912" extrusionOk="0">
                    <a:moveTo>
                      <a:pt x="50" y="0"/>
                    </a:moveTo>
                    <a:lnTo>
                      <a:pt x="1" y="54"/>
                    </a:lnTo>
                    <a:lnTo>
                      <a:pt x="2015" y="1911"/>
                    </a:lnTo>
                    <a:lnTo>
                      <a:pt x="2066" y="185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954025" y="1484625"/>
                <a:ext cx="473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205" extrusionOk="0">
                    <a:moveTo>
                      <a:pt x="38" y="0"/>
                    </a:moveTo>
                    <a:lnTo>
                      <a:pt x="1" y="63"/>
                    </a:lnTo>
                    <a:lnTo>
                      <a:pt x="1854" y="1204"/>
                    </a:lnTo>
                    <a:lnTo>
                      <a:pt x="1892" y="114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5955675" y="1482375"/>
                <a:ext cx="22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34" extrusionOk="0">
                    <a:moveTo>
                      <a:pt x="848" y="0"/>
                    </a:moveTo>
                    <a:lnTo>
                      <a:pt x="1" y="1598"/>
                    </a:lnTo>
                    <a:lnTo>
                      <a:pt x="65" y="1634"/>
                    </a:lnTo>
                    <a:lnTo>
                      <a:pt x="913" y="34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5932450" y="1317650"/>
                <a:ext cx="11157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1170" extrusionOk="0">
                    <a:moveTo>
                      <a:pt x="32" y="1"/>
                    </a:moveTo>
                    <a:lnTo>
                      <a:pt x="0" y="1169"/>
                    </a:lnTo>
                    <a:lnTo>
                      <a:pt x="4463" y="707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5774800" y="1292225"/>
                <a:ext cx="1133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2267" extrusionOk="0">
                    <a:moveTo>
                      <a:pt x="4531" y="0"/>
                    </a:moveTo>
                    <a:lnTo>
                      <a:pt x="0" y="1181"/>
                    </a:lnTo>
                    <a:lnTo>
                      <a:pt x="435" y="2267"/>
                    </a:lnTo>
                    <a:lnTo>
                      <a:pt x="45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5779450" y="1406550"/>
                <a:ext cx="369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95" extrusionOk="0">
                    <a:moveTo>
                      <a:pt x="63" y="0"/>
                    </a:moveTo>
                    <a:lnTo>
                      <a:pt x="1" y="287"/>
                    </a:lnTo>
                    <a:lnTo>
                      <a:pt x="1414" y="594"/>
                    </a:lnTo>
                    <a:lnTo>
                      <a:pt x="1476" y="30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2"/>
              <p:cNvSpPr/>
              <p:nvPr/>
            </p:nvSpPr>
            <p:spPr>
              <a:xfrm>
                <a:off x="5774200" y="1387400"/>
                <a:ext cx="583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496" extrusionOk="0">
                    <a:moveTo>
                      <a:pt x="144" y="0"/>
                    </a:moveTo>
                    <a:lnTo>
                      <a:pt x="1" y="256"/>
                    </a:lnTo>
                    <a:lnTo>
                      <a:pt x="2191" y="1496"/>
                    </a:lnTo>
                    <a:lnTo>
                      <a:pt x="2335" y="124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2"/>
              <p:cNvSpPr/>
              <p:nvPr/>
            </p:nvSpPr>
            <p:spPr>
              <a:xfrm>
                <a:off x="5792200" y="1354375"/>
                <a:ext cx="9562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814" extrusionOk="0">
                    <a:moveTo>
                      <a:pt x="1693" y="0"/>
                    </a:moveTo>
                    <a:cubicBezTo>
                      <a:pt x="1620" y="0"/>
                      <a:pt x="1547" y="7"/>
                      <a:pt x="1474" y="20"/>
                    </a:cubicBezTo>
                    <a:cubicBezTo>
                      <a:pt x="553" y="190"/>
                      <a:pt x="1" y="1397"/>
                      <a:pt x="244" y="2713"/>
                    </a:cubicBezTo>
                    <a:cubicBezTo>
                      <a:pt x="468" y="3928"/>
                      <a:pt x="1286" y="4813"/>
                      <a:pt x="2134" y="4813"/>
                    </a:cubicBezTo>
                    <a:cubicBezTo>
                      <a:pt x="2207" y="4813"/>
                      <a:pt x="2280" y="4807"/>
                      <a:pt x="2353" y="4793"/>
                    </a:cubicBezTo>
                    <a:cubicBezTo>
                      <a:pt x="3274" y="4622"/>
                      <a:pt x="3825" y="3416"/>
                      <a:pt x="3581" y="2100"/>
                    </a:cubicBezTo>
                    <a:cubicBezTo>
                      <a:pt x="3358" y="885"/>
                      <a:pt x="2540" y="0"/>
                      <a:pt x="1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2"/>
              <p:cNvSpPr/>
              <p:nvPr/>
            </p:nvSpPr>
            <p:spPr>
              <a:xfrm>
                <a:off x="5850250" y="1390575"/>
                <a:ext cx="294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2180" extrusionOk="0">
                    <a:moveTo>
                      <a:pt x="590" y="1"/>
                    </a:moveTo>
                    <a:cubicBezTo>
                      <a:pt x="264" y="1"/>
                      <a:pt x="1" y="488"/>
                      <a:pt x="1" y="1090"/>
                    </a:cubicBezTo>
                    <a:cubicBezTo>
                      <a:pt x="1" y="1692"/>
                      <a:pt x="264" y="2180"/>
                      <a:pt x="590" y="2180"/>
                    </a:cubicBezTo>
                    <a:cubicBezTo>
                      <a:pt x="914" y="2180"/>
                      <a:pt x="1178" y="1692"/>
                      <a:pt x="1178" y="1090"/>
                    </a:cubicBezTo>
                    <a:cubicBezTo>
                      <a:pt x="1178" y="488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2"/>
              <p:cNvSpPr/>
              <p:nvPr/>
            </p:nvSpPr>
            <p:spPr>
              <a:xfrm>
                <a:off x="6013125" y="1398600"/>
                <a:ext cx="4925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758" extrusionOk="0">
                    <a:moveTo>
                      <a:pt x="1900" y="0"/>
                    </a:moveTo>
                    <a:lnTo>
                      <a:pt x="1" y="474"/>
                    </a:lnTo>
                    <a:lnTo>
                      <a:pt x="70" y="757"/>
                    </a:lnTo>
                    <a:lnTo>
                      <a:pt x="1970" y="284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2"/>
              <p:cNvSpPr/>
              <p:nvPr/>
            </p:nvSpPr>
            <p:spPr>
              <a:xfrm>
                <a:off x="6008775" y="1378775"/>
                <a:ext cx="5427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226" extrusionOk="0">
                    <a:moveTo>
                      <a:pt x="2046" y="1"/>
                    </a:moveTo>
                    <a:lnTo>
                      <a:pt x="1" y="961"/>
                    </a:lnTo>
                    <a:lnTo>
                      <a:pt x="125" y="1225"/>
                    </a:lnTo>
                    <a:lnTo>
                      <a:pt x="2171" y="264"/>
                    </a:lnTo>
                    <a:lnTo>
                      <a:pt x="20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2"/>
              <p:cNvSpPr/>
              <p:nvPr/>
            </p:nvSpPr>
            <p:spPr>
              <a:xfrm>
                <a:off x="5898600" y="1350975"/>
                <a:ext cx="14112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4969" extrusionOk="0">
                    <a:moveTo>
                      <a:pt x="3304" y="0"/>
                    </a:moveTo>
                    <a:cubicBezTo>
                      <a:pt x="1037" y="0"/>
                      <a:pt x="1" y="3338"/>
                      <a:pt x="196" y="4968"/>
                    </a:cubicBezTo>
                    <a:cubicBezTo>
                      <a:pt x="196" y="4968"/>
                      <a:pt x="1446" y="3661"/>
                      <a:pt x="3777" y="3661"/>
                    </a:cubicBezTo>
                    <a:cubicBezTo>
                      <a:pt x="4308" y="3661"/>
                      <a:pt x="4895" y="3729"/>
                      <a:pt x="5535" y="3895"/>
                    </a:cubicBezTo>
                    <a:cubicBezTo>
                      <a:pt x="5535" y="3895"/>
                      <a:pt x="5645" y="44"/>
                      <a:pt x="3347" y="1"/>
                    </a:cubicBezTo>
                    <a:cubicBezTo>
                      <a:pt x="3333" y="1"/>
                      <a:pt x="3318" y="0"/>
                      <a:pt x="3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2"/>
              <p:cNvSpPr/>
              <p:nvPr/>
            </p:nvSpPr>
            <p:spPr>
              <a:xfrm>
                <a:off x="5988425" y="1393025"/>
                <a:ext cx="2195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559" extrusionOk="0">
                    <a:moveTo>
                      <a:pt x="438" y="1"/>
                    </a:moveTo>
                    <a:cubicBezTo>
                      <a:pt x="197" y="1"/>
                      <a:pt x="0" y="349"/>
                      <a:pt x="0" y="779"/>
                    </a:cubicBezTo>
                    <a:cubicBezTo>
                      <a:pt x="0" y="1211"/>
                      <a:pt x="197" y="1559"/>
                      <a:pt x="438" y="1559"/>
                    </a:cubicBezTo>
                    <a:cubicBezTo>
                      <a:pt x="680" y="1559"/>
                      <a:pt x="877" y="1209"/>
                      <a:pt x="877" y="779"/>
                    </a:cubicBezTo>
                    <a:cubicBezTo>
                      <a:pt x="877" y="349"/>
                      <a:pt x="680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2"/>
              <p:cNvSpPr/>
              <p:nvPr/>
            </p:nvSpPr>
            <p:spPr>
              <a:xfrm>
                <a:off x="6191625" y="1492950"/>
                <a:ext cx="12265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386" extrusionOk="0">
                    <a:moveTo>
                      <a:pt x="3088" y="1"/>
                    </a:moveTo>
                    <a:cubicBezTo>
                      <a:pt x="2986" y="1"/>
                      <a:pt x="2877" y="4"/>
                      <a:pt x="2763" y="12"/>
                    </a:cubicBezTo>
                    <a:cubicBezTo>
                      <a:pt x="831" y="143"/>
                      <a:pt x="0" y="1191"/>
                      <a:pt x="673" y="1987"/>
                    </a:cubicBezTo>
                    <a:cubicBezTo>
                      <a:pt x="910" y="2268"/>
                      <a:pt x="1311" y="2385"/>
                      <a:pt x="1689" y="2385"/>
                    </a:cubicBezTo>
                    <a:cubicBezTo>
                      <a:pt x="2382" y="2385"/>
                      <a:pt x="3000" y="1990"/>
                      <a:pt x="2402" y="1482"/>
                    </a:cubicBezTo>
                    <a:lnTo>
                      <a:pt x="3699" y="1314"/>
                    </a:lnTo>
                    <a:lnTo>
                      <a:pt x="1981" y="1380"/>
                    </a:lnTo>
                    <a:cubicBezTo>
                      <a:pt x="1981" y="1380"/>
                      <a:pt x="2605" y="1938"/>
                      <a:pt x="1743" y="2158"/>
                    </a:cubicBezTo>
                    <a:cubicBezTo>
                      <a:pt x="1682" y="2173"/>
                      <a:pt x="1620" y="2181"/>
                      <a:pt x="1558" y="2181"/>
                    </a:cubicBezTo>
                    <a:cubicBezTo>
                      <a:pt x="760" y="2181"/>
                      <a:pt x="62" y="935"/>
                      <a:pt x="1732" y="342"/>
                    </a:cubicBezTo>
                    <a:cubicBezTo>
                      <a:pt x="2106" y="209"/>
                      <a:pt x="2461" y="157"/>
                      <a:pt x="2790" y="157"/>
                    </a:cubicBezTo>
                    <a:cubicBezTo>
                      <a:pt x="4043" y="157"/>
                      <a:pt x="4906" y="920"/>
                      <a:pt x="4906" y="920"/>
                    </a:cubicBezTo>
                    <a:cubicBezTo>
                      <a:pt x="4906" y="920"/>
                      <a:pt x="4721" y="1"/>
                      <a:pt x="3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4" name="Google Shape;1894;p32"/>
          <p:cNvGrpSpPr/>
          <p:nvPr/>
        </p:nvGrpSpPr>
        <p:grpSpPr>
          <a:xfrm>
            <a:off x="7055813" y="1967244"/>
            <a:ext cx="961601" cy="1230562"/>
            <a:chOff x="7788688" y="2034619"/>
            <a:chExt cx="961601" cy="1230562"/>
          </a:xfrm>
        </p:grpSpPr>
        <p:sp>
          <p:nvSpPr>
            <p:cNvPr id="1895" name="Google Shape;1895;p32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6" name="Google Shape;1896;p32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1897" name="Google Shape;1897;p32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2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2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2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2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2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2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2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2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2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2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2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2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2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2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2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2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2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4" name="Google Shape;2294;p39"/>
          <p:cNvGrpSpPr/>
          <p:nvPr/>
        </p:nvGrpSpPr>
        <p:grpSpPr>
          <a:xfrm>
            <a:off x="713226" y="140562"/>
            <a:ext cx="804893" cy="797879"/>
            <a:chOff x="7868825" y="331938"/>
            <a:chExt cx="555175" cy="550375"/>
          </a:xfrm>
        </p:grpSpPr>
        <p:sp>
          <p:nvSpPr>
            <p:cNvPr id="2295" name="Google Shape;2295;p39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39"/>
          <p:cNvGrpSpPr/>
          <p:nvPr/>
        </p:nvGrpSpPr>
        <p:grpSpPr>
          <a:xfrm rot="-3370015">
            <a:off x="8039101" y="4434048"/>
            <a:ext cx="533486" cy="257318"/>
            <a:chOff x="3372600" y="1183575"/>
            <a:chExt cx="533462" cy="257306"/>
          </a:xfrm>
        </p:grpSpPr>
        <p:sp>
          <p:nvSpPr>
            <p:cNvPr id="2298" name="Google Shape;2298;p39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0" name="Google Shape;2300;p39"/>
          <p:cNvGrpSpPr/>
          <p:nvPr/>
        </p:nvGrpSpPr>
        <p:grpSpPr>
          <a:xfrm rot="-862602">
            <a:off x="222362" y="3742883"/>
            <a:ext cx="1046642" cy="1290896"/>
            <a:chOff x="7286325" y="270501"/>
            <a:chExt cx="1046625" cy="1290874"/>
          </a:xfrm>
        </p:grpSpPr>
        <p:sp>
          <p:nvSpPr>
            <p:cNvPr id="2301" name="Google Shape;2301;p39"/>
            <p:cNvSpPr/>
            <p:nvPr/>
          </p:nvSpPr>
          <p:spPr>
            <a:xfrm>
              <a:off x="7306740" y="270501"/>
              <a:ext cx="999408" cy="1277431"/>
            </a:xfrm>
            <a:custGeom>
              <a:avLst/>
              <a:gdLst/>
              <a:ahLst/>
              <a:cxnLst/>
              <a:rect l="l" t="t" r="r" b="b"/>
              <a:pathLst>
                <a:path w="39204" h="50115" extrusionOk="0">
                  <a:moveTo>
                    <a:pt x="30666" y="1"/>
                  </a:moveTo>
                  <a:cubicBezTo>
                    <a:pt x="30654" y="32"/>
                    <a:pt x="30641" y="63"/>
                    <a:pt x="30629" y="92"/>
                  </a:cubicBezTo>
                  <a:cubicBezTo>
                    <a:pt x="29302" y="200"/>
                    <a:pt x="28165" y="457"/>
                    <a:pt x="27204" y="788"/>
                  </a:cubicBezTo>
                  <a:cubicBezTo>
                    <a:pt x="26904" y="376"/>
                    <a:pt x="26554" y="122"/>
                    <a:pt x="26272" y="122"/>
                  </a:cubicBezTo>
                  <a:cubicBezTo>
                    <a:pt x="26211" y="122"/>
                    <a:pt x="26152" y="134"/>
                    <a:pt x="26099" y="159"/>
                  </a:cubicBezTo>
                  <a:cubicBezTo>
                    <a:pt x="25810" y="296"/>
                    <a:pt x="25729" y="772"/>
                    <a:pt x="25859" y="1341"/>
                  </a:cubicBezTo>
                  <a:cubicBezTo>
                    <a:pt x="24241" y="2130"/>
                    <a:pt x="23336" y="3054"/>
                    <a:pt x="23012" y="3428"/>
                  </a:cubicBezTo>
                  <a:cubicBezTo>
                    <a:pt x="22979" y="3417"/>
                    <a:pt x="22955" y="3408"/>
                    <a:pt x="22944" y="3404"/>
                  </a:cubicBezTo>
                  <a:lnTo>
                    <a:pt x="22803" y="3793"/>
                  </a:lnTo>
                  <a:cubicBezTo>
                    <a:pt x="22809" y="3796"/>
                    <a:pt x="22892" y="3824"/>
                    <a:pt x="23035" y="3865"/>
                  </a:cubicBezTo>
                  <a:cubicBezTo>
                    <a:pt x="23315" y="4314"/>
                    <a:pt x="23944" y="5271"/>
                    <a:pt x="24789" y="6244"/>
                  </a:cubicBezTo>
                  <a:lnTo>
                    <a:pt x="24767" y="6344"/>
                  </a:lnTo>
                  <a:cubicBezTo>
                    <a:pt x="24772" y="6346"/>
                    <a:pt x="24817" y="6354"/>
                    <a:pt x="24899" y="6369"/>
                  </a:cubicBezTo>
                  <a:cubicBezTo>
                    <a:pt x="26108" y="7733"/>
                    <a:pt x="27731" y="9088"/>
                    <a:pt x="29404" y="9088"/>
                  </a:cubicBezTo>
                  <a:cubicBezTo>
                    <a:pt x="29632" y="9088"/>
                    <a:pt x="29861" y="9062"/>
                    <a:pt x="30090" y="9009"/>
                  </a:cubicBezTo>
                  <a:lnTo>
                    <a:pt x="30641" y="10183"/>
                  </a:lnTo>
                  <a:cubicBezTo>
                    <a:pt x="30460" y="10122"/>
                    <a:pt x="30285" y="10088"/>
                    <a:pt x="30124" y="10088"/>
                  </a:cubicBezTo>
                  <a:cubicBezTo>
                    <a:pt x="30049" y="10088"/>
                    <a:pt x="29977" y="10095"/>
                    <a:pt x="29909" y="10111"/>
                  </a:cubicBezTo>
                  <a:lnTo>
                    <a:pt x="29910" y="10111"/>
                  </a:lnTo>
                  <a:cubicBezTo>
                    <a:pt x="29802" y="10136"/>
                    <a:pt x="29703" y="10181"/>
                    <a:pt x="29616" y="10249"/>
                  </a:cubicBezTo>
                  <a:cubicBezTo>
                    <a:pt x="28485" y="11128"/>
                    <a:pt x="30424" y="15037"/>
                    <a:pt x="34086" y="15037"/>
                  </a:cubicBezTo>
                  <a:cubicBezTo>
                    <a:pt x="34260" y="15037"/>
                    <a:pt x="34438" y="15029"/>
                    <a:pt x="34620" y="15010"/>
                  </a:cubicBezTo>
                  <a:cubicBezTo>
                    <a:pt x="35578" y="16391"/>
                    <a:pt x="37442" y="19588"/>
                    <a:pt x="37765" y="23974"/>
                  </a:cubicBezTo>
                  <a:cubicBezTo>
                    <a:pt x="38123" y="28853"/>
                    <a:pt x="32793" y="31381"/>
                    <a:pt x="30852" y="32135"/>
                  </a:cubicBezTo>
                  <a:lnTo>
                    <a:pt x="31965" y="17100"/>
                  </a:lnTo>
                  <a:cubicBezTo>
                    <a:pt x="31018" y="17030"/>
                    <a:pt x="30085" y="16998"/>
                    <a:pt x="29170" y="16998"/>
                  </a:cubicBezTo>
                  <a:cubicBezTo>
                    <a:pt x="28658" y="16998"/>
                    <a:pt x="28152" y="17008"/>
                    <a:pt x="27651" y="17028"/>
                  </a:cubicBezTo>
                  <a:lnTo>
                    <a:pt x="24275" y="15651"/>
                  </a:lnTo>
                  <a:lnTo>
                    <a:pt x="23652" y="17181"/>
                  </a:lnTo>
                  <a:lnTo>
                    <a:pt x="24032" y="17336"/>
                  </a:lnTo>
                  <a:cubicBezTo>
                    <a:pt x="18294" y="18090"/>
                    <a:pt x="13539" y="19958"/>
                    <a:pt x="10373" y="21525"/>
                  </a:cubicBezTo>
                  <a:lnTo>
                    <a:pt x="10169" y="21557"/>
                  </a:lnTo>
                  <a:lnTo>
                    <a:pt x="10179" y="21621"/>
                  </a:lnTo>
                  <a:cubicBezTo>
                    <a:pt x="7582" y="22921"/>
                    <a:pt x="6107" y="23989"/>
                    <a:pt x="6107" y="23989"/>
                  </a:cubicBezTo>
                  <a:lnTo>
                    <a:pt x="7090" y="27649"/>
                  </a:lnTo>
                  <a:lnTo>
                    <a:pt x="7083" y="27651"/>
                  </a:lnTo>
                  <a:lnTo>
                    <a:pt x="7118" y="27757"/>
                  </a:lnTo>
                  <a:lnTo>
                    <a:pt x="7463" y="29044"/>
                  </a:lnTo>
                  <a:lnTo>
                    <a:pt x="7453" y="29048"/>
                  </a:lnTo>
                  <a:lnTo>
                    <a:pt x="7490" y="29146"/>
                  </a:lnTo>
                  <a:lnTo>
                    <a:pt x="8777" y="33938"/>
                  </a:lnTo>
                  <a:cubicBezTo>
                    <a:pt x="7905" y="33639"/>
                    <a:pt x="6599" y="33278"/>
                    <a:pt x="5381" y="33278"/>
                  </a:cubicBezTo>
                  <a:cubicBezTo>
                    <a:pt x="4541" y="33278"/>
                    <a:pt x="3742" y="33450"/>
                    <a:pt x="3157" y="33931"/>
                  </a:cubicBezTo>
                  <a:cubicBezTo>
                    <a:pt x="1127" y="35603"/>
                    <a:pt x="2390" y="41023"/>
                    <a:pt x="2390" y="41023"/>
                  </a:cubicBezTo>
                  <a:cubicBezTo>
                    <a:pt x="2390" y="41023"/>
                    <a:pt x="77" y="42230"/>
                    <a:pt x="9" y="42778"/>
                  </a:cubicBezTo>
                  <a:cubicBezTo>
                    <a:pt x="0" y="42852"/>
                    <a:pt x="41" y="42884"/>
                    <a:pt x="120" y="42884"/>
                  </a:cubicBezTo>
                  <a:cubicBezTo>
                    <a:pt x="615" y="42884"/>
                    <a:pt x="2597" y="41587"/>
                    <a:pt x="2597" y="41587"/>
                  </a:cubicBezTo>
                  <a:lnTo>
                    <a:pt x="2597" y="41587"/>
                  </a:lnTo>
                  <a:cubicBezTo>
                    <a:pt x="2597" y="41588"/>
                    <a:pt x="1852" y="45404"/>
                    <a:pt x="2396" y="45540"/>
                  </a:cubicBezTo>
                  <a:cubicBezTo>
                    <a:pt x="2405" y="45543"/>
                    <a:pt x="2413" y="45544"/>
                    <a:pt x="2422" y="45544"/>
                  </a:cubicBezTo>
                  <a:cubicBezTo>
                    <a:pt x="2942" y="45544"/>
                    <a:pt x="3017" y="41473"/>
                    <a:pt x="3017" y="41473"/>
                  </a:cubicBezTo>
                  <a:cubicBezTo>
                    <a:pt x="3017" y="41473"/>
                    <a:pt x="5299" y="45381"/>
                    <a:pt x="5808" y="45381"/>
                  </a:cubicBezTo>
                  <a:cubicBezTo>
                    <a:pt x="5825" y="45381"/>
                    <a:pt x="5840" y="45376"/>
                    <a:pt x="5854" y="45367"/>
                  </a:cubicBezTo>
                  <a:cubicBezTo>
                    <a:pt x="6251" y="45081"/>
                    <a:pt x="3536" y="41437"/>
                    <a:pt x="3536" y="41436"/>
                  </a:cubicBezTo>
                  <a:lnTo>
                    <a:pt x="3536" y="41436"/>
                  </a:lnTo>
                  <a:cubicBezTo>
                    <a:pt x="3536" y="41436"/>
                    <a:pt x="6583" y="43658"/>
                    <a:pt x="7361" y="43658"/>
                  </a:cubicBezTo>
                  <a:cubicBezTo>
                    <a:pt x="7429" y="43658"/>
                    <a:pt x="7480" y="43642"/>
                    <a:pt x="7510" y="43605"/>
                  </a:cubicBezTo>
                  <a:cubicBezTo>
                    <a:pt x="7882" y="43144"/>
                    <a:pt x="3658" y="41133"/>
                    <a:pt x="3658" y="41133"/>
                  </a:cubicBezTo>
                  <a:cubicBezTo>
                    <a:pt x="3658" y="41133"/>
                    <a:pt x="5521" y="41106"/>
                    <a:pt x="5789" y="40673"/>
                  </a:cubicBezTo>
                  <a:cubicBezTo>
                    <a:pt x="5897" y="40498"/>
                    <a:pt x="5505" y="40446"/>
                    <a:pt x="5001" y="40446"/>
                  </a:cubicBezTo>
                  <a:cubicBezTo>
                    <a:pt x="4261" y="40446"/>
                    <a:pt x="3279" y="40558"/>
                    <a:pt x="3279" y="40558"/>
                  </a:cubicBezTo>
                  <a:cubicBezTo>
                    <a:pt x="3279" y="40558"/>
                    <a:pt x="1161" y="33891"/>
                    <a:pt x="6874" y="33891"/>
                  </a:cubicBezTo>
                  <a:cubicBezTo>
                    <a:pt x="7442" y="33891"/>
                    <a:pt x="8088" y="33957"/>
                    <a:pt x="8820" y="34102"/>
                  </a:cubicBezTo>
                  <a:lnTo>
                    <a:pt x="10453" y="40182"/>
                  </a:lnTo>
                  <a:lnTo>
                    <a:pt x="10470" y="40284"/>
                  </a:lnTo>
                  <a:lnTo>
                    <a:pt x="10480" y="40283"/>
                  </a:lnTo>
                  <a:lnTo>
                    <a:pt x="10733" y="41226"/>
                  </a:lnTo>
                  <a:lnTo>
                    <a:pt x="10751" y="41325"/>
                  </a:lnTo>
                  <a:lnTo>
                    <a:pt x="10760" y="41324"/>
                  </a:lnTo>
                  <a:lnTo>
                    <a:pt x="11525" y="44174"/>
                  </a:lnTo>
                  <a:lnTo>
                    <a:pt x="13763" y="43958"/>
                  </a:lnTo>
                  <a:lnTo>
                    <a:pt x="13766" y="43970"/>
                  </a:lnTo>
                  <a:lnTo>
                    <a:pt x="13973" y="43937"/>
                  </a:lnTo>
                  <a:lnTo>
                    <a:pt x="17541" y="43592"/>
                  </a:lnTo>
                  <a:lnTo>
                    <a:pt x="19554" y="45929"/>
                  </a:lnTo>
                  <a:lnTo>
                    <a:pt x="14099" y="49735"/>
                  </a:lnTo>
                  <a:cubicBezTo>
                    <a:pt x="14099" y="49735"/>
                    <a:pt x="18942" y="50115"/>
                    <a:pt x="22035" y="50115"/>
                  </a:cubicBezTo>
                  <a:cubicBezTo>
                    <a:pt x="23636" y="50115"/>
                    <a:pt x="24768" y="50013"/>
                    <a:pt x="24516" y="49704"/>
                  </a:cubicBezTo>
                  <a:cubicBezTo>
                    <a:pt x="24192" y="49307"/>
                    <a:pt x="22441" y="49195"/>
                    <a:pt x="20576" y="49195"/>
                  </a:cubicBezTo>
                  <a:cubicBezTo>
                    <a:pt x="18184" y="49195"/>
                    <a:pt x="15605" y="49379"/>
                    <a:pt x="15605" y="49379"/>
                  </a:cubicBezTo>
                  <a:lnTo>
                    <a:pt x="20620" y="45747"/>
                  </a:lnTo>
                  <a:lnTo>
                    <a:pt x="17736" y="43574"/>
                  </a:lnTo>
                  <a:lnTo>
                    <a:pt x="25986" y="42779"/>
                  </a:lnTo>
                  <a:lnTo>
                    <a:pt x="28801" y="45029"/>
                  </a:lnTo>
                  <a:lnTo>
                    <a:pt x="24660" y="47985"/>
                  </a:lnTo>
                  <a:cubicBezTo>
                    <a:pt x="24660" y="47985"/>
                    <a:pt x="29502" y="48366"/>
                    <a:pt x="32594" y="48366"/>
                  </a:cubicBezTo>
                  <a:cubicBezTo>
                    <a:pt x="34195" y="48366"/>
                    <a:pt x="35327" y="48264"/>
                    <a:pt x="35074" y="47954"/>
                  </a:cubicBezTo>
                  <a:cubicBezTo>
                    <a:pt x="34750" y="47557"/>
                    <a:pt x="33000" y="47446"/>
                    <a:pt x="31134" y="47446"/>
                  </a:cubicBezTo>
                  <a:cubicBezTo>
                    <a:pt x="28743" y="47446"/>
                    <a:pt x="26163" y="47629"/>
                    <a:pt x="26163" y="47629"/>
                  </a:cubicBezTo>
                  <a:lnTo>
                    <a:pt x="29380" y="44857"/>
                  </a:lnTo>
                  <a:lnTo>
                    <a:pt x="26104" y="42767"/>
                  </a:lnTo>
                  <a:lnTo>
                    <a:pt x="30097" y="42383"/>
                  </a:lnTo>
                  <a:lnTo>
                    <a:pt x="30848" y="32236"/>
                  </a:lnTo>
                  <a:cubicBezTo>
                    <a:pt x="32844" y="31745"/>
                    <a:pt x="38534" y="29848"/>
                    <a:pt x="38934" y="24078"/>
                  </a:cubicBezTo>
                  <a:cubicBezTo>
                    <a:pt x="39203" y="20140"/>
                    <a:pt x="37492" y="16674"/>
                    <a:pt x="35946" y="14396"/>
                  </a:cubicBezTo>
                  <a:cubicBezTo>
                    <a:pt x="36438" y="13808"/>
                    <a:pt x="36462" y="12888"/>
                    <a:pt x="36179" y="11998"/>
                  </a:cubicBezTo>
                  <a:lnTo>
                    <a:pt x="36224" y="11921"/>
                  </a:lnTo>
                  <a:lnTo>
                    <a:pt x="36136" y="11869"/>
                  </a:lnTo>
                  <a:cubicBezTo>
                    <a:pt x="35970" y="11393"/>
                    <a:pt x="35716" y="10932"/>
                    <a:pt x="35402" y="10540"/>
                  </a:cubicBezTo>
                  <a:lnTo>
                    <a:pt x="35422" y="10501"/>
                  </a:lnTo>
                  <a:lnTo>
                    <a:pt x="35333" y="10456"/>
                  </a:lnTo>
                  <a:cubicBezTo>
                    <a:pt x="35038" y="10106"/>
                    <a:pt x="34693" y="9816"/>
                    <a:pt x="34319" y="9631"/>
                  </a:cubicBezTo>
                  <a:lnTo>
                    <a:pt x="34247" y="9563"/>
                  </a:lnTo>
                  <a:lnTo>
                    <a:pt x="34226" y="9587"/>
                  </a:lnTo>
                  <a:cubicBezTo>
                    <a:pt x="33963" y="9470"/>
                    <a:pt x="33686" y="9405"/>
                    <a:pt x="33401" y="9405"/>
                  </a:cubicBezTo>
                  <a:cubicBezTo>
                    <a:pt x="32918" y="9405"/>
                    <a:pt x="32413" y="9593"/>
                    <a:pt x="31918" y="10040"/>
                  </a:cubicBezTo>
                  <a:lnTo>
                    <a:pt x="30829" y="8732"/>
                  </a:lnTo>
                  <a:cubicBezTo>
                    <a:pt x="32882" y="7658"/>
                    <a:pt x="32680" y="5137"/>
                    <a:pt x="32087" y="3092"/>
                  </a:cubicBezTo>
                  <a:cubicBezTo>
                    <a:pt x="32104" y="3049"/>
                    <a:pt x="32119" y="3006"/>
                    <a:pt x="32135" y="2962"/>
                  </a:cubicBezTo>
                  <a:lnTo>
                    <a:pt x="32037" y="2927"/>
                  </a:lnTo>
                  <a:cubicBezTo>
                    <a:pt x="31680" y="1752"/>
                    <a:pt x="31207" y="756"/>
                    <a:pt x="30985" y="317"/>
                  </a:cubicBezTo>
                  <a:cubicBezTo>
                    <a:pt x="31006" y="262"/>
                    <a:pt x="31029" y="206"/>
                    <a:pt x="31050" y="151"/>
                  </a:cubicBezTo>
                  <a:lnTo>
                    <a:pt x="30666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2" name="Google Shape;2302;p39"/>
            <p:cNvGrpSpPr/>
            <p:nvPr/>
          </p:nvGrpSpPr>
          <p:grpSpPr>
            <a:xfrm>
              <a:off x="7286325" y="283900"/>
              <a:ext cx="1046625" cy="1277475"/>
              <a:chOff x="4475900" y="322500"/>
              <a:chExt cx="1046625" cy="1277475"/>
            </a:xfrm>
          </p:grpSpPr>
          <p:sp>
            <p:nvSpPr>
              <p:cNvPr id="2303" name="Google Shape;2303;p39"/>
              <p:cNvSpPr/>
              <p:nvPr/>
            </p:nvSpPr>
            <p:spPr>
              <a:xfrm>
                <a:off x="4475900" y="1159750"/>
                <a:ext cx="244725" cy="306650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12266" extrusionOk="0">
                    <a:moveTo>
                      <a:pt x="5378" y="1"/>
                    </a:moveTo>
                    <a:cubicBezTo>
                      <a:pt x="4539" y="1"/>
                      <a:pt x="3741" y="172"/>
                      <a:pt x="3157" y="653"/>
                    </a:cubicBezTo>
                    <a:cubicBezTo>
                      <a:pt x="1127" y="2325"/>
                      <a:pt x="2390" y="7745"/>
                      <a:pt x="2390" y="7745"/>
                    </a:cubicBezTo>
                    <a:cubicBezTo>
                      <a:pt x="2390" y="7745"/>
                      <a:pt x="77" y="8953"/>
                      <a:pt x="9" y="9500"/>
                    </a:cubicBezTo>
                    <a:cubicBezTo>
                      <a:pt x="0" y="9574"/>
                      <a:pt x="41" y="9606"/>
                      <a:pt x="120" y="9606"/>
                    </a:cubicBezTo>
                    <a:cubicBezTo>
                      <a:pt x="616" y="9606"/>
                      <a:pt x="2597" y="8309"/>
                      <a:pt x="2597" y="8309"/>
                    </a:cubicBezTo>
                    <a:lnTo>
                      <a:pt x="2597" y="8309"/>
                    </a:lnTo>
                    <a:cubicBezTo>
                      <a:pt x="2597" y="8309"/>
                      <a:pt x="1852" y="12127"/>
                      <a:pt x="2396" y="12262"/>
                    </a:cubicBezTo>
                    <a:cubicBezTo>
                      <a:pt x="2405" y="12265"/>
                      <a:pt x="2413" y="12266"/>
                      <a:pt x="2422" y="12266"/>
                    </a:cubicBezTo>
                    <a:cubicBezTo>
                      <a:pt x="2942" y="12266"/>
                      <a:pt x="3017" y="8195"/>
                      <a:pt x="3017" y="8195"/>
                    </a:cubicBezTo>
                    <a:cubicBezTo>
                      <a:pt x="3017" y="8195"/>
                      <a:pt x="5299" y="12103"/>
                      <a:pt x="5808" y="12103"/>
                    </a:cubicBezTo>
                    <a:cubicBezTo>
                      <a:pt x="5825" y="12103"/>
                      <a:pt x="5841" y="12098"/>
                      <a:pt x="5854" y="12088"/>
                    </a:cubicBezTo>
                    <a:cubicBezTo>
                      <a:pt x="6251" y="11803"/>
                      <a:pt x="3536" y="8158"/>
                      <a:pt x="3536" y="8158"/>
                    </a:cubicBezTo>
                    <a:lnTo>
                      <a:pt x="3536" y="8158"/>
                    </a:lnTo>
                    <a:cubicBezTo>
                      <a:pt x="3536" y="8158"/>
                      <a:pt x="6582" y="10381"/>
                      <a:pt x="7361" y="10381"/>
                    </a:cubicBezTo>
                    <a:cubicBezTo>
                      <a:pt x="7429" y="10381"/>
                      <a:pt x="7480" y="10364"/>
                      <a:pt x="7510" y="10327"/>
                    </a:cubicBezTo>
                    <a:cubicBezTo>
                      <a:pt x="7883" y="9866"/>
                      <a:pt x="3658" y="7855"/>
                      <a:pt x="3658" y="7855"/>
                    </a:cubicBezTo>
                    <a:cubicBezTo>
                      <a:pt x="3658" y="7855"/>
                      <a:pt x="5521" y="7828"/>
                      <a:pt x="5789" y="7396"/>
                    </a:cubicBezTo>
                    <a:cubicBezTo>
                      <a:pt x="5897" y="7221"/>
                      <a:pt x="5504" y="7168"/>
                      <a:pt x="4999" y="7168"/>
                    </a:cubicBezTo>
                    <a:cubicBezTo>
                      <a:pt x="4259" y="7168"/>
                      <a:pt x="3279" y="7280"/>
                      <a:pt x="3279" y="7280"/>
                    </a:cubicBezTo>
                    <a:cubicBezTo>
                      <a:pt x="3279" y="7280"/>
                      <a:pt x="1162" y="614"/>
                      <a:pt x="6874" y="614"/>
                    </a:cubicBezTo>
                    <a:cubicBezTo>
                      <a:pt x="7680" y="614"/>
                      <a:pt x="8642" y="747"/>
                      <a:pt x="9788" y="1050"/>
                    </a:cubicBezTo>
                    <a:cubicBezTo>
                      <a:pt x="9788" y="1050"/>
                      <a:pt x="7455" y="1"/>
                      <a:pt x="5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9"/>
              <p:cNvSpPr/>
              <p:nvPr/>
            </p:nvSpPr>
            <p:spPr>
              <a:xfrm>
                <a:off x="5147375" y="1405725"/>
                <a:ext cx="266700" cy="150475"/>
              </a:xfrm>
              <a:custGeom>
                <a:avLst/>
                <a:gdLst/>
                <a:ahLst/>
                <a:cxnLst/>
                <a:rect l="l" t="t" r="r" b="b"/>
                <a:pathLst>
                  <a:path w="10668" h="6019" extrusionOk="0">
                    <a:moveTo>
                      <a:pt x="784" y="0"/>
                    </a:moveTo>
                    <a:lnTo>
                      <a:pt x="4142" y="2682"/>
                    </a:lnTo>
                    <a:lnTo>
                      <a:pt x="1" y="5638"/>
                    </a:lnTo>
                    <a:cubicBezTo>
                      <a:pt x="1" y="5638"/>
                      <a:pt x="4842" y="6018"/>
                      <a:pt x="7934" y="6018"/>
                    </a:cubicBezTo>
                    <a:cubicBezTo>
                      <a:pt x="9535" y="6018"/>
                      <a:pt x="10667" y="5916"/>
                      <a:pt x="10415" y="5607"/>
                    </a:cubicBezTo>
                    <a:cubicBezTo>
                      <a:pt x="10092" y="5211"/>
                      <a:pt x="8344" y="5099"/>
                      <a:pt x="6481" y="5099"/>
                    </a:cubicBezTo>
                    <a:cubicBezTo>
                      <a:pt x="4087" y="5099"/>
                      <a:pt x="1504" y="5283"/>
                      <a:pt x="1504" y="5283"/>
                    </a:cubicBezTo>
                    <a:lnTo>
                      <a:pt x="4721" y="2510"/>
                    </a:lnTo>
                    <a:lnTo>
                      <a:pt x="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9"/>
              <p:cNvSpPr/>
              <p:nvPr/>
            </p:nvSpPr>
            <p:spPr>
              <a:xfrm>
                <a:off x="4883425" y="1425225"/>
                <a:ext cx="2667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10668" h="6990" extrusionOk="0">
                    <a:moveTo>
                      <a:pt x="3041" y="1"/>
                    </a:moveTo>
                    <a:lnTo>
                      <a:pt x="5453" y="2803"/>
                    </a:lnTo>
                    <a:lnTo>
                      <a:pt x="0" y="6610"/>
                    </a:lnTo>
                    <a:cubicBezTo>
                      <a:pt x="0" y="6610"/>
                      <a:pt x="4843" y="6990"/>
                      <a:pt x="7935" y="6990"/>
                    </a:cubicBezTo>
                    <a:cubicBezTo>
                      <a:pt x="9536" y="6990"/>
                      <a:pt x="10668" y="6888"/>
                      <a:pt x="10416" y="6579"/>
                    </a:cubicBezTo>
                    <a:cubicBezTo>
                      <a:pt x="10092" y="6182"/>
                      <a:pt x="8341" y="6071"/>
                      <a:pt x="6476" y="6071"/>
                    </a:cubicBezTo>
                    <a:cubicBezTo>
                      <a:pt x="4084" y="6071"/>
                      <a:pt x="1504" y="6254"/>
                      <a:pt x="1504" y="6254"/>
                    </a:cubicBezTo>
                    <a:lnTo>
                      <a:pt x="6519" y="2622"/>
                    </a:lnTo>
                    <a:lnTo>
                      <a:pt x="30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9"/>
              <p:cNvSpPr/>
              <p:nvPr/>
            </p:nvSpPr>
            <p:spPr>
              <a:xfrm>
                <a:off x="5274125" y="515225"/>
                <a:ext cx="95050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5162" extrusionOk="0">
                    <a:moveTo>
                      <a:pt x="1" y="0"/>
                    </a:moveTo>
                    <a:lnTo>
                      <a:pt x="2420" y="5161"/>
                    </a:lnTo>
                    <a:lnTo>
                      <a:pt x="3802" y="3966"/>
                    </a:lnTo>
                    <a:lnTo>
                      <a:pt x="523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9"/>
              <p:cNvSpPr/>
              <p:nvPr/>
            </p:nvSpPr>
            <p:spPr>
              <a:xfrm>
                <a:off x="5108950" y="324400"/>
                <a:ext cx="2930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9012" extrusionOk="0">
                    <a:moveTo>
                      <a:pt x="7986" y="0"/>
                    </a:moveTo>
                    <a:lnTo>
                      <a:pt x="7986" y="0"/>
                    </a:lnTo>
                    <a:cubicBezTo>
                      <a:pt x="2274" y="383"/>
                      <a:pt x="0" y="3524"/>
                      <a:pt x="0" y="3524"/>
                    </a:cubicBezTo>
                    <a:cubicBezTo>
                      <a:pt x="0" y="3524"/>
                      <a:pt x="3165" y="9012"/>
                      <a:pt x="6532" y="9012"/>
                    </a:cubicBezTo>
                    <a:cubicBezTo>
                      <a:pt x="6987" y="9012"/>
                      <a:pt x="7445" y="8912"/>
                      <a:pt x="7899" y="8685"/>
                    </a:cubicBezTo>
                    <a:cubicBezTo>
                      <a:pt x="11720" y="6775"/>
                      <a:pt x="7986" y="0"/>
                      <a:pt x="79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9"/>
              <p:cNvSpPr/>
              <p:nvPr/>
            </p:nvSpPr>
            <p:spPr>
              <a:xfrm>
                <a:off x="5107150" y="322500"/>
                <a:ext cx="2062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4179" extrusionOk="0">
                    <a:moveTo>
                      <a:pt x="7865" y="1"/>
                    </a:moveTo>
                    <a:cubicBezTo>
                      <a:pt x="6647" y="3118"/>
                      <a:pt x="4318" y="3791"/>
                      <a:pt x="2533" y="3791"/>
                    </a:cubicBezTo>
                    <a:cubicBezTo>
                      <a:pt x="1243" y="3791"/>
                      <a:pt x="238" y="3440"/>
                      <a:pt x="142" y="3405"/>
                    </a:cubicBezTo>
                    <a:lnTo>
                      <a:pt x="1" y="3793"/>
                    </a:lnTo>
                    <a:cubicBezTo>
                      <a:pt x="27" y="3803"/>
                      <a:pt x="1099" y="4178"/>
                      <a:pt x="2501" y="4178"/>
                    </a:cubicBezTo>
                    <a:cubicBezTo>
                      <a:pt x="4420" y="4178"/>
                      <a:pt x="6952" y="3472"/>
                      <a:pt x="8250" y="151"/>
                    </a:cubicBezTo>
                    <a:lnTo>
                      <a:pt x="78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9"/>
              <p:cNvSpPr/>
              <p:nvPr/>
            </p:nvSpPr>
            <p:spPr>
              <a:xfrm>
                <a:off x="5156300" y="394800"/>
                <a:ext cx="1842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3597" extrusionOk="0">
                    <a:moveTo>
                      <a:pt x="7174" y="1"/>
                    </a:moveTo>
                    <a:cubicBezTo>
                      <a:pt x="6137" y="2891"/>
                      <a:pt x="3408" y="3391"/>
                      <a:pt x="1643" y="3391"/>
                    </a:cubicBezTo>
                    <a:cubicBezTo>
                      <a:pt x="722" y="3391"/>
                      <a:pt x="63" y="3255"/>
                      <a:pt x="44" y="3251"/>
                    </a:cubicBezTo>
                    <a:lnTo>
                      <a:pt x="1" y="3453"/>
                    </a:lnTo>
                    <a:cubicBezTo>
                      <a:pt x="19" y="3457"/>
                      <a:pt x="695" y="3597"/>
                      <a:pt x="1641" y="3597"/>
                    </a:cubicBezTo>
                    <a:cubicBezTo>
                      <a:pt x="3461" y="3597"/>
                      <a:pt x="6287" y="3076"/>
                      <a:pt x="7368" y="70"/>
                    </a:cubicBezTo>
                    <a:lnTo>
                      <a:pt x="71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9"/>
              <p:cNvSpPr/>
              <p:nvPr/>
            </p:nvSpPr>
            <p:spPr>
              <a:xfrm>
                <a:off x="5306600" y="357425"/>
                <a:ext cx="56250" cy="1678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67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511" y="971"/>
                      <a:pt x="753" y="2379"/>
                    </a:cubicBezTo>
                    <a:cubicBezTo>
                      <a:pt x="853" y="2206"/>
                      <a:pt x="946" y="2023"/>
                      <a:pt x="1030" y="1827"/>
                    </a:cubicBezTo>
                    <a:cubicBezTo>
                      <a:pt x="800" y="1267"/>
                      <a:pt x="466" y="657"/>
                      <a:pt x="1" y="1"/>
                    </a:cubicBezTo>
                    <a:close/>
                    <a:moveTo>
                      <a:pt x="1133" y="2096"/>
                    </a:moveTo>
                    <a:cubicBezTo>
                      <a:pt x="1033" y="2309"/>
                      <a:pt x="921" y="2509"/>
                      <a:pt x="801" y="2694"/>
                    </a:cubicBezTo>
                    <a:cubicBezTo>
                      <a:pt x="958" y="3867"/>
                      <a:pt x="910" y="5298"/>
                      <a:pt x="254" y="6714"/>
                    </a:cubicBezTo>
                    <a:cubicBezTo>
                      <a:pt x="254" y="6714"/>
                      <a:pt x="2249" y="5164"/>
                      <a:pt x="1133" y="2096"/>
                    </a:cubicBezTo>
                    <a:close/>
                  </a:path>
                </a:pathLst>
              </a:custGeom>
              <a:solidFill>
                <a:srgbClr val="191919">
                  <a:alpha val="283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9"/>
              <p:cNvSpPr/>
              <p:nvPr/>
            </p:nvSpPr>
            <p:spPr>
              <a:xfrm>
                <a:off x="5325425" y="403125"/>
                <a:ext cx="9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868" extrusionOk="0">
                    <a:moveTo>
                      <a:pt x="277" y="0"/>
                    </a:moveTo>
                    <a:cubicBezTo>
                      <a:pt x="193" y="195"/>
                      <a:pt x="100" y="378"/>
                      <a:pt x="0" y="551"/>
                    </a:cubicBezTo>
                    <a:cubicBezTo>
                      <a:pt x="18" y="654"/>
                      <a:pt x="34" y="760"/>
                      <a:pt x="49" y="867"/>
                    </a:cubicBezTo>
                    <a:cubicBezTo>
                      <a:pt x="168" y="682"/>
                      <a:pt x="280" y="483"/>
                      <a:pt x="381" y="271"/>
                    </a:cubicBezTo>
                    <a:cubicBezTo>
                      <a:pt x="349" y="181"/>
                      <a:pt x="314" y="91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9"/>
              <p:cNvSpPr/>
              <p:nvPr/>
            </p:nvSpPr>
            <p:spPr>
              <a:xfrm>
                <a:off x="5179550" y="325525"/>
                <a:ext cx="554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089" extrusionOk="0">
                    <a:moveTo>
                      <a:pt x="575" y="1"/>
                    </a:moveTo>
                    <a:cubicBezTo>
                      <a:pt x="513" y="1"/>
                      <a:pt x="454" y="13"/>
                      <a:pt x="400" y="39"/>
                    </a:cubicBezTo>
                    <a:cubicBezTo>
                      <a:pt x="4" y="225"/>
                      <a:pt x="0" y="1051"/>
                      <a:pt x="393" y="1883"/>
                    </a:cubicBezTo>
                    <a:cubicBezTo>
                      <a:pt x="731" y="2601"/>
                      <a:pt x="1253" y="3089"/>
                      <a:pt x="1644" y="3089"/>
                    </a:cubicBezTo>
                    <a:cubicBezTo>
                      <a:pt x="1706" y="3089"/>
                      <a:pt x="1765" y="3077"/>
                      <a:pt x="1819" y="3051"/>
                    </a:cubicBezTo>
                    <a:cubicBezTo>
                      <a:pt x="2214" y="2865"/>
                      <a:pt x="2219" y="2040"/>
                      <a:pt x="1826" y="1208"/>
                    </a:cubicBezTo>
                    <a:cubicBezTo>
                      <a:pt x="1488" y="489"/>
                      <a:pt x="96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9"/>
              <p:cNvSpPr/>
              <p:nvPr/>
            </p:nvSpPr>
            <p:spPr>
              <a:xfrm>
                <a:off x="5291075" y="611825"/>
                <a:ext cx="231450" cy="520250"/>
              </a:xfrm>
              <a:custGeom>
                <a:avLst/>
                <a:gdLst/>
                <a:ahLst/>
                <a:cxnLst/>
                <a:rect l="l" t="t" r="r" b="b"/>
                <a:pathLst>
                  <a:path w="9258" h="20810" extrusionOk="0">
                    <a:moveTo>
                      <a:pt x="3483" y="0"/>
                    </a:moveTo>
                    <a:lnTo>
                      <a:pt x="3890" y="2681"/>
                    </a:lnTo>
                    <a:cubicBezTo>
                      <a:pt x="3890" y="2681"/>
                      <a:pt x="7167" y="6446"/>
                      <a:pt x="7606" y="12401"/>
                    </a:cubicBezTo>
                    <a:cubicBezTo>
                      <a:pt x="8043" y="18358"/>
                      <a:pt x="1" y="20810"/>
                      <a:pt x="1" y="20810"/>
                    </a:cubicBezTo>
                    <a:cubicBezTo>
                      <a:pt x="1" y="20810"/>
                      <a:pt x="8285" y="19511"/>
                      <a:pt x="8771" y="12505"/>
                    </a:cubicBezTo>
                    <a:cubicBezTo>
                      <a:pt x="9258" y="5500"/>
                      <a:pt x="3483" y="1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9"/>
              <p:cNvSpPr/>
              <p:nvPr/>
            </p:nvSpPr>
            <p:spPr>
              <a:xfrm>
                <a:off x="5249225" y="557525"/>
                <a:ext cx="234975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637" extrusionOk="0">
                    <a:moveTo>
                      <a:pt x="4918" y="1"/>
                    </a:moveTo>
                    <a:cubicBezTo>
                      <a:pt x="4273" y="1"/>
                      <a:pt x="3589" y="337"/>
                      <a:pt x="2941" y="1176"/>
                    </a:cubicBezTo>
                    <a:cubicBezTo>
                      <a:pt x="2484" y="880"/>
                      <a:pt x="2023" y="686"/>
                      <a:pt x="1641" y="686"/>
                    </a:cubicBezTo>
                    <a:cubicBezTo>
                      <a:pt x="1447" y="686"/>
                      <a:pt x="1274" y="736"/>
                      <a:pt x="1131" y="846"/>
                    </a:cubicBezTo>
                    <a:cubicBezTo>
                      <a:pt x="1" y="1726"/>
                      <a:pt x="1939" y="5636"/>
                      <a:pt x="5601" y="5636"/>
                    </a:cubicBezTo>
                    <a:cubicBezTo>
                      <a:pt x="5804" y="5636"/>
                      <a:pt x="6013" y="5624"/>
                      <a:pt x="6227" y="5599"/>
                    </a:cubicBezTo>
                    <a:cubicBezTo>
                      <a:pt x="9399" y="5222"/>
                      <a:pt x="7458" y="1"/>
                      <a:pt x="4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9"/>
              <p:cNvSpPr/>
              <p:nvPr/>
            </p:nvSpPr>
            <p:spPr>
              <a:xfrm>
                <a:off x="5370500" y="652975"/>
                <a:ext cx="5277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683" extrusionOk="0">
                    <a:moveTo>
                      <a:pt x="126" y="0"/>
                    </a:moveTo>
                    <a:lnTo>
                      <a:pt x="0" y="165"/>
                    </a:lnTo>
                    <a:lnTo>
                      <a:pt x="1984" y="1682"/>
                    </a:lnTo>
                    <a:lnTo>
                      <a:pt x="2110" y="1519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9"/>
              <p:cNvSpPr/>
              <p:nvPr/>
            </p:nvSpPr>
            <p:spPr>
              <a:xfrm>
                <a:off x="5349000" y="561550"/>
                <a:ext cx="480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2019" extrusionOk="0">
                    <a:moveTo>
                      <a:pt x="1771" y="0"/>
                    </a:moveTo>
                    <a:lnTo>
                      <a:pt x="0" y="1877"/>
                    </a:lnTo>
                    <a:lnTo>
                      <a:pt x="150" y="2019"/>
                    </a:lnTo>
                    <a:lnTo>
                      <a:pt x="1923" y="141"/>
                    </a:lnTo>
                    <a:lnTo>
                      <a:pt x="17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9"/>
              <p:cNvSpPr/>
              <p:nvPr/>
            </p:nvSpPr>
            <p:spPr>
              <a:xfrm>
                <a:off x="5378300" y="582575"/>
                <a:ext cx="44375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207" extrusionOk="0">
                    <a:moveTo>
                      <a:pt x="1591" y="1"/>
                    </a:moveTo>
                    <a:lnTo>
                      <a:pt x="0" y="3113"/>
                    </a:lnTo>
                    <a:lnTo>
                      <a:pt x="184" y="3206"/>
                    </a:lnTo>
                    <a:lnTo>
                      <a:pt x="1774" y="96"/>
                    </a:lnTo>
                    <a:lnTo>
                      <a:pt x="15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9"/>
              <p:cNvSpPr/>
              <p:nvPr/>
            </p:nvSpPr>
            <p:spPr>
              <a:xfrm>
                <a:off x="5402275" y="617825"/>
                <a:ext cx="404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2534" extrusionOk="0">
                    <a:moveTo>
                      <a:pt x="1439" y="0"/>
                    </a:moveTo>
                    <a:lnTo>
                      <a:pt x="1" y="2428"/>
                    </a:lnTo>
                    <a:lnTo>
                      <a:pt x="178" y="2533"/>
                    </a:lnTo>
                    <a:lnTo>
                      <a:pt x="1617" y="105"/>
                    </a:lnTo>
                    <a:lnTo>
                      <a:pt x="1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9"/>
              <p:cNvSpPr/>
              <p:nvPr/>
            </p:nvSpPr>
            <p:spPr>
              <a:xfrm>
                <a:off x="5302675" y="627650"/>
                <a:ext cx="21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6" extrusionOk="0">
                    <a:moveTo>
                      <a:pt x="15" y="1"/>
                    </a:moveTo>
                    <a:lnTo>
                      <a:pt x="7" y="111"/>
                    </a:lnTo>
                    <a:lnTo>
                      <a:pt x="0" y="206"/>
                    </a:lnTo>
                    <a:lnTo>
                      <a:pt x="12" y="105"/>
                    </a:lnTo>
                    <a:lnTo>
                      <a:pt x="83" y="3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D96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9"/>
              <p:cNvSpPr/>
              <p:nvPr/>
            </p:nvSpPr>
            <p:spPr>
              <a:xfrm>
                <a:off x="5284850" y="574675"/>
                <a:ext cx="103225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3354" extrusionOk="0">
                    <a:moveTo>
                      <a:pt x="216" y="0"/>
                    </a:moveTo>
                    <a:cubicBezTo>
                      <a:pt x="141" y="0"/>
                      <a:pt x="69" y="8"/>
                      <a:pt x="0" y="24"/>
                    </a:cubicBezTo>
                    <a:cubicBezTo>
                      <a:pt x="1376" y="301"/>
                      <a:pt x="3689" y="2594"/>
                      <a:pt x="3376" y="3044"/>
                    </a:cubicBezTo>
                    <a:cubicBezTo>
                      <a:pt x="3317" y="3128"/>
                      <a:pt x="3207" y="3164"/>
                      <a:pt x="3064" y="3164"/>
                    </a:cubicBezTo>
                    <a:cubicBezTo>
                      <a:pt x="2351" y="3164"/>
                      <a:pt x="819" y="2278"/>
                      <a:pt x="725" y="2224"/>
                    </a:cubicBezTo>
                    <a:lnTo>
                      <a:pt x="725" y="2224"/>
                    </a:lnTo>
                    <a:cubicBezTo>
                      <a:pt x="807" y="2290"/>
                      <a:pt x="2191" y="3354"/>
                      <a:pt x="3055" y="3354"/>
                    </a:cubicBezTo>
                    <a:cubicBezTo>
                      <a:pt x="3224" y="3354"/>
                      <a:pt x="3374" y="3313"/>
                      <a:pt x="3490" y="3215"/>
                    </a:cubicBezTo>
                    <a:cubicBezTo>
                      <a:pt x="4129" y="2676"/>
                      <a:pt x="1635" y="0"/>
                      <a:pt x="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9"/>
              <p:cNvSpPr/>
              <p:nvPr/>
            </p:nvSpPr>
            <p:spPr>
              <a:xfrm>
                <a:off x="4776825" y="1340825"/>
                <a:ext cx="6900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693" extrusionOk="0">
                    <a:moveTo>
                      <a:pt x="2722" y="0"/>
                    </a:moveTo>
                    <a:lnTo>
                      <a:pt x="1" y="490"/>
                    </a:lnTo>
                    <a:lnTo>
                      <a:pt x="37" y="693"/>
                    </a:lnTo>
                    <a:lnTo>
                      <a:pt x="2759" y="205"/>
                    </a:lnTo>
                    <a:lnTo>
                      <a:pt x="2722" y="0"/>
                    </a:lnTo>
                    <a:close/>
                  </a:path>
                </a:pathLst>
              </a:custGeom>
              <a:solidFill>
                <a:srgbClr val="E1C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9"/>
              <p:cNvSpPr/>
              <p:nvPr/>
            </p:nvSpPr>
            <p:spPr>
              <a:xfrm>
                <a:off x="4661650" y="749900"/>
                <a:ext cx="646450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25858" h="27178" extrusionOk="0">
                    <a:moveTo>
                      <a:pt x="23061" y="1"/>
                    </a:moveTo>
                    <a:cubicBezTo>
                      <a:pt x="9661" y="1"/>
                      <a:pt x="0" y="6992"/>
                      <a:pt x="0" y="6992"/>
                    </a:cubicBezTo>
                    <a:lnTo>
                      <a:pt x="5416" y="27177"/>
                    </a:lnTo>
                    <a:lnTo>
                      <a:pt x="23987" y="25388"/>
                    </a:lnTo>
                    <a:lnTo>
                      <a:pt x="25858" y="103"/>
                    </a:lnTo>
                    <a:cubicBezTo>
                      <a:pt x="24909" y="34"/>
                      <a:pt x="23977" y="1"/>
                      <a:pt x="230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9"/>
              <p:cNvSpPr/>
              <p:nvPr/>
            </p:nvSpPr>
            <p:spPr>
              <a:xfrm>
                <a:off x="4907350" y="885475"/>
                <a:ext cx="164775" cy="14827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5931" extrusionOk="0">
                    <a:moveTo>
                      <a:pt x="3433" y="1"/>
                    </a:moveTo>
                    <a:cubicBezTo>
                      <a:pt x="1854" y="1"/>
                      <a:pt x="375" y="1658"/>
                      <a:pt x="1" y="3902"/>
                    </a:cubicBezTo>
                    <a:cubicBezTo>
                      <a:pt x="497" y="3728"/>
                      <a:pt x="1101" y="3590"/>
                      <a:pt x="1767" y="3590"/>
                    </a:cubicBezTo>
                    <a:cubicBezTo>
                      <a:pt x="3062" y="3590"/>
                      <a:pt x="4590" y="4115"/>
                      <a:pt x="6002" y="5930"/>
                    </a:cubicBezTo>
                    <a:cubicBezTo>
                      <a:pt x="6103" y="5616"/>
                      <a:pt x="6178" y="5287"/>
                      <a:pt x="6228" y="4944"/>
                    </a:cubicBezTo>
                    <a:cubicBezTo>
                      <a:pt x="6590" y="2479"/>
                      <a:pt x="5484" y="278"/>
                      <a:pt x="3759" y="25"/>
                    </a:cubicBezTo>
                    <a:cubicBezTo>
                      <a:pt x="3650" y="9"/>
                      <a:pt x="3542" y="1"/>
                      <a:pt x="3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9"/>
              <p:cNvSpPr/>
              <p:nvPr/>
            </p:nvSpPr>
            <p:spPr>
              <a:xfrm>
                <a:off x="4949525" y="920875"/>
                <a:ext cx="2982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754" extrusionOk="0">
                    <a:moveTo>
                      <a:pt x="627" y="0"/>
                    </a:moveTo>
                    <a:cubicBezTo>
                      <a:pt x="321" y="0"/>
                      <a:pt x="57" y="371"/>
                      <a:pt x="29" y="842"/>
                    </a:cubicBezTo>
                    <a:cubicBezTo>
                      <a:pt x="1" y="1327"/>
                      <a:pt x="231" y="1735"/>
                      <a:pt x="544" y="1752"/>
                    </a:cubicBezTo>
                    <a:cubicBezTo>
                      <a:pt x="552" y="1753"/>
                      <a:pt x="560" y="1753"/>
                      <a:pt x="568" y="1753"/>
                    </a:cubicBezTo>
                    <a:cubicBezTo>
                      <a:pt x="871" y="1753"/>
                      <a:pt x="1136" y="1382"/>
                      <a:pt x="1163" y="911"/>
                    </a:cubicBezTo>
                    <a:cubicBezTo>
                      <a:pt x="1192" y="426"/>
                      <a:pt x="962" y="19"/>
                      <a:pt x="649" y="1"/>
                    </a:cubicBezTo>
                    <a:cubicBezTo>
                      <a:pt x="642" y="0"/>
                      <a:pt x="634" y="0"/>
                      <a:pt x="6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9"/>
              <p:cNvSpPr/>
              <p:nvPr/>
            </p:nvSpPr>
            <p:spPr>
              <a:xfrm>
                <a:off x="5078400" y="850575"/>
                <a:ext cx="17542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7017" h="8839" extrusionOk="0">
                    <a:moveTo>
                      <a:pt x="4821" y="1"/>
                    </a:moveTo>
                    <a:cubicBezTo>
                      <a:pt x="3565" y="1"/>
                      <a:pt x="2026" y="1313"/>
                      <a:pt x="1100" y="3296"/>
                    </a:cubicBezTo>
                    <a:cubicBezTo>
                      <a:pt x="1" y="5656"/>
                      <a:pt x="184" y="8072"/>
                      <a:pt x="1514" y="8692"/>
                    </a:cubicBezTo>
                    <a:cubicBezTo>
                      <a:pt x="1726" y="8792"/>
                      <a:pt x="1955" y="8839"/>
                      <a:pt x="2194" y="8839"/>
                    </a:cubicBezTo>
                    <a:cubicBezTo>
                      <a:pt x="3450" y="8839"/>
                      <a:pt x="4990" y="7526"/>
                      <a:pt x="5915" y="5543"/>
                    </a:cubicBezTo>
                    <a:cubicBezTo>
                      <a:pt x="7016" y="3185"/>
                      <a:pt x="6831" y="767"/>
                      <a:pt x="5501" y="147"/>
                    </a:cubicBezTo>
                    <a:cubicBezTo>
                      <a:pt x="5289" y="48"/>
                      <a:pt x="5060" y="1"/>
                      <a:pt x="4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9"/>
              <p:cNvSpPr/>
              <p:nvPr/>
            </p:nvSpPr>
            <p:spPr>
              <a:xfrm>
                <a:off x="5098375" y="923425"/>
                <a:ext cx="46625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801" extrusionOk="0">
                    <a:moveTo>
                      <a:pt x="1259" y="0"/>
                    </a:moveTo>
                    <a:cubicBezTo>
                      <a:pt x="897" y="0"/>
                      <a:pt x="464" y="492"/>
                      <a:pt x="244" y="1180"/>
                    </a:cubicBezTo>
                    <a:cubicBezTo>
                      <a:pt x="0" y="1944"/>
                      <a:pt x="111" y="2661"/>
                      <a:pt x="492" y="2783"/>
                    </a:cubicBezTo>
                    <a:cubicBezTo>
                      <a:pt x="529" y="2795"/>
                      <a:pt x="567" y="2801"/>
                      <a:pt x="606" y="2801"/>
                    </a:cubicBezTo>
                    <a:cubicBezTo>
                      <a:pt x="968" y="2801"/>
                      <a:pt x="1402" y="2308"/>
                      <a:pt x="1621" y="1619"/>
                    </a:cubicBezTo>
                    <a:cubicBezTo>
                      <a:pt x="1864" y="856"/>
                      <a:pt x="1754" y="139"/>
                      <a:pt x="1374" y="18"/>
                    </a:cubicBezTo>
                    <a:cubicBezTo>
                      <a:pt x="1336" y="6"/>
                      <a:pt x="1298" y="0"/>
                      <a:pt x="1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9"/>
              <p:cNvSpPr/>
              <p:nvPr/>
            </p:nvSpPr>
            <p:spPr>
              <a:xfrm>
                <a:off x="4910350" y="1000825"/>
                <a:ext cx="6167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927" extrusionOk="0">
                    <a:moveTo>
                      <a:pt x="2045" y="0"/>
                    </a:moveTo>
                    <a:cubicBezTo>
                      <a:pt x="846" y="0"/>
                      <a:pt x="1" y="927"/>
                      <a:pt x="1" y="927"/>
                    </a:cubicBezTo>
                    <a:cubicBezTo>
                      <a:pt x="649" y="581"/>
                      <a:pt x="1210" y="498"/>
                      <a:pt x="1599" y="498"/>
                    </a:cubicBezTo>
                    <a:cubicBezTo>
                      <a:pt x="1962" y="498"/>
                      <a:pt x="2177" y="570"/>
                      <a:pt x="2177" y="570"/>
                    </a:cubicBezTo>
                    <a:lnTo>
                      <a:pt x="2466" y="39"/>
                    </a:lnTo>
                    <a:cubicBezTo>
                      <a:pt x="2322" y="12"/>
                      <a:pt x="2181" y="0"/>
                      <a:pt x="2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9"/>
              <p:cNvSpPr/>
              <p:nvPr/>
            </p:nvSpPr>
            <p:spPr>
              <a:xfrm>
                <a:off x="4888500" y="1015950"/>
                <a:ext cx="95350" cy="1725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6902" extrusionOk="0">
                    <a:moveTo>
                      <a:pt x="2315" y="1"/>
                    </a:moveTo>
                    <a:lnTo>
                      <a:pt x="1348" y="986"/>
                    </a:lnTo>
                    <a:lnTo>
                      <a:pt x="713" y="2035"/>
                    </a:lnTo>
                    <a:lnTo>
                      <a:pt x="286" y="2946"/>
                    </a:lnTo>
                    <a:lnTo>
                      <a:pt x="165" y="3760"/>
                    </a:lnTo>
                    <a:lnTo>
                      <a:pt x="0" y="4914"/>
                    </a:lnTo>
                    <a:lnTo>
                      <a:pt x="73" y="6044"/>
                    </a:lnTo>
                    <a:lnTo>
                      <a:pt x="560" y="6776"/>
                    </a:lnTo>
                    <a:lnTo>
                      <a:pt x="1118" y="6901"/>
                    </a:lnTo>
                    <a:lnTo>
                      <a:pt x="3814" y="2115"/>
                    </a:lnTo>
                    <a:lnTo>
                      <a:pt x="3277" y="1831"/>
                    </a:lnTo>
                    <a:lnTo>
                      <a:pt x="2657" y="1239"/>
                    </a:lnTo>
                    <a:lnTo>
                      <a:pt x="23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9"/>
              <p:cNvSpPr/>
              <p:nvPr/>
            </p:nvSpPr>
            <p:spPr>
              <a:xfrm>
                <a:off x="4873150" y="1003975"/>
                <a:ext cx="142525" cy="1868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7474" extrusionOk="0">
                    <a:moveTo>
                      <a:pt x="3098" y="1"/>
                    </a:moveTo>
                    <a:lnTo>
                      <a:pt x="3098" y="1"/>
                    </a:lnTo>
                    <a:cubicBezTo>
                      <a:pt x="3098" y="1"/>
                      <a:pt x="0" y="2572"/>
                      <a:pt x="475" y="6284"/>
                    </a:cubicBezTo>
                    <a:cubicBezTo>
                      <a:pt x="593" y="7202"/>
                      <a:pt x="1045" y="7473"/>
                      <a:pt x="1536" y="7473"/>
                    </a:cubicBezTo>
                    <a:cubicBezTo>
                      <a:pt x="2245" y="7473"/>
                      <a:pt x="3037" y="6910"/>
                      <a:pt x="3037" y="6910"/>
                    </a:cubicBezTo>
                    <a:lnTo>
                      <a:pt x="3037" y="6910"/>
                    </a:lnTo>
                    <a:cubicBezTo>
                      <a:pt x="2621" y="7103"/>
                      <a:pt x="2263" y="7201"/>
                      <a:pt x="1964" y="7201"/>
                    </a:cubicBezTo>
                    <a:cubicBezTo>
                      <a:pt x="1072" y="7201"/>
                      <a:pt x="700" y="6335"/>
                      <a:pt x="862" y="4529"/>
                    </a:cubicBezTo>
                    <a:cubicBezTo>
                      <a:pt x="1075" y="2117"/>
                      <a:pt x="2783" y="824"/>
                      <a:pt x="2783" y="824"/>
                    </a:cubicBezTo>
                    <a:cubicBezTo>
                      <a:pt x="3094" y="2430"/>
                      <a:pt x="4227" y="2712"/>
                      <a:pt x="4987" y="2712"/>
                    </a:cubicBezTo>
                    <a:cubicBezTo>
                      <a:pt x="5399" y="2712"/>
                      <a:pt x="5701" y="2629"/>
                      <a:pt x="5701" y="2629"/>
                    </a:cubicBezTo>
                    <a:lnTo>
                      <a:pt x="5701" y="2629"/>
                    </a:lnTo>
                    <a:cubicBezTo>
                      <a:pt x="5565" y="2646"/>
                      <a:pt x="5437" y="2654"/>
                      <a:pt x="5315" y="2654"/>
                    </a:cubicBezTo>
                    <a:cubicBezTo>
                      <a:pt x="3091" y="2654"/>
                      <a:pt x="3098" y="1"/>
                      <a:pt x="3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9"/>
              <p:cNvSpPr/>
              <p:nvPr/>
            </p:nvSpPr>
            <p:spPr>
              <a:xfrm>
                <a:off x="4883350" y="1134000"/>
                <a:ext cx="297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941" extrusionOk="0">
                    <a:moveTo>
                      <a:pt x="490" y="1"/>
                    </a:moveTo>
                    <a:cubicBezTo>
                      <a:pt x="406" y="1"/>
                      <a:pt x="313" y="33"/>
                      <a:pt x="208" y="105"/>
                    </a:cubicBezTo>
                    <a:cubicBezTo>
                      <a:pt x="208" y="105"/>
                      <a:pt x="0" y="1626"/>
                      <a:pt x="1186" y="1940"/>
                    </a:cubicBezTo>
                    <a:cubicBezTo>
                      <a:pt x="1188" y="1940"/>
                      <a:pt x="1141" y="1"/>
                      <a:pt x="4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9"/>
              <p:cNvSpPr/>
              <p:nvPr/>
            </p:nvSpPr>
            <p:spPr>
              <a:xfrm>
                <a:off x="4918900" y="1020100"/>
                <a:ext cx="5155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957" extrusionOk="0">
                    <a:moveTo>
                      <a:pt x="1068" y="1"/>
                    </a:moveTo>
                    <a:cubicBezTo>
                      <a:pt x="1068" y="1"/>
                      <a:pt x="0" y="1229"/>
                      <a:pt x="344" y="1439"/>
                    </a:cubicBezTo>
                    <a:cubicBezTo>
                      <a:pt x="416" y="1484"/>
                      <a:pt x="500" y="1501"/>
                      <a:pt x="587" y="1501"/>
                    </a:cubicBezTo>
                    <a:cubicBezTo>
                      <a:pt x="913" y="1501"/>
                      <a:pt x="1286" y="1254"/>
                      <a:pt x="1286" y="1254"/>
                    </a:cubicBezTo>
                    <a:lnTo>
                      <a:pt x="1286" y="1254"/>
                    </a:lnTo>
                    <a:cubicBezTo>
                      <a:pt x="1286" y="1254"/>
                      <a:pt x="1047" y="1791"/>
                      <a:pt x="1317" y="1928"/>
                    </a:cubicBezTo>
                    <a:cubicBezTo>
                      <a:pt x="1357" y="1948"/>
                      <a:pt x="1401" y="1957"/>
                      <a:pt x="1447" y="1957"/>
                    </a:cubicBezTo>
                    <a:cubicBezTo>
                      <a:pt x="1716" y="1957"/>
                      <a:pt x="2061" y="1665"/>
                      <a:pt x="2061" y="1665"/>
                    </a:cubicBezTo>
                    <a:cubicBezTo>
                      <a:pt x="1183" y="1385"/>
                      <a:pt x="1068" y="1"/>
                      <a:pt x="10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9"/>
              <p:cNvSpPr/>
              <p:nvPr/>
            </p:nvSpPr>
            <p:spPr>
              <a:xfrm>
                <a:off x="4686025" y="983275"/>
                <a:ext cx="9952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1518" extrusionOk="0">
                    <a:moveTo>
                      <a:pt x="3914" y="1"/>
                    </a:moveTo>
                    <a:lnTo>
                      <a:pt x="0" y="1320"/>
                    </a:lnTo>
                    <a:lnTo>
                      <a:pt x="67" y="1517"/>
                    </a:lnTo>
                    <a:lnTo>
                      <a:pt x="3980" y="196"/>
                    </a:lnTo>
                    <a:lnTo>
                      <a:pt x="39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9"/>
              <p:cNvSpPr/>
              <p:nvPr/>
            </p:nvSpPr>
            <p:spPr>
              <a:xfrm>
                <a:off x="4695300" y="1014575"/>
                <a:ext cx="98600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659" extrusionOk="0">
                    <a:moveTo>
                      <a:pt x="3869" y="0"/>
                    </a:moveTo>
                    <a:lnTo>
                      <a:pt x="1" y="1465"/>
                    </a:lnTo>
                    <a:lnTo>
                      <a:pt x="73" y="1658"/>
                    </a:lnTo>
                    <a:lnTo>
                      <a:pt x="3944" y="193"/>
                    </a:lnTo>
                    <a:lnTo>
                      <a:pt x="38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9"/>
              <p:cNvSpPr/>
              <p:nvPr/>
            </p:nvSpPr>
            <p:spPr>
              <a:xfrm>
                <a:off x="4769850" y="1314600"/>
                <a:ext cx="71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702" extrusionOk="0">
                    <a:moveTo>
                      <a:pt x="2832" y="0"/>
                    </a:moveTo>
                    <a:lnTo>
                      <a:pt x="0" y="498"/>
                    </a:lnTo>
                    <a:lnTo>
                      <a:pt x="35" y="701"/>
                    </a:lnTo>
                    <a:lnTo>
                      <a:pt x="2868" y="203"/>
                    </a:lnTo>
                    <a:lnTo>
                      <a:pt x="28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9"/>
              <p:cNvSpPr/>
              <p:nvPr/>
            </p:nvSpPr>
            <p:spPr>
              <a:xfrm>
                <a:off x="4763150" y="862275"/>
                <a:ext cx="100125" cy="562000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22480" extrusionOk="0">
                    <a:moveTo>
                      <a:pt x="409" y="0"/>
                    </a:moveTo>
                    <a:lnTo>
                      <a:pt x="1" y="67"/>
                    </a:lnTo>
                    <a:lnTo>
                      <a:pt x="3597" y="22479"/>
                    </a:lnTo>
                    <a:lnTo>
                      <a:pt x="4005" y="2241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9"/>
              <p:cNvSpPr/>
              <p:nvPr/>
            </p:nvSpPr>
            <p:spPr>
              <a:xfrm>
                <a:off x="4717800" y="1050050"/>
                <a:ext cx="100325" cy="25480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0192" extrusionOk="0">
                    <a:moveTo>
                      <a:pt x="2136" y="0"/>
                    </a:moveTo>
                    <a:lnTo>
                      <a:pt x="0" y="681"/>
                    </a:lnTo>
                    <a:lnTo>
                      <a:pt x="2500" y="10191"/>
                    </a:lnTo>
                    <a:lnTo>
                      <a:pt x="4013" y="9714"/>
                    </a:lnTo>
                    <a:lnTo>
                      <a:pt x="21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9"/>
              <p:cNvSpPr/>
              <p:nvPr/>
            </p:nvSpPr>
            <p:spPr>
              <a:xfrm>
                <a:off x="4758675" y="1086700"/>
                <a:ext cx="42725" cy="17197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6879" extrusionOk="0">
                    <a:moveTo>
                      <a:pt x="203" y="0"/>
                    </a:moveTo>
                    <a:lnTo>
                      <a:pt x="1" y="46"/>
                    </a:lnTo>
                    <a:lnTo>
                      <a:pt x="1507" y="6878"/>
                    </a:lnTo>
                    <a:lnTo>
                      <a:pt x="1709" y="6834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9"/>
              <p:cNvSpPr/>
              <p:nvPr/>
            </p:nvSpPr>
            <p:spPr>
              <a:xfrm>
                <a:off x="4744800" y="1124450"/>
                <a:ext cx="33775" cy="1084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4337" extrusionOk="0">
                    <a:moveTo>
                      <a:pt x="200" y="0"/>
                    </a:moveTo>
                    <a:lnTo>
                      <a:pt x="0" y="55"/>
                    </a:lnTo>
                    <a:lnTo>
                      <a:pt x="1152" y="4336"/>
                    </a:lnTo>
                    <a:lnTo>
                      <a:pt x="1351" y="428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9"/>
              <p:cNvSpPr/>
              <p:nvPr/>
            </p:nvSpPr>
            <p:spPr>
              <a:xfrm>
                <a:off x="4857625" y="1178725"/>
                <a:ext cx="399250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15970" h="9181" extrusionOk="0">
                    <a:moveTo>
                      <a:pt x="15305" y="684"/>
                    </a:moveTo>
                    <a:lnTo>
                      <a:pt x="14916" y="7197"/>
                    </a:lnTo>
                    <a:lnTo>
                      <a:pt x="1484" y="8506"/>
                    </a:lnTo>
                    <a:lnTo>
                      <a:pt x="692" y="2036"/>
                    </a:lnTo>
                    <a:lnTo>
                      <a:pt x="15305" y="684"/>
                    </a:lnTo>
                    <a:close/>
                    <a:moveTo>
                      <a:pt x="15969" y="1"/>
                    </a:moveTo>
                    <a:lnTo>
                      <a:pt x="0" y="1478"/>
                    </a:lnTo>
                    <a:lnTo>
                      <a:pt x="942" y="9181"/>
                    </a:lnTo>
                    <a:lnTo>
                      <a:pt x="15506" y="7762"/>
                    </a:lnTo>
                    <a:lnTo>
                      <a:pt x="159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9"/>
              <p:cNvSpPr/>
              <p:nvPr/>
            </p:nvSpPr>
            <p:spPr>
              <a:xfrm>
                <a:off x="4903150" y="790900"/>
                <a:ext cx="167400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3774" extrusionOk="0">
                    <a:moveTo>
                      <a:pt x="6132" y="0"/>
                    </a:moveTo>
                    <a:lnTo>
                      <a:pt x="0" y="2221"/>
                    </a:lnTo>
                    <a:lnTo>
                      <a:pt x="563" y="3774"/>
                    </a:lnTo>
                    <a:lnTo>
                      <a:pt x="6695" y="1553"/>
                    </a:lnTo>
                    <a:lnTo>
                      <a:pt x="61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9"/>
              <p:cNvSpPr/>
              <p:nvPr/>
            </p:nvSpPr>
            <p:spPr>
              <a:xfrm>
                <a:off x="5100225" y="716250"/>
                <a:ext cx="179100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7164" h="4197" extrusionOk="0">
                    <a:moveTo>
                      <a:pt x="625" y="0"/>
                    </a:moveTo>
                    <a:lnTo>
                      <a:pt x="1" y="1531"/>
                    </a:lnTo>
                    <a:lnTo>
                      <a:pt x="6539" y="4197"/>
                    </a:lnTo>
                    <a:lnTo>
                      <a:pt x="7164" y="2668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6972479"/>
              </p:ext>
            </p:extLst>
          </p:nvPr>
        </p:nvGraphicFramePr>
        <p:xfrm>
          <a:off x="958481" y="524435"/>
          <a:ext cx="7298014" cy="40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50"/>
          <p:cNvSpPr txBox="1">
            <a:spLocks noGrp="1"/>
          </p:cNvSpPr>
          <p:nvPr>
            <p:ph type="title" idx="2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Tantangan Sistem Pendidikan</a:t>
            </a:r>
            <a:endParaRPr dirty="0"/>
          </a:p>
        </p:txBody>
      </p:sp>
      <p:grpSp>
        <p:nvGrpSpPr>
          <p:cNvPr id="3172" name="Google Shape;3172;p50"/>
          <p:cNvGrpSpPr/>
          <p:nvPr/>
        </p:nvGrpSpPr>
        <p:grpSpPr>
          <a:xfrm>
            <a:off x="6787022" y="2802876"/>
            <a:ext cx="1735849" cy="1841910"/>
            <a:chOff x="6787022" y="1477576"/>
            <a:chExt cx="1735849" cy="1841910"/>
          </a:xfrm>
        </p:grpSpPr>
        <p:sp>
          <p:nvSpPr>
            <p:cNvPr id="3173" name="Google Shape;3173;p50"/>
            <p:cNvSpPr/>
            <p:nvPr/>
          </p:nvSpPr>
          <p:spPr>
            <a:xfrm rot="395929">
              <a:off x="6877676" y="1564911"/>
              <a:ext cx="1554540" cy="1667210"/>
            </a:xfrm>
            <a:custGeom>
              <a:avLst/>
              <a:gdLst/>
              <a:ahLst/>
              <a:cxnLst/>
              <a:rect l="l" t="t" r="r" b="b"/>
              <a:pathLst>
                <a:path w="45226" h="48786" extrusionOk="0">
                  <a:moveTo>
                    <a:pt x="1802" y="8696"/>
                  </a:moveTo>
                  <a:cubicBezTo>
                    <a:pt x="2127" y="8696"/>
                    <a:pt x="2390" y="8870"/>
                    <a:pt x="2390" y="9082"/>
                  </a:cubicBezTo>
                  <a:cubicBezTo>
                    <a:pt x="2390" y="9295"/>
                    <a:pt x="2126" y="9467"/>
                    <a:pt x="1802" y="9467"/>
                  </a:cubicBezTo>
                  <a:cubicBezTo>
                    <a:pt x="1478" y="9467"/>
                    <a:pt x="1215" y="9295"/>
                    <a:pt x="1215" y="9082"/>
                  </a:cubicBezTo>
                  <a:cubicBezTo>
                    <a:pt x="1215" y="8870"/>
                    <a:pt x="1478" y="8696"/>
                    <a:pt x="1802" y="8696"/>
                  </a:cubicBezTo>
                  <a:close/>
                  <a:moveTo>
                    <a:pt x="5754" y="11879"/>
                  </a:moveTo>
                  <a:cubicBezTo>
                    <a:pt x="6079" y="11879"/>
                    <a:pt x="6341" y="12052"/>
                    <a:pt x="6341" y="12264"/>
                  </a:cubicBezTo>
                  <a:cubicBezTo>
                    <a:pt x="6341" y="12477"/>
                    <a:pt x="6079" y="12649"/>
                    <a:pt x="5754" y="12649"/>
                  </a:cubicBezTo>
                  <a:cubicBezTo>
                    <a:pt x="5429" y="12649"/>
                    <a:pt x="5166" y="12476"/>
                    <a:pt x="5166" y="12264"/>
                  </a:cubicBezTo>
                  <a:cubicBezTo>
                    <a:pt x="5166" y="12052"/>
                    <a:pt x="5429" y="11879"/>
                    <a:pt x="5754" y="11879"/>
                  </a:cubicBezTo>
                  <a:close/>
                  <a:moveTo>
                    <a:pt x="8249" y="16136"/>
                  </a:moveTo>
                  <a:cubicBezTo>
                    <a:pt x="8572" y="16136"/>
                    <a:pt x="8835" y="16307"/>
                    <a:pt x="8835" y="16520"/>
                  </a:cubicBezTo>
                  <a:cubicBezTo>
                    <a:pt x="8835" y="16733"/>
                    <a:pt x="8574" y="16905"/>
                    <a:pt x="8249" y="16905"/>
                  </a:cubicBezTo>
                  <a:cubicBezTo>
                    <a:pt x="7924" y="16905"/>
                    <a:pt x="7661" y="16733"/>
                    <a:pt x="7661" y="16520"/>
                  </a:cubicBezTo>
                  <a:cubicBezTo>
                    <a:pt x="7661" y="16307"/>
                    <a:pt x="7925" y="16136"/>
                    <a:pt x="8249" y="16136"/>
                  </a:cubicBezTo>
                  <a:close/>
                  <a:moveTo>
                    <a:pt x="37579" y="33172"/>
                  </a:moveTo>
                  <a:lnTo>
                    <a:pt x="39147" y="33470"/>
                  </a:lnTo>
                  <a:lnTo>
                    <a:pt x="38445" y="37875"/>
                  </a:lnTo>
                  <a:lnTo>
                    <a:pt x="37698" y="37600"/>
                  </a:lnTo>
                  <a:cubicBezTo>
                    <a:pt x="37817" y="37172"/>
                    <a:pt x="37942" y="36581"/>
                    <a:pt x="37980" y="35896"/>
                  </a:cubicBezTo>
                  <a:lnTo>
                    <a:pt x="37982" y="35896"/>
                  </a:lnTo>
                  <a:lnTo>
                    <a:pt x="37984" y="35817"/>
                  </a:lnTo>
                  <a:cubicBezTo>
                    <a:pt x="38014" y="35142"/>
                    <a:pt x="37957" y="34380"/>
                    <a:pt x="37724" y="33598"/>
                  </a:cubicBezTo>
                  <a:lnTo>
                    <a:pt x="37719" y="33518"/>
                  </a:lnTo>
                  <a:lnTo>
                    <a:pt x="37699" y="33519"/>
                  </a:lnTo>
                  <a:cubicBezTo>
                    <a:pt x="37663" y="33404"/>
                    <a:pt x="37622" y="33288"/>
                    <a:pt x="37579" y="33172"/>
                  </a:cubicBezTo>
                  <a:close/>
                  <a:moveTo>
                    <a:pt x="32148" y="1"/>
                  </a:moveTo>
                  <a:cubicBezTo>
                    <a:pt x="30731" y="1"/>
                    <a:pt x="29284" y="748"/>
                    <a:pt x="28332" y="1701"/>
                  </a:cubicBezTo>
                  <a:cubicBezTo>
                    <a:pt x="27628" y="2417"/>
                    <a:pt x="27120" y="3312"/>
                    <a:pt x="26800" y="4271"/>
                  </a:cubicBezTo>
                  <a:cubicBezTo>
                    <a:pt x="26576" y="4020"/>
                    <a:pt x="26313" y="3792"/>
                    <a:pt x="26009" y="3592"/>
                  </a:cubicBezTo>
                  <a:cubicBezTo>
                    <a:pt x="25437" y="3221"/>
                    <a:pt x="24837" y="3058"/>
                    <a:pt x="24246" y="3058"/>
                  </a:cubicBezTo>
                  <a:cubicBezTo>
                    <a:pt x="22687" y="3058"/>
                    <a:pt x="21195" y="4195"/>
                    <a:pt x="20469" y="5647"/>
                  </a:cubicBezTo>
                  <a:cubicBezTo>
                    <a:pt x="19735" y="7114"/>
                    <a:pt x="19702" y="9069"/>
                    <a:pt x="20635" y="10454"/>
                  </a:cubicBezTo>
                  <a:cubicBezTo>
                    <a:pt x="19497" y="10481"/>
                    <a:pt x="18372" y="10972"/>
                    <a:pt x="18334" y="12266"/>
                  </a:cubicBezTo>
                  <a:cubicBezTo>
                    <a:pt x="18308" y="13253"/>
                    <a:pt x="18835" y="13783"/>
                    <a:pt x="19554" y="14042"/>
                  </a:cubicBezTo>
                  <a:cubicBezTo>
                    <a:pt x="18981" y="14559"/>
                    <a:pt x="18462" y="15178"/>
                    <a:pt x="18307" y="15861"/>
                  </a:cubicBezTo>
                  <a:cubicBezTo>
                    <a:pt x="18121" y="16735"/>
                    <a:pt x="18754" y="16956"/>
                    <a:pt x="19449" y="16956"/>
                  </a:cubicBezTo>
                  <a:cubicBezTo>
                    <a:pt x="19764" y="16956"/>
                    <a:pt x="20091" y="16911"/>
                    <a:pt x="20361" y="16860"/>
                  </a:cubicBezTo>
                  <a:cubicBezTo>
                    <a:pt x="20522" y="16830"/>
                    <a:pt x="20683" y="16794"/>
                    <a:pt x="20842" y="16748"/>
                  </a:cubicBezTo>
                  <a:lnTo>
                    <a:pt x="20842" y="16748"/>
                  </a:lnTo>
                  <a:cubicBezTo>
                    <a:pt x="20080" y="17746"/>
                    <a:pt x="19135" y="19093"/>
                    <a:pt x="18307" y="20593"/>
                  </a:cubicBezTo>
                  <a:lnTo>
                    <a:pt x="14145" y="15319"/>
                  </a:lnTo>
                  <a:lnTo>
                    <a:pt x="16522" y="14475"/>
                  </a:lnTo>
                  <a:cubicBezTo>
                    <a:pt x="16522" y="14475"/>
                    <a:pt x="15409" y="13167"/>
                    <a:pt x="14332" y="12208"/>
                  </a:cubicBezTo>
                  <a:cubicBezTo>
                    <a:pt x="13953" y="7897"/>
                    <a:pt x="11713" y="4571"/>
                    <a:pt x="10476" y="3036"/>
                  </a:cubicBezTo>
                  <a:cubicBezTo>
                    <a:pt x="3774" y="3358"/>
                    <a:pt x="860" y="7727"/>
                    <a:pt x="1" y="9359"/>
                  </a:cubicBezTo>
                  <a:cubicBezTo>
                    <a:pt x="5558" y="10901"/>
                    <a:pt x="8145" y="18859"/>
                    <a:pt x="8145" y="18859"/>
                  </a:cubicBezTo>
                  <a:cubicBezTo>
                    <a:pt x="8906" y="17727"/>
                    <a:pt x="10651" y="16607"/>
                    <a:pt x="12178" y="15781"/>
                  </a:cubicBezTo>
                  <a:lnTo>
                    <a:pt x="17655" y="21861"/>
                  </a:lnTo>
                  <a:cubicBezTo>
                    <a:pt x="16485" y="24346"/>
                    <a:pt x="15821" y="27080"/>
                    <a:pt x="16859" y="29289"/>
                  </a:cubicBezTo>
                  <a:cubicBezTo>
                    <a:pt x="17861" y="31418"/>
                    <a:pt x="20841" y="32071"/>
                    <a:pt x="24120" y="32071"/>
                  </a:cubicBezTo>
                  <a:cubicBezTo>
                    <a:pt x="25841" y="32071"/>
                    <a:pt x="27645" y="31891"/>
                    <a:pt x="29290" y="31650"/>
                  </a:cubicBezTo>
                  <a:lnTo>
                    <a:pt x="29436" y="32568"/>
                  </a:lnTo>
                  <a:lnTo>
                    <a:pt x="29441" y="32599"/>
                  </a:lnTo>
                  <a:lnTo>
                    <a:pt x="29684" y="34126"/>
                  </a:lnTo>
                  <a:lnTo>
                    <a:pt x="29689" y="34205"/>
                  </a:lnTo>
                  <a:lnTo>
                    <a:pt x="29698" y="34205"/>
                  </a:lnTo>
                  <a:lnTo>
                    <a:pt x="29772" y="34675"/>
                  </a:lnTo>
                  <a:lnTo>
                    <a:pt x="24330" y="32667"/>
                  </a:lnTo>
                  <a:lnTo>
                    <a:pt x="16548" y="39260"/>
                  </a:lnTo>
                  <a:lnTo>
                    <a:pt x="16697" y="39990"/>
                  </a:lnTo>
                  <a:lnTo>
                    <a:pt x="34269" y="48786"/>
                  </a:lnTo>
                  <a:lnTo>
                    <a:pt x="40437" y="39220"/>
                  </a:lnTo>
                  <a:lnTo>
                    <a:pt x="40437" y="38611"/>
                  </a:lnTo>
                  <a:lnTo>
                    <a:pt x="38946" y="38062"/>
                  </a:lnTo>
                  <a:lnTo>
                    <a:pt x="39987" y="33630"/>
                  </a:lnTo>
                  <a:lnTo>
                    <a:pt x="40750" y="33775"/>
                  </a:lnTo>
                  <a:lnTo>
                    <a:pt x="40897" y="33847"/>
                  </a:lnTo>
                  <a:cubicBezTo>
                    <a:pt x="40974" y="33688"/>
                    <a:pt x="42762" y="29977"/>
                    <a:pt x="41358" y="28500"/>
                  </a:cubicBezTo>
                  <a:cubicBezTo>
                    <a:pt x="40993" y="28116"/>
                    <a:pt x="40451" y="27924"/>
                    <a:pt x="39735" y="27924"/>
                  </a:cubicBezTo>
                  <a:cubicBezTo>
                    <a:pt x="39539" y="27924"/>
                    <a:pt x="39330" y="27939"/>
                    <a:pt x="39108" y="27967"/>
                  </a:cubicBezTo>
                  <a:lnTo>
                    <a:pt x="37244" y="26009"/>
                  </a:lnTo>
                  <a:lnTo>
                    <a:pt x="37613" y="25294"/>
                  </a:lnTo>
                  <a:cubicBezTo>
                    <a:pt x="38046" y="25393"/>
                    <a:pt x="38669" y="25500"/>
                    <a:pt x="39354" y="25500"/>
                  </a:cubicBezTo>
                  <a:cubicBezTo>
                    <a:pt x="40633" y="25500"/>
                    <a:pt x="42125" y="25128"/>
                    <a:pt x="42975" y="23642"/>
                  </a:cubicBezTo>
                  <a:cubicBezTo>
                    <a:pt x="43913" y="22007"/>
                    <a:pt x="42393" y="21337"/>
                    <a:pt x="40495" y="21337"/>
                  </a:cubicBezTo>
                  <a:cubicBezTo>
                    <a:pt x="40216" y="21337"/>
                    <a:pt x="39929" y="21352"/>
                    <a:pt x="39640" y="21380"/>
                  </a:cubicBezTo>
                  <a:lnTo>
                    <a:pt x="40759" y="19217"/>
                  </a:lnTo>
                  <a:lnTo>
                    <a:pt x="40759" y="19217"/>
                  </a:lnTo>
                  <a:cubicBezTo>
                    <a:pt x="40708" y="19970"/>
                    <a:pt x="40910" y="20617"/>
                    <a:pt x="41748" y="20617"/>
                  </a:cubicBezTo>
                  <a:cubicBezTo>
                    <a:pt x="41770" y="20617"/>
                    <a:pt x="41792" y="20617"/>
                    <a:pt x="41815" y="20616"/>
                  </a:cubicBezTo>
                  <a:cubicBezTo>
                    <a:pt x="42313" y="20597"/>
                    <a:pt x="42778" y="20331"/>
                    <a:pt x="43201" y="19936"/>
                  </a:cubicBezTo>
                  <a:lnTo>
                    <a:pt x="43217" y="19946"/>
                  </a:lnTo>
                  <a:lnTo>
                    <a:pt x="43262" y="19878"/>
                  </a:lnTo>
                  <a:cubicBezTo>
                    <a:pt x="43637" y="19510"/>
                    <a:pt x="43976" y="19044"/>
                    <a:pt x="44269" y="18563"/>
                  </a:cubicBezTo>
                  <a:lnTo>
                    <a:pt x="44294" y="18569"/>
                  </a:lnTo>
                  <a:lnTo>
                    <a:pt x="44314" y="18489"/>
                  </a:lnTo>
                  <a:cubicBezTo>
                    <a:pt x="44491" y="18192"/>
                    <a:pt x="44650" y="17892"/>
                    <a:pt x="44790" y="17609"/>
                  </a:cubicBezTo>
                  <a:lnTo>
                    <a:pt x="44804" y="17613"/>
                  </a:lnTo>
                  <a:lnTo>
                    <a:pt x="44826" y="17534"/>
                  </a:lnTo>
                  <a:cubicBezTo>
                    <a:pt x="44987" y="17200"/>
                    <a:pt x="45122" y="16891"/>
                    <a:pt x="45226" y="16641"/>
                  </a:cubicBezTo>
                  <a:cubicBezTo>
                    <a:pt x="44705" y="16253"/>
                    <a:pt x="44206" y="15993"/>
                    <a:pt x="43748" y="15823"/>
                  </a:cubicBezTo>
                  <a:lnTo>
                    <a:pt x="44014" y="11178"/>
                  </a:lnTo>
                  <a:lnTo>
                    <a:pt x="44022" y="11051"/>
                  </a:lnTo>
                  <a:cubicBezTo>
                    <a:pt x="43645" y="10625"/>
                    <a:pt x="43683" y="9749"/>
                    <a:pt x="43688" y="9641"/>
                  </a:cubicBezTo>
                  <a:lnTo>
                    <a:pt x="43688" y="9637"/>
                  </a:lnTo>
                  <a:lnTo>
                    <a:pt x="43688" y="9636"/>
                  </a:lnTo>
                  <a:lnTo>
                    <a:pt x="43688" y="9633"/>
                  </a:lnTo>
                  <a:lnTo>
                    <a:pt x="43688" y="9632"/>
                  </a:lnTo>
                  <a:lnTo>
                    <a:pt x="43688" y="9631"/>
                  </a:lnTo>
                  <a:lnTo>
                    <a:pt x="43541" y="9714"/>
                  </a:lnTo>
                  <a:cubicBezTo>
                    <a:pt x="43540" y="9723"/>
                    <a:pt x="43537" y="9732"/>
                    <a:pt x="43535" y="9742"/>
                  </a:cubicBezTo>
                  <a:cubicBezTo>
                    <a:pt x="43532" y="9751"/>
                    <a:pt x="43531" y="9758"/>
                    <a:pt x="43528" y="9768"/>
                  </a:cubicBezTo>
                  <a:lnTo>
                    <a:pt x="43528" y="9771"/>
                  </a:lnTo>
                  <a:cubicBezTo>
                    <a:pt x="43492" y="9897"/>
                    <a:pt x="43423" y="10014"/>
                    <a:pt x="43334" y="10119"/>
                  </a:cubicBezTo>
                  <a:cubicBezTo>
                    <a:pt x="42977" y="10541"/>
                    <a:pt x="42299" y="10785"/>
                    <a:pt x="42193" y="10821"/>
                  </a:cubicBezTo>
                  <a:lnTo>
                    <a:pt x="42179" y="10826"/>
                  </a:lnTo>
                  <a:lnTo>
                    <a:pt x="41393" y="14858"/>
                  </a:lnTo>
                  <a:cubicBezTo>
                    <a:pt x="41322" y="14589"/>
                    <a:pt x="41239" y="14341"/>
                    <a:pt x="41146" y="14123"/>
                  </a:cubicBezTo>
                  <a:cubicBezTo>
                    <a:pt x="41000" y="13779"/>
                    <a:pt x="40826" y="13508"/>
                    <a:pt x="40653" y="13372"/>
                  </a:cubicBezTo>
                  <a:cubicBezTo>
                    <a:pt x="40609" y="13334"/>
                    <a:pt x="40565" y="13308"/>
                    <a:pt x="40526" y="13289"/>
                  </a:cubicBezTo>
                  <a:cubicBezTo>
                    <a:pt x="40499" y="13275"/>
                    <a:pt x="40471" y="13264"/>
                    <a:pt x="40442" y="13256"/>
                  </a:cubicBezTo>
                  <a:lnTo>
                    <a:pt x="40431" y="13253"/>
                  </a:lnTo>
                  <a:cubicBezTo>
                    <a:pt x="40429" y="13253"/>
                    <a:pt x="40427" y="13253"/>
                    <a:pt x="40426" y="13251"/>
                  </a:cubicBezTo>
                  <a:cubicBezTo>
                    <a:pt x="40394" y="13243"/>
                    <a:pt x="40362" y="13239"/>
                    <a:pt x="40329" y="13239"/>
                  </a:cubicBezTo>
                  <a:cubicBezTo>
                    <a:pt x="40212" y="13239"/>
                    <a:pt x="40091" y="13289"/>
                    <a:pt x="39965" y="13403"/>
                  </a:cubicBezTo>
                  <a:cubicBezTo>
                    <a:pt x="38790" y="14456"/>
                    <a:pt x="39965" y="16483"/>
                    <a:pt x="39965" y="16483"/>
                  </a:cubicBezTo>
                  <a:cubicBezTo>
                    <a:pt x="39965" y="16483"/>
                    <a:pt x="39455" y="17642"/>
                    <a:pt x="38785" y="19164"/>
                  </a:cubicBezTo>
                  <a:lnTo>
                    <a:pt x="37297" y="15142"/>
                  </a:lnTo>
                  <a:cubicBezTo>
                    <a:pt x="37444" y="15059"/>
                    <a:pt x="37581" y="14967"/>
                    <a:pt x="37708" y="14860"/>
                  </a:cubicBezTo>
                  <a:cubicBezTo>
                    <a:pt x="38306" y="14358"/>
                    <a:pt x="38268" y="13938"/>
                    <a:pt x="37933" y="13662"/>
                  </a:cubicBezTo>
                  <a:cubicBezTo>
                    <a:pt x="38189" y="13561"/>
                    <a:pt x="38438" y="13449"/>
                    <a:pt x="38681" y="13321"/>
                  </a:cubicBezTo>
                  <a:cubicBezTo>
                    <a:pt x="39385" y="12943"/>
                    <a:pt x="40573" y="12185"/>
                    <a:pt x="40358" y="11214"/>
                  </a:cubicBezTo>
                  <a:cubicBezTo>
                    <a:pt x="40164" y="10446"/>
                    <a:pt x="38936" y="9947"/>
                    <a:pt x="37878" y="9947"/>
                  </a:cubicBezTo>
                  <a:cubicBezTo>
                    <a:pt x="37682" y="9947"/>
                    <a:pt x="37492" y="9965"/>
                    <a:pt x="37315" y="10000"/>
                  </a:cubicBezTo>
                  <a:cubicBezTo>
                    <a:pt x="37989" y="9486"/>
                    <a:pt x="38641" y="8626"/>
                    <a:pt x="38304" y="8023"/>
                  </a:cubicBezTo>
                  <a:cubicBezTo>
                    <a:pt x="38179" y="7808"/>
                    <a:pt x="37984" y="7695"/>
                    <a:pt x="37756" y="7654"/>
                  </a:cubicBezTo>
                  <a:cubicBezTo>
                    <a:pt x="37881" y="7379"/>
                    <a:pt x="37953" y="7089"/>
                    <a:pt x="37953" y="6781"/>
                  </a:cubicBezTo>
                  <a:cubicBezTo>
                    <a:pt x="37935" y="5653"/>
                    <a:pt x="36999" y="5257"/>
                    <a:pt x="36032" y="5257"/>
                  </a:cubicBezTo>
                  <a:cubicBezTo>
                    <a:pt x="35609" y="5257"/>
                    <a:pt x="35180" y="5333"/>
                    <a:pt x="34818" y="5456"/>
                  </a:cubicBezTo>
                  <a:cubicBezTo>
                    <a:pt x="34767" y="5476"/>
                    <a:pt x="34667" y="5528"/>
                    <a:pt x="34539" y="5604"/>
                  </a:cubicBezTo>
                  <a:cubicBezTo>
                    <a:pt x="34682" y="5306"/>
                    <a:pt x="34801" y="4993"/>
                    <a:pt x="34899" y="4674"/>
                  </a:cubicBezTo>
                  <a:cubicBezTo>
                    <a:pt x="35331" y="3160"/>
                    <a:pt x="35277" y="1108"/>
                    <a:pt x="33654" y="322"/>
                  </a:cubicBezTo>
                  <a:cubicBezTo>
                    <a:pt x="33172" y="99"/>
                    <a:pt x="32662" y="1"/>
                    <a:pt x="3214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4" name="Google Shape;3174;p50"/>
            <p:cNvGrpSpPr/>
            <p:nvPr/>
          </p:nvGrpSpPr>
          <p:grpSpPr>
            <a:xfrm rot="396534">
              <a:off x="6878863" y="1561332"/>
              <a:ext cx="1552147" cy="1674397"/>
              <a:chOff x="5178375" y="3396650"/>
              <a:chExt cx="1130625" cy="1219675"/>
            </a:xfrm>
          </p:grpSpPr>
          <p:sp>
            <p:nvSpPr>
              <p:cNvPr id="3175" name="Google Shape;3175;p50"/>
              <p:cNvSpPr/>
              <p:nvPr/>
            </p:nvSpPr>
            <p:spPr>
              <a:xfrm>
                <a:off x="6136600" y="4203900"/>
                <a:ext cx="49350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557" extrusionOk="0">
                    <a:moveTo>
                      <a:pt x="1973" y="1"/>
                    </a:moveTo>
                    <a:lnTo>
                      <a:pt x="986" y="135"/>
                    </a:lnTo>
                    <a:lnTo>
                      <a:pt x="0" y="6322"/>
                    </a:lnTo>
                    <a:lnTo>
                      <a:pt x="434" y="6556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0"/>
              <p:cNvSpPr/>
              <p:nvPr/>
            </p:nvSpPr>
            <p:spPr>
              <a:xfrm>
                <a:off x="6051475" y="4098725"/>
                <a:ext cx="215200" cy="142350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5694" extrusionOk="0">
                    <a:moveTo>
                      <a:pt x="4808" y="1"/>
                    </a:moveTo>
                    <a:cubicBezTo>
                      <a:pt x="3977" y="1"/>
                      <a:pt x="2830" y="273"/>
                      <a:pt x="1270" y="938"/>
                    </a:cubicBezTo>
                    <a:lnTo>
                      <a:pt x="1" y="4586"/>
                    </a:lnTo>
                    <a:lnTo>
                      <a:pt x="5828" y="5693"/>
                    </a:lnTo>
                    <a:cubicBezTo>
                      <a:pt x="5828" y="5693"/>
                      <a:pt x="8608" y="1"/>
                      <a:pt x="4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0"/>
              <p:cNvSpPr/>
              <p:nvPr/>
            </p:nvSpPr>
            <p:spPr>
              <a:xfrm>
                <a:off x="6081600" y="4094750"/>
                <a:ext cx="165825" cy="1480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5923" extrusionOk="0">
                    <a:moveTo>
                      <a:pt x="3604" y="0"/>
                    </a:moveTo>
                    <a:cubicBezTo>
                      <a:pt x="2685" y="0"/>
                      <a:pt x="1482" y="316"/>
                      <a:pt x="1" y="947"/>
                    </a:cubicBezTo>
                    <a:lnTo>
                      <a:pt x="127" y="1244"/>
                    </a:lnTo>
                    <a:cubicBezTo>
                      <a:pt x="1580" y="626"/>
                      <a:pt x="2741" y="316"/>
                      <a:pt x="3602" y="316"/>
                    </a:cubicBezTo>
                    <a:cubicBezTo>
                      <a:pt x="4224" y="316"/>
                      <a:pt x="4689" y="477"/>
                      <a:pt x="4994" y="799"/>
                    </a:cubicBezTo>
                    <a:cubicBezTo>
                      <a:pt x="6244" y="2115"/>
                      <a:pt x="4494" y="5745"/>
                      <a:pt x="4477" y="5781"/>
                    </a:cubicBezTo>
                    <a:lnTo>
                      <a:pt x="4768" y="5923"/>
                    </a:lnTo>
                    <a:cubicBezTo>
                      <a:pt x="4845" y="5766"/>
                      <a:pt x="6633" y="2054"/>
                      <a:pt x="5229" y="576"/>
                    </a:cubicBezTo>
                    <a:cubicBezTo>
                      <a:pt x="4864" y="192"/>
                      <a:pt x="4321" y="0"/>
                      <a:pt x="3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0"/>
              <p:cNvSpPr/>
              <p:nvPr/>
            </p:nvSpPr>
            <p:spPr>
              <a:xfrm>
                <a:off x="6177375" y="4127400"/>
                <a:ext cx="171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465" extrusionOk="0">
                    <a:moveTo>
                      <a:pt x="404" y="0"/>
                    </a:moveTo>
                    <a:cubicBezTo>
                      <a:pt x="365" y="0"/>
                      <a:pt x="323" y="6"/>
                      <a:pt x="280" y="19"/>
                    </a:cubicBezTo>
                    <a:cubicBezTo>
                      <a:pt x="111" y="67"/>
                      <a:pt x="1" y="203"/>
                      <a:pt x="35" y="321"/>
                    </a:cubicBezTo>
                    <a:cubicBezTo>
                      <a:pt x="61" y="411"/>
                      <a:pt x="162" y="465"/>
                      <a:pt x="283" y="465"/>
                    </a:cubicBezTo>
                    <a:cubicBezTo>
                      <a:pt x="322" y="465"/>
                      <a:pt x="363" y="459"/>
                      <a:pt x="405" y="447"/>
                    </a:cubicBezTo>
                    <a:cubicBezTo>
                      <a:pt x="574" y="396"/>
                      <a:pt x="684" y="261"/>
                      <a:pt x="651" y="143"/>
                    </a:cubicBezTo>
                    <a:cubicBezTo>
                      <a:pt x="624" y="54"/>
                      <a:pt x="524" y="0"/>
                      <a:pt x="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0"/>
              <p:cNvSpPr/>
              <p:nvPr/>
            </p:nvSpPr>
            <p:spPr>
              <a:xfrm>
                <a:off x="6165850" y="4201750"/>
                <a:ext cx="171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66" extrusionOk="0">
                    <a:moveTo>
                      <a:pt x="406" y="1"/>
                    </a:moveTo>
                    <a:cubicBezTo>
                      <a:pt x="366" y="1"/>
                      <a:pt x="324" y="7"/>
                      <a:pt x="281" y="20"/>
                    </a:cubicBezTo>
                    <a:cubicBezTo>
                      <a:pt x="111" y="68"/>
                      <a:pt x="0" y="204"/>
                      <a:pt x="35" y="322"/>
                    </a:cubicBezTo>
                    <a:cubicBezTo>
                      <a:pt x="61" y="411"/>
                      <a:pt x="161" y="465"/>
                      <a:pt x="281" y="465"/>
                    </a:cubicBezTo>
                    <a:cubicBezTo>
                      <a:pt x="321" y="465"/>
                      <a:pt x="363" y="459"/>
                      <a:pt x="405" y="447"/>
                    </a:cubicBezTo>
                    <a:cubicBezTo>
                      <a:pt x="576" y="398"/>
                      <a:pt x="685" y="261"/>
                      <a:pt x="651" y="144"/>
                    </a:cubicBezTo>
                    <a:cubicBezTo>
                      <a:pt x="626" y="55"/>
                      <a:pt x="526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50"/>
              <p:cNvSpPr/>
              <p:nvPr/>
            </p:nvSpPr>
            <p:spPr>
              <a:xfrm>
                <a:off x="5178375" y="3472600"/>
                <a:ext cx="382975" cy="395600"/>
              </a:xfrm>
              <a:custGeom>
                <a:avLst/>
                <a:gdLst/>
                <a:ahLst/>
                <a:cxnLst/>
                <a:rect l="l" t="t" r="r" b="b"/>
                <a:pathLst>
                  <a:path w="15319" h="15824" extrusionOk="0">
                    <a:moveTo>
                      <a:pt x="1802" y="5660"/>
                    </a:moveTo>
                    <a:cubicBezTo>
                      <a:pt x="2127" y="5660"/>
                      <a:pt x="2390" y="5834"/>
                      <a:pt x="2390" y="6046"/>
                    </a:cubicBezTo>
                    <a:cubicBezTo>
                      <a:pt x="2390" y="6259"/>
                      <a:pt x="2126" y="6431"/>
                      <a:pt x="1802" y="6431"/>
                    </a:cubicBezTo>
                    <a:cubicBezTo>
                      <a:pt x="1478" y="6431"/>
                      <a:pt x="1215" y="6259"/>
                      <a:pt x="1215" y="6046"/>
                    </a:cubicBezTo>
                    <a:cubicBezTo>
                      <a:pt x="1215" y="5834"/>
                      <a:pt x="1478" y="5660"/>
                      <a:pt x="1802" y="5660"/>
                    </a:cubicBezTo>
                    <a:close/>
                    <a:moveTo>
                      <a:pt x="5754" y="8843"/>
                    </a:moveTo>
                    <a:cubicBezTo>
                      <a:pt x="6079" y="8843"/>
                      <a:pt x="6341" y="9016"/>
                      <a:pt x="6341" y="9228"/>
                    </a:cubicBezTo>
                    <a:cubicBezTo>
                      <a:pt x="6341" y="9441"/>
                      <a:pt x="6079" y="9613"/>
                      <a:pt x="5754" y="9613"/>
                    </a:cubicBezTo>
                    <a:cubicBezTo>
                      <a:pt x="5429" y="9613"/>
                      <a:pt x="5166" y="9440"/>
                      <a:pt x="5166" y="9228"/>
                    </a:cubicBezTo>
                    <a:cubicBezTo>
                      <a:pt x="5166" y="9016"/>
                      <a:pt x="5429" y="8843"/>
                      <a:pt x="5754" y="8843"/>
                    </a:cubicBezTo>
                    <a:close/>
                    <a:moveTo>
                      <a:pt x="8249" y="13100"/>
                    </a:moveTo>
                    <a:cubicBezTo>
                      <a:pt x="8572" y="13100"/>
                      <a:pt x="8835" y="13271"/>
                      <a:pt x="8835" y="13484"/>
                    </a:cubicBezTo>
                    <a:cubicBezTo>
                      <a:pt x="8835" y="13697"/>
                      <a:pt x="8574" y="13869"/>
                      <a:pt x="8249" y="13869"/>
                    </a:cubicBezTo>
                    <a:cubicBezTo>
                      <a:pt x="7924" y="13869"/>
                      <a:pt x="7661" y="13697"/>
                      <a:pt x="7661" y="13484"/>
                    </a:cubicBezTo>
                    <a:cubicBezTo>
                      <a:pt x="7661" y="13271"/>
                      <a:pt x="7925" y="13100"/>
                      <a:pt x="8249" y="13100"/>
                    </a:cubicBezTo>
                    <a:close/>
                    <a:moveTo>
                      <a:pt x="10476" y="0"/>
                    </a:moveTo>
                    <a:cubicBezTo>
                      <a:pt x="3774" y="322"/>
                      <a:pt x="860" y="4691"/>
                      <a:pt x="1" y="6323"/>
                    </a:cubicBezTo>
                    <a:cubicBezTo>
                      <a:pt x="5558" y="7865"/>
                      <a:pt x="8145" y="15823"/>
                      <a:pt x="8145" y="15823"/>
                    </a:cubicBezTo>
                    <a:cubicBezTo>
                      <a:pt x="8906" y="14691"/>
                      <a:pt x="10651" y="13571"/>
                      <a:pt x="12178" y="12745"/>
                    </a:cubicBezTo>
                    <a:lnTo>
                      <a:pt x="12602" y="12836"/>
                    </a:lnTo>
                    <a:lnTo>
                      <a:pt x="15319" y="11281"/>
                    </a:lnTo>
                    <a:lnTo>
                      <a:pt x="14332" y="9172"/>
                    </a:lnTo>
                    <a:cubicBezTo>
                      <a:pt x="13953" y="4861"/>
                      <a:pt x="11713" y="1535"/>
                      <a:pt x="104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50"/>
              <p:cNvSpPr/>
              <p:nvPr/>
            </p:nvSpPr>
            <p:spPr>
              <a:xfrm>
                <a:off x="5254450" y="3534475"/>
                <a:ext cx="2115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8462" h="4132" extrusionOk="0">
                    <a:moveTo>
                      <a:pt x="8391" y="0"/>
                    </a:moveTo>
                    <a:lnTo>
                      <a:pt x="1" y="3985"/>
                    </a:lnTo>
                    <a:lnTo>
                      <a:pt x="71" y="4131"/>
                    </a:lnTo>
                    <a:lnTo>
                      <a:pt x="8461" y="147"/>
                    </a:lnTo>
                    <a:lnTo>
                      <a:pt x="83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50"/>
              <p:cNvSpPr/>
              <p:nvPr/>
            </p:nvSpPr>
            <p:spPr>
              <a:xfrm>
                <a:off x="5343150" y="3616350"/>
                <a:ext cx="1735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3411" extrusionOk="0">
                    <a:moveTo>
                      <a:pt x="6869" y="0"/>
                    </a:moveTo>
                    <a:lnTo>
                      <a:pt x="0" y="3263"/>
                    </a:lnTo>
                    <a:lnTo>
                      <a:pt x="70" y="3411"/>
                    </a:lnTo>
                    <a:lnTo>
                      <a:pt x="6941" y="147"/>
                    </a:lnTo>
                    <a:lnTo>
                      <a:pt x="68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50"/>
              <p:cNvSpPr/>
              <p:nvPr/>
            </p:nvSpPr>
            <p:spPr>
              <a:xfrm>
                <a:off x="5405000" y="3739975"/>
                <a:ext cx="13697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2581" extrusionOk="0">
                    <a:moveTo>
                      <a:pt x="5411" y="0"/>
                    </a:moveTo>
                    <a:lnTo>
                      <a:pt x="0" y="2432"/>
                    </a:lnTo>
                    <a:lnTo>
                      <a:pt x="68" y="2581"/>
                    </a:lnTo>
                    <a:lnTo>
                      <a:pt x="5478" y="148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50"/>
              <p:cNvSpPr/>
              <p:nvPr/>
            </p:nvSpPr>
            <p:spPr>
              <a:xfrm>
                <a:off x="5482825" y="3701825"/>
                <a:ext cx="175550" cy="267675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10707" extrusionOk="0">
                    <a:moveTo>
                      <a:pt x="2137" y="0"/>
                    </a:moveTo>
                    <a:cubicBezTo>
                      <a:pt x="2095" y="0"/>
                      <a:pt x="1970" y="29"/>
                      <a:pt x="1743" y="303"/>
                    </a:cubicBezTo>
                    <a:cubicBezTo>
                      <a:pt x="1067" y="1113"/>
                      <a:pt x="2723" y="2269"/>
                      <a:pt x="2723" y="2269"/>
                    </a:cubicBezTo>
                    <a:cubicBezTo>
                      <a:pt x="2723" y="2269"/>
                      <a:pt x="1463" y="2788"/>
                      <a:pt x="1" y="3576"/>
                    </a:cubicBezTo>
                    <a:lnTo>
                      <a:pt x="6426" y="10707"/>
                    </a:lnTo>
                    <a:lnTo>
                      <a:pt x="7021" y="9516"/>
                    </a:lnTo>
                    <a:lnTo>
                      <a:pt x="1967" y="3113"/>
                    </a:lnTo>
                    <a:lnTo>
                      <a:pt x="4344" y="2269"/>
                    </a:lnTo>
                    <a:cubicBezTo>
                      <a:pt x="4344" y="2269"/>
                      <a:pt x="3231" y="961"/>
                      <a:pt x="2154" y="2"/>
                    </a:cubicBezTo>
                    <a:cubicBezTo>
                      <a:pt x="2154" y="2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50"/>
              <p:cNvSpPr/>
              <p:nvPr/>
            </p:nvSpPr>
            <p:spPr>
              <a:xfrm>
                <a:off x="5631375" y="3396650"/>
                <a:ext cx="561325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22453" h="20075" extrusionOk="0">
                    <a:moveTo>
                      <a:pt x="14027" y="0"/>
                    </a:moveTo>
                    <a:cubicBezTo>
                      <a:pt x="12610" y="0"/>
                      <a:pt x="11164" y="747"/>
                      <a:pt x="10212" y="1700"/>
                    </a:cubicBezTo>
                    <a:cubicBezTo>
                      <a:pt x="9508" y="2417"/>
                      <a:pt x="9000" y="3312"/>
                      <a:pt x="8680" y="4271"/>
                    </a:cubicBezTo>
                    <a:cubicBezTo>
                      <a:pt x="8456" y="4019"/>
                      <a:pt x="8193" y="3791"/>
                      <a:pt x="7890" y="3592"/>
                    </a:cubicBezTo>
                    <a:cubicBezTo>
                      <a:pt x="7318" y="3221"/>
                      <a:pt x="6718" y="3057"/>
                      <a:pt x="6127" y="3057"/>
                    </a:cubicBezTo>
                    <a:cubicBezTo>
                      <a:pt x="4568" y="3057"/>
                      <a:pt x="3076" y="4195"/>
                      <a:pt x="2349" y="5647"/>
                    </a:cubicBezTo>
                    <a:cubicBezTo>
                      <a:pt x="1615" y="7113"/>
                      <a:pt x="1582" y="9069"/>
                      <a:pt x="2515" y="10453"/>
                    </a:cubicBezTo>
                    <a:cubicBezTo>
                      <a:pt x="1377" y="10481"/>
                      <a:pt x="252" y="10972"/>
                      <a:pt x="214" y="12266"/>
                    </a:cubicBezTo>
                    <a:cubicBezTo>
                      <a:pt x="188" y="13252"/>
                      <a:pt x="715" y="13783"/>
                      <a:pt x="1434" y="14042"/>
                    </a:cubicBezTo>
                    <a:cubicBezTo>
                      <a:pt x="861" y="14559"/>
                      <a:pt x="342" y="15177"/>
                      <a:pt x="187" y="15860"/>
                    </a:cubicBezTo>
                    <a:cubicBezTo>
                      <a:pt x="1" y="16734"/>
                      <a:pt x="634" y="16955"/>
                      <a:pt x="1329" y="16955"/>
                    </a:cubicBezTo>
                    <a:cubicBezTo>
                      <a:pt x="1644" y="16955"/>
                      <a:pt x="1971" y="16909"/>
                      <a:pt x="2241" y="16859"/>
                    </a:cubicBezTo>
                    <a:cubicBezTo>
                      <a:pt x="2402" y="16829"/>
                      <a:pt x="2563" y="16793"/>
                      <a:pt x="2722" y="16748"/>
                    </a:cubicBezTo>
                    <a:lnTo>
                      <a:pt x="3606" y="20074"/>
                    </a:lnTo>
                    <a:lnTo>
                      <a:pt x="18157" y="19319"/>
                    </a:lnTo>
                    <a:lnTo>
                      <a:pt x="19180" y="15140"/>
                    </a:lnTo>
                    <a:cubicBezTo>
                      <a:pt x="19325" y="15057"/>
                      <a:pt x="19462" y="14965"/>
                      <a:pt x="19589" y="14859"/>
                    </a:cubicBezTo>
                    <a:cubicBezTo>
                      <a:pt x="20188" y="14357"/>
                      <a:pt x="20149" y="13936"/>
                      <a:pt x="19815" y="13660"/>
                    </a:cubicBezTo>
                    <a:cubicBezTo>
                      <a:pt x="20070" y="13560"/>
                      <a:pt x="20319" y="13447"/>
                      <a:pt x="20562" y="13319"/>
                    </a:cubicBezTo>
                    <a:cubicBezTo>
                      <a:pt x="21264" y="12942"/>
                      <a:pt x="22453" y="12186"/>
                      <a:pt x="22237" y="11212"/>
                    </a:cubicBezTo>
                    <a:cubicBezTo>
                      <a:pt x="22044" y="10445"/>
                      <a:pt x="20815" y="9947"/>
                      <a:pt x="19758" y="9947"/>
                    </a:cubicBezTo>
                    <a:cubicBezTo>
                      <a:pt x="19562" y="9947"/>
                      <a:pt x="19371" y="9965"/>
                      <a:pt x="19194" y="10000"/>
                    </a:cubicBezTo>
                    <a:cubicBezTo>
                      <a:pt x="19868" y="9485"/>
                      <a:pt x="20520" y="8625"/>
                      <a:pt x="20183" y="8023"/>
                    </a:cubicBezTo>
                    <a:cubicBezTo>
                      <a:pt x="20057" y="7807"/>
                      <a:pt x="19863" y="7694"/>
                      <a:pt x="19635" y="7653"/>
                    </a:cubicBezTo>
                    <a:cubicBezTo>
                      <a:pt x="19760" y="7378"/>
                      <a:pt x="19832" y="7087"/>
                      <a:pt x="19832" y="6781"/>
                    </a:cubicBezTo>
                    <a:cubicBezTo>
                      <a:pt x="19814" y="5653"/>
                      <a:pt x="18879" y="5257"/>
                      <a:pt x="17911" y="5257"/>
                    </a:cubicBezTo>
                    <a:cubicBezTo>
                      <a:pt x="17488" y="5257"/>
                      <a:pt x="17059" y="5333"/>
                      <a:pt x="16697" y="5456"/>
                    </a:cubicBezTo>
                    <a:cubicBezTo>
                      <a:pt x="16646" y="5476"/>
                      <a:pt x="16546" y="5528"/>
                      <a:pt x="16420" y="5603"/>
                    </a:cubicBezTo>
                    <a:cubicBezTo>
                      <a:pt x="16562" y="5306"/>
                      <a:pt x="16681" y="4992"/>
                      <a:pt x="16779" y="4674"/>
                    </a:cubicBezTo>
                    <a:cubicBezTo>
                      <a:pt x="17211" y="3159"/>
                      <a:pt x="17157" y="1106"/>
                      <a:pt x="15534" y="322"/>
                    </a:cubicBezTo>
                    <a:cubicBezTo>
                      <a:pt x="15052" y="99"/>
                      <a:pt x="14541" y="0"/>
                      <a:pt x="1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50"/>
              <p:cNvSpPr/>
              <p:nvPr/>
            </p:nvSpPr>
            <p:spPr>
              <a:xfrm>
                <a:off x="5669375" y="3674325"/>
                <a:ext cx="168100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4593" extrusionOk="0">
                    <a:moveTo>
                      <a:pt x="4098" y="512"/>
                    </a:moveTo>
                    <a:cubicBezTo>
                      <a:pt x="4286" y="512"/>
                      <a:pt x="4446" y="720"/>
                      <a:pt x="4393" y="1061"/>
                    </a:cubicBezTo>
                    <a:cubicBezTo>
                      <a:pt x="4303" y="1633"/>
                      <a:pt x="4054" y="2195"/>
                      <a:pt x="3742" y="2700"/>
                    </a:cubicBezTo>
                    <a:cubicBezTo>
                      <a:pt x="3596" y="2415"/>
                      <a:pt x="3530" y="2112"/>
                      <a:pt x="3547" y="1788"/>
                    </a:cubicBezTo>
                    <a:cubicBezTo>
                      <a:pt x="3537" y="1483"/>
                      <a:pt x="3615" y="1141"/>
                      <a:pt x="3723" y="861"/>
                    </a:cubicBezTo>
                    <a:cubicBezTo>
                      <a:pt x="3815" y="619"/>
                      <a:pt x="3964" y="512"/>
                      <a:pt x="4098" y="512"/>
                    </a:cubicBezTo>
                    <a:close/>
                    <a:moveTo>
                      <a:pt x="2279" y="1539"/>
                    </a:moveTo>
                    <a:cubicBezTo>
                      <a:pt x="2269" y="1539"/>
                      <a:pt x="2258" y="1539"/>
                      <a:pt x="2246" y="1542"/>
                    </a:cubicBezTo>
                    <a:cubicBezTo>
                      <a:pt x="1413" y="1678"/>
                      <a:pt x="833" y="2221"/>
                      <a:pt x="383" y="2914"/>
                    </a:cubicBezTo>
                    <a:cubicBezTo>
                      <a:pt x="0" y="3501"/>
                      <a:pt x="118" y="4397"/>
                      <a:pt x="863" y="4549"/>
                    </a:cubicBezTo>
                    <a:cubicBezTo>
                      <a:pt x="580" y="4441"/>
                      <a:pt x="394" y="4116"/>
                      <a:pt x="406" y="3445"/>
                    </a:cubicBezTo>
                    <a:cubicBezTo>
                      <a:pt x="420" y="2634"/>
                      <a:pt x="1516" y="1811"/>
                      <a:pt x="2221" y="1695"/>
                    </a:cubicBezTo>
                    <a:cubicBezTo>
                      <a:pt x="2331" y="1678"/>
                      <a:pt x="2397" y="1539"/>
                      <a:pt x="2279" y="1539"/>
                    </a:cubicBezTo>
                    <a:close/>
                    <a:moveTo>
                      <a:pt x="4248" y="1"/>
                    </a:moveTo>
                    <a:cubicBezTo>
                      <a:pt x="4182" y="1"/>
                      <a:pt x="4115" y="24"/>
                      <a:pt x="4047" y="80"/>
                    </a:cubicBezTo>
                    <a:cubicBezTo>
                      <a:pt x="3490" y="533"/>
                      <a:pt x="3213" y="1405"/>
                      <a:pt x="3322" y="2107"/>
                    </a:cubicBezTo>
                    <a:cubicBezTo>
                      <a:pt x="3371" y="2428"/>
                      <a:pt x="3470" y="2691"/>
                      <a:pt x="3620" y="2891"/>
                    </a:cubicBezTo>
                    <a:cubicBezTo>
                      <a:pt x="3539" y="3015"/>
                      <a:pt x="3453" y="3134"/>
                      <a:pt x="3366" y="3248"/>
                    </a:cubicBezTo>
                    <a:cubicBezTo>
                      <a:pt x="3193" y="3478"/>
                      <a:pt x="2127" y="4421"/>
                      <a:pt x="1324" y="4572"/>
                    </a:cubicBezTo>
                    <a:cubicBezTo>
                      <a:pt x="2311" y="4521"/>
                      <a:pt x="3173" y="3899"/>
                      <a:pt x="3777" y="3061"/>
                    </a:cubicBezTo>
                    <a:cubicBezTo>
                      <a:pt x="4003" y="3264"/>
                      <a:pt x="4305" y="3368"/>
                      <a:pt x="4679" y="3368"/>
                    </a:cubicBezTo>
                    <a:cubicBezTo>
                      <a:pt x="4758" y="3368"/>
                      <a:pt x="4840" y="3363"/>
                      <a:pt x="4927" y="3355"/>
                    </a:cubicBezTo>
                    <a:cubicBezTo>
                      <a:pt x="5793" y="3257"/>
                      <a:pt x="6370" y="2193"/>
                      <a:pt x="6696" y="1518"/>
                    </a:cubicBezTo>
                    <a:cubicBezTo>
                      <a:pt x="6723" y="1462"/>
                      <a:pt x="6677" y="1437"/>
                      <a:pt x="6619" y="1437"/>
                    </a:cubicBezTo>
                    <a:cubicBezTo>
                      <a:pt x="6562" y="1437"/>
                      <a:pt x="6493" y="1460"/>
                      <a:pt x="6474" y="1502"/>
                    </a:cubicBezTo>
                    <a:cubicBezTo>
                      <a:pt x="6339" y="1782"/>
                      <a:pt x="6192" y="2043"/>
                      <a:pt x="6026" y="2306"/>
                    </a:cubicBezTo>
                    <a:cubicBezTo>
                      <a:pt x="5745" y="2799"/>
                      <a:pt x="5351" y="3046"/>
                      <a:pt x="4840" y="3046"/>
                    </a:cubicBezTo>
                    <a:cubicBezTo>
                      <a:pt x="4569" y="3046"/>
                      <a:pt x="4265" y="2975"/>
                      <a:pt x="3929" y="2835"/>
                    </a:cubicBezTo>
                    <a:cubicBezTo>
                      <a:pt x="4380" y="2129"/>
                      <a:pt x="4654" y="1302"/>
                      <a:pt x="4679" y="547"/>
                    </a:cubicBezTo>
                    <a:cubicBezTo>
                      <a:pt x="4686" y="322"/>
                      <a:pt x="4489" y="1"/>
                      <a:pt x="4248" y="1"/>
                    </a:cubicBezTo>
                    <a:close/>
                    <a:moveTo>
                      <a:pt x="862" y="4549"/>
                    </a:moveTo>
                    <a:lnTo>
                      <a:pt x="862" y="4549"/>
                    </a:lnTo>
                    <a:cubicBezTo>
                      <a:pt x="942" y="4578"/>
                      <a:pt x="1027" y="4593"/>
                      <a:pt x="1118" y="4593"/>
                    </a:cubicBezTo>
                    <a:cubicBezTo>
                      <a:pt x="1184" y="4593"/>
                      <a:pt x="1253" y="4586"/>
                      <a:pt x="1324" y="4572"/>
                    </a:cubicBezTo>
                    <a:lnTo>
                      <a:pt x="1324" y="4572"/>
                    </a:lnTo>
                    <a:cubicBezTo>
                      <a:pt x="1281" y="4573"/>
                      <a:pt x="1238" y="4575"/>
                      <a:pt x="1196" y="4575"/>
                    </a:cubicBezTo>
                    <a:cubicBezTo>
                      <a:pt x="1128" y="4575"/>
                      <a:pt x="1061" y="4572"/>
                      <a:pt x="994" y="4567"/>
                    </a:cubicBezTo>
                    <a:cubicBezTo>
                      <a:pt x="948" y="4563"/>
                      <a:pt x="905" y="4558"/>
                      <a:pt x="862" y="45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50"/>
              <p:cNvSpPr/>
              <p:nvPr/>
            </p:nvSpPr>
            <p:spPr>
              <a:xfrm>
                <a:off x="5681550" y="3487100"/>
                <a:ext cx="123875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6794" extrusionOk="0">
                    <a:moveTo>
                      <a:pt x="2780" y="2736"/>
                    </a:moveTo>
                    <a:lnTo>
                      <a:pt x="2780" y="2736"/>
                    </a:lnTo>
                    <a:cubicBezTo>
                      <a:pt x="2890" y="2836"/>
                      <a:pt x="2981" y="2934"/>
                      <a:pt x="3042" y="3015"/>
                    </a:cubicBezTo>
                    <a:cubicBezTo>
                      <a:pt x="3131" y="3133"/>
                      <a:pt x="3151" y="3182"/>
                      <a:pt x="3132" y="3182"/>
                    </a:cubicBezTo>
                    <a:cubicBezTo>
                      <a:pt x="3092" y="3182"/>
                      <a:pt x="2879" y="2965"/>
                      <a:pt x="2780" y="2736"/>
                    </a:cubicBezTo>
                    <a:close/>
                    <a:moveTo>
                      <a:pt x="4270" y="1"/>
                    </a:moveTo>
                    <a:cubicBezTo>
                      <a:pt x="3190" y="1"/>
                      <a:pt x="2488" y="863"/>
                      <a:pt x="2287" y="1979"/>
                    </a:cubicBezTo>
                    <a:cubicBezTo>
                      <a:pt x="2209" y="1969"/>
                      <a:pt x="2128" y="1964"/>
                      <a:pt x="2046" y="1964"/>
                    </a:cubicBezTo>
                    <a:cubicBezTo>
                      <a:pt x="1208" y="1964"/>
                      <a:pt x="320" y="2453"/>
                      <a:pt x="209" y="3274"/>
                    </a:cubicBezTo>
                    <a:cubicBezTo>
                      <a:pt x="1" y="4843"/>
                      <a:pt x="752" y="6793"/>
                      <a:pt x="2393" y="6793"/>
                    </a:cubicBezTo>
                    <a:cubicBezTo>
                      <a:pt x="2571" y="6793"/>
                      <a:pt x="2757" y="6771"/>
                      <a:pt x="2954" y="6723"/>
                    </a:cubicBezTo>
                    <a:cubicBezTo>
                      <a:pt x="3182" y="6668"/>
                      <a:pt x="3193" y="6558"/>
                      <a:pt x="3038" y="6558"/>
                    </a:cubicBezTo>
                    <a:cubicBezTo>
                      <a:pt x="3004" y="6558"/>
                      <a:pt x="2962" y="6563"/>
                      <a:pt x="2914" y="6575"/>
                    </a:cubicBezTo>
                    <a:cubicBezTo>
                      <a:pt x="2776" y="6608"/>
                      <a:pt x="2645" y="6625"/>
                      <a:pt x="2521" y="6625"/>
                    </a:cubicBezTo>
                    <a:cubicBezTo>
                      <a:pt x="863" y="6625"/>
                      <a:pt x="305" y="3827"/>
                      <a:pt x="881" y="2621"/>
                    </a:cubicBezTo>
                    <a:cubicBezTo>
                      <a:pt x="1047" y="2273"/>
                      <a:pt x="1298" y="2143"/>
                      <a:pt x="1570" y="2143"/>
                    </a:cubicBezTo>
                    <a:cubicBezTo>
                      <a:pt x="1790" y="2143"/>
                      <a:pt x="2025" y="2227"/>
                      <a:pt x="2245" y="2349"/>
                    </a:cubicBezTo>
                    <a:cubicBezTo>
                      <a:pt x="2227" y="2875"/>
                      <a:pt x="2377" y="3780"/>
                      <a:pt x="2976" y="3780"/>
                    </a:cubicBezTo>
                    <a:cubicBezTo>
                      <a:pt x="2991" y="3780"/>
                      <a:pt x="3008" y="3780"/>
                      <a:pt x="3024" y="3779"/>
                    </a:cubicBezTo>
                    <a:cubicBezTo>
                      <a:pt x="3547" y="3738"/>
                      <a:pt x="3660" y="3345"/>
                      <a:pt x="3511" y="2891"/>
                    </a:cubicBezTo>
                    <a:cubicBezTo>
                      <a:pt x="3376" y="2482"/>
                      <a:pt x="3078" y="2217"/>
                      <a:pt x="2712" y="2079"/>
                    </a:cubicBezTo>
                    <a:cubicBezTo>
                      <a:pt x="2763" y="1227"/>
                      <a:pt x="3228" y="215"/>
                      <a:pt x="4121" y="215"/>
                    </a:cubicBezTo>
                    <a:cubicBezTo>
                      <a:pt x="4223" y="215"/>
                      <a:pt x="4331" y="228"/>
                      <a:pt x="4445" y="256"/>
                    </a:cubicBezTo>
                    <a:cubicBezTo>
                      <a:pt x="4452" y="257"/>
                      <a:pt x="4461" y="260"/>
                      <a:pt x="4471" y="260"/>
                    </a:cubicBezTo>
                    <a:cubicBezTo>
                      <a:pt x="4608" y="260"/>
                      <a:pt x="4955" y="104"/>
                      <a:pt x="4829" y="73"/>
                    </a:cubicBezTo>
                    <a:cubicBezTo>
                      <a:pt x="4633" y="24"/>
                      <a:pt x="4446" y="1"/>
                      <a:pt x="4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50"/>
              <p:cNvSpPr/>
              <p:nvPr/>
            </p:nvSpPr>
            <p:spPr>
              <a:xfrm>
                <a:off x="5844525" y="3682450"/>
                <a:ext cx="2497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9990" h="3187" extrusionOk="0">
                    <a:moveTo>
                      <a:pt x="3705" y="850"/>
                    </a:moveTo>
                    <a:cubicBezTo>
                      <a:pt x="3868" y="850"/>
                      <a:pt x="3881" y="954"/>
                      <a:pt x="3745" y="1163"/>
                    </a:cubicBezTo>
                    <a:cubicBezTo>
                      <a:pt x="3723" y="1243"/>
                      <a:pt x="3691" y="1335"/>
                      <a:pt x="3652" y="1436"/>
                    </a:cubicBezTo>
                    <a:cubicBezTo>
                      <a:pt x="3593" y="1261"/>
                      <a:pt x="3559" y="1072"/>
                      <a:pt x="3558" y="868"/>
                    </a:cubicBezTo>
                    <a:cubicBezTo>
                      <a:pt x="3616" y="856"/>
                      <a:pt x="3665" y="850"/>
                      <a:pt x="3705" y="850"/>
                    </a:cubicBezTo>
                    <a:close/>
                    <a:moveTo>
                      <a:pt x="1903" y="1"/>
                    </a:moveTo>
                    <a:cubicBezTo>
                      <a:pt x="710" y="1"/>
                      <a:pt x="1" y="2419"/>
                      <a:pt x="1084" y="3010"/>
                    </a:cubicBezTo>
                    <a:cubicBezTo>
                      <a:pt x="1306" y="3132"/>
                      <a:pt x="1543" y="3186"/>
                      <a:pt x="1783" y="3186"/>
                    </a:cubicBezTo>
                    <a:cubicBezTo>
                      <a:pt x="2538" y="3186"/>
                      <a:pt x="3325" y="2651"/>
                      <a:pt x="3759" y="1959"/>
                    </a:cubicBezTo>
                    <a:cubicBezTo>
                      <a:pt x="4024" y="2323"/>
                      <a:pt x="4354" y="2630"/>
                      <a:pt x="4604" y="2725"/>
                    </a:cubicBezTo>
                    <a:cubicBezTo>
                      <a:pt x="5110" y="2918"/>
                      <a:pt x="5612" y="3008"/>
                      <a:pt x="6100" y="3008"/>
                    </a:cubicBezTo>
                    <a:cubicBezTo>
                      <a:pt x="7610" y="3008"/>
                      <a:pt x="8987" y="2154"/>
                      <a:pt x="9954" y="869"/>
                    </a:cubicBezTo>
                    <a:cubicBezTo>
                      <a:pt x="9990" y="822"/>
                      <a:pt x="9944" y="800"/>
                      <a:pt x="9884" y="800"/>
                    </a:cubicBezTo>
                    <a:cubicBezTo>
                      <a:pt x="9827" y="800"/>
                      <a:pt x="9758" y="818"/>
                      <a:pt x="9732" y="853"/>
                    </a:cubicBezTo>
                    <a:cubicBezTo>
                      <a:pt x="8817" y="2065"/>
                      <a:pt x="7588" y="2870"/>
                      <a:pt x="6048" y="2870"/>
                    </a:cubicBezTo>
                    <a:cubicBezTo>
                      <a:pt x="5972" y="2870"/>
                      <a:pt x="5894" y="2867"/>
                      <a:pt x="5815" y="2864"/>
                    </a:cubicBezTo>
                    <a:cubicBezTo>
                      <a:pt x="5022" y="2823"/>
                      <a:pt x="4242" y="2452"/>
                      <a:pt x="3837" y="1825"/>
                    </a:cubicBezTo>
                    <a:cubicBezTo>
                      <a:pt x="4087" y="1370"/>
                      <a:pt x="4184" y="862"/>
                      <a:pt x="4030" y="398"/>
                    </a:cubicBezTo>
                    <a:cubicBezTo>
                      <a:pt x="4020" y="368"/>
                      <a:pt x="3986" y="354"/>
                      <a:pt x="3956" y="354"/>
                    </a:cubicBezTo>
                    <a:lnTo>
                      <a:pt x="3940" y="354"/>
                    </a:lnTo>
                    <a:cubicBezTo>
                      <a:pt x="3113" y="354"/>
                      <a:pt x="3195" y="1017"/>
                      <a:pt x="3558" y="1648"/>
                    </a:cubicBezTo>
                    <a:cubicBezTo>
                      <a:pt x="3256" y="2301"/>
                      <a:pt x="2677" y="3132"/>
                      <a:pt x="1966" y="3132"/>
                    </a:cubicBezTo>
                    <a:cubicBezTo>
                      <a:pt x="1683" y="3132"/>
                      <a:pt x="1380" y="3000"/>
                      <a:pt x="1064" y="2673"/>
                    </a:cubicBezTo>
                    <a:cubicBezTo>
                      <a:pt x="550" y="2139"/>
                      <a:pt x="918" y="152"/>
                      <a:pt x="1820" y="152"/>
                    </a:cubicBezTo>
                    <a:lnTo>
                      <a:pt x="1833" y="152"/>
                    </a:lnTo>
                    <a:cubicBezTo>
                      <a:pt x="1933" y="152"/>
                      <a:pt x="2074" y="3"/>
                      <a:pt x="19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50"/>
              <p:cNvSpPr/>
              <p:nvPr/>
            </p:nvSpPr>
            <p:spPr>
              <a:xfrm>
                <a:off x="5790350" y="3412825"/>
                <a:ext cx="240325" cy="246450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9858" extrusionOk="0">
                    <a:moveTo>
                      <a:pt x="3569" y="5487"/>
                    </a:moveTo>
                    <a:lnTo>
                      <a:pt x="3569" y="5487"/>
                    </a:lnTo>
                    <a:cubicBezTo>
                      <a:pt x="4089" y="5693"/>
                      <a:pt x="4525" y="6097"/>
                      <a:pt x="4691" y="6667"/>
                    </a:cubicBezTo>
                    <a:cubicBezTo>
                      <a:pt x="4821" y="7124"/>
                      <a:pt x="4704" y="7291"/>
                      <a:pt x="4514" y="7291"/>
                    </a:cubicBezTo>
                    <a:cubicBezTo>
                      <a:pt x="4265" y="7291"/>
                      <a:pt x="3894" y="7009"/>
                      <a:pt x="3788" y="6705"/>
                    </a:cubicBezTo>
                    <a:cubicBezTo>
                      <a:pt x="3650" y="6317"/>
                      <a:pt x="3593" y="5899"/>
                      <a:pt x="3569" y="5487"/>
                    </a:cubicBezTo>
                    <a:close/>
                    <a:moveTo>
                      <a:pt x="7080" y="1"/>
                    </a:moveTo>
                    <a:cubicBezTo>
                      <a:pt x="6896" y="1"/>
                      <a:pt x="6699" y="43"/>
                      <a:pt x="6486" y="140"/>
                    </a:cubicBezTo>
                    <a:cubicBezTo>
                      <a:pt x="5289" y="676"/>
                      <a:pt x="4323" y="1819"/>
                      <a:pt x="3768" y="2991"/>
                    </a:cubicBezTo>
                    <a:cubicBezTo>
                      <a:pt x="3525" y="3507"/>
                      <a:pt x="3317" y="4348"/>
                      <a:pt x="3282" y="5193"/>
                    </a:cubicBezTo>
                    <a:cubicBezTo>
                      <a:pt x="3112" y="5162"/>
                      <a:pt x="2940" y="5146"/>
                      <a:pt x="2774" y="5146"/>
                    </a:cubicBezTo>
                    <a:cubicBezTo>
                      <a:pt x="2475" y="5146"/>
                      <a:pt x="2194" y="5197"/>
                      <a:pt x="1966" y="5306"/>
                    </a:cubicBezTo>
                    <a:cubicBezTo>
                      <a:pt x="0" y="6242"/>
                      <a:pt x="184" y="9768"/>
                      <a:pt x="2593" y="9857"/>
                    </a:cubicBezTo>
                    <a:lnTo>
                      <a:pt x="2598" y="9857"/>
                    </a:lnTo>
                    <a:cubicBezTo>
                      <a:pt x="2698" y="9857"/>
                      <a:pt x="2837" y="9712"/>
                      <a:pt x="2676" y="9704"/>
                    </a:cubicBezTo>
                    <a:cubicBezTo>
                      <a:pt x="948" y="9639"/>
                      <a:pt x="550" y="7729"/>
                      <a:pt x="1095" y="6383"/>
                    </a:cubicBezTo>
                    <a:cubicBezTo>
                      <a:pt x="1385" y="5662"/>
                      <a:pt x="2060" y="5331"/>
                      <a:pt x="2752" y="5331"/>
                    </a:cubicBezTo>
                    <a:cubicBezTo>
                      <a:pt x="2927" y="5331"/>
                      <a:pt x="3103" y="5352"/>
                      <a:pt x="3274" y="5393"/>
                    </a:cubicBezTo>
                    <a:cubicBezTo>
                      <a:pt x="3267" y="6369"/>
                      <a:pt x="3506" y="7318"/>
                      <a:pt x="4208" y="7741"/>
                    </a:cubicBezTo>
                    <a:cubicBezTo>
                      <a:pt x="4307" y="7801"/>
                      <a:pt x="4391" y="7827"/>
                      <a:pt x="4464" y="7827"/>
                    </a:cubicBezTo>
                    <a:cubicBezTo>
                      <a:pt x="4971" y="7827"/>
                      <a:pt x="4909" y="6561"/>
                      <a:pt x="4843" y="6332"/>
                    </a:cubicBezTo>
                    <a:cubicBezTo>
                      <a:pt x="4691" y="5802"/>
                      <a:pt x="4158" y="5431"/>
                      <a:pt x="3556" y="5256"/>
                    </a:cubicBezTo>
                    <a:cubicBezTo>
                      <a:pt x="3552" y="5162"/>
                      <a:pt x="3551" y="5069"/>
                      <a:pt x="3549" y="4976"/>
                    </a:cubicBezTo>
                    <a:cubicBezTo>
                      <a:pt x="3528" y="3189"/>
                      <a:pt x="4676" y="1522"/>
                      <a:pt x="6079" y="513"/>
                    </a:cubicBezTo>
                    <a:cubicBezTo>
                      <a:pt x="6507" y="205"/>
                      <a:pt x="6853" y="79"/>
                      <a:pt x="7128" y="79"/>
                    </a:cubicBezTo>
                    <a:cubicBezTo>
                      <a:pt x="8169" y="79"/>
                      <a:pt x="8231" y="1881"/>
                      <a:pt x="8078" y="2595"/>
                    </a:cubicBezTo>
                    <a:cubicBezTo>
                      <a:pt x="8061" y="2677"/>
                      <a:pt x="8072" y="2762"/>
                      <a:pt x="8103" y="2849"/>
                    </a:cubicBezTo>
                    <a:cubicBezTo>
                      <a:pt x="8052" y="2842"/>
                      <a:pt x="8000" y="2838"/>
                      <a:pt x="7950" y="2838"/>
                    </a:cubicBezTo>
                    <a:cubicBezTo>
                      <a:pt x="7601" y="2838"/>
                      <a:pt x="7269" y="3000"/>
                      <a:pt x="7112" y="3338"/>
                    </a:cubicBezTo>
                    <a:lnTo>
                      <a:pt x="7114" y="3395"/>
                    </a:lnTo>
                    <a:cubicBezTo>
                      <a:pt x="7142" y="3433"/>
                      <a:pt x="7168" y="3471"/>
                      <a:pt x="7195" y="3510"/>
                    </a:cubicBezTo>
                    <a:cubicBezTo>
                      <a:pt x="7210" y="3531"/>
                      <a:pt x="7242" y="3537"/>
                      <a:pt x="7269" y="3537"/>
                    </a:cubicBezTo>
                    <a:cubicBezTo>
                      <a:pt x="7276" y="3537"/>
                      <a:pt x="7284" y="3537"/>
                      <a:pt x="7290" y="3536"/>
                    </a:cubicBezTo>
                    <a:cubicBezTo>
                      <a:pt x="7687" y="3488"/>
                      <a:pt x="7976" y="3278"/>
                      <a:pt x="8167" y="2983"/>
                    </a:cubicBezTo>
                    <a:cubicBezTo>
                      <a:pt x="8391" y="3388"/>
                      <a:pt x="8943" y="3831"/>
                      <a:pt x="9027" y="4205"/>
                    </a:cubicBezTo>
                    <a:cubicBezTo>
                      <a:pt x="9192" y="4943"/>
                      <a:pt x="8741" y="5752"/>
                      <a:pt x="8266" y="6270"/>
                    </a:cubicBezTo>
                    <a:cubicBezTo>
                      <a:pt x="8208" y="6333"/>
                      <a:pt x="8266" y="6364"/>
                      <a:pt x="8335" y="6364"/>
                    </a:cubicBezTo>
                    <a:cubicBezTo>
                      <a:pt x="8382" y="6364"/>
                      <a:pt x="8434" y="6350"/>
                      <a:pt x="8458" y="6322"/>
                    </a:cubicBezTo>
                    <a:cubicBezTo>
                      <a:pt x="9234" y="5479"/>
                      <a:pt x="9613" y="4239"/>
                      <a:pt x="8851" y="3268"/>
                    </a:cubicBezTo>
                    <a:cubicBezTo>
                      <a:pt x="8692" y="3066"/>
                      <a:pt x="8469" y="2932"/>
                      <a:pt x="8231" y="2874"/>
                    </a:cubicBezTo>
                    <a:cubicBezTo>
                      <a:pt x="8774" y="1846"/>
                      <a:pt x="8272" y="1"/>
                      <a:pt x="70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50"/>
              <p:cNvSpPr/>
              <p:nvPr/>
            </p:nvSpPr>
            <p:spPr>
              <a:xfrm>
                <a:off x="5970725" y="3560975"/>
                <a:ext cx="148425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5937" h="6106" extrusionOk="0">
                    <a:moveTo>
                      <a:pt x="4523" y="0"/>
                    </a:moveTo>
                    <a:cubicBezTo>
                      <a:pt x="3574" y="0"/>
                      <a:pt x="2765" y="897"/>
                      <a:pt x="2253" y="1582"/>
                    </a:cubicBezTo>
                    <a:cubicBezTo>
                      <a:pt x="2191" y="1667"/>
                      <a:pt x="2268" y="1701"/>
                      <a:pt x="2377" y="1701"/>
                    </a:cubicBezTo>
                    <a:cubicBezTo>
                      <a:pt x="2494" y="1701"/>
                      <a:pt x="2644" y="1661"/>
                      <a:pt x="2693" y="1596"/>
                    </a:cubicBezTo>
                    <a:cubicBezTo>
                      <a:pt x="3006" y="1178"/>
                      <a:pt x="3702" y="270"/>
                      <a:pt x="4417" y="270"/>
                    </a:cubicBezTo>
                    <a:cubicBezTo>
                      <a:pt x="4623" y="270"/>
                      <a:pt x="4830" y="344"/>
                      <a:pt x="5031" y="528"/>
                    </a:cubicBezTo>
                    <a:cubicBezTo>
                      <a:pt x="5389" y="856"/>
                      <a:pt x="5223" y="1574"/>
                      <a:pt x="5130" y="1973"/>
                    </a:cubicBezTo>
                    <a:cubicBezTo>
                      <a:pt x="5030" y="2410"/>
                      <a:pt x="4779" y="2786"/>
                      <a:pt x="4528" y="3147"/>
                    </a:cubicBezTo>
                    <a:cubicBezTo>
                      <a:pt x="4282" y="3478"/>
                      <a:pt x="3985" y="3753"/>
                      <a:pt x="3635" y="3976"/>
                    </a:cubicBezTo>
                    <a:cubicBezTo>
                      <a:pt x="3625" y="3982"/>
                      <a:pt x="3191" y="4056"/>
                      <a:pt x="2769" y="4056"/>
                    </a:cubicBezTo>
                    <a:cubicBezTo>
                      <a:pt x="2645" y="4056"/>
                      <a:pt x="2521" y="4049"/>
                      <a:pt x="2409" y="4033"/>
                    </a:cubicBezTo>
                    <a:cubicBezTo>
                      <a:pt x="2367" y="3776"/>
                      <a:pt x="2264" y="3535"/>
                      <a:pt x="2097" y="3333"/>
                    </a:cubicBezTo>
                    <a:cubicBezTo>
                      <a:pt x="2066" y="3295"/>
                      <a:pt x="2019" y="3279"/>
                      <a:pt x="1966" y="3279"/>
                    </a:cubicBezTo>
                    <a:cubicBezTo>
                      <a:pt x="1849" y="3279"/>
                      <a:pt x="1709" y="3351"/>
                      <a:pt x="1661" y="3418"/>
                    </a:cubicBezTo>
                    <a:cubicBezTo>
                      <a:pt x="1403" y="3775"/>
                      <a:pt x="1610" y="4085"/>
                      <a:pt x="1943" y="4278"/>
                    </a:cubicBezTo>
                    <a:cubicBezTo>
                      <a:pt x="1950" y="4437"/>
                      <a:pt x="1935" y="4602"/>
                      <a:pt x="1911" y="4774"/>
                    </a:cubicBezTo>
                    <a:cubicBezTo>
                      <a:pt x="1844" y="5270"/>
                      <a:pt x="1379" y="5639"/>
                      <a:pt x="1005" y="5639"/>
                    </a:cubicBezTo>
                    <a:cubicBezTo>
                      <a:pt x="715" y="5639"/>
                      <a:pt x="476" y="5417"/>
                      <a:pt x="520" y="4856"/>
                    </a:cubicBezTo>
                    <a:cubicBezTo>
                      <a:pt x="527" y="4775"/>
                      <a:pt x="455" y="4743"/>
                      <a:pt x="364" y="4743"/>
                    </a:cubicBezTo>
                    <a:cubicBezTo>
                      <a:pt x="229" y="4743"/>
                      <a:pt x="58" y="4814"/>
                      <a:pt x="51" y="4912"/>
                    </a:cubicBezTo>
                    <a:cubicBezTo>
                      <a:pt x="0" y="5548"/>
                      <a:pt x="458" y="6105"/>
                      <a:pt x="1042" y="6105"/>
                    </a:cubicBezTo>
                    <a:cubicBezTo>
                      <a:pt x="1210" y="6105"/>
                      <a:pt x="1387" y="6061"/>
                      <a:pt x="1565" y="5959"/>
                    </a:cubicBezTo>
                    <a:cubicBezTo>
                      <a:pt x="2070" y="5668"/>
                      <a:pt x="2387" y="5067"/>
                      <a:pt x="2429" y="4465"/>
                    </a:cubicBezTo>
                    <a:cubicBezTo>
                      <a:pt x="2528" y="4485"/>
                      <a:pt x="2625" y="4498"/>
                      <a:pt x="2716" y="4498"/>
                    </a:cubicBezTo>
                    <a:cubicBezTo>
                      <a:pt x="2768" y="4498"/>
                      <a:pt x="2818" y="4494"/>
                      <a:pt x="2863" y="4485"/>
                    </a:cubicBezTo>
                    <a:cubicBezTo>
                      <a:pt x="4021" y="4289"/>
                      <a:pt x="5042" y="3426"/>
                      <a:pt x="5465" y="2317"/>
                    </a:cubicBezTo>
                    <a:cubicBezTo>
                      <a:pt x="5789" y="1462"/>
                      <a:pt x="5937" y="244"/>
                      <a:pt x="4804" y="27"/>
                    </a:cubicBezTo>
                    <a:cubicBezTo>
                      <a:pt x="4709" y="8"/>
                      <a:pt x="4614" y="0"/>
                      <a:pt x="4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50"/>
              <p:cNvSpPr/>
              <p:nvPr/>
            </p:nvSpPr>
            <p:spPr>
              <a:xfrm>
                <a:off x="5946425" y="3695200"/>
                <a:ext cx="241550" cy="299950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11998" extrusionOk="0">
                    <a:moveTo>
                      <a:pt x="0" y="0"/>
                    </a:moveTo>
                    <a:lnTo>
                      <a:pt x="1906" y="11997"/>
                    </a:lnTo>
                    <a:lnTo>
                      <a:pt x="9661" y="11552"/>
                    </a:lnTo>
                    <a:lnTo>
                      <a:pt x="8882" y="9441"/>
                    </a:lnTo>
                    <a:lnTo>
                      <a:pt x="6574" y="3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50"/>
              <p:cNvSpPr/>
              <p:nvPr/>
            </p:nvSpPr>
            <p:spPr>
              <a:xfrm>
                <a:off x="5552950" y="3754625"/>
                <a:ext cx="723325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8933" h="18762" extrusionOk="0">
                    <a:moveTo>
                      <a:pt x="11360" y="1"/>
                    </a:moveTo>
                    <a:cubicBezTo>
                      <a:pt x="11081" y="382"/>
                      <a:pt x="10775" y="745"/>
                      <a:pt x="10429" y="1083"/>
                    </a:cubicBezTo>
                    <a:cubicBezTo>
                      <a:pt x="10170" y="1343"/>
                      <a:pt x="9453" y="1882"/>
                      <a:pt x="8942" y="1882"/>
                    </a:cubicBezTo>
                    <a:cubicBezTo>
                      <a:pt x="8707" y="1882"/>
                      <a:pt x="8515" y="1769"/>
                      <a:pt x="8430" y="1463"/>
                    </a:cubicBezTo>
                    <a:cubicBezTo>
                      <a:pt x="8394" y="1350"/>
                      <a:pt x="8389" y="1221"/>
                      <a:pt x="8411" y="1085"/>
                    </a:cubicBezTo>
                    <a:lnTo>
                      <a:pt x="8411" y="1085"/>
                    </a:lnTo>
                    <a:cubicBezTo>
                      <a:pt x="7646" y="1692"/>
                      <a:pt x="6781" y="2178"/>
                      <a:pt x="5856" y="2431"/>
                    </a:cubicBezTo>
                    <a:cubicBezTo>
                      <a:pt x="3678" y="5285"/>
                      <a:pt x="0" y="10988"/>
                      <a:pt x="1876" y="14973"/>
                    </a:cubicBezTo>
                    <a:cubicBezTo>
                      <a:pt x="2878" y="17102"/>
                      <a:pt x="5857" y="17755"/>
                      <a:pt x="9137" y="17755"/>
                    </a:cubicBezTo>
                    <a:cubicBezTo>
                      <a:pt x="10871" y="17755"/>
                      <a:pt x="12689" y="17572"/>
                      <a:pt x="14343" y="17329"/>
                    </a:cubicBezTo>
                    <a:lnTo>
                      <a:pt x="14343" y="17331"/>
                    </a:lnTo>
                    <a:lnTo>
                      <a:pt x="19326" y="18762"/>
                    </a:lnTo>
                    <a:lnTo>
                      <a:pt x="21210" y="15144"/>
                    </a:lnTo>
                    <a:lnTo>
                      <a:pt x="21239" y="11974"/>
                    </a:lnTo>
                    <a:lnTo>
                      <a:pt x="22022" y="10811"/>
                    </a:lnTo>
                    <a:cubicBezTo>
                      <a:pt x="22022" y="10811"/>
                      <a:pt x="23089" y="11183"/>
                      <a:pt x="24369" y="11183"/>
                    </a:cubicBezTo>
                    <a:cubicBezTo>
                      <a:pt x="25649" y="11183"/>
                      <a:pt x="27142" y="10811"/>
                      <a:pt x="27993" y="9325"/>
                    </a:cubicBezTo>
                    <a:cubicBezTo>
                      <a:pt x="28932" y="7687"/>
                      <a:pt x="27410" y="7018"/>
                      <a:pt x="25510" y="7018"/>
                    </a:cubicBezTo>
                    <a:cubicBezTo>
                      <a:pt x="25220" y="7018"/>
                      <a:pt x="24921" y="7033"/>
                      <a:pt x="24621" y="7064"/>
                    </a:cubicBezTo>
                    <a:cubicBezTo>
                      <a:pt x="23320" y="7197"/>
                      <a:pt x="21989" y="7606"/>
                      <a:pt x="21239" y="8202"/>
                    </a:cubicBezTo>
                    <a:lnTo>
                      <a:pt x="18803" y="1278"/>
                    </a:lnTo>
                    <a:cubicBezTo>
                      <a:pt x="18441" y="1237"/>
                      <a:pt x="18093" y="1177"/>
                      <a:pt x="17779" y="1109"/>
                    </a:cubicBezTo>
                    <a:cubicBezTo>
                      <a:pt x="17190" y="987"/>
                      <a:pt x="16387" y="772"/>
                      <a:pt x="15807" y="377"/>
                    </a:cubicBezTo>
                    <a:cubicBezTo>
                      <a:pt x="15260" y="1258"/>
                      <a:pt x="14531" y="1948"/>
                      <a:pt x="13680" y="1948"/>
                    </a:cubicBezTo>
                    <a:cubicBezTo>
                      <a:pt x="13231" y="1948"/>
                      <a:pt x="12748" y="1756"/>
                      <a:pt x="12240" y="1299"/>
                    </a:cubicBezTo>
                    <a:cubicBezTo>
                      <a:pt x="11865" y="958"/>
                      <a:pt x="11541" y="501"/>
                      <a:pt x="11360" y="1"/>
                    </a:cubicBez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50"/>
              <p:cNvSpPr/>
              <p:nvPr/>
            </p:nvSpPr>
            <p:spPr>
              <a:xfrm>
                <a:off x="6092400" y="3962225"/>
                <a:ext cx="1389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2192" extrusionOk="0">
                    <a:moveTo>
                      <a:pt x="2838" y="0"/>
                    </a:moveTo>
                    <a:cubicBezTo>
                      <a:pt x="941" y="0"/>
                      <a:pt x="21" y="836"/>
                      <a:pt x="599" y="1644"/>
                    </a:cubicBezTo>
                    <a:cubicBezTo>
                      <a:pt x="869" y="2020"/>
                      <a:pt x="1459" y="2191"/>
                      <a:pt x="1966" y="2191"/>
                    </a:cubicBezTo>
                    <a:cubicBezTo>
                      <a:pt x="2628" y="2191"/>
                      <a:pt x="3149" y="1900"/>
                      <a:pt x="2635" y="1394"/>
                    </a:cubicBezTo>
                    <a:lnTo>
                      <a:pt x="2635" y="1394"/>
                    </a:lnTo>
                    <a:lnTo>
                      <a:pt x="4126" y="1413"/>
                    </a:lnTo>
                    <a:lnTo>
                      <a:pt x="2178" y="1237"/>
                    </a:lnTo>
                    <a:lnTo>
                      <a:pt x="2178" y="1237"/>
                    </a:lnTo>
                    <a:cubicBezTo>
                      <a:pt x="2178" y="1237"/>
                      <a:pt x="2788" y="1868"/>
                      <a:pt x="1777" y="1959"/>
                    </a:cubicBezTo>
                    <a:cubicBezTo>
                      <a:pt x="1746" y="1962"/>
                      <a:pt x="1716" y="1963"/>
                      <a:pt x="1686" y="1963"/>
                    </a:cubicBezTo>
                    <a:cubicBezTo>
                      <a:pt x="722" y="1963"/>
                      <a:pt x="1" y="553"/>
                      <a:pt x="2074" y="192"/>
                    </a:cubicBezTo>
                    <a:cubicBezTo>
                      <a:pt x="2328" y="148"/>
                      <a:pt x="2570" y="129"/>
                      <a:pt x="2801" y="129"/>
                    </a:cubicBezTo>
                    <a:cubicBezTo>
                      <a:pt x="4512" y="129"/>
                      <a:pt x="5556" y="1196"/>
                      <a:pt x="5556" y="1196"/>
                    </a:cubicBezTo>
                    <a:cubicBezTo>
                      <a:pt x="5556" y="1196"/>
                      <a:pt x="5496" y="157"/>
                      <a:pt x="3292" y="15"/>
                    </a:cubicBezTo>
                    <a:cubicBezTo>
                      <a:pt x="3135" y="5"/>
                      <a:pt x="2984" y="0"/>
                      <a:pt x="2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50"/>
              <p:cNvSpPr/>
              <p:nvPr/>
            </p:nvSpPr>
            <p:spPr>
              <a:xfrm>
                <a:off x="5742750" y="4025525"/>
                <a:ext cx="5270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488" extrusionOk="0">
                    <a:moveTo>
                      <a:pt x="774" y="0"/>
                    </a:moveTo>
                    <a:cubicBezTo>
                      <a:pt x="759" y="0"/>
                      <a:pt x="744" y="1"/>
                      <a:pt x="730" y="2"/>
                    </a:cubicBezTo>
                    <a:cubicBezTo>
                      <a:pt x="1" y="55"/>
                      <a:pt x="406" y="1487"/>
                      <a:pt x="406" y="1487"/>
                    </a:cubicBezTo>
                    <a:cubicBezTo>
                      <a:pt x="358" y="565"/>
                      <a:pt x="559" y="268"/>
                      <a:pt x="838" y="268"/>
                    </a:cubicBezTo>
                    <a:cubicBezTo>
                      <a:pt x="1344" y="268"/>
                      <a:pt x="2107" y="1246"/>
                      <a:pt x="2107" y="1246"/>
                    </a:cubicBezTo>
                    <a:cubicBezTo>
                      <a:pt x="2107" y="1246"/>
                      <a:pt x="1485" y="0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50"/>
              <p:cNvSpPr/>
              <p:nvPr/>
            </p:nvSpPr>
            <p:spPr>
              <a:xfrm>
                <a:off x="5830000" y="4030250"/>
                <a:ext cx="458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73" extrusionOk="0">
                    <a:moveTo>
                      <a:pt x="741" y="0"/>
                    </a:moveTo>
                    <a:cubicBezTo>
                      <a:pt x="506" y="0"/>
                      <a:pt x="253" y="45"/>
                      <a:pt x="0" y="168"/>
                    </a:cubicBezTo>
                    <a:lnTo>
                      <a:pt x="297" y="472"/>
                    </a:lnTo>
                    <a:cubicBezTo>
                      <a:pt x="297" y="472"/>
                      <a:pt x="643" y="237"/>
                      <a:pt x="1258" y="237"/>
                    </a:cubicBezTo>
                    <a:cubicBezTo>
                      <a:pt x="1430" y="237"/>
                      <a:pt x="1622" y="255"/>
                      <a:pt x="1834" y="302"/>
                    </a:cubicBezTo>
                    <a:cubicBezTo>
                      <a:pt x="1834" y="302"/>
                      <a:pt x="1352" y="0"/>
                      <a:pt x="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50"/>
              <p:cNvSpPr/>
              <p:nvPr/>
            </p:nvSpPr>
            <p:spPr>
              <a:xfrm>
                <a:off x="5834700" y="4039150"/>
                <a:ext cx="816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4435" extrusionOk="0">
                    <a:moveTo>
                      <a:pt x="613" y="0"/>
                    </a:moveTo>
                    <a:lnTo>
                      <a:pt x="614" y="901"/>
                    </a:lnTo>
                    <a:lnTo>
                      <a:pt x="308" y="1418"/>
                    </a:lnTo>
                    <a:lnTo>
                      <a:pt x="1" y="1710"/>
                    </a:lnTo>
                    <a:lnTo>
                      <a:pt x="2721" y="4435"/>
                    </a:lnTo>
                    <a:lnTo>
                      <a:pt x="3075" y="4244"/>
                    </a:lnTo>
                    <a:lnTo>
                      <a:pt x="3266" y="3658"/>
                    </a:lnTo>
                    <a:lnTo>
                      <a:pt x="3102" y="2882"/>
                    </a:lnTo>
                    <a:lnTo>
                      <a:pt x="2773" y="2133"/>
                    </a:lnTo>
                    <a:lnTo>
                      <a:pt x="2539" y="1607"/>
                    </a:lnTo>
                    <a:lnTo>
                      <a:pt x="2078" y="1072"/>
                    </a:lnTo>
                    <a:lnTo>
                      <a:pt x="1451" y="485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50"/>
              <p:cNvSpPr/>
              <p:nvPr/>
            </p:nvSpPr>
            <p:spPr>
              <a:xfrm>
                <a:off x="5813375" y="4031875"/>
                <a:ext cx="108500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4792" extrusionOk="0">
                    <a:moveTo>
                      <a:pt x="1263" y="0"/>
                    </a:moveTo>
                    <a:cubicBezTo>
                      <a:pt x="1263" y="0"/>
                      <a:pt x="1823" y="1992"/>
                      <a:pt x="1" y="2266"/>
                    </a:cubicBezTo>
                    <a:cubicBezTo>
                      <a:pt x="1" y="2266"/>
                      <a:pt x="1773" y="2261"/>
                      <a:pt x="1630" y="496"/>
                    </a:cubicBezTo>
                    <a:lnTo>
                      <a:pt x="1630" y="496"/>
                    </a:lnTo>
                    <a:cubicBezTo>
                      <a:pt x="1630" y="496"/>
                      <a:pt x="3027" y="1047"/>
                      <a:pt x="3626" y="2636"/>
                    </a:cubicBezTo>
                    <a:cubicBezTo>
                      <a:pt x="4152" y="4032"/>
                      <a:pt x="3940" y="4691"/>
                      <a:pt x="3024" y="4691"/>
                    </a:cubicBezTo>
                    <a:cubicBezTo>
                      <a:pt x="2898" y="4691"/>
                      <a:pt x="2758" y="4678"/>
                      <a:pt x="2604" y="4653"/>
                    </a:cubicBezTo>
                    <a:lnTo>
                      <a:pt x="2604" y="4653"/>
                    </a:lnTo>
                    <a:cubicBezTo>
                      <a:pt x="2604" y="4653"/>
                      <a:pt x="2990" y="4792"/>
                      <a:pt x="3386" y="4792"/>
                    </a:cubicBezTo>
                    <a:cubicBezTo>
                      <a:pt x="3855" y="4792"/>
                      <a:pt x="4340" y="4597"/>
                      <a:pt x="4216" y="3747"/>
                    </a:cubicBezTo>
                    <a:cubicBezTo>
                      <a:pt x="3837" y="1153"/>
                      <a:pt x="1263" y="0"/>
                      <a:pt x="1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50"/>
              <p:cNvSpPr/>
              <p:nvPr/>
            </p:nvSpPr>
            <p:spPr>
              <a:xfrm>
                <a:off x="5839825" y="4039150"/>
                <a:ext cx="31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107" extrusionOk="0">
                    <a:moveTo>
                      <a:pt x="382" y="0"/>
                    </a:moveTo>
                    <a:cubicBezTo>
                      <a:pt x="382" y="0"/>
                      <a:pt x="715" y="1193"/>
                      <a:pt x="1" y="1633"/>
                    </a:cubicBezTo>
                    <a:lnTo>
                      <a:pt x="453" y="2107"/>
                    </a:lnTo>
                    <a:lnTo>
                      <a:pt x="1279" y="629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50"/>
              <p:cNvSpPr/>
              <p:nvPr/>
            </p:nvSpPr>
            <p:spPr>
              <a:xfrm>
                <a:off x="5894700" y="4109075"/>
                <a:ext cx="2780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451" extrusionOk="0">
                    <a:moveTo>
                      <a:pt x="543" y="1"/>
                    </a:moveTo>
                    <a:cubicBezTo>
                      <a:pt x="1" y="1"/>
                      <a:pt x="368" y="1450"/>
                      <a:pt x="368" y="1450"/>
                    </a:cubicBezTo>
                    <a:cubicBezTo>
                      <a:pt x="1112" y="1015"/>
                      <a:pt x="683" y="27"/>
                      <a:pt x="683" y="27"/>
                    </a:cubicBezTo>
                    <a:cubicBezTo>
                      <a:pt x="631" y="9"/>
                      <a:pt x="585" y="1"/>
                      <a:pt x="5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50"/>
              <p:cNvSpPr/>
              <p:nvPr/>
            </p:nvSpPr>
            <p:spPr>
              <a:xfrm>
                <a:off x="5749775" y="3876825"/>
                <a:ext cx="1384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5949" extrusionOk="0">
                    <a:moveTo>
                      <a:pt x="2260" y="1"/>
                    </a:moveTo>
                    <a:cubicBezTo>
                      <a:pt x="2024" y="1"/>
                      <a:pt x="1792" y="46"/>
                      <a:pt x="1571" y="140"/>
                    </a:cubicBezTo>
                    <a:cubicBezTo>
                      <a:pt x="407" y="631"/>
                      <a:pt x="0" y="2300"/>
                      <a:pt x="665" y="3866"/>
                    </a:cubicBezTo>
                    <a:cubicBezTo>
                      <a:pt x="1203" y="5135"/>
                      <a:pt x="2276" y="5948"/>
                      <a:pt x="3282" y="5948"/>
                    </a:cubicBezTo>
                    <a:cubicBezTo>
                      <a:pt x="3518" y="5948"/>
                      <a:pt x="3750" y="5904"/>
                      <a:pt x="3970" y="5810"/>
                    </a:cubicBezTo>
                    <a:cubicBezTo>
                      <a:pt x="5134" y="5318"/>
                      <a:pt x="5538" y="3650"/>
                      <a:pt x="4876" y="2084"/>
                    </a:cubicBezTo>
                    <a:cubicBezTo>
                      <a:pt x="4339" y="813"/>
                      <a:pt x="3266" y="1"/>
                      <a:pt x="2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50"/>
              <p:cNvSpPr/>
              <p:nvPr/>
            </p:nvSpPr>
            <p:spPr>
              <a:xfrm>
                <a:off x="5822475" y="3928525"/>
                <a:ext cx="43850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2449" extrusionOk="0">
                    <a:moveTo>
                      <a:pt x="876" y="0"/>
                    </a:moveTo>
                    <a:cubicBezTo>
                      <a:pt x="393" y="0"/>
                      <a:pt x="0" y="548"/>
                      <a:pt x="0" y="1225"/>
                    </a:cubicBezTo>
                    <a:cubicBezTo>
                      <a:pt x="0" y="1899"/>
                      <a:pt x="392" y="2448"/>
                      <a:pt x="876" y="2448"/>
                    </a:cubicBezTo>
                    <a:cubicBezTo>
                      <a:pt x="1361" y="2448"/>
                      <a:pt x="1754" y="1899"/>
                      <a:pt x="1754" y="1225"/>
                    </a:cubicBezTo>
                    <a:cubicBezTo>
                      <a:pt x="1754" y="548"/>
                      <a:pt x="1361" y="0"/>
                      <a:pt x="8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50"/>
              <p:cNvSpPr/>
              <p:nvPr/>
            </p:nvSpPr>
            <p:spPr>
              <a:xfrm>
                <a:off x="5668175" y="3928525"/>
                <a:ext cx="9157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305" extrusionOk="0">
                    <a:moveTo>
                      <a:pt x="2032" y="0"/>
                    </a:moveTo>
                    <a:cubicBezTo>
                      <a:pt x="1246" y="0"/>
                      <a:pt x="483" y="753"/>
                      <a:pt x="254" y="1810"/>
                    </a:cubicBezTo>
                    <a:cubicBezTo>
                      <a:pt x="1" y="2984"/>
                      <a:pt x="501" y="4088"/>
                      <a:pt x="1372" y="4277"/>
                    </a:cubicBezTo>
                    <a:cubicBezTo>
                      <a:pt x="1458" y="4296"/>
                      <a:pt x="1544" y="4305"/>
                      <a:pt x="1630" y="4305"/>
                    </a:cubicBezTo>
                    <a:cubicBezTo>
                      <a:pt x="2417" y="4305"/>
                      <a:pt x="3181" y="3552"/>
                      <a:pt x="3409" y="2494"/>
                    </a:cubicBezTo>
                    <a:cubicBezTo>
                      <a:pt x="3663" y="1320"/>
                      <a:pt x="3163" y="216"/>
                      <a:pt x="2291" y="28"/>
                    </a:cubicBezTo>
                    <a:cubicBezTo>
                      <a:pt x="2205" y="9"/>
                      <a:pt x="2118" y="0"/>
                      <a:pt x="20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50"/>
              <p:cNvSpPr/>
              <p:nvPr/>
            </p:nvSpPr>
            <p:spPr>
              <a:xfrm>
                <a:off x="5713975" y="3949725"/>
                <a:ext cx="3837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144" extrusionOk="0">
                    <a:moveTo>
                      <a:pt x="768" y="1"/>
                    </a:moveTo>
                    <a:cubicBezTo>
                      <a:pt x="344" y="1"/>
                      <a:pt x="1" y="481"/>
                      <a:pt x="1" y="1072"/>
                    </a:cubicBezTo>
                    <a:cubicBezTo>
                      <a:pt x="1" y="1663"/>
                      <a:pt x="343" y="2144"/>
                      <a:pt x="768" y="2144"/>
                    </a:cubicBezTo>
                    <a:cubicBezTo>
                      <a:pt x="1191" y="2144"/>
                      <a:pt x="1535" y="1665"/>
                      <a:pt x="1535" y="1072"/>
                    </a:cubicBezTo>
                    <a:cubicBezTo>
                      <a:pt x="1535" y="481"/>
                      <a:pt x="1191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50"/>
              <p:cNvSpPr/>
              <p:nvPr/>
            </p:nvSpPr>
            <p:spPr>
              <a:xfrm>
                <a:off x="5650500" y="3863050"/>
                <a:ext cx="9050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923" extrusionOk="0">
                    <a:moveTo>
                      <a:pt x="2993" y="0"/>
                    </a:moveTo>
                    <a:lnTo>
                      <a:pt x="1" y="1974"/>
                    </a:lnTo>
                    <a:lnTo>
                      <a:pt x="626" y="2922"/>
                    </a:lnTo>
                    <a:lnTo>
                      <a:pt x="3619" y="946"/>
                    </a:ln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50"/>
              <p:cNvSpPr/>
              <p:nvPr/>
            </p:nvSpPr>
            <p:spPr>
              <a:xfrm>
                <a:off x="5748450" y="3816525"/>
                <a:ext cx="129050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10" extrusionOk="0">
                    <a:moveTo>
                      <a:pt x="131" y="1"/>
                    </a:moveTo>
                    <a:lnTo>
                      <a:pt x="1" y="1128"/>
                    </a:lnTo>
                    <a:lnTo>
                      <a:pt x="5031" y="1710"/>
                    </a:lnTo>
                    <a:lnTo>
                      <a:pt x="5162" y="582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50"/>
              <p:cNvSpPr/>
              <p:nvPr/>
            </p:nvSpPr>
            <p:spPr>
              <a:xfrm>
                <a:off x="6233175" y="3637375"/>
                <a:ext cx="45700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023" extrusionOk="0">
                    <a:moveTo>
                      <a:pt x="1496" y="1"/>
                    </a:moveTo>
                    <a:lnTo>
                      <a:pt x="1349" y="84"/>
                    </a:lnTo>
                    <a:cubicBezTo>
                      <a:pt x="1219" y="753"/>
                      <a:pt x="137" y="1143"/>
                      <a:pt x="1" y="1190"/>
                    </a:cubicBezTo>
                    <a:lnTo>
                      <a:pt x="86" y="2022"/>
                    </a:lnTo>
                    <a:lnTo>
                      <a:pt x="1369" y="1990"/>
                    </a:lnTo>
                    <a:lnTo>
                      <a:pt x="1821" y="1550"/>
                    </a:lnTo>
                    <a:lnTo>
                      <a:pt x="1828" y="1423"/>
                    </a:lnTo>
                    <a:cubicBezTo>
                      <a:pt x="1426" y="968"/>
                      <a:pt x="1496" y="1"/>
                      <a:pt x="1496" y="1"/>
                    </a:cubicBez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50"/>
              <p:cNvSpPr/>
              <p:nvPr/>
            </p:nvSpPr>
            <p:spPr>
              <a:xfrm>
                <a:off x="6202425" y="3667125"/>
                <a:ext cx="7632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7049" extrusionOk="0">
                    <a:moveTo>
                      <a:pt x="1231" y="0"/>
                    </a:moveTo>
                    <a:lnTo>
                      <a:pt x="1217" y="5"/>
                    </a:lnTo>
                    <a:lnTo>
                      <a:pt x="1" y="6247"/>
                    </a:lnTo>
                    <a:lnTo>
                      <a:pt x="2669" y="7048"/>
                    </a:lnTo>
                    <a:lnTo>
                      <a:pt x="3052" y="360"/>
                    </a:lnTo>
                    <a:lnTo>
                      <a:pt x="3052" y="360"/>
                    </a:lnTo>
                    <a:cubicBezTo>
                      <a:pt x="2978" y="416"/>
                      <a:pt x="2879" y="472"/>
                      <a:pt x="2779" y="472"/>
                    </a:cubicBezTo>
                    <a:cubicBezTo>
                      <a:pt x="2659" y="472"/>
                      <a:pt x="2540" y="392"/>
                      <a:pt x="2461" y="138"/>
                    </a:cubicBezTo>
                    <a:cubicBezTo>
                      <a:pt x="2354" y="243"/>
                      <a:pt x="2182" y="388"/>
                      <a:pt x="2040" y="388"/>
                    </a:cubicBezTo>
                    <a:cubicBezTo>
                      <a:pt x="1949" y="388"/>
                      <a:pt x="1871" y="329"/>
                      <a:pt x="1829" y="164"/>
                    </a:cubicBezTo>
                    <a:cubicBezTo>
                      <a:pt x="1748" y="252"/>
                      <a:pt x="1649" y="327"/>
                      <a:pt x="1547" y="327"/>
                    </a:cubicBezTo>
                    <a:cubicBezTo>
                      <a:pt x="1439" y="327"/>
                      <a:pt x="1327" y="243"/>
                      <a:pt x="12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50"/>
              <p:cNvSpPr/>
              <p:nvPr/>
            </p:nvSpPr>
            <p:spPr>
              <a:xfrm>
                <a:off x="6248825" y="3670475"/>
                <a:ext cx="161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688" extrusionOk="0">
                    <a:moveTo>
                      <a:pt x="563" y="1"/>
                    </a:moveTo>
                    <a:lnTo>
                      <a:pt x="1" y="6680"/>
                    </a:lnTo>
                    <a:lnTo>
                      <a:pt x="86" y="6688"/>
                    </a:lnTo>
                    <a:lnTo>
                      <a:pt x="647" y="7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50"/>
              <p:cNvSpPr/>
              <p:nvPr/>
            </p:nvSpPr>
            <p:spPr>
              <a:xfrm>
                <a:off x="6220925" y="3669425"/>
                <a:ext cx="28325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398" extrusionOk="0">
                    <a:moveTo>
                      <a:pt x="1049" y="0"/>
                    </a:moveTo>
                    <a:lnTo>
                      <a:pt x="1" y="6383"/>
                    </a:lnTo>
                    <a:lnTo>
                      <a:pt x="84" y="6397"/>
                    </a:lnTo>
                    <a:lnTo>
                      <a:pt x="1132" y="13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50"/>
              <p:cNvSpPr/>
              <p:nvPr/>
            </p:nvSpPr>
            <p:spPr>
              <a:xfrm>
                <a:off x="6261700" y="3637425"/>
                <a:ext cx="97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682" extrusionOk="0">
                    <a:moveTo>
                      <a:pt x="355" y="1"/>
                    </a:moveTo>
                    <a:lnTo>
                      <a:pt x="208" y="84"/>
                    </a:lnTo>
                    <a:cubicBezTo>
                      <a:pt x="179" y="234"/>
                      <a:pt x="102" y="368"/>
                      <a:pt x="0" y="489"/>
                    </a:cubicBezTo>
                    <a:cubicBezTo>
                      <a:pt x="57" y="532"/>
                      <a:pt x="120" y="572"/>
                      <a:pt x="192" y="607"/>
                    </a:cubicBezTo>
                    <a:cubicBezTo>
                      <a:pt x="244" y="630"/>
                      <a:pt x="317" y="664"/>
                      <a:pt x="390" y="682"/>
                    </a:cubicBezTo>
                    <a:cubicBezTo>
                      <a:pt x="333" y="323"/>
                      <a:pt x="355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50"/>
              <p:cNvSpPr/>
              <p:nvPr/>
            </p:nvSpPr>
            <p:spPr>
              <a:xfrm>
                <a:off x="6073075" y="3727575"/>
                <a:ext cx="235925" cy="341875"/>
              </a:xfrm>
              <a:custGeom>
                <a:avLst/>
                <a:gdLst/>
                <a:ahLst/>
                <a:cxnLst/>
                <a:rect l="l" t="t" r="r" b="b"/>
                <a:pathLst>
                  <a:path w="9437" h="13675" extrusionOk="0">
                    <a:moveTo>
                      <a:pt x="4540" y="1"/>
                    </a:moveTo>
                    <a:cubicBezTo>
                      <a:pt x="4423" y="1"/>
                      <a:pt x="4301" y="51"/>
                      <a:pt x="4176" y="164"/>
                    </a:cubicBezTo>
                    <a:cubicBezTo>
                      <a:pt x="3001" y="1216"/>
                      <a:pt x="4176" y="3244"/>
                      <a:pt x="4176" y="3244"/>
                    </a:cubicBezTo>
                    <a:lnTo>
                      <a:pt x="1941" y="8534"/>
                    </a:lnTo>
                    <a:lnTo>
                      <a:pt x="0" y="13215"/>
                    </a:lnTo>
                    <a:lnTo>
                      <a:pt x="906" y="13674"/>
                    </a:lnTo>
                    <a:lnTo>
                      <a:pt x="1720" y="12034"/>
                    </a:lnTo>
                    <a:lnTo>
                      <a:pt x="3724" y="8156"/>
                    </a:lnTo>
                    <a:lnTo>
                      <a:pt x="5001" y="5687"/>
                    </a:lnTo>
                    <a:lnTo>
                      <a:pt x="5001" y="5687"/>
                    </a:lnTo>
                    <a:cubicBezTo>
                      <a:pt x="4879" y="6558"/>
                      <a:pt x="5014" y="7380"/>
                      <a:pt x="5960" y="7380"/>
                    </a:cubicBezTo>
                    <a:cubicBezTo>
                      <a:pt x="5982" y="7380"/>
                      <a:pt x="6004" y="7379"/>
                      <a:pt x="6026" y="7379"/>
                    </a:cubicBezTo>
                    <a:cubicBezTo>
                      <a:pt x="7644" y="7317"/>
                      <a:pt x="8928" y="4643"/>
                      <a:pt x="9436" y="3405"/>
                    </a:cubicBezTo>
                    <a:cubicBezTo>
                      <a:pt x="8241" y="2519"/>
                      <a:pt x="7175" y="2298"/>
                      <a:pt x="6409" y="2298"/>
                    </a:cubicBezTo>
                    <a:cubicBezTo>
                      <a:pt x="6144" y="2298"/>
                      <a:pt x="5915" y="2325"/>
                      <a:pt x="5730" y="2359"/>
                    </a:cubicBezTo>
                    <a:cubicBezTo>
                      <a:pt x="5568" y="1235"/>
                      <a:pt x="5116" y="1"/>
                      <a:pt x="4540" y="1"/>
                    </a:cubicBez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50"/>
              <p:cNvSpPr/>
              <p:nvPr/>
            </p:nvSpPr>
            <p:spPr>
              <a:xfrm>
                <a:off x="6182525" y="3727625"/>
                <a:ext cx="37150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4211" extrusionOk="0">
                    <a:moveTo>
                      <a:pt x="174" y="0"/>
                    </a:moveTo>
                    <a:cubicBezTo>
                      <a:pt x="175" y="0"/>
                      <a:pt x="206" y="4"/>
                      <a:pt x="263" y="13"/>
                    </a:cubicBezTo>
                    <a:cubicBezTo>
                      <a:pt x="319" y="32"/>
                      <a:pt x="400" y="62"/>
                      <a:pt x="482" y="136"/>
                    </a:cubicBezTo>
                    <a:cubicBezTo>
                      <a:pt x="651" y="275"/>
                      <a:pt x="819" y="547"/>
                      <a:pt x="957" y="892"/>
                    </a:cubicBezTo>
                    <a:cubicBezTo>
                      <a:pt x="1097" y="1237"/>
                      <a:pt x="1211" y="1660"/>
                      <a:pt x="1289" y="2119"/>
                    </a:cubicBezTo>
                    <a:cubicBezTo>
                      <a:pt x="1362" y="2578"/>
                      <a:pt x="1415" y="3078"/>
                      <a:pt x="1358" y="3567"/>
                    </a:cubicBezTo>
                    <a:cubicBezTo>
                      <a:pt x="1342" y="3688"/>
                      <a:pt x="1318" y="3810"/>
                      <a:pt x="1272" y="3918"/>
                    </a:cubicBezTo>
                    <a:cubicBezTo>
                      <a:pt x="1251" y="3972"/>
                      <a:pt x="1225" y="4015"/>
                      <a:pt x="1182" y="4064"/>
                    </a:cubicBezTo>
                    <a:cubicBezTo>
                      <a:pt x="1151" y="4087"/>
                      <a:pt x="1112" y="4115"/>
                      <a:pt x="1076" y="4115"/>
                    </a:cubicBezTo>
                    <a:cubicBezTo>
                      <a:pt x="1071" y="4115"/>
                      <a:pt x="1066" y="4114"/>
                      <a:pt x="1061" y="4113"/>
                    </a:cubicBezTo>
                    <a:cubicBezTo>
                      <a:pt x="974" y="4092"/>
                      <a:pt x="898" y="3987"/>
                      <a:pt x="844" y="3888"/>
                    </a:cubicBezTo>
                    <a:cubicBezTo>
                      <a:pt x="789" y="3787"/>
                      <a:pt x="742" y="3680"/>
                      <a:pt x="703" y="3571"/>
                    </a:cubicBezTo>
                    <a:cubicBezTo>
                      <a:pt x="545" y="3137"/>
                      <a:pt x="453" y="2709"/>
                      <a:pt x="376" y="2346"/>
                    </a:cubicBezTo>
                    <a:cubicBezTo>
                      <a:pt x="228" y="1616"/>
                      <a:pt x="162" y="1123"/>
                      <a:pt x="162" y="1123"/>
                    </a:cubicBezTo>
                    <a:lnTo>
                      <a:pt x="1" y="1149"/>
                    </a:lnTo>
                    <a:cubicBezTo>
                      <a:pt x="1" y="1149"/>
                      <a:pt x="75" y="1644"/>
                      <a:pt x="241" y="2377"/>
                    </a:cubicBezTo>
                    <a:cubicBezTo>
                      <a:pt x="327" y="2743"/>
                      <a:pt x="427" y="3170"/>
                      <a:pt x="598" y="3613"/>
                    </a:cubicBezTo>
                    <a:cubicBezTo>
                      <a:pt x="640" y="3723"/>
                      <a:pt x="691" y="3832"/>
                      <a:pt x="752" y="3941"/>
                    </a:cubicBezTo>
                    <a:cubicBezTo>
                      <a:pt x="819" y="4044"/>
                      <a:pt x="887" y="4169"/>
                      <a:pt x="1045" y="4209"/>
                    </a:cubicBezTo>
                    <a:cubicBezTo>
                      <a:pt x="1054" y="4210"/>
                      <a:pt x="1063" y="4211"/>
                      <a:pt x="1072" y="4211"/>
                    </a:cubicBezTo>
                    <a:cubicBezTo>
                      <a:pt x="1146" y="4211"/>
                      <a:pt x="1201" y="4169"/>
                      <a:pt x="1252" y="4122"/>
                    </a:cubicBezTo>
                    <a:cubicBezTo>
                      <a:pt x="1291" y="4079"/>
                      <a:pt x="1331" y="4015"/>
                      <a:pt x="1354" y="3952"/>
                    </a:cubicBezTo>
                    <a:cubicBezTo>
                      <a:pt x="1402" y="3830"/>
                      <a:pt x="1424" y="3703"/>
                      <a:pt x="1437" y="3578"/>
                    </a:cubicBezTo>
                    <a:cubicBezTo>
                      <a:pt x="1485" y="3073"/>
                      <a:pt x="1421" y="2571"/>
                      <a:pt x="1337" y="2110"/>
                    </a:cubicBezTo>
                    <a:cubicBezTo>
                      <a:pt x="1249" y="1651"/>
                      <a:pt x="1126" y="1228"/>
                      <a:pt x="979" y="882"/>
                    </a:cubicBezTo>
                    <a:cubicBezTo>
                      <a:pt x="832" y="539"/>
                      <a:pt x="660" y="266"/>
                      <a:pt x="486" y="131"/>
                    </a:cubicBezTo>
                    <a:cubicBezTo>
                      <a:pt x="401" y="58"/>
                      <a:pt x="318" y="29"/>
                      <a:pt x="263" y="12"/>
                    </a:cubicBezTo>
                    <a:cubicBezTo>
                      <a:pt x="206" y="3"/>
                      <a:pt x="17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50"/>
              <p:cNvSpPr/>
              <p:nvPr/>
            </p:nvSpPr>
            <p:spPr>
              <a:xfrm>
                <a:off x="6099650" y="3829900"/>
                <a:ext cx="110800" cy="22905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9162" extrusionOk="0">
                    <a:moveTo>
                      <a:pt x="4280" y="0"/>
                    </a:moveTo>
                    <a:cubicBezTo>
                      <a:pt x="4123" y="423"/>
                      <a:pt x="3922" y="1051"/>
                      <a:pt x="3849" y="1651"/>
                    </a:cubicBezTo>
                    <a:lnTo>
                      <a:pt x="0" y="9087"/>
                    </a:lnTo>
                    <a:lnTo>
                      <a:pt x="144" y="9161"/>
                    </a:lnTo>
                    <a:lnTo>
                      <a:pt x="4000" y="1712"/>
                    </a:lnTo>
                    <a:lnTo>
                      <a:pt x="4009" y="1685"/>
                    </a:lnTo>
                    <a:cubicBezTo>
                      <a:pt x="4080" y="1095"/>
                      <a:pt x="4278" y="474"/>
                      <a:pt x="4432" y="56"/>
                    </a:cubicBezTo>
                    <a:lnTo>
                      <a:pt x="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50"/>
              <p:cNvSpPr/>
              <p:nvPr/>
            </p:nvSpPr>
            <p:spPr>
              <a:xfrm>
                <a:off x="6199625" y="3854450"/>
                <a:ext cx="613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635" extrusionOk="0">
                    <a:moveTo>
                      <a:pt x="87" y="0"/>
                    </a:moveTo>
                    <a:lnTo>
                      <a:pt x="0" y="137"/>
                    </a:lnTo>
                    <a:lnTo>
                      <a:pt x="2367" y="1635"/>
                    </a:lnTo>
                    <a:lnTo>
                      <a:pt x="2454" y="149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50"/>
              <p:cNvSpPr/>
              <p:nvPr/>
            </p:nvSpPr>
            <p:spPr>
              <a:xfrm>
                <a:off x="6205100" y="3837075"/>
                <a:ext cx="8162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952" extrusionOk="0">
                    <a:moveTo>
                      <a:pt x="40" y="1"/>
                    </a:moveTo>
                    <a:lnTo>
                      <a:pt x="0" y="158"/>
                    </a:lnTo>
                    <a:lnTo>
                      <a:pt x="3225" y="951"/>
                    </a:lnTo>
                    <a:lnTo>
                      <a:pt x="3264" y="795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50"/>
              <p:cNvSpPr/>
              <p:nvPr/>
            </p:nvSpPr>
            <p:spPr>
              <a:xfrm>
                <a:off x="6217325" y="3810550"/>
                <a:ext cx="823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1058" extrusionOk="0">
                    <a:moveTo>
                      <a:pt x="44" y="1"/>
                    </a:moveTo>
                    <a:lnTo>
                      <a:pt x="0" y="156"/>
                    </a:lnTo>
                    <a:lnTo>
                      <a:pt x="3247" y="1058"/>
                    </a:lnTo>
                    <a:lnTo>
                      <a:pt x="3292" y="9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50"/>
              <p:cNvSpPr/>
              <p:nvPr/>
            </p:nvSpPr>
            <p:spPr>
              <a:xfrm>
                <a:off x="6069350" y="3808700"/>
                <a:ext cx="108100" cy="250850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10034" extrusionOk="0">
                    <a:moveTo>
                      <a:pt x="4324" y="0"/>
                    </a:moveTo>
                    <a:lnTo>
                      <a:pt x="4324" y="0"/>
                    </a:lnTo>
                    <a:cubicBezTo>
                      <a:pt x="4323" y="2"/>
                      <a:pt x="3236" y="2474"/>
                      <a:pt x="2147" y="4947"/>
                    </a:cubicBezTo>
                    <a:cubicBezTo>
                      <a:pt x="1075" y="7429"/>
                      <a:pt x="0" y="9910"/>
                      <a:pt x="0" y="9910"/>
                    </a:cubicBezTo>
                    <a:lnTo>
                      <a:pt x="299" y="10034"/>
                    </a:lnTo>
                    <a:cubicBezTo>
                      <a:pt x="299" y="10034"/>
                      <a:pt x="1298" y="7523"/>
                      <a:pt x="2296" y="5010"/>
                    </a:cubicBezTo>
                    <a:lnTo>
                      <a:pt x="43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50"/>
              <p:cNvSpPr/>
              <p:nvPr/>
            </p:nvSpPr>
            <p:spPr>
              <a:xfrm>
                <a:off x="5910600" y="4016375"/>
                <a:ext cx="252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3540" extrusionOk="0">
                    <a:moveTo>
                      <a:pt x="6459" y="0"/>
                    </a:moveTo>
                    <a:lnTo>
                      <a:pt x="4749" y="5954"/>
                    </a:lnTo>
                    <a:cubicBezTo>
                      <a:pt x="3652" y="6214"/>
                      <a:pt x="1936" y="6581"/>
                      <a:pt x="1" y="6863"/>
                    </a:cubicBezTo>
                    <a:lnTo>
                      <a:pt x="744" y="11513"/>
                    </a:lnTo>
                    <a:lnTo>
                      <a:pt x="8162" y="13540"/>
                    </a:lnTo>
                    <a:cubicBezTo>
                      <a:pt x="8162" y="13540"/>
                      <a:pt x="10108" y="9163"/>
                      <a:pt x="6620" y="5960"/>
                    </a:cubicBezTo>
                    <a:lnTo>
                      <a:pt x="9702" y="3406"/>
                    </a:lnTo>
                    <a:lnTo>
                      <a:pt x="7761" y="1369"/>
                    </a:lnTo>
                    <a:lnTo>
                      <a:pt x="6946" y="513"/>
                    </a:lnTo>
                    <a:lnTo>
                      <a:pt x="64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50"/>
              <p:cNvSpPr/>
              <p:nvPr/>
            </p:nvSpPr>
            <p:spPr>
              <a:xfrm>
                <a:off x="6067675" y="4012200"/>
                <a:ext cx="89900" cy="9355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742" extrusionOk="0">
                    <a:moveTo>
                      <a:pt x="353" y="1"/>
                    </a:moveTo>
                    <a:lnTo>
                      <a:pt x="1" y="337"/>
                    </a:lnTo>
                    <a:lnTo>
                      <a:pt x="3244" y="3742"/>
                    </a:lnTo>
                    <a:lnTo>
                      <a:pt x="3596" y="3406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50"/>
              <p:cNvSpPr/>
              <p:nvPr/>
            </p:nvSpPr>
            <p:spPr>
              <a:xfrm>
                <a:off x="6057825" y="4059725"/>
                <a:ext cx="6890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656" extrusionOk="0">
                    <a:moveTo>
                      <a:pt x="112" y="0"/>
                    </a:moveTo>
                    <a:lnTo>
                      <a:pt x="1" y="118"/>
                    </a:lnTo>
                    <a:lnTo>
                      <a:pt x="2643" y="2655"/>
                    </a:lnTo>
                    <a:lnTo>
                      <a:pt x="2755" y="253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50"/>
              <p:cNvSpPr/>
              <p:nvPr/>
            </p:nvSpPr>
            <p:spPr>
              <a:xfrm>
                <a:off x="6043400" y="4110625"/>
                <a:ext cx="553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1548" extrusionOk="0">
                    <a:moveTo>
                      <a:pt x="91" y="0"/>
                    </a:moveTo>
                    <a:lnTo>
                      <a:pt x="1" y="136"/>
                    </a:lnTo>
                    <a:lnTo>
                      <a:pt x="2123" y="1548"/>
                    </a:lnTo>
                    <a:lnTo>
                      <a:pt x="2213" y="141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50"/>
              <p:cNvSpPr/>
              <p:nvPr/>
            </p:nvSpPr>
            <p:spPr>
              <a:xfrm>
                <a:off x="5913825" y="4180275"/>
                <a:ext cx="1787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1258" extrusionOk="0">
                    <a:moveTo>
                      <a:pt x="7126" y="1"/>
                    </a:moveTo>
                    <a:lnTo>
                      <a:pt x="0" y="1097"/>
                    </a:lnTo>
                    <a:lnTo>
                      <a:pt x="25" y="1257"/>
                    </a:lnTo>
                    <a:lnTo>
                      <a:pt x="7151" y="161"/>
                    </a:lnTo>
                    <a:lnTo>
                      <a:pt x="7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50"/>
              <p:cNvSpPr/>
              <p:nvPr/>
            </p:nvSpPr>
            <p:spPr>
              <a:xfrm>
                <a:off x="5920375" y="4234625"/>
                <a:ext cx="201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051" h="689" extrusionOk="0">
                    <a:moveTo>
                      <a:pt x="8040" y="1"/>
                    </a:moveTo>
                    <a:lnTo>
                      <a:pt x="1" y="527"/>
                    </a:lnTo>
                    <a:lnTo>
                      <a:pt x="11" y="689"/>
                    </a:lnTo>
                    <a:lnTo>
                      <a:pt x="8050" y="161"/>
                    </a:lnTo>
                    <a:lnTo>
                      <a:pt x="80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50"/>
              <p:cNvSpPr/>
              <p:nvPr/>
            </p:nvSpPr>
            <p:spPr>
              <a:xfrm>
                <a:off x="5924750" y="4283825"/>
                <a:ext cx="203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412" extrusionOk="0">
                    <a:moveTo>
                      <a:pt x="6" y="0"/>
                    </a:moveTo>
                    <a:lnTo>
                      <a:pt x="1" y="163"/>
                    </a:lnTo>
                    <a:lnTo>
                      <a:pt x="8128" y="411"/>
                    </a:lnTo>
                    <a:lnTo>
                      <a:pt x="8133" y="2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50"/>
              <p:cNvSpPr/>
              <p:nvPr/>
            </p:nvSpPr>
            <p:spPr>
              <a:xfrm>
                <a:off x="6003175" y="4175500"/>
                <a:ext cx="618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272" extrusionOk="0">
                    <a:moveTo>
                      <a:pt x="2094" y="0"/>
                    </a:moveTo>
                    <a:lnTo>
                      <a:pt x="0" y="472"/>
                    </a:lnTo>
                    <a:lnTo>
                      <a:pt x="245" y="2068"/>
                    </a:lnTo>
                    <a:lnTo>
                      <a:pt x="1393" y="2271"/>
                    </a:lnTo>
                    <a:lnTo>
                      <a:pt x="2472" y="1569"/>
                    </a:lnTo>
                    <a:lnTo>
                      <a:pt x="20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50"/>
              <p:cNvSpPr/>
              <p:nvPr/>
            </p:nvSpPr>
            <p:spPr>
              <a:xfrm>
                <a:off x="5592075" y="4361950"/>
                <a:ext cx="59722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10175" extrusionOk="0">
                    <a:moveTo>
                      <a:pt x="23889" y="0"/>
                    </a:moveTo>
                    <a:cubicBezTo>
                      <a:pt x="23889" y="0"/>
                      <a:pt x="21328" y="912"/>
                      <a:pt x="21328" y="973"/>
                    </a:cubicBezTo>
                    <a:lnTo>
                      <a:pt x="0" y="648"/>
                    </a:lnTo>
                    <a:lnTo>
                      <a:pt x="0" y="648"/>
                    </a:lnTo>
                    <a:lnTo>
                      <a:pt x="149" y="1378"/>
                    </a:lnTo>
                    <a:lnTo>
                      <a:pt x="17721" y="10175"/>
                    </a:lnTo>
                    <a:lnTo>
                      <a:pt x="23889" y="609"/>
                    </a:lnTo>
                    <a:lnTo>
                      <a:pt x="238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50"/>
              <p:cNvSpPr/>
              <p:nvPr/>
            </p:nvSpPr>
            <p:spPr>
              <a:xfrm>
                <a:off x="5592125" y="4213350"/>
                <a:ext cx="597175" cy="385775"/>
              </a:xfrm>
              <a:custGeom>
                <a:avLst/>
                <a:gdLst/>
                <a:ahLst/>
                <a:cxnLst/>
                <a:rect l="l" t="t" r="r" b="b"/>
                <a:pathLst>
                  <a:path w="23887" h="15431" extrusionOk="0">
                    <a:moveTo>
                      <a:pt x="7781" y="1"/>
                    </a:moveTo>
                    <a:lnTo>
                      <a:pt x="0" y="6594"/>
                    </a:lnTo>
                    <a:lnTo>
                      <a:pt x="17645" y="15430"/>
                    </a:lnTo>
                    <a:lnTo>
                      <a:pt x="23887" y="5944"/>
                    </a:lnTo>
                    <a:lnTo>
                      <a:pt x="7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50"/>
              <p:cNvSpPr/>
              <p:nvPr/>
            </p:nvSpPr>
            <p:spPr>
              <a:xfrm>
                <a:off x="5696300" y="4249800"/>
                <a:ext cx="198325" cy="19170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7668" extrusionOk="0">
                    <a:moveTo>
                      <a:pt x="7320" y="3474"/>
                    </a:moveTo>
                    <a:cubicBezTo>
                      <a:pt x="7350" y="3474"/>
                      <a:pt x="7375" y="3483"/>
                      <a:pt x="7392" y="3501"/>
                    </a:cubicBezTo>
                    <a:cubicBezTo>
                      <a:pt x="7439" y="3556"/>
                      <a:pt x="7391" y="3678"/>
                      <a:pt x="7282" y="3771"/>
                    </a:cubicBezTo>
                    <a:cubicBezTo>
                      <a:pt x="7210" y="3834"/>
                      <a:pt x="7130" y="3868"/>
                      <a:pt x="7070" y="3868"/>
                    </a:cubicBezTo>
                    <a:cubicBezTo>
                      <a:pt x="7039" y="3868"/>
                      <a:pt x="7014" y="3859"/>
                      <a:pt x="6998" y="3841"/>
                    </a:cubicBezTo>
                    <a:cubicBezTo>
                      <a:pt x="6951" y="3786"/>
                      <a:pt x="6999" y="3665"/>
                      <a:pt x="7108" y="3570"/>
                    </a:cubicBezTo>
                    <a:cubicBezTo>
                      <a:pt x="7180" y="3508"/>
                      <a:pt x="7260" y="3474"/>
                      <a:pt x="7320" y="3474"/>
                    </a:cubicBezTo>
                    <a:close/>
                    <a:moveTo>
                      <a:pt x="5750" y="4654"/>
                    </a:moveTo>
                    <a:cubicBezTo>
                      <a:pt x="5780" y="4654"/>
                      <a:pt x="5806" y="4663"/>
                      <a:pt x="5822" y="4682"/>
                    </a:cubicBezTo>
                    <a:cubicBezTo>
                      <a:pt x="5870" y="4738"/>
                      <a:pt x="5821" y="4859"/>
                      <a:pt x="5714" y="4952"/>
                    </a:cubicBezTo>
                    <a:cubicBezTo>
                      <a:pt x="5641" y="5014"/>
                      <a:pt x="5560" y="5049"/>
                      <a:pt x="5500" y="5049"/>
                    </a:cubicBezTo>
                    <a:cubicBezTo>
                      <a:pt x="5470" y="5049"/>
                      <a:pt x="5446" y="5041"/>
                      <a:pt x="5430" y="5023"/>
                    </a:cubicBezTo>
                    <a:cubicBezTo>
                      <a:pt x="5382" y="4967"/>
                      <a:pt x="5431" y="4845"/>
                      <a:pt x="5539" y="4751"/>
                    </a:cubicBezTo>
                    <a:cubicBezTo>
                      <a:pt x="5610" y="4689"/>
                      <a:pt x="5690" y="4654"/>
                      <a:pt x="5750" y="4654"/>
                    </a:cubicBezTo>
                    <a:close/>
                    <a:moveTo>
                      <a:pt x="4361" y="5679"/>
                    </a:moveTo>
                    <a:cubicBezTo>
                      <a:pt x="4391" y="5679"/>
                      <a:pt x="4416" y="5688"/>
                      <a:pt x="4432" y="5707"/>
                    </a:cubicBezTo>
                    <a:cubicBezTo>
                      <a:pt x="4481" y="5764"/>
                      <a:pt x="4431" y="5884"/>
                      <a:pt x="4322" y="5978"/>
                    </a:cubicBezTo>
                    <a:cubicBezTo>
                      <a:pt x="4250" y="6040"/>
                      <a:pt x="4169" y="6076"/>
                      <a:pt x="4109" y="6076"/>
                    </a:cubicBezTo>
                    <a:cubicBezTo>
                      <a:pt x="4080" y="6076"/>
                      <a:pt x="4055" y="6067"/>
                      <a:pt x="4039" y="6048"/>
                    </a:cubicBezTo>
                    <a:cubicBezTo>
                      <a:pt x="3991" y="5993"/>
                      <a:pt x="4041" y="5871"/>
                      <a:pt x="4150" y="5778"/>
                    </a:cubicBezTo>
                    <a:cubicBezTo>
                      <a:pt x="4220" y="5714"/>
                      <a:pt x="4301" y="5679"/>
                      <a:pt x="4361" y="5679"/>
                    </a:cubicBezTo>
                    <a:close/>
                    <a:moveTo>
                      <a:pt x="2791" y="6859"/>
                    </a:moveTo>
                    <a:cubicBezTo>
                      <a:pt x="2821" y="6859"/>
                      <a:pt x="2847" y="6868"/>
                      <a:pt x="2863" y="6887"/>
                    </a:cubicBezTo>
                    <a:cubicBezTo>
                      <a:pt x="2911" y="6943"/>
                      <a:pt x="2862" y="7063"/>
                      <a:pt x="2753" y="7157"/>
                    </a:cubicBezTo>
                    <a:cubicBezTo>
                      <a:pt x="2681" y="7220"/>
                      <a:pt x="2600" y="7255"/>
                      <a:pt x="2540" y="7255"/>
                    </a:cubicBezTo>
                    <a:cubicBezTo>
                      <a:pt x="2510" y="7255"/>
                      <a:pt x="2485" y="7246"/>
                      <a:pt x="2470" y="7227"/>
                    </a:cubicBezTo>
                    <a:cubicBezTo>
                      <a:pt x="2421" y="7172"/>
                      <a:pt x="2471" y="7050"/>
                      <a:pt x="2578" y="6956"/>
                    </a:cubicBezTo>
                    <a:cubicBezTo>
                      <a:pt x="2650" y="6894"/>
                      <a:pt x="2731" y="6859"/>
                      <a:pt x="2791" y="6859"/>
                    </a:cubicBezTo>
                    <a:close/>
                    <a:moveTo>
                      <a:pt x="5410" y="0"/>
                    </a:moveTo>
                    <a:lnTo>
                      <a:pt x="1" y="3285"/>
                    </a:lnTo>
                    <a:lnTo>
                      <a:pt x="2281" y="7667"/>
                    </a:lnTo>
                    <a:lnTo>
                      <a:pt x="7933" y="3418"/>
                    </a:lnTo>
                    <a:lnTo>
                      <a:pt x="54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50"/>
              <p:cNvSpPr/>
              <p:nvPr/>
            </p:nvSpPr>
            <p:spPr>
              <a:xfrm>
                <a:off x="5734575" y="4313150"/>
                <a:ext cx="515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3475" extrusionOk="0">
                    <a:moveTo>
                      <a:pt x="67" y="0"/>
                    </a:moveTo>
                    <a:lnTo>
                      <a:pt x="1" y="38"/>
                    </a:lnTo>
                    <a:lnTo>
                      <a:pt x="1999" y="3474"/>
                    </a:lnTo>
                    <a:lnTo>
                      <a:pt x="2063" y="343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50"/>
              <p:cNvSpPr/>
              <p:nvPr/>
            </p:nvSpPr>
            <p:spPr>
              <a:xfrm>
                <a:off x="5770650" y="4290350"/>
                <a:ext cx="54550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306" extrusionOk="0">
                    <a:moveTo>
                      <a:pt x="64" y="0"/>
                    </a:moveTo>
                    <a:lnTo>
                      <a:pt x="1" y="42"/>
                    </a:lnTo>
                    <a:lnTo>
                      <a:pt x="2119" y="3305"/>
                    </a:lnTo>
                    <a:lnTo>
                      <a:pt x="2182" y="326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0"/>
              <p:cNvSpPr/>
              <p:nvPr/>
            </p:nvSpPr>
            <p:spPr>
              <a:xfrm>
                <a:off x="5811500" y="4267600"/>
                <a:ext cx="5317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3154" extrusionOk="0">
                    <a:moveTo>
                      <a:pt x="64" y="0"/>
                    </a:moveTo>
                    <a:lnTo>
                      <a:pt x="0" y="43"/>
                    </a:lnTo>
                    <a:lnTo>
                      <a:pt x="2063" y="3153"/>
                    </a:lnTo>
                    <a:lnTo>
                      <a:pt x="2126" y="311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0"/>
              <p:cNvSpPr/>
              <p:nvPr/>
            </p:nvSpPr>
            <p:spPr>
              <a:xfrm>
                <a:off x="5824625" y="4284475"/>
                <a:ext cx="197625" cy="2435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9741" extrusionOk="0">
                    <a:moveTo>
                      <a:pt x="7412" y="2057"/>
                    </a:moveTo>
                    <a:cubicBezTo>
                      <a:pt x="7419" y="2057"/>
                      <a:pt x="7426" y="2058"/>
                      <a:pt x="7432" y="2059"/>
                    </a:cubicBezTo>
                    <a:cubicBezTo>
                      <a:pt x="7518" y="2080"/>
                      <a:pt x="7554" y="2235"/>
                      <a:pt x="7513" y="2402"/>
                    </a:cubicBezTo>
                    <a:cubicBezTo>
                      <a:pt x="7475" y="2558"/>
                      <a:pt x="7383" y="2672"/>
                      <a:pt x="7301" y="2672"/>
                    </a:cubicBezTo>
                    <a:cubicBezTo>
                      <a:pt x="7295" y="2672"/>
                      <a:pt x="7288" y="2671"/>
                      <a:pt x="7282" y="2670"/>
                    </a:cubicBezTo>
                    <a:cubicBezTo>
                      <a:pt x="7195" y="2649"/>
                      <a:pt x="7159" y="2494"/>
                      <a:pt x="7200" y="2327"/>
                    </a:cubicBezTo>
                    <a:cubicBezTo>
                      <a:pt x="7239" y="2171"/>
                      <a:pt x="7330" y="2057"/>
                      <a:pt x="7412" y="2057"/>
                    </a:cubicBezTo>
                    <a:close/>
                    <a:moveTo>
                      <a:pt x="6693" y="4319"/>
                    </a:moveTo>
                    <a:cubicBezTo>
                      <a:pt x="6699" y="4319"/>
                      <a:pt x="6706" y="4319"/>
                      <a:pt x="6713" y="4321"/>
                    </a:cubicBezTo>
                    <a:cubicBezTo>
                      <a:pt x="6799" y="4342"/>
                      <a:pt x="6835" y="4496"/>
                      <a:pt x="6793" y="4664"/>
                    </a:cubicBezTo>
                    <a:cubicBezTo>
                      <a:pt x="6755" y="4820"/>
                      <a:pt x="6663" y="4934"/>
                      <a:pt x="6582" y="4934"/>
                    </a:cubicBezTo>
                    <a:cubicBezTo>
                      <a:pt x="6575" y="4934"/>
                      <a:pt x="6569" y="4933"/>
                      <a:pt x="6563" y="4932"/>
                    </a:cubicBezTo>
                    <a:cubicBezTo>
                      <a:pt x="6476" y="4910"/>
                      <a:pt x="6439" y="4757"/>
                      <a:pt x="6481" y="4588"/>
                    </a:cubicBezTo>
                    <a:cubicBezTo>
                      <a:pt x="6519" y="4432"/>
                      <a:pt x="6610" y="4319"/>
                      <a:pt x="6693" y="4319"/>
                    </a:cubicBezTo>
                    <a:close/>
                    <a:moveTo>
                      <a:pt x="6041" y="6301"/>
                    </a:moveTo>
                    <a:cubicBezTo>
                      <a:pt x="6047" y="6301"/>
                      <a:pt x="6054" y="6302"/>
                      <a:pt x="6061" y="6303"/>
                    </a:cubicBezTo>
                    <a:cubicBezTo>
                      <a:pt x="6147" y="6325"/>
                      <a:pt x="6183" y="6478"/>
                      <a:pt x="6141" y="6648"/>
                    </a:cubicBezTo>
                    <a:cubicBezTo>
                      <a:pt x="6103" y="6803"/>
                      <a:pt x="6012" y="6916"/>
                      <a:pt x="5931" y="6916"/>
                    </a:cubicBezTo>
                    <a:cubicBezTo>
                      <a:pt x="5925" y="6916"/>
                      <a:pt x="5918" y="6915"/>
                      <a:pt x="5912" y="6914"/>
                    </a:cubicBezTo>
                    <a:cubicBezTo>
                      <a:pt x="5825" y="6893"/>
                      <a:pt x="5788" y="6739"/>
                      <a:pt x="5830" y="6570"/>
                    </a:cubicBezTo>
                    <a:cubicBezTo>
                      <a:pt x="5868" y="6414"/>
                      <a:pt x="5959" y="6301"/>
                      <a:pt x="6041" y="6301"/>
                    </a:cubicBezTo>
                    <a:close/>
                    <a:moveTo>
                      <a:pt x="5321" y="8562"/>
                    </a:moveTo>
                    <a:cubicBezTo>
                      <a:pt x="5328" y="8562"/>
                      <a:pt x="5335" y="8563"/>
                      <a:pt x="5342" y="8565"/>
                    </a:cubicBezTo>
                    <a:cubicBezTo>
                      <a:pt x="5427" y="8586"/>
                      <a:pt x="5465" y="8740"/>
                      <a:pt x="5424" y="8908"/>
                    </a:cubicBezTo>
                    <a:cubicBezTo>
                      <a:pt x="5386" y="9064"/>
                      <a:pt x="5294" y="9178"/>
                      <a:pt x="5211" y="9178"/>
                    </a:cubicBezTo>
                    <a:cubicBezTo>
                      <a:pt x="5205" y="9178"/>
                      <a:pt x="5198" y="9177"/>
                      <a:pt x="5192" y="9176"/>
                    </a:cubicBezTo>
                    <a:cubicBezTo>
                      <a:pt x="5106" y="9155"/>
                      <a:pt x="5069" y="9001"/>
                      <a:pt x="5110" y="8833"/>
                    </a:cubicBezTo>
                    <a:cubicBezTo>
                      <a:pt x="5149" y="8677"/>
                      <a:pt x="5239" y="8562"/>
                      <a:pt x="5321" y="8562"/>
                    </a:cubicBezTo>
                    <a:close/>
                    <a:moveTo>
                      <a:pt x="3028" y="0"/>
                    </a:moveTo>
                    <a:lnTo>
                      <a:pt x="1" y="7021"/>
                    </a:lnTo>
                    <a:lnTo>
                      <a:pt x="5313" y="9741"/>
                    </a:lnTo>
                    <a:lnTo>
                      <a:pt x="7904" y="1600"/>
                    </a:lnTo>
                    <a:lnTo>
                      <a:pt x="30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0"/>
              <p:cNvSpPr/>
              <p:nvPr/>
            </p:nvSpPr>
            <p:spPr>
              <a:xfrm>
                <a:off x="5849875" y="4413575"/>
                <a:ext cx="1102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069" extrusionOk="0">
                    <a:moveTo>
                      <a:pt x="37" y="1"/>
                    </a:moveTo>
                    <a:lnTo>
                      <a:pt x="0" y="83"/>
                    </a:lnTo>
                    <a:lnTo>
                      <a:pt x="4374" y="2069"/>
                    </a:lnTo>
                    <a:lnTo>
                      <a:pt x="4411" y="1986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0"/>
              <p:cNvSpPr/>
              <p:nvPr/>
            </p:nvSpPr>
            <p:spPr>
              <a:xfrm>
                <a:off x="5869450" y="4365850"/>
                <a:ext cx="11020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820" extrusionOk="0">
                    <a:moveTo>
                      <a:pt x="35" y="1"/>
                    </a:moveTo>
                    <a:lnTo>
                      <a:pt x="1" y="87"/>
                    </a:lnTo>
                    <a:lnTo>
                      <a:pt x="4373" y="1819"/>
                    </a:lnTo>
                    <a:lnTo>
                      <a:pt x="4407" y="1734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0"/>
              <p:cNvSpPr/>
              <p:nvPr/>
            </p:nvSpPr>
            <p:spPr>
              <a:xfrm>
                <a:off x="5893775" y="4314850"/>
                <a:ext cx="10610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708" extrusionOk="0">
                    <a:moveTo>
                      <a:pt x="34" y="0"/>
                    </a:moveTo>
                    <a:lnTo>
                      <a:pt x="1" y="86"/>
                    </a:lnTo>
                    <a:lnTo>
                      <a:pt x="4212" y="1707"/>
                    </a:lnTo>
                    <a:lnTo>
                      <a:pt x="4244" y="162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0"/>
              <p:cNvSpPr/>
              <p:nvPr/>
            </p:nvSpPr>
            <p:spPr>
              <a:xfrm>
                <a:off x="5942800" y="4367650"/>
                <a:ext cx="2173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6647" extrusionOk="0">
                    <a:moveTo>
                      <a:pt x="5207" y="0"/>
                    </a:moveTo>
                    <a:cubicBezTo>
                      <a:pt x="1651" y="0"/>
                      <a:pt x="0" y="4506"/>
                      <a:pt x="0" y="4506"/>
                    </a:cubicBezTo>
                    <a:lnTo>
                      <a:pt x="2522" y="6647"/>
                    </a:lnTo>
                    <a:lnTo>
                      <a:pt x="8694" y="1290"/>
                    </a:lnTo>
                    <a:cubicBezTo>
                      <a:pt x="7375" y="362"/>
                      <a:pt x="6215" y="0"/>
                      <a:pt x="5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50"/>
              <p:cNvSpPr/>
              <p:nvPr/>
            </p:nvSpPr>
            <p:spPr>
              <a:xfrm>
                <a:off x="5948475" y="4461325"/>
                <a:ext cx="60275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455" extrusionOk="0">
                    <a:moveTo>
                      <a:pt x="1204" y="0"/>
                    </a:moveTo>
                    <a:cubicBezTo>
                      <a:pt x="605" y="0"/>
                      <a:pt x="28" y="558"/>
                      <a:pt x="0" y="585"/>
                    </a:cubicBezTo>
                    <a:lnTo>
                      <a:pt x="172" y="761"/>
                    </a:lnTo>
                    <a:cubicBezTo>
                      <a:pt x="179" y="756"/>
                      <a:pt x="706" y="246"/>
                      <a:pt x="1202" y="246"/>
                    </a:cubicBezTo>
                    <a:cubicBezTo>
                      <a:pt x="1283" y="246"/>
                      <a:pt x="1362" y="260"/>
                      <a:pt x="1439" y="291"/>
                    </a:cubicBezTo>
                    <a:cubicBezTo>
                      <a:pt x="1880" y="470"/>
                      <a:pt x="2131" y="1218"/>
                      <a:pt x="2165" y="2455"/>
                    </a:cubicBezTo>
                    <a:lnTo>
                      <a:pt x="2411" y="2448"/>
                    </a:lnTo>
                    <a:cubicBezTo>
                      <a:pt x="2375" y="1087"/>
                      <a:pt x="2080" y="284"/>
                      <a:pt x="1531" y="62"/>
                    </a:cubicBezTo>
                    <a:cubicBezTo>
                      <a:pt x="1424" y="19"/>
                      <a:pt x="1314" y="0"/>
                      <a:pt x="1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50"/>
              <p:cNvSpPr/>
              <p:nvPr/>
            </p:nvSpPr>
            <p:spPr>
              <a:xfrm>
                <a:off x="6111625" y="4378725"/>
                <a:ext cx="362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257" extrusionOk="0">
                    <a:moveTo>
                      <a:pt x="129" y="0"/>
                    </a:moveTo>
                    <a:cubicBezTo>
                      <a:pt x="129" y="0"/>
                      <a:pt x="83" y="2"/>
                      <a:pt x="1" y="13"/>
                    </a:cubicBezTo>
                    <a:lnTo>
                      <a:pt x="31" y="257"/>
                    </a:lnTo>
                    <a:cubicBezTo>
                      <a:pt x="101" y="249"/>
                      <a:pt x="142" y="247"/>
                      <a:pt x="144" y="246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262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0"/>
              <p:cNvSpPr/>
              <p:nvPr/>
            </p:nvSpPr>
            <p:spPr>
              <a:xfrm>
                <a:off x="5998150" y="4380000"/>
                <a:ext cx="10845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2877" extrusionOk="0">
                    <a:moveTo>
                      <a:pt x="4293" y="1"/>
                    </a:moveTo>
                    <a:cubicBezTo>
                      <a:pt x="4221" y="13"/>
                      <a:pt x="4140" y="29"/>
                      <a:pt x="4050" y="50"/>
                    </a:cubicBezTo>
                    <a:lnTo>
                      <a:pt x="4104" y="291"/>
                    </a:lnTo>
                    <a:cubicBezTo>
                      <a:pt x="4189" y="271"/>
                      <a:pt x="4267" y="256"/>
                      <a:pt x="4338" y="242"/>
                    </a:cubicBezTo>
                    <a:lnTo>
                      <a:pt x="4293" y="1"/>
                    </a:lnTo>
                    <a:close/>
                    <a:moveTo>
                      <a:pt x="3810" y="111"/>
                    </a:moveTo>
                    <a:cubicBezTo>
                      <a:pt x="3733" y="130"/>
                      <a:pt x="3652" y="153"/>
                      <a:pt x="3571" y="179"/>
                    </a:cubicBezTo>
                    <a:lnTo>
                      <a:pt x="3643" y="415"/>
                    </a:lnTo>
                    <a:cubicBezTo>
                      <a:pt x="3723" y="389"/>
                      <a:pt x="3799" y="366"/>
                      <a:pt x="3873" y="349"/>
                    </a:cubicBezTo>
                    <a:lnTo>
                      <a:pt x="3810" y="111"/>
                    </a:lnTo>
                    <a:close/>
                    <a:moveTo>
                      <a:pt x="3334" y="256"/>
                    </a:moveTo>
                    <a:cubicBezTo>
                      <a:pt x="3258" y="281"/>
                      <a:pt x="3180" y="311"/>
                      <a:pt x="3101" y="343"/>
                    </a:cubicBezTo>
                    <a:lnTo>
                      <a:pt x="3191" y="572"/>
                    </a:lnTo>
                    <a:cubicBezTo>
                      <a:pt x="3267" y="542"/>
                      <a:pt x="3343" y="514"/>
                      <a:pt x="3413" y="487"/>
                    </a:cubicBezTo>
                    <a:lnTo>
                      <a:pt x="3334" y="256"/>
                    </a:lnTo>
                    <a:close/>
                    <a:moveTo>
                      <a:pt x="2872" y="438"/>
                    </a:moveTo>
                    <a:cubicBezTo>
                      <a:pt x="2797" y="470"/>
                      <a:pt x="2723" y="504"/>
                      <a:pt x="2646" y="540"/>
                    </a:cubicBezTo>
                    <a:lnTo>
                      <a:pt x="2753" y="763"/>
                    </a:lnTo>
                    <a:cubicBezTo>
                      <a:pt x="2826" y="728"/>
                      <a:pt x="2899" y="694"/>
                      <a:pt x="2970" y="663"/>
                    </a:cubicBezTo>
                    <a:lnTo>
                      <a:pt x="2872" y="438"/>
                    </a:lnTo>
                    <a:close/>
                    <a:moveTo>
                      <a:pt x="2424" y="650"/>
                    </a:moveTo>
                    <a:cubicBezTo>
                      <a:pt x="2352" y="687"/>
                      <a:pt x="2279" y="727"/>
                      <a:pt x="2206" y="768"/>
                    </a:cubicBezTo>
                    <a:lnTo>
                      <a:pt x="2329" y="982"/>
                    </a:lnTo>
                    <a:cubicBezTo>
                      <a:pt x="2399" y="944"/>
                      <a:pt x="2469" y="905"/>
                      <a:pt x="2539" y="868"/>
                    </a:cubicBezTo>
                    <a:lnTo>
                      <a:pt x="2424" y="650"/>
                    </a:lnTo>
                    <a:close/>
                    <a:moveTo>
                      <a:pt x="1994" y="897"/>
                    </a:moveTo>
                    <a:cubicBezTo>
                      <a:pt x="1925" y="939"/>
                      <a:pt x="1855" y="984"/>
                      <a:pt x="1785" y="1029"/>
                    </a:cubicBezTo>
                    <a:lnTo>
                      <a:pt x="1921" y="1235"/>
                    </a:lnTo>
                    <a:cubicBezTo>
                      <a:pt x="1988" y="1189"/>
                      <a:pt x="2055" y="1147"/>
                      <a:pt x="2123" y="1106"/>
                    </a:cubicBezTo>
                    <a:lnTo>
                      <a:pt x="1994" y="897"/>
                    </a:lnTo>
                    <a:close/>
                    <a:moveTo>
                      <a:pt x="1580" y="1171"/>
                    </a:moveTo>
                    <a:cubicBezTo>
                      <a:pt x="1514" y="1217"/>
                      <a:pt x="1449" y="1267"/>
                      <a:pt x="1382" y="1318"/>
                    </a:cubicBezTo>
                    <a:lnTo>
                      <a:pt x="1533" y="1513"/>
                    </a:lnTo>
                    <a:cubicBezTo>
                      <a:pt x="1597" y="1464"/>
                      <a:pt x="1661" y="1416"/>
                      <a:pt x="1725" y="1370"/>
                    </a:cubicBezTo>
                    <a:lnTo>
                      <a:pt x="1580" y="1171"/>
                    </a:lnTo>
                    <a:close/>
                    <a:moveTo>
                      <a:pt x="1188" y="1473"/>
                    </a:moveTo>
                    <a:cubicBezTo>
                      <a:pt x="1126" y="1525"/>
                      <a:pt x="1063" y="1580"/>
                      <a:pt x="1000" y="1634"/>
                    </a:cubicBezTo>
                    <a:lnTo>
                      <a:pt x="1165" y="1819"/>
                    </a:lnTo>
                    <a:cubicBezTo>
                      <a:pt x="1226" y="1764"/>
                      <a:pt x="1286" y="1712"/>
                      <a:pt x="1346" y="1662"/>
                    </a:cubicBezTo>
                    <a:lnTo>
                      <a:pt x="1188" y="1473"/>
                    </a:lnTo>
                    <a:close/>
                    <a:moveTo>
                      <a:pt x="819" y="1803"/>
                    </a:moveTo>
                    <a:cubicBezTo>
                      <a:pt x="761" y="1860"/>
                      <a:pt x="701" y="1918"/>
                      <a:pt x="643" y="1978"/>
                    </a:cubicBezTo>
                    <a:lnTo>
                      <a:pt x="819" y="2150"/>
                    </a:lnTo>
                    <a:cubicBezTo>
                      <a:pt x="876" y="2092"/>
                      <a:pt x="933" y="2036"/>
                      <a:pt x="990" y="1980"/>
                    </a:cubicBezTo>
                    <a:lnTo>
                      <a:pt x="819" y="1803"/>
                    </a:lnTo>
                    <a:close/>
                    <a:moveTo>
                      <a:pt x="473" y="2157"/>
                    </a:moveTo>
                    <a:cubicBezTo>
                      <a:pt x="419" y="2217"/>
                      <a:pt x="364" y="2279"/>
                      <a:pt x="310" y="2342"/>
                    </a:cubicBezTo>
                    <a:lnTo>
                      <a:pt x="496" y="2503"/>
                    </a:lnTo>
                    <a:cubicBezTo>
                      <a:pt x="549" y="2441"/>
                      <a:pt x="602" y="2380"/>
                      <a:pt x="655" y="2323"/>
                    </a:cubicBezTo>
                    <a:lnTo>
                      <a:pt x="473" y="2157"/>
                    </a:lnTo>
                    <a:close/>
                    <a:moveTo>
                      <a:pt x="152" y="2533"/>
                    </a:moveTo>
                    <a:cubicBezTo>
                      <a:pt x="100" y="2596"/>
                      <a:pt x="51" y="2662"/>
                      <a:pt x="1" y="2730"/>
                    </a:cubicBezTo>
                    <a:lnTo>
                      <a:pt x="198" y="2877"/>
                    </a:lnTo>
                    <a:cubicBezTo>
                      <a:pt x="246" y="2812"/>
                      <a:pt x="296" y="2747"/>
                      <a:pt x="344" y="2687"/>
                    </a:cubicBezTo>
                    <a:lnTo>
                      <a:pt x="152" y="25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50"/>
              <p:cNvSpPr/>
              <p:nvPr/>
            </p:nvSpPr>
            <p:spPr>
              <a:xfrm>
                <a:off x="5992725" y="4453300"/>
                <a:ext cx="68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43" extrusionOk="0">
                    <a:moveTo>
                      <a:pt x="72" y="0"/>
                    </a:moveTo>
                    <a:lnTo>
                      <a:pt x="0" y="104"/>
                    </a:lnTo>
                    <a:lnTo>
                      <a:pt x="204" y="243"/>
                    </a:lnTo>
                    <a:lnTo>
                      <a:pt x="273" y="14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2627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50"/>
              <p:cNvSpPr/>
              <p:nvPr/>
            </p:nvSpPr>
            <p:spPr>
              <a:xfrm>
                <a:off x="6117500" y="4372500"/>
                <a:ext cx="556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600" extrusionOk="0">
                    <a:moveTo>
                      <a:pt x="1" y="1"/>
                    </a:moveTo>
                    <a:lnTo>
                      <a:pt x="156" y="599"/>
                    </a:lnTo>
                    <a:cubicBezTo>
                      <a:pt x="2226" y="32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50"/>
              <p:cNvSpPr/>
              <p:nvPr/>
            </p:nvSpPr>
            <p:spPr>
              <a:xfrm>
                <a:off x="6034400" y="4426075"/>
                <a:ext cx="3247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571" extrusionOk="0">
                    <a:moveTo>
                      <a:pt x="555" y="0"/>
                    </a:moveTo>
                    <a:lnTo>
                      <a:pt x="487" y="501"/>
                    </a:lnTo>
                    <a:lnTo>
                      <a:pt x="487" y="501"/>
                    </a:lnTo>
                    <a:lnTo>
                      <a:pt x="1" y="562"/>
                    </a:lnTo>
                    <a:lnTo>
                      <a:pt x="441" y="837"/>
                    </a:lnTo>
                    <a:lnTo>
                      <a:pt x="342" y="1571"/>
                    </a:lnTo>
                    <a:lnTo>
                      <a:pt x="342" y="1571"/>
                    </a:lnTo>
                    <a:lnTo>
                      <a:pt x="772" y="1044"/>
                    </a:lnTo>
                    <a:lnTo>
                      <a:pt x="772" y="1044"/>
                    </a:lnTo>
                    <a:lnTo>
                      <a:pt x="1149" y="1280"/>
                    </a:lnTo>
                    <a:lnTo>
                      <a:pt x="943" y="836"/>
                    </a:lnTo>
                    <a:lnTo>
                      <a:pt x="943" y="836"/>
                    </a:lnTo>
                    <a:lnTo>
                      <a:pt x="1299" y="400"/>
                    </a:lnTo>
                    <a:lnTo>
                      <a:pt x="771" y="466"/>
                    </a:lnTo>
                    <a:lnTo>
                      <a:pt x="771" y="466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50"/>
              <p:cNvSpPr/>
              <p:nvPr/>
            </p:nvSpPr>
            <p:spPr>
              <a:xfrm>
                <a:off x="6099650" y="4387900"/>
                <a:ext cx="174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92" extrusionOk="0">
                    <a:moveTo>
                      <a:pt x="349" y="1"/>
                    </a:moveTo>
                    <a:lnTo>
                      <a:pt x="254" y="246"/>
                    </a:lnTo>
                    <a:lnTo>
                      <a:pt x="254" y="246"/>
                    </a:lnTo>
                    <a:lnTo>
                      <a:pt x="0" y="230"/>
                    </a:lnTo>
                    <a:lnTo>
                      <a:pt x="202" y="377"/>
                    </a:lnTo>
                    <a:lnTo>
                      <a:pt x="202" y="377"/>
                    </a:lnTo>
                    <a:lnTo>
                      <a:pt x="114" y="603"/>
                    </a:lnTo>
                    <a:lnTo>
                      <a:pt x="338" y="476"/>
                    </a:lnTo>
                    <a:lnTo>
                      <a:pt x="338" y="476"/>
                    </a:lnTo>
                    <a:lnTo>
                      <a:pt x="634" y="691"/>
                    </a:lnTo>
                    <a:lnTo>
                      <a:pt x="506" y="380"/>
                    </a:lnTo>
                    <a:lnTo>
                      <a:pt x="696" y="272"/>
                    </a:lnTo>
                    <a:lnTo>
                      <a:pt x="455" y="258"/>
                    </a:lnTo>
                    <a:lnTo>
                      <a:pt x="455" y="258"/>
                    </a:ln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50"/>
              <p:cNvSpPr/>
              <p:nvPr/>
            </p:nvSpPr>
            <p:spPr>
              <a:xfrm>
                <a:off x="6014625" y="4481000"/>
                <a:ext cx="19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654" extrusionOk="0">
                    <a:moveTo>
                      <a:pt x="502" y="0"/>
                    </a:moveTo>
                    <a:lnTo>
                      <a:pt x="328" y="169"/>
                    </a:lnTo>
                    <a:lnTo>
                      <a:pt x="328" y="169"/>
                    </a:lnTo>
                    <a:lnTo>
                      <a:pt x="67" y="74"/>
                    </a:lnTo>
                    <a:lnTo>
                      <a:pt x="183" y="309"/>
                    </a:lnTo>
                    <a:lnTo>
                      <a:pt x="1" y="487"/>
                    </a:lnTo>
                    <a:lnTo>
                      <a:pt x="1" y="487"/>
                    </a:lnTo>
                    <a:lnTo>
                      <a:pt x="246" y="437"/>
                    </a:lnTo>
                    <a:lnTo>
                      <a:pt x="246" y="437"/>
                    </a:lnTo>
                    <a:lnTo>
                      <a:pt x="353" y="653"/>
                    </a:lnTo>
                    <a:lnTo>
                      <a:pt x="410" y="403"/>
                    </a:lnTo>
                    <a:lnTo>
                      <a:pt x="410" y="403"/>
                    </a:lnTo>
                    <a:lnTo>
                      <a:pt x="769" y="330"/>
                    </a:lnTo>
                    <a:lnTo>
                      <a:pt x="453" y="215"/>
                    </a:lnTo>
                    <a:lnTo>
                      <a:pt x="453" y="215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50"/>
              <p:cNvSpPr/>
              <p:nvPr/>
            </p:nvSpPr>
            <p:spPr>
              <a:xfrm>
                <a:off x="6079725" y="4404275"/>
                <a:ext cx="313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489" extrusionOk="0">
                    <a:moveTo>
                      <a:pt x="336" y="1"/>
                    </a:moveTo>
                    <a:lnTo>
                      <a:pt x="395" y="503"/>
                    </a:lnTo>
                    <a:lnTo>
                      <a:pt x="0" y="694"/>
                    </a:lnTo>
                    <a:lnTo>
                      <a:pt x="418" y="699"/>
                    </a:lnTo>
                    <a:lnTo>
                      <a:pt x="418" y="699"/>
                    </a:lnTo>
                    <a:lnTo>
                      <a:pt x="512" y="1488"/>
                    </a:lnTo>
                    <a:lnTo>
                      <a:pt x="875" y="705"/>
                    </a:lnTo>
                    <a:lnTo>
                      <a:pt x="875" y="705"/>
                    </a:lnTo>
                    <a:lnTo>
                      <a:pt x="1252" y="709"/>
                    </a:lnTo>
                    <a:lnTo>
                      <a:pt x="972" y="493"/>
                    </a:lnTo>
                    <a:lnTo>
                      <a:pt x="972" y="493"/>
                    </a:lnTo>
                    <a:lnTo>
                      <a:pt x="1134" y="145"/>
                    </a:lnTo>
                    <a:lnTo>
                      <a:pt x="1134" y="145"/>
                    </a:lnTo>
                    <a:lnTo>
                      <a:pt x="758" y="32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46" name="Google Shape;3246;p50"/>
          <p:cNvGrpSpPr/>
          <p:nvPr/>
        </p:nvGrpSpPr>
        <p:grpSpPr>
          <a:xfrm>
            <a:off x="597475" y="411635"/>
            <a:ext cx="1416589" cy="1404273"/>
            <a:chOff x="597475" y="411635"/>
            <a:chExt cx="1416589" cy="1404273"/>
          </a:xfrm>
        </p:grpSpPr>
        <p:sp>
          <p:nvSpPr>
            <p:cNvPr id="3247" name="Google Shape;3247;p50"/>
            <p:cNvSpPr/>
            <p:nvPr/>
          </p:nvSpPr>
          <p:spPr>
            <a:xfrm rot="-768105">
              <a:off x="711395" y="532918"/>
              <a:ext cx="1188750" cy="1161681"/>
            </a:xfrm>
            <a:custGeom>
              <a:avLst/>
              <a:gdLst/>
              <a:ahLst/>
              <a:cxnLst/>
              <a:rect l="l" t="t" r="r" b="b"/>
              <a:pathLst>
                <a:path w="33683" h="32988" extrusionOk="0">
                  <a:moveTo>
                    <a:pt x="14801" y="5088"/>
                  </a:moveTo>
                  <a:cubicBezTo>
                    <a:pt x="15347" y="5088"/>
                    <a:pt x="15919" y="6062"/>
                    <a:pt x="16311" y="7060"/>
                  </a:cubicBezTo>
                  <a:cubicBezTo>
                    <a:pt x="15727" y="7082"/>
                    <a:pt x="15174" y="7147"/>
                    <a:pt x="14655" y="7249"/>
                  </a:cubicBezTo>
                  <a:cubicBezTo>
                    <a:pt x="14305" y="6536"/>
                    <a:pt x="14123" y="5625"/>
                    <a:pt x="14351" y="5339"/>
                  </a:cubicBezTo>
                  <a:cubicBezTo>
                    <a:pt x="14496" y="5165"/>
                    <a:pt x="14648" y="5088"/>
                    <a:pt x="14801" y="5088"/>
                  </a:cubicBezTo>
                  <a:close/>
                  <a:moveTo>
                    <a:pt x="5955" y="8975"/>
                  </a:moveTo>
                  <a:cubicBezTo>
                    <a:pt x="7655" y="9455"/>
                    <a:pt x="8590" y="10386"/>
                    <a:pt x="9054" y="11020"/>
                  </a:cubicBezTo>
                  <a:cubicBezTo>
                    <a:pt x="7676" y="13165"/>
                    <a:pt x="7205" y="15854"/>
                    <a:pt x="7502" y="18242"/>
                  </a:cubicBezTo>
                  <a:cubicBezTo>
                    <a:pt x="7705" y="19874"/>
                    <a:pt x="7948" y="21420"/>
                    <a:pt x="8515" y="22768"/>
                  </a:cubicBezTo>
                  <a:cubicBezTo>
                    <a:pt x="7687" y="22254"/>
                    <a:pt x="7011" y="21111"/>
                    <a:pt x="6661" y="20437"/>
                  </a:cubicBezTo>
                  <a:cubicBezTo>
                    <a:pt x="6349" y="19818"/>
                    <a:pt x="6072" y="19170"/>
                    <a:pt x="5843" y="18502"/>
                  </a:cubicBezTo>
                  <a:lnTo>
                    <a:pt x="5843" y="18502"/>
                  </a:lnTo>
                  <a:cubicBezTo>
                    <a:pt x="6718" y="18622"/>
                    <a:pt x="7417" y="18834"/>
                    <a:pt x="7417" y="18834"/>
                  </a:cubicBezTo>
                  <a:cubicBezTo>
                    <a:pt x="7417" y="18834"/>
                    <a:pt x="6682" y="18451"/>
                    <a:pt x="5741" y="18201"/>
                  </a:cubicBezTo>
                  <a:cubicBezTo>
                    <a:pt x="5203" y="16535"/>
                    <a:pt x="4937" y="14756"/>
                    <a:pt x="5022" y="13018"/>
                  </a:cubicBezTo>
                  <a:cubicBezTo>
                    <a:pt x="5082" y="11577"/>
                    <a:pt x="5469" y="10264"/>
                    <a:pt x="5955" y="8975"/>
                  </a:cubicBezTo>
                  <a:close/>
                  <a:moveTo>
                    <a:pt x="32989" y="0"/>
                  </a:moveTo>
                  <a:cubicBezTo>
                    <a:pt x="32606" y="0"/>
                    <a:pt x="32295" y="255"/>
                    <a:pt x="32295" y="571"/>
                  </a:cubicBezTo>
                  <a:cubicBezTo>
                    <a:pt x="32295" y="777"/>
                    <a:pt x="32429" y="958"/>
                    <a:pt x="32627" y="1057"/>
                  </a:cubicBezTo>
                  <a:lnTo>
                    <a:pt x="32611" y="1164"/>
                  </a:lnTo>
                  <a:lnTo>
                    <a:pt x="16309" y="2242"/>
                  </a:lnTo>
                  <a:lnTo>
                    <a:pt x="31193" y="10517"/>
                  </a:lnTo>
                  <a:lnTo>
                    <a:pt x="30364" y="15987"/>
                  </a:lnTo>
                  <a:cubicBezTo>
                    <a:pt x="30361" y="15981"/>
                    <a:pt x="30360" y="15973"/>
                    <a:pt x="30358" y="15967"/>
                  </a:cubicBezTo>
                  <a:cubicBezTo>
                    <a:pt x="30355" y="15960"/>
                    <a:pt x="30352" y="15953"/>
                    <a:pt x="30349" y="15945"/>
                  </a:cubicBezTo>
                  <a:cubicBezTo>
                    <a:pt x="30349" y="15944"/>
                    <a:pt x="30348" y="15942"/>
                    <a:pt x="30348" y="15941"/>
                  </a:cubicBezTo>
                  <a:cubicBezTo>
                    <a:pt x="30344" y="15932"/>
                    <a:pt x="30341" y="15924"/>
                    <a:pt x="30338" y="15914"/>
                  </a:cubicBezTo>
                  <a:cubicBezTo>
                    <a:pt x="30214" y="15585"/>
                    <a:pt x="30008" y="15253"/>
                    <a:pt x="29767" y="14978"/>
                  </a:cubicBezTo>
                  <a:lnTo>
                    <a:pt x="29766" y="14977"/>
                  </a:lnTo>
                  <a:cubicBezTo>
                    <a:pt x="29758" y="14967"/>
                    <a:pt x="29749" y="14957"/>
                    <a:pt x="29741" y="14948"/>
                  </a:cubicBezTo>
                  <a:cubicBezTo>
                    <a:pt x="29740" y="14947"/>
                    <a:pt x="29739" y="14946"/>
                    <a:pt x="29738" y="14942"/>
                  </a:cubicBezTo>
                  <a:cubicBezTo>
                    <a:pt x="29729" y="14933"/>
                    <a:pt x="29720" y="14925"/>
                    <a:pt x="29713" y="14915"/>
                  </a:cubicBezTo>
                  <a:lnTo>
                    <a:pt x="29712" y="14914"/>
                  </a:lnTo>
                  <a:cubicBezTo>
                    <a:pt x="29702" y="14905"/>
                    <a:pt x="29693" y="14895"/>
                    <a:pt x="29684" y="14885"/>
                  </a:cubicBezTo>
                  <a:lnTo>
                    <a:pt x="29679" y="14880"/>
                  </a:lnTo>
                  <a:cubicBezTo>
                    <a:pt x="29672" y="14873"/>
                    <a:pt x="29665" y="14866"/>
                    <a:pt x="29658" y="14859"/>
                  </a:cubicBezTo>
                  <a:cubicBezTo>
                    <a:pt x="29656" y="14855"/>
                    <a:pt x="29653" y="14853"/>
                    <a:pt x="29651" y="14849"/>
                  </a:cubicBezTo>
                  <a:lnTo>
                    <a:pt x="29631" y="14830"/>
                  </a:lnTo>
                  <a:lnTo>
                    <a:pt x="29624" y="14822"/>
                  </a:lnTo>
                  <a:lnTo>
                    <a:pt x="29599" y="14797"/>
                  </a:lnTo>
                  <a:cubicBezTo>
                    <a:pt x="29595" y="14795"/>
                    <a:pt x="29593" y="14791"/>
                    <a:pt x="29589" y="14788"/>
                  </a:cubicBezTo>
                  <a:lnTo>
                    <a:pt x="29573" y="14773"/>
                  </a:lnTo>
                  <a:cubicBezTo>
                    <a:pt x="29569" y="14770"/>
                    <a:pt x="29565" y="14765"/>
                    <a:pt x="29560" y="14761"/>
                  </a:cubicBezTo>
                  <a:cubicBezTo>
                    <a:pt x="29556" y="14757"/>
                    <a:pt x="29551" y="14754"/>
                    <a:pt x="29546" y="14748"/>
                  </a:cubicBezTo>
                  <a:cubicBezTo>
                    <a:pt x="29542" y="14745"/>
                    <a:pt x="29537" y="14741"/>
                    <a:pt x="29533" y="14736"/>
                  </a:cubicBezTo>
                  <a:cubicBezTo>
                    <a:pt x="29527" y="14732"/>
                    <a:pt x="29523" y="14727"/>
                    <a:pt x="29518" y="14724"/>
                  </a:cubicBezTo>
                  <a:cubicBezTo>
                    <a:pt x="29511" y="14717"/>
                    <a:pt x="29503" y="14709"/>
                    <a:pt x="29495" y="14703"/>
                  </a:cubicBezTo>
                  <a:cubicBezTo>
                    <a:pt x="29491" y="14700"/>
                    <a:pt x="29489" y="14696"/>
                    <a:pt x="29485" y="14694"/>
                  </a:cubicBezTo>
                  <a:cubicBezTo>
                    <a:pt x="29480" y="14689"/>
                    <a:pt x="29475" y="14685"/>
                    <a:pt x="29470" y="14679"/>
                  </a:cubicBezTo>
                  <a:cubicBezTo>
                    <a:pt x="29466" y="14677"/>
                    <a:pt x="29463" y="14674"/>
                    <a:pt x="29460" y="14672"/>
                  </a:cubicBezTo>
                  <a:cubicBezTo>
                    <a:pt x="29455" y="14667"/>
                    <a:pt x="29449" y="14663"/>
                    <a:pt x="29444" y="14658"/>
                  </a:cubicBezTo>
                  <a:lnTo>
                    <a:pt x="29441" y="14656"/>
                  </a:lnTo>
                  <a:cubicBezTo>
                    <a:pt x="29428" y="14645"/>
                    <a:pt x="29414" y="14633"/>
                    <a:pt x="29401" y="14623"/>
                  </a:cubicBezTo>
                  <a:cubicBezTo>
                    <a:pt x="29399" y="14622"/>
                    <a:pt x="29398" y="14620"/>
                    <a:pt x="29397" y="14620"/>
                  </a:cubicBezTo>
                  <a:cubicBezTo>
                    <a:pt x="29391" y="14615"/>
                    <a:pt x="29384" y="14610"/>
                    <a:pt x="29377" y="14606"/>
                  </a:cubicBezTo>
                  <a:cubicBezTo>
                    <a:pt x="29376" y="14605"/>
                    <a:pt x="29373" y="14604"/>
                    <a:pt x="29372" y="14602"/>
                  </a:cubicBezTo>
                  <a:cubicBezTo>
                    <a:pt x="29342" y="14580"/>
                    <a:pt x="29314" y="14559"/>
                    <a:pt x="29284" y="14540"/>
                  </a:cubicBezTo>
                  <a:cubicBezTo>
                    <a:pt x="29283" y="14540"/>
                    <a:pt x="29283" y="14539"/>
                    <a:pt x="29282" y="14539"/>
                  </a:cubicBezTo>
                  <a:cubicBezTo>
                    <a:pt x="29094" y="14415"/>
                    <a:pt x="28905" y="14341"/>
                    <a:pt x="28734" y="14341"/>
                  </a:cubicBezTo>
                  <a:cubicBezTo>
                    <a:pt x="28730" y="14341"/>
                    <a:pt x="28727" y="14341"/>
                    <a:pt x="28723" y="14341"/>
                  </a:cubicBezTo>
                  <a:cubicBezTo>
                    <a:pt x="28699" y="14341"/>
                    <a:pt x="28678" y="14343"/>
                    <a:pt x="28654" y="14346"/>
                  </a:cubicBezTo>
                  <a:lnTo>
                    <a:pt x="28656" y="14346"/>
                  </a:lnTo>
                  <a:cubicBezTo>
                    <a:pt x="28357" y="14388"/>
                    <a:pt x="28121" y="14674"/>
                    <a:pt x="28048" y="15342"/>
                  </a:cubicBezTo>
                  <a:cubicBezTo>
                    <a:pt x="27931" y="16431"/>
                    <a:pt x="28369" y="17171"/>
                    <a:pt x="28780" y="17613"/>
                  </a:cubicBezTo>
                  <a:cubicBezTo>
                    <a:pt x="28875" y="19164"/>
                    <a:pt x="28973" y="23084"/>
                    <a:pt x="27535" y="23374"/>
                  </a:cubicBezTo>
                  <a:cubicBezTo>
                    <a:pt x="27448" y="23391"/>
                    <a:pt x="27362" y="23399"/>
                    <a:pt x="27277" y="23399"/>
                  </a:cubicBezTo>
                  <a:cubicBezTo>
                    <a:pt x="26059" y="23399"/>
                    <a:pt x="25105" y="21668"/>
                    <a:pt x="24683" y="20744"/>
                  </a:cubicBezTo>
                  <a:cubicBezTo>
                    <a:pt x="26013" y="15344"/>
                    <a:pt x="26244" y="9001"/>
                    <a:pt x="20656" y="7572"/>
                  </a:cubicBezTo>
                  <a:cubicBezTo>
                    <a:pt x="19462" y="7267"/>
                    <a:pt x="18357" y="7101"/>
                    <a:pt x="17337" y="7058"/>
                  </a:cubicBezTo>
                  <a:cubicBezTo>
                    <a:pt x="17089" y="6465"/>
                    <a:pt x="16718" y="5937"/>
                    <a:pt x="16201" y="5422"/>
                  </a:cubicBezTo>
                  <a:cubicBezTo>
                    <a:pt x="15718" y="4950"/>
                    <a:pt x="14812" y="4166"/>
                    <a:pt x="14018" y="4166"/>
                  </a:cubicBezTo>
                  <a:cubicBezTo>
                    <a:pt x="13778" y="4166"/>
                    <a:pt x="13548" y="4238"/>
                    <a:pt x="13343" y="4411"/>
                  </a:cubicBezTo>
                  <a:cubicBezTo>
                    <a:pt x="12671" y="4982"/>
                    <a:pt x="12798" y="6344"/>
                    <a:pt x="13008" y="7132"/>
                  </a:cubicBezTo>
                  <a:cubicBezTo>
                    <a:pt x="13041" y="7234"/>
                    <a:pt x="13109" y="7444"/>
                    <a:pt x="13194" y="7653"/>
                  </a:cubicBezTo>
                  <a:cubicBezTo>
                    <a:pt x="12034" y="8086"/>
                    <a:pt x="11060" y="8732"/>
                    <a:pt x="10264" y="9518"/>
                  </a:cubicBezTo>
                  <a:cubicBezTo>
                    <a:pt x="9682" y="8419"/>
                    <a:pt x="8866" y="7369"/>
                    <a:pt x="7755" y="6913"/>
                  </a:cubicBezTo>
                  <a:cubicBezTo>
                    <a:pt x="7370" y="6757"/>
                    <a:pt x="7010" y="6686"/>
                    <a:pt x="6675" y="6686"/>
                  </a:cubicBezTo>
                  <a:cubicBezTo>
                    <a:pt x="4189" y="6686"/>
                    <a:pt x="3048" y="10591"/>
                    <a:pt x="3048" y="12756"/>
                  </a:cubicBezTo>
                  <a:cubicBezTo>
                    <a:pt x="3066" y="14443"/>
                    <a:pt x="3398" y="16278"/>
                    <a:pt x="4032" y="17994"/>
                  </a:cubicBezTo>
                  <a:cubicBezTo>
                    <a:pt x="3362" y="18036"/>
                    <a:pt x="2733" y="18265"/>
                    <a:pt x="2301" y="18834"/>
                  </a:cubicBezTo>
                  <a:cubicBezTo>
                    <a:pt x="852" y="20744"/>
                    <a:pt x="2301" y="25122"/>
                    <a:pt x="2301" y="25122"/>
                  </a:cubicBezTo>
                  <a:cubicBezTo>
                    <a:pt x="2301" y="25122"/>
                    <a:pt x="0" y="26537"/>
                    <a:pt x="96" y="26800"/>
                  </a:cubicBezTo>
                  <a:cubicBezTo>
                    <a:pt x="103" y="26820"/>
                    <a:pt x="123" y="26830"/>
                    <a:pt x="153" y="26830"/>
                  </a:cubicBezTo>
                  <a:cubicBezTo>
                    <a:pt x="516" y="26830"/>
                    <a:pt x="2395" y="25482"/>
                    <a:pt x="2396" y="25482"/>
                  </a:cubicBezTo>
                  <a:lnTo>
                    <a:pt x="2396" y="25482"/>
                  </a:lnTo>
                  <a:cubicBezTo>
                    <a:pt x="2396" y="25482"/>
                    <a:pt x="1545" y="28083"/>
                    <a:pt x="1924" y="28182"/>
                  </a:cubicBezTo>
                  <a:cubicBezTo>
                    <a:pt x="1930" y="28184"/>
                    <a:pt x="1937" y="28184"/>
                    <a:pt x="1944" y="28184"/>
                  </a:cubicBezTo>
                  <a:cubicBezTo>
                    <a:pt x="2312" y="28184"/>
                    <a:pt x="2585" y="25615"/>
                    <a:pt x="2585" y="25615"/>
                  </a:cubicBezTo>
                  <a:cubicBezTo>
                    <a:pt x="2585" y="25615"/>
                    <a:pt x="3183" y="28917"/>
                    <a:pt x="3704" y="28917"/>
                  </a:cubicBezTo>
                  <a:cubicBezTo>
                    <a:pt x="3721" y="28917"/>
                    <a:pt x="3738" y="28914"/>
                    <a:pt x="3755" y="28906"/>
                  </a:cubicBezTo>
                  <a:cubicBezTo>
                    <a:pt x="4286" y="28676"/>
                    <a:pt x="2868" y="25482"/>
                    <a:pt x="2868" y="25482"/>
                  </a:cubicBezTo>
                  <a:lnTo>
                    <a:pt x="2868" y="25482"/>
                  </a:lnTo>
                  <a:cubicBezTo>
                    <a:pt x="2868" y="25482"/>
                    <a:pt x="4665" y="27333"/>
                    <a:pt x="5289" y="27333"/>
                  </a:cubicBezTo>
                  <a:cubicBezTo>
                    <a:pt x="5341" y="27333"/>
                    <a:pt x="5385" y="27320"/>
                    <a:pt x="5419" y="27293"/>
                  </a:cubicBezTo>
                  <a:cubicBezTo>
                    <a:pt x="5862" y="26930"/>
                    <a:pt x="3047" y="25319"/>
                    <a:pt x="3047" y="25319"/>
                  </a:cubicBezTo>
                  <a:cubicBezTo>
                    <a:pt x="3047" y="25319"/>
                    <a:pt x="4937" y="25186"/>
                    <a:pt x="5005" y="24824"/>
                  </a:cubicBezTo>
                  <a:cubicBezTo>
                    <a:pt x="5024" y="24727"/>
                    <a:pt x="4872" y="24691"/>
                    <a:pt x="4640" y="24691"/>
                  </a:cubicBezTo>
                  <a:cubicBezTo>
                    <a:pt x="4006" y="24691"/>
                    <a:pt x="2773" y="24956"/>
                    <a:pt x="2773" y="24956"/>
                  </a:cubicBezTo>
                  <a:cubicBezTo>
                    <a:pt x="2773" y="24956"/>
                    <a:pt x="1591" y="20279"/>
                    <a:pt x="2773" y="19030"/>
                  </a:cubicBezTo>
                  <a:cubicBezTo>
                    <a:pt x="3111" y="18674"/>
                    <a:pt x="3633" y="18504"/>
                    <a:pt x="4208" y="18445"/>
                  </a:cubicBezTo>
                  <a:cubicBezTo>
                    <a:pt x="5054" y="20523"/>
                    <a:pt x="6354" y="22387"/>
                    <a:pt x="8090" y="23551"/>
                  </a:cubicBezTo>
                  <a:cubicBezTo>
                    <a:pt x="8274" y="23647"/>
                    <a:pt x="8586" y="23819"/>
                    <a:pt x="8933" y="23975"/>
                  </a:cubicBezTo>
                  <a:cubicBezTo>
                    <a:pt x="9066" y="24067"/>
                    <a:pt x="9203" y="24157"/>
                    <a:pt x="9344" y="24248"/>
                  </a:cubicBezTo>
                  <a:cubicBezTo>
                    <a:pt x="10271" y="25514"/>
                    <a:pt x="11699" y="26501"/>
                    <a:pt x="13979" y="27073"/>
                  </a:cubicBezTo>
                  <a:cubicBezTo>
                    <a:pt x="13719" y="28036"/>
                    <a:pt x="12913" y="30716"/>
                    <a:pt x="12008" y="30716"/>
                  </a:cubicBezTo>
                  <a:cubicBezTo>
                    <a:pt x="10904" y="30716"/>
                    <a:pt x="11602" y="27877"/>
                    <a:pt x="11602" y="27877"/>
                  </a:cubicBezTo>
                  <a:cubicBezTo>
                    <a:pt x="11602" y="27877"/>
                    <a:pt x="10005" y="27745"/>
                    <a:pt x="8434" y="27745"/>
                  </a:cubicBezTo>
                  <a:cubicBezTo>
                    <a:pt x="6891" y="27745"/>
                    <a:pt x="5374" y="27873"/>
                    <a:pt x="5421" y="28378"/>
                  </a:cubicBezTo>
                  <a:cubicBezTo>
                    <a:pt x="5448" y="28671"/>
                    <a:pt x="5937" y="28776"/>
                    <a:pt x="6619" y="28776"/>
                  </a:cubicBezTo>
                  <a:cubicBezTo>
                    <a:pt x="8315" y="28776"/>
                    <a:pt x="11211" y="28131"/>
                    <a:pt x="11211" y="28131"/>
                  </a:cubicBezTo>
                  <a:lnTo>
                    <a:pt x="11211" y="28131"/>
                  </a:lnTo>
                  <a:cubicBezTo>
                    <a:pt x="11211" y="28131"/>
                    <a:pt x="10441" y="31384"/>
                    <a:pt x="11991" y="31384"/>
                  </a:cubicBezTo>
                  <a:cubicBezTo>
                    <a:pt x="12040" y="31384"/>
                    <a:pt x="12091" y="31381"/>
                    <a:pt x="12145" y="31374"/>
                  </a:cubicBezTo>
                  <a:cubicBezTo>
                    <a:pt x="13372" y="31220"/>
                    <a:pt x="13886" y="28139"/>
                    <a:pt x="14025" y="27084"/>
                  </a:cubicBezTo>
                  <a:cubicBezTo>
                    <a:pt x="15439" y="27434"/>
                    <a:pt x="17179" y="27624"/>
                    <a:pt x="19327" y="27624"/>
                  </a:cubicBezTo>
                  <a:cubicBezTo>
                    <a:pt x="19437" y="27624"/>
                    <a:pt x="19549" y="27624"/>
                    <a:pt x="19662" y="27623"/>
                  </a:cubicBezTo>
                  <a:lnTo>
                    <a:pt x="19662" y="27623"/>
                  </a:lnTo>
                  <a:cubicBezTo>
                    <a:pt x="20835" y="28451"/>
                    <a:pt x="22306" y="30299"/>
                    <a:pt x="17990" y="32987"/>
                  </a:cubicBezTo>
                  <a:cubicBezTo>
                    <a:pt x="17990" y="32987"/>
                    <a:pt x="18053" y="32987"/>
                    <a:pt x="18167" y="32987"/>
                  </a:cubicBezTo>
                  <a:cubicBezTo>
                    <a:pt x="19273" y="32987"/>
                    <a:pt x="25217" y="32943"/>
                    <a:pt x="25846" y="31997"/>
                  </a:cubicBezTo>
                  <a:cubicBezTo>
                    <a:pt x="25998" y="31768"/>
                    <a:pt x="25741" y="31678"/>
                    <a:pt x="25247" y="31678"/>
                  </a:cubicBezTo>
                  <a:cubicBezTo>
                    <a:pt x="23499" y="31678"/>
                    <a:pt x="18786" y="32799"/>
                    <a:pt x="18786" y="32799"/>
                  </a:cubicBezTo>
                  <a:cubicBezTo>
                    <a:pt x="18786" y="32799"/>
                    <a:pt x="24029" y="30036"/>
                    <a:pt x="19797" y="27620"/>
                  </a:cubicBezTo>
                  <a:cubicBezTo>
                    <a:pt x="20089" y="27617"/>
                    <a:pt x="20387" y="27609"/>
                    <a:pt x="20693" y="27598"/>
                  </a:cubicBezTo>
                  <a:cubicBezTo>
                    <a:pt x="20752" y="27596"/>
                    <a:pt x="20810" y="27594"/>
                    <a:pt x="20869" y="27592"/>
                  </a:cubicBezTo>
                  <a:lnTo>
                    <a:pt x="20883" y="27592"/>
                  </a:lnTo>
                  <a:cubicBezTo>
                    <a:pt x="21003" y="27587"/>
                    <a:pt x="21125" y="27581"/>
                    <a:pt x="21249" y="27576"/>
                  </a:cubicBezTo>
                  <a:lnTo>
                    <a:pt x="21256" y="27576"/>
                  </a:lnTo>
                  <a:cubicBezTo>
                    <a:pt x="21312" y="27573"/>
                    <a:pt x="21368" y="27571"/>
                    <a:pt x="21424" y="27568"/>
                  </a:cubicBezTo>
                  <a:cubicBezTo>
                    <a:pt x="21435" y="27568"/>
                    <a:pt x="21445" y="27567"/>
                    <a:pt x="21457" y="27567"/>
                  </a:cubicBezTo>
                  <a:lnTo>
                    <a:pt x="21616" y="27560"/>
                  </a:lnTo>
                  <a:cubicBezTo>
                    <a:pt x="21623" y="27560"/>
                    <a:pt x="21629" y="27559"/>
                    <a:pt x="21638" y="27559"/>
                  </a:cubicBezTo>
                  <a:cubicBezTo>
                    <a:pt x="21699" y="27554"/>
                    <a:pt x="21761" y="27551"/>
                    <a:pt x="21823" y="27547"/>
                  </a:cubicBezTo>
                  <a:lnTo>
                    <a:pt x="21829" y="27547"/>
                  </a:lnTo>
                  <a:cubicBezTo>
                    <a:pt x="21886" y="27544"/>
                    <a:pt x="21943" y="27541"/>
                    <a:pt x="22000" y="27537"/>
                  </a:cubicBezTo>
                  <a:cubicBezTo>
                    <a:pt x="22014" y="27536"/>
                    <a:pt x="22028" y="27536"/>
                    <a:pt x="22042" y="27535"/>
                  </a:cubicBezTo>
                  <a:cubicBezTo>
                    <a:pt x="22090" y="27533"/>
                    <a:pt x="22139" y="27529"/>
                    <a:pt x="22186" y="27525"/>
                  </a:cubicBezTo>
                  <a:cubicBezTo>
                    <a:pt x="22201" y="27524"/>
                    <a:pt x="22214" y="27524"/>
                    <a:pt x="22229" y="27523"/>
                  </a:cubicBezTo>
                  <a:cubicBezTo>
                    <a:pt x="22290" y="27519"/>
                    <a:pt x="22351" y="27515"/>
                    <a:pt x="22411" y="27510"/>
                  </a:cubicBezTo>
                  <a:cubicBezTo>
                    <a:pt x="22451" y="27415"/>
                    <a:pt x="22493" y="27313"/>
                    <a:pt x="22537" y="27209"/>
                  </a:cubicBezTo>
                  <a:cubicBezTo>
                    <a:pt x="23093" y="25859"/>
                    <a:pt x="23860" y="23829"/>
                    <a:pt x="24470" y="21571"/>
                  </a:cubicBezTo>
                  <a:cubicBezTo>
                    <a:pt x="24471" y="21565"/>
                    <a:pt x="24473" y="21560"/>
                    <a:pt x="24475" y="21553"/>
                  </a:cubicBezTo>
                  <a:lnTo>
                    <a:pt x="24491" y="21495"/>
                  </a:lnTo>
                  <a:cubicBezTo>
                    <a:pt x="24499" y="21466"/>
                    <a:pt x="24506" y="21437"/>
                    <a:pt x="24514" y="21408"/>
                  </a:cubicBezTo>
                  <a:cubicBezTo>
                    <a:pt x="24514" y="21407"/>
                    <a:pt x="24515" y="21406"/>
                    <a:pt x="24515" y="21405"/>
                  </a:cubicBezTo>
                  <a:cubicBezTo>
                    <a:pt x="24566" y="21214"/>
                    <a:pt x="24615" y="21023"/>
                    <a:pt x="24662" y="20829"/>
                  </a:cubicBezTo>
                  <a:cubicBezTo>
                    <a:pt x="25073" y="21939"/>
                    <a:pt x="26055" y="24089"/>
                    <a:pt x="27510" y="24089"/>
                  </a:cubicBezTo>
                  <a:cubicBezTo>
                    <a:pt x="27621" y="24089"/>
                    <a:pt x="27734" y="24077"/>
                    <a:pt x="27851" y="24051"/>
                  </a:cubicBezTo>
                  <a:cubicBezTo>
                    <a:pt x="29219" y="23740"/>
                    <a:pt x="29552" y="21222"/>
                    <a:pt x="29610" y="19396"/>
                  </a:cubicBezTo>
                  <a:cubicBezTo>
                    <a:pt x="29762" y="19511"/>
                    <a:pt x="29949" y="19580"/>
                    <a:pt x="30171" y="19580"/>
                  </a:cubicBezTo>
                  <a:cubicBezTo>
                    <a:pt x="30217" y="19580"/>
                    <a:pt x="30264" y="19578"/>
                    <a:pt x="30313" y="19572"/>
                  </a:cubicBezTo>
                  <a:cubicBezTo>
                    <a:pt x="30316" y="19572"/>
                    <a:pt x="30318" y="19572"/>
                    <a:pt x="30319" y="19570"/>
                  </a:cubicBezTo>
                  <a:cubicBezTo>
                    <a:pt x="30332" y="19569"/>
                    <a:pt x="30342" y="19568"/>
                    <a:pt x="30354" y="19565"/>
                  </a:cubicBezTo>
                  <a:cubicBezTo>
                    <a:pt x="30356" y="19565"/>
                    <a:pt x="30360" y="19564"/>
                    <a:pt x="30363" y="19564"/>
                  </a:cubicBezTo>
                  <a:cubicBezTo>
                    <a:pt x="30376" y="19561"/>
                    <a:pt x="30390" y="19560"/>
                    <a:pt x="30404" y="19556"/>
                  </a:cubicBezTo>
                  <a:cubicBezTo>
                    <a:pt x="30849" y="19471"/>
                    <a:pt x="31218" y="19208"/>
                    <a:pt x="31507" y="18856"/>
                  </a:cubicBezTo>
                  <a:lnTo>
                    <a:pt x="31592" y="18871"/>
                  </a:lnTo>
                  <a:lnTo>
                    <a:pt x="31611" y="18740"/>
                  </a:lnTo>
                  <a:lnTo>
                    <a:pt x="31598" y="18737"/>
                  </a:lnTo>
                  <a:cubicBezTo>
                    <a:pt x="31777" y="18493"/>
                    <a:pt x="31921" y="18213"/>
                    <a:pt x="32026" y="17926"/>
                  </a:cubicBezTo>
                  <a:lnTo>
                    <a:pt x="32079" y="17931"/>
                  </a:lnTo>
                  <a:lnTo>
                    <a:pt x="32093" y="17800"/>
                  </a:lnTo>
                  <a:lnTo>
                    <a:pt x="32072" y="17798"/>
                  </a:lnTo>
                  <a:cubicBezTo>
                    <a:pt x="32155" y="17547"/>
                    <a:pt x="32207" y="17293"/>
                    <a:pt x="32232" y="17053"/>
                  </a:cubicBezTo>
                  <a:lnTo>
                    <a:pt x="32243" y="17054"/>
                  </a:lnTo>
                  <a:lnTo>
                    <a:pt x="32252" y="16922"/>
                  </a:lnTo>
                  <a:lnTo>
                    <a:pt x="32243" y="16921"/>
                  </a:lnTo>
                  <a:cubicBezTo>
                    <a:pt x="32274" y="16380"/>
                    <a:pt x="32149" y="15930"/>
                    <a:pt x="31854" y="15780"/>
                  </a:cubicBezTo>
                  <a:cubicBezTo>
                    <a:pt x="31730" y="15716"/>
                    <a:pt x="31605" y="15689"/>
                    <a:pt x="31484" y="15689"/>
                  </a:cubicBezTo>
                  <a:cubicBezTo>
                    <a:pt x="31131" y="15689"/>
                    <a:pt x="30802" y="15919"/>
                    <a:pt x="30559" y="16152"/>
                  </a:cubicBezTo>
                  <a:lnTo>
                    <a:pt x="33263" y="1092"/>
                  </a:lnTo>
                  <a:cubicBezTo>
                    <a:pt x="33508" y="1010"/>
                    <a:pt x="33682" y="808"/>
                    <a:pt x="33682" y="571"/>
                  </a:cubicBezTo>
                  <a:cubicBezTo>
                    <a:pt x="33682" y="255"/>
                    <a:pt x="33372" y="0"/>
                    <a:pt x="32989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8" name="Google Shape;3248;p50"/>
            <p:cNvGrpSpPr/>
            <p:nvPr/>
          </p:nvGrpSpPr>
          <p:grpSpPr>
            <a:xfrm rot="-768113">
              <a:off x="713461" y="528326"/>
              <a:ext cx="1184618" cy="1170891"/>
              <a:chOff x="2414026" y="326350"/>
              <a:chExt cx="857524" cy="847588"/>
            </a:xfrm>
          </p:grpSpPr>
          <p:sp>
            <p:nvSpPr>
              <p:cNvPr id="3249" name="Google Shape;3249;p50"/>
              <p:cNvSpPr/>
              <p:nvPr/>
            </p:nvSpPr>
            <p:spPr>
              <a:xfrm>
                <a:off x="2863776" y="1027413"/>
                <a:ext cx="20025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5861" extrusionOk="0">
                    <a:moveTo>
                      <a:pt x="796" y="1"/>
                    </a:moveTo>
                    <a:cubicBezTo>
                      <a:pt x="804" y="4"/>
                      <a:pt x="812" y="8"/>
                      <a:pt x="820" y="11"/>
                    </a:cubicBezTo>
                    <a:lnTo>
                      <a:pt x="820" y="11"/>
                    </a:lnTo>
                    <a:cubicBezTo>
                      <a:pt x="804" y="4"/>
                      <a:pt x="796" y="1"/>
                      <a:pt x="796" y="1"/>
                    </a:cubicBezTo>
                    <a:close/>
                    <a:moveTo>
                      <a:pt x="820" y="11"/>
                    </a:moveTo>
                    <a:cubicBezTo>
                      <a:pt x="1193" y="171"/>
                      <a:pt x="5775" y="2262"/>
                      <a:pt x="1" y="5860"/>
                    </a:cubicBezTo>
                    <a:cubicBezTo>
                      <a:pt x="1" y="5860"/>
                      <a:pt x="61" y="5860"/>
                      <a:pt x="172" y="5860"/>
                    </a:cubicBezTo>
                    <a:cubicBezTo>
                      <a:pt x="1264" y="5860"/>
                      <a:pt x="7227" y="5817"/>
                      <a:pt x="7857" y="4870"/>
                    </a:cubicBezTo>
                    <a:cubicBezTo>
                      <a:pt x="8009" y="4640"/>
                      <a:pt x="7752" y="4551"/>
                      <a:pt x="7258" y="4551"/>
                    </a:cubicBezTo>
                    <a:cubicBezTo>
                      <a:pt x="5509" y="4551"/>
                      <a:pt x="797" y="5672"/>
                      <a:pt x="797" y="5672"/>
                    </a:cubicBezTo>
                    <a:cubicBezTo>
                      <a:pt x="797" y="5672"/>
                      <a:pt x="6769" y="2525"/>
                      <a:pt x="820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50"/>
              <p:cNvSpPr/>
              <p:nvPr/>
            </p:nvSpPr>
            <p:spPr>
              <a:xfrm>
                <a:off x="2548401" y="1017538"/>
                <a:ext cx="217325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4653" extrusionOk="0">
                    <a:moveTo>
                      <a:pt x="8693" y="1"/>
                    </a:moveTo>
                    <a:cubicBezTo>
                      <a:pt x="8693" y="1"/>
                      <a:pt x="7738" y="3984"/>
                      <a:pt x="6634" y="3984"/>
                    </a:cubicBezTo>
                    <a:cubicBezTo>
                      <a:pt x="5530" y="3984"/>
                      <a:pt x="6228" y="1146"/>
                      <a:pt x="6228" y="1146"/>
                    </a:cubicBezTo>
                    <a:cubicBezTo>
                      <a:pt x="6228" y="1146"/>
                      <a:pt x="4627" y="1014"/>
                      <a:pt x="3055" y="1014"/>
                    </a:cubicBezTo>
                    <a:cubicBezTo>
                      <a:pt x="1514" y="1014"/>
                      <a:pt x="0" y="1141"/>
                      <a:pt x="47" y="1646"/>
                    </a:cubicBezTo>
                    <a:cubicBezTo>
                      <a:pt x="74" y="1940"/>
                      <a:pt x="563" y="2044"/>
                      <a:pt x="1247" y="2044"/>
                    </a:cubicBezTo>
                    <a:cubicBezTo>
                      <a:pt x="2943" y="2044"/>
                      <a:pt x="5837" y="1400"/>
                      <a:pt x="5837" y="1400"/>
                    </a:cubicBezTo>
                    <a:lnTo>
                      <a:pt x="5837" y="1400"/>
                    </a:lnTo>
                    <a:cubicBezTo>
                      <a:pt x="5837" y="1400"/>
                      <a:pt x="5068" y="4652"/>
                      <a:pt x="6616" y="4652"/>
                    </a:cubicBezTo>
                    <a:cubicBezTo>
                      <a:pt x="6665" y="4652"/>
                      <a:pt x="6717" y="4649"/>
                      <a:pt x="6771" y="4642"/>
                    </a:cubicBezTo>
                    <a:cubicBezTo>
                      <a:pt x="8252" y="4456"/>
                      <a:pt x="8693" y="1"/>
                      <a:pt x="8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51" name="Google Shape;3251;p50"/>
              <p:cNvGrpSpPr/>
              <p:nvPr/>
            </p:nvGrpSpPr>
            <p:grpSpPr>
              <a:xfrm>
                <a:off x="2832050" y="326350"/>
                <a:ext cx="439500" cy="464700"/>
                <a:chOff x="2832050" y="326350"/>
                <a:chExt cx="439500" cy="464700"/>
              </a:xfrm>
            </p:grpSpPr>
            <p:sp>
              <p:nvSpPr>
                <p:cNvPr id="3252" name="Google Shape;3252;p50"/>
                <p:cNvSpPr/>
                <p:nvPr/>
              </p:nvSpPr>
              <p:spPr>
                <a:xfrm>
                  <a:off x="2832050" y="370825"/>
                  <a:ext cx="414250" cy="2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0" h="9480" extrusionOk="0">
                      <a:moveTo>
                        <a:pt x="16570" y="0"/>
                      </a:moveTo>
                      <a:lnTo>
                        <a:pt x="0" y="1097"/>
                      </a:lnTo>
                      <a:lnTo>
                        <a:pt x="15078" y="9480"/>
                      </a:lnTo>
                      <a:lnTo>
                        <a:pt x="1657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50"/>
                <p:cNvSpPr/>
                <p:nvPr/>
              </p:nvSpPr>
              <p:spPr>
                <a:xfrm>
                  <a:off x="3175900" y="361450"/>
                  <a:ext cx="80400" cy="4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184" extrusionOk="0">
                      <a:moveTo>
                        <a:pt x="2607" y="0"/>
                      </a:moveTo>
                      <a:lnTo>
                        <a:pt x="0" y="17184"/>
                      </a:lnTo>
                      <a:lnTo>
                        <a:pt x="169" y="17184"/>
                      </a:lnTo>
                      <a:lnTo>
                        <a:pt x="3215" y="215"/>
                      </a:lnTo>
                      <a:lnTo>
                        <a:pt x="260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50"/>
                <p:cNvSpPr/>
                <p:nvPr/>
              </p:nvSpPr>
              <p:spPr>
                <a:xfrm>
                  <a:off x="3236825" y="326350"/>
                  <a:ext cx="3472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" h="1143" extrusionOk="0">
                      <a:moveTo>
                        <a:pt x="694" y="1"/>
                      </a:moveTo>
                      <a:cubicBezTo>
                        <a:pt x="311" y="1"/>
                        <a:pt x="1" y="255"/>
                        <a:pt x="1" y="571"/>
                      </a:cubicBezTo>
                      <a:cubicBezTo>
                        <a:pt x="1" y="887"/>
                        <a:pt x="311" y="1143"/>
                        <a:pt x="694" y="1143"/>
                      </a:cubicBezTo>
                      <a:cubicBezTo>
                        <a:pt x="1077" y="1143"/>
                        <a:pt x="1388" y="887"/>
                        <a:pt x="1388" y="571"/>
                      </a:cubicBezTo>
                      <a:cubicBezTo>
                        <a:pt x="1388" y="255"/>
                        <a:pt x="1077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55" name="Google Shape;3255;p50"/>
              <p:cNvSpPr/>
              <p:nvPr/>
            </p:nvSpPr>
            <p:spPr>
              <a:xfrm>
                <a:off x="3037301" y="767338"/>
                <a:ext cx="139500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7101" extrusionOk="0">
                    <a:moveTo>
                      <a:pt x="4287" y="1"/>
                    </a:moveTo>
                    <a:cubicBezTo>
                      <a:pt x="4287" y="1"/>
                      <a:pt x="4886" y="6025"/>
                      <a:pt x="3089" y="6388"/>
                    </a:cubicBezTo>
                    <a:cubicBezTo>
                      <a:pt x="3002" y="6405"/>
                      <a:pt x="2916" y="6414"/>
                      <a:pt x="2832" y="6414"/>
                    </a:cubicBezTo>
                    <a:cubicBezTo>
                      <a:pt x="1171" y="6414"/>
                      <a:pt x="1" y="3195"/>
                      <a:pt x="0" y="3194"/>
                    </a:cubicBezTo>
                    <a:lnTo>
                      <a:pt x="0" y="3194"/>
                    </a:lnTo>
                    <a:cubicBezTo>
                      <a:pt x="1" y="3195"/>
                      <a:pt x="1102" y="7100"/>
                      <a:pt x="3064" y="7100"/>
                    </a:cubicBezTo>
                    <a:cubicBezTo>
                      <a:pt x="3175" y="7100"/>
                      <a:pt x="3289" y="7088"/>
                      <a:pt x="3405" y="7062"/>
                    </a:cubicBezTo>
                    <a:cubicBezTo>
                      <a:pt x="5580" y="6568"/>
                      <a:pt x="5139" y="495"/>
                      <a:pt x="5139" y="495"/>
                    </a:cubicBezTo>
                    <a:lnTo>
                      <a:pt x="42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50"/>
              <p:cNvSpPr/>
              <p:nvPr/>
            </p:nvSpPr>
            <p:spPr>
              <a:xfrm>
                <a:off x="3123601" y="701163"/>
                <a:ext cx="120450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5240" extrusionOk="0">
                    <a:moveTo>
                      <a:pt x="836" y="0"/>
                    </a:moveTo>
                    <a:cubicBezTo>
                      <a:pt x="502" y="0"/>
                      <a:pt x="230" y="278"/>
                      <a:pt x="152" y="1002"/>
                    </a:cubicBezTo>
                    <a:cubicBezTo>
                      <a:pt x="1" y="2409"/>
                      <a:pt x="776" y="3234"/>
                      <a:pt x="1221" y="3586"/>
                    </a:cubicBezTo>
                    <a:cubicBezTo>
                      <a:pt x="1152" y="4376"/>
                      <a:pt x="1480" y="5239"/>
                      <a:pt x="2272" y="5239"/>
                    </a:cubicBezTo>
                    <a:cubicBezTo>
                      <a:pt x="2346" y="5239"/>
                      <a:pt x="2424" y="5232"/>
                      <a:pt x="2506" y="5216"/>
                    </a:cubicBezTo>
                    <a:cubicBezTo>
                      <a:pt x="4229" y="4886"/>
                      <a:pt x="4817" y="1881"/>
                      <a:pt x="3955" y="1441"/>
                    </a:cubicBezTo>
                    <a:cubicBezTo>
                      <a:pt x="3830" y="1378"/>
                      <a:pt x="3705" y="1350"/>
                      <a:pt x="3584" y="1350"/>
                    </a:cubicBezTo>
                    <a:cubicBezTo>
                      <a:pt x="3172" y="1350"/>
                      <a:pt x="2794" y="1662"/>
                      <a:pt x="2547" y="1930"/>
                    </a:cubicBezTo>
                    <a:cubicBezTo>
                      <a:pt x="2521" y="1810"/>
                      <a:pt x="2486" y="1691"/>
                      <a:pt x="2442" y="1572"/>
                    </a:cubicBezTo>
                    <a:cubicBezTo>
                      <a:pt x="2152" y="799"/>
                      <a:pt x="1404" y="0"/>
                      <a:pt x="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50"/>
              <p:cNvSpPr/>
              <p:nvPr/>
            </p:nvSpPr>
            <p:spPr>
              <a:xfrm>
                <a:off x="3140600" y="700700"/>
                <a:ext cx="48425" cy="748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995" extrusionOk="0">
                    <a:moveTo>
                      <a:pt x="78" y="1"/>
                    </a:moveTo>
                    <a:cubicBezTo>
                      <a:pt x="52" y="1"/>
                      <a:pt x="26" y="3"/>
                      <a:pt x="0" y="6"/>
                    </a:cubicBezTo>
                    <a:cubicBezTo>
                      <a:pt x="0" y="6"/>
                      <a:pt x="945" y="42"/>
                      <a:pt x="1576" y="1573"/>
                    </a:cubicBezTo>
                    <a:cubicBezTo>
                      <a:pt x="1883" y="2320"/>
                      <a:pt x="1811" y="2847"/>
                      <a:pt x="1535" y="2847"/>
                    </a:cubicBezTo>
                    <a:cubicBezTo>
                      <a:pt x="1434" y="2847"/>
                      <a:pt x="1306" y="2776"/>
                      <a:pt x="1160" y="2620"/>
                    </a:cubicBezTo>
                    <a:cubicBezTo>
                      <a:pt x="614" y="2038"/>
                      <a:pt x="25" y="897"/>
                      <a:pt x="25" y="896"/>
                    </a:cubicBezTo>
                    <a:lnTo>
                      <a:pt x="25" y="896"/>
                    </a:lnTo>
                    <a:cubicBezTo>
                      <a:pt x="745" y="2462"/>
                      <a:pt x="1250" y="2995"/>
                      <a:pt x="1543" y="2995"/>
                    </a:cubicBezTo>
                    <a:cubicBezTo>
                      <a:pt x="1890" y="2995"/>
                      <a:pt x="1936" y="2241"/>
                      <a:pt x="1685" y="1573"/>
                    </a:cubicBezTo>
                    <a:cubicBezTo>
                      <a:pt x="1395" y="800"/>
                      <a:pt x="646" y="1"/>
                      <a:pt x="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50"/>
              <p:cNvSpPr/>
              <p:nvPr/>
            </p:nvSpPr>
            <p:spPr>
              <a:xfrm>
                <a:off x="3144875" y="762475"/>
                <a:ext cx="39450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2769" extrusionOk="0">
                    <a:moveTo>
                      <a:pt x="792" y="1"/>
                    </a:moveTo>
                    <a:cubicBezTo>
                      <a:pt x="0" y="633"/>
                      <a:pt x="97" y="2768"/>
                      <a:pt x="1345" y="2768"/>
                    </a:cubicBezTo>
                    <a:cubicBezTo>
                      <a:pt x="1418" y="2768"/>
                      <a:pt x="1496" y="2761"/>
                      <a:pt x="1578" y="2745"/>
                    </a:cubicBezTo>
                    <a:cubicBezTo>
                      <a:pt x="1578" y="2745"/>
                      <a:pt x="479" y="2620"/>
                      <a:pt x="379" y="1542"/>
                    </a:cubicBezTo>
                    <a:cubicBezTo>
                      <a:pt x="280" y="469"/>
                      <a:pt x="792" y="1"/>
                      <a:pt x="7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50"/>
              <p:cNvSpPr/>
              <p:nvPr/>
            </p:nvSpPr>
            <p:spPr>
              <a:xfrm>
                <a:off x="3153200" y="800550"/>
                <a:ext cx="613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36" extrusionOk="0">
                    <a:moveTo>
                      <a:pt x="21" y="1"/>
                    </a:moveTo>
                    <a:lnTo>
                      <a:pt x="0" y="130"/>
                    </a:lnTo>
                    <a:lnTo>
                      <a:pt x="2433" y="536"/>
                    </a:lnTo>
                    <a:lnTo>
                      <a:pt x="2454" y="40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50"/>
              <p:cNvSpPr/>
              <p:nvPr/>
            </p:nvSpPr>
            <p:spPr>
              <a:xfrm>
                <a:off x="3154625" y="779375"/>
                <a:ext cx="718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445" extrusionOk="0">
                    <a:moveTo>
                      <a:pt x="13" y="1"/>
                    </a:moveTo>
                    <a:lnTo>
                      <a:pt x="0" y="133"/>
                    </a:lnTo>
                    <a:lnTo>
                      <a:pt x="2862" y="445"/>
                    </a:lnTo>
                    <a:lnTo>
                      <a:pt x="2875" y="314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50"/>
              <p:cNvSpPr/>
              <p:nvPr/>
            </p:nvSpPr>
            <p:spPr>
              <a:xfrm>
                <a:off x="3185375" y="761700"/>
                <a:ext cx="45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76" extrusionOk="0">
                    <a:moveTo>
                      <a:pt x="9" y="1"/>
                    </a:moveTo>
                    <a:lnTo>
                      <a:pt x="0" y="132"/>
                    </a:lnTo>
                    <a:lnTo>
                      <a:pt x="1795" y="275"/>
                    </a:lnTo>
                    <a:lnTo>
                      <a:pt x="1805" y="14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50"/>
              <p:cNvSpPr/>
              <p:nvPr/>
            </p:nvSpPr>
            <p:spPr>
              <a:xfrm>
                <a:off x="2913775" y="692500"/>
                <a:ext cx="32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7" extrusionOk="0">
                    <a:moveTo>
                      <a:pt x="21" y="1"/>
                    </a:moveTo>
                    <a:lnTo>
                      <a:pt x="0" y="50"/>
                    </a:lnTo>
                    <a:lnTo>
                      <a:pt x="67" y="50"/>
                    </a:lnTo>
                    <a:lnTo>
                      <a:pt x="108" y="96"/>
                    </a:lnTo>
                    <a:lnTo>
                      <a:pt x="129" y="47"/>
                    </a:lnTo>
                    <a:lnTo>
                      <a:pt x="65" y="4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00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50"/>
              <p:cNvSpPr/>
              <p:nvPr/>
            </p:nvSpPr>
            <p:spPr>
              <a:xfrm>
                <a:off x="2488275" y="502750"/>
                <a:ext cx="192275" cy="4406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17625" extrusionOk="0">
                    <a:moveTo>
                      <a:pt x="3624" y="1"/>
                    </a:moveTo>
                    <a:cubicBezTo>
                      <a:pt x="1141" y="1"/>
                      <a:pt x="1" y="3902"/>
                      <a:pt x="1" y="6066"/>
                    </a:cubicBezTo>
                    <a:cubicBezTo>
                      <a:pt x="42" y="9974"/>
                      <a:pt x="1766" y="14671"/>
                      <a:pt x="5043" y="16864"/>
                    </a:cubicBezTo>
                    <a:cubicBezTo>
                      <a:pt x="5426" y="17066"/>
                      <a:pt x="6371" y="17596"/>
                      <a:pt x="7022" y="17624"/>
                    </a:cubicBezTo>
                    <a:cubicBezTo>
                      <a:pt x="6880" y="17257"/>
                      <a:pt x="6708" y="16780"/>
                      <a:pt x="6550" y="16323"/>
                    </a:cubicBezTo>
                    <a:cubicBezTo>
                      <a:pt x="6468" y="16339"/>
                      <a:pt x="6387" y="16347"/>
                      <a:pt x="6307" y="16347"/>
                    </a:cubicBezTo>
                    <a:cubicBezTo>
                      <a:pt x="5110" y="16347"/>
                      <a:pt x="4077" y="14639"/>
                      <a:pt x="3614" y="13749"/>
                    </a:cubicBezTo>
                    <a:cubicBezTo>
                      <a:pt x="2480" y="11510"/>
                      <a:pt x="1848" y="8877"/>
                      <a:pt x="1975" y="6330"/>
                    </a:cubicBezTo>
                    <a:cubicBezTo>
                      <a:pt x="2036" y="4865"/>
                      <a:pt x="2435" y="3532"/>
                      <a:pt x="2932" y="2221"/>
                    </a:cubicBezTo>
                    <a:cubicBezTo>
                      <a:pt x="3207" y="2272"/>
                      <a:pt x="3463" y="2345"/>
                      <a:pt x="3656" y="2426"/>
                    </a:cubicBezTo>
                    <a:cubicBezTo>
                      <a:pt x="4996" y="2991"/>
                      <a:pt x="5877" y="3950"/>
                      <a:pt x="6503" y="5117"/>
                    </a:cubicBezTo>
                    <a:cubicBezTo>
                      <a:pt x="6830" y="4597"/>
                      <a:pt x="7225" y="4180"/>
                      <a:pt x="7691" y="3857"/>
                    </a:cubicBezTo>
                    <a:cubicBezTo>
                      <a:pt x="7663" y="3789"/>
                      <a:pt x="7635" y="3722"/>
                      <a:pt x="7606" y="3653"/>
                    </a:cubicBezTo>
                    <a:cubicBezTo>
                      <a:pt x="7018" y="2293"/>
                      <a:pt x="6094" y="800"/>
                      <a:pt x="4706" y="229"/>
                    </a:cubicBezTo>
                    <a:cubicBezTo>
                      <a:pt x="4321" y="72"/>
                      <a:pt x="3960" y="1"/>
                      <a:pt x="3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50"/>
              <p:cNvSpPr/>
              <p:nvPr/>
            </p:nvSpPr>
            <p:spPr>
              <a:xfrm>
                <a:off x="2499651" y="547113"/>
                <a:ext cx="156325" cy="395900"/>
              </a:xfrm>
              <a:custGeom>
                <a:avLst/>
                <a:gdLst/>
                <a:ahLst/>
                <a:cxnLst/>
                <a:rect l="l" t="t" r="r" b="b"/>
                <a:pathLst>
                  <a:path w="6253" h="15836" extrusionOk="0">
                    <a:moveTo>
                      <a:pt x="1099" y="1"/>
                    </a:moveTo>
                    <a:lnTo>
                      <a:pt x="1062" y="87"/>
                    </a:lnTo>
                    <a:cubicBezTo>
                      <a:pt x="1051" y="112"/>
                      <a:pt x="1" y="2604"/>
                      <a:pt x="82" y="5772"/>
                    </a:cubicBezTo>
                    <a:cubicBezTo>
                      <a:pt x="157" y="8701"/>
                      <a:pt x="1239" y="12823"/>
                      <a:pt x="5965" y="15835"/>
                    </a:cubicBezTo>
                    <a:lnTo>
                      <a:pt x="6096" y="15609"/>
                    </a:lnTo>
                    <a:cubicBezTo>
                      <a:pt x="1470" y="12662"/>
                      <a:pt x="409" y="8633"/>
                      <a:pt x="334" y="5773"/>
                    </a:cubicBezTo>
                    <a:cubicBezTo>
                      <a:pt x="260" y="2993"/>
                      <a:pt x="1076" y="745"/>
                      <a:pt x="1257" y="281"/>
                    </a:cubicBezTo>
                    <a:cubicBezTo>
                      <a:pt x="5021" y="716"/>
                      <a:pt x="6010" y="3214"/>
                      <a:pt x="6019" y="3240"/>
                    </a:cubicBezTo>
                    <a:lnTo>
                      <a:pt x="6253" y="3144"/>
                    </a:lnTo>
                    <a:cubicBezTo>
                      <a:pt x="6211" y="3032"/>
                      <a:pt x="5192" y="430"/>
                      <a:pt x="1190" y="9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50"/>
              <p:cNvSpPr/>
              <p:nvPr/>
            </p:nvSpPr>
            <p:spPr>
              <a:xfrm>
                <a:off x="2728875" y="439900"/>
                <a:ext cx="1209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3809" extrusionOk="0">
                    <a:moveTo>
                      <a:pt x="1347" y="0"/>
                    </a:moveTo>
                    <a:cubicBezTo>
                      <a:pt x="1107" y="0"/>
                      <a:pt x="877" y="72"/>
                      <a:pt x="672" y="245"/>
                    </a:cubicBezTo>
                    <a:cubicBezTo>
                      <a:pt x="0" y="815"/>
                      <a:pt x="126" y="2176"/>
                      <a:pt x="337" y="2967"/>
                    </a:cubicBezTo>
                    <a:cubicBezTo>
                      <a:pt x="386" y="3123"/>
                      <a:pt x="525" y="3539"/>
                      <a:pt x="673" y="3808"/>
                    </a:cubicBezTo>
                    <a:cubicBezTo>
                      <a:pt x="1152" y="3594"/>
                      <a:pt x="1690" y="3479"/>
                      <a:pt x="2184" y="3448"/>
                    </a:cubicBezTo>
                    <a:lnTo>
                      <a:pt x="2194" y="3448"/>
                    </a:lnTo>
                    <a:cubicBezTo>
                      <a:pt x="1716" y="2721"/>
                      <a:pt x="1408" y="1505"/>
                      <a:pt x="1680" y="1165"/>
                    </a:cubicBezTo>
                    <a:cubicBezTo>
                      <a:pt x="1825" y="991"/>
                      <a:pt x="1976" y="914"/>
                      <a:pt x="2130" y="914"/>
                    </a:cubicBezTo>
                    <a:cubicBezTo>
                      <a:pt x="2761" y="914"/>
                      <a:pt x="3427" y="2215"/>
                      <a:pt x="3809" y="3352"/>
                    </a:cubicBezTo>
                    <a:cubicBezTo>
                      <a:pt x="3919" y="3348"/>
                      <a:pt x="4029" y="3346"/>
                      <a:pt x="4137" y="3346"/>
                    </a:cubicBezTo>
                    <a:cubicBezTo>
                      <a:pt x="4386" y="3346"/>
                      <a:pt x="4626" y="3356"/>
                      <a:pt x="4838" y="3382"/>
                    </a:cubicBezTo>
                    <a:cubicBezTo>
                      <a:pt x="4607" y="2581"/>
                      <a:pt x="4185" y="1907"/>
                      <a:pt x="3530" y="1256"/>
                    </a:cubicBezTo>
                    <a:cubicBezTo>
                      <a:pt x="3046" y="783"/>
                      <a:pt x="2140" y="0"/>
                      <a:pt x="1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50"/>
              <p:cNvSpPr/>
              <p:nvPr/>
            </p:nvSpPr>
            <p:spPr>
              <a:xfrm>
                <a:off x="2584300" y="511800"/>
                <a:ext cx="555275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22211" h="20577" extrusionOk="0">
                    <a:moveTo>
                      <a:pt x="9890" y="1"/>
                    </a:moveTo>
                    <a:cubicBezTo>
                      <a:pt x="2682" y="1"/>
                      <a:pt x="1" y="6245"/>
                      <a:pt x="615" y="11193"/>
                    </a:cubicBezTo>
                    <a:cubicBezTo>
                      <a:pt x="1250" y="16302"/>
                      <a:pt x="2282" y="20577"/>
                      <a:pt x="12431" y="20577"/>
                    </a:cubicBezTo>
                    <a:cubicBezTo>
                      <a:pt x="13380" y="20577"/>
                      <a:pt x="14408" y="20540"/>
                      <a:pt x="15523" y="20462"/>
                    </a:cubicBezTo>
                    <a:cubicBezTo>
                      <a:pt x="17369" y="16066"/>
                      <a:pt x="22211" y="2687"/>
                      <a:pt x="13767" y="527"/>
                    </a:cubicBezTo>
                    <a:cubicBezTo>
                      <a:pt x="12352" y="165"/>
                      <a:pt x="11061" y="1"/>
                      <a:pt x="9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50"/>
              <p:cNvSpPr/>
              <p:nvPr/>
            </p:nvSpPr>
            <p:spPr>
              <a:xfrm>
                <a:off x="2653075" y="909500"/>
                <a:ext cx="228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40" extrusionOk="0">
                    <a:moveTo>
                      <a:pt x="175" y="0"/>
                    </a:moveTo>
                    <a:cubicBezTo>
                      <a:pt x="175" y="0"/>
                      <a:pt x="0" y="1497"/>
                      <a:pt x="459" y="1539"/>
                    </a:cubicBezTo>
                    <a:cubicBezTo>
                      <a:pt x="465" y="1539"/>
                      <a:pt x="471" y="1539"/>
                      <a:pt x="476" y="1539"/>
                    </a:cubicBezTo>
                    <a:cubicBezTo>
                      <a:pt x="913" y="1539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50"/>
              <p:cNvSpPr/>
              <p:nvPr/>
            </p:nvSpPr>
            <p:spPr>
              <a:xfrm>
                <a:off x="2661450" y="933350"/>
                <a:ext cx="735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512" extrusionOk="0">
                    <a:moveTo>
                      <a:pt x="147" y="1"/>
                    </a:moveTo>
                    <a:cubicBezTo>
                      <a:pt x="66" y="1"/>
                      <a:pt x="1" y="115"/>
                      <a:pt x="1" y="257"/>
                    </a:cubicBezTo>
                    <a:cubicBezTo>
                      <a:pt x="1" y="397"/>
                      <a:pt x="67" y="511"/>
                      <a:pt x="147" y="511"/>
                    </a:cubicBezTo>
                    <a:cubicBezTo>
                      <a:pt x="229" y="511"/>
                      <a:pt x="294" y="397"/>
                      <a:pt x="294" y="257"/>
                    </a:cubicBezTo>
                    <a:cubicBezTo>
                      <a:pt x="294" y="115"/>
                      <a:pt x="229" y="1"/>
                      <a:pt x="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50"/>
              <p:cNvSpPr/>
              <p:nvPr/>
            </p:nvSpPr>
            <p:spPr>
              <a:xfrm>
                <a:off x="2648851" y="524588"/>
                <a:ext cx="261925" cy="38137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5255" extrusionOk="0">
                    <a:moveTo>
                      <a:pt x="9021" y="0"/>
                    </a:moveTo>
                    <a:cubicBezTo>
                      <a:pt x="8955" y="0"/>
                      <a:pt x="8889" y="0"/>
                      <a:pt x="8825" y="1"/>
                    </a:cubicBezTo>
                    <a:lnTo>
                      <a:pt x="8827" y="265"/>
                    </a:lnTo>
                    <a:cubicBezTo>
                      <a:pt x="8892" y="265"/>
                      <a:pt x="8956" y="264"/>
                      <a:pt x="9021" y="264"/>
                    </a:cubicBezTo>
                    <a:lnTo>
                      <a:pt x="9076" y="264"/>
                    </a:lnTo>
                    <a:lnTo>
                      <a:pt x="9078" y="0"/>
                    </a:lnTo>
                    <a:close/>
                    <a:moveTo>
                      <a:pt x="9333" y="5"/>
                    </a:moveTo>
                    <a:lnTo>
                      <a:pt x="9328" y="267"/>
                    </a:lnTo>
                    <a:cubicBezTo>
                      <a:pt x="9410" y="269"/>
                      <a:pt x="9493" y="272"/>
                      <a:pt x="9577" y="275"/>
                    </a:cubicBezTo>
                    <a:lnTo>
                      <a:pt x="9586" y="12"/>
                    </a:lnTo>
                    <a:cubicBezTo>
                      <a:pt x="9501" y="9"/>
                      <a:pt x="9417" y="7"/>
                      <a:pt x="9333" y="5"/>
                    </a:cubicBezTo>
                    <a:close/>
                    <a:moveTo>
                      <a:pt x="8570" y="8"/>
                    </a:moveTo>
                    <a:cubicBezTo>
                      <a:pt x="8484" y="11"/>
                      <a:pt x="8400" y="14"/>
                      <a:pt x="8316" y="18"/>
                    </a:cubicBezTo>
                    <a:lnTo>
                      <a:pt x="8328" y="281"/>
                    </a:lnTo>
                    <a:cubicBezTo>
                      <a:pt x="8411" y="277"/>
                      <a:pt x="8493" y="273"/>
                      <a:pt x="8577" y="270"/>
                    </a:cubicBezTo>
                    <a:lnTo>
                      <a:pt x="8570" y="8"/>
                    </a:lnTo>
                    <a:close/>
                    <a:moveTo>
                      <a:pt x="9840" y="23"/>
                    </a:moveTo>
                    <a:lnTo>
                      <a:pt x="9828" y="286"/>
                    </a:lnTo>
                    <a:cubicBezTo>
                      <a:pt x="9910" y="290"/>
                      <a:pt x="9993" y="295"/>
                      <a:pt x="10077" y="301"/>
                    </a:cubicBezTo>
                    <a:lnTo>
                      <a:pt x="10094" y="39"/>
                    </a:lnTo>
                    <a:cubicBezTo>
                      <a:pt x="10009" y="32"/>
                      <a:pt x="9924" y="27"/>
                      <a:pt x="9840" y="23"/>
                    </a:cubicBezTo>
                    <a:close/>
                    <a:moveTo>
                      <a:pt x="8061" y="32"/>
                    </a:moveTo>
                    <a:cubicBezTo>
                      <a:pt x="7976" y="39"/>
                      <a:pt x="7892" y="45"/>
                      <a:pt x="7807" y="53"/>
                    </a:cubicBezTo>
                    <a:lnTo>
                      <a:pt x="7829" y="316"/>
                    </a:lnTo>
                    <a:cubicBezTo>
                      <a:pt x="7911" y="308"/>
                      <a:pt x="7993" y="302"/>
                      <a:pt x="8078" y="295"/>
                    </a:cubicBezTo>
                    <a:lnTo>
                      <a:pt x="8061" y="32"/>
                    </a:lnTo>
                    <a:close/>
                    <a:moveTo>
                      <a:pt x="10347" y="55"/>
                    </a:moveTo>
                    <a:lnTo>
                      <a:pt x="10328" y="318"/>
                    </a:lnTo>
                    <a:lnTo>
                      <a:pt x="10455" y="328"/>
                    </a:lnTo>
                    <a:lnTo>
                      <a:pt x="10477" y="66"/>
                    </a:lnTo>
                    <a:lnTo>
                      <a:pt x="10347" y="55"/>
                    </a:lnTo>
                    <a:close/>
                    <a:moveTo>
                      <a:pt x="7553" y="79"/>
                    </a:moveTo>
                    <a:cubicBezTo>
                      <a:pt x="7470" y="87"/>
                      <a:pt x="7385" y="99"/>
                      <a:pt x="7302" y="110"/>
                    </a:cubicBezTo>
                    <a:lnTo>
                      <a:pt x="7334" y="371"/>
                    </a:lnTo>
                    <a:cubicBezTo>
                      <a:pt x="7415" y="360"/>
                      <a:pt x="7499" y="350"/>
                      <a:pt x="7581" y="340"/>
                    </a:cubicBezTo>
                    <a:lnTo>
                      <a:pt x="7553" y="79"/>
                    </a:lnTo>
                    <a:close/>
                    <a:moveTo>
                      <a:pt x="7049" y="146"/>
                    </a:moveTo>
                    <a:cubicBezTo>
                      <a:pt x="6964" y="160"/>
                      <a:pt x="6881" y="173"/>
                      <a:pt x="6798" y="189"/>
                    </a:cubicBezTo>
                    <a:lnTo>
                      <a:pt x="6841" y="449"/>
                    </a:lnTo>
                    <a:cubicBezTo>
                      <a:pt x="6921" y="433"/>
                      <a:pt x="7004" y="421"/>
                      <a:pt x="7087" y="406"/>
                    </a:cubicBezTo>
                    <a:lnTo>
                      <a:pt x="7049" y="146"/>
                    </a:lnTo>
                    <a:close/>
                    <a:moveTo>
                      <a:pt x="6547" y="236"/>
                    </a:moveTo>
                    <a:cubicBezTo>
                      <a:pt x="6463" y="255"/>
                      <a:pt x="6379" y="273"/>
                      <a:pt x="6298" y="292"/>
                    </a:cubicBezTo>
                    <a:lnTo>
                      <a:pt x="6353" y="550"/>
                    </a:lnTo>
                    <a:cubicBezTo>
                      <a:pt x="6433" y="530"/>
                      <a:pt x="6513" y="513"/>
                      <a:pt x="6596" y="495"/>
                    </a:cubicBezTo>
                    <a:lnTo>
                      <a:pt x="6547" y="236"/>
                    </a:lnTo>
                    <a:close/>
                    <a:moveTo>
                      <a:pt x="6049" y="354"/>
                    </a:moveTo>
                    <a:cubicBezTo>
                      <a:pt x="5965" y="376"/>
                      <a:pt x="5884" y="400"/>
                      <a:pt x="5802" y="423"/>
                    </a:cubicBezTo>
                    <a:lnTo>
                      <a:pt x="5870" y="676"/>
                    </a:lnTo>
                    <a:cubicBezTo>
                      <a:pt x="5949" y="653"/>
                      <a:pt x="6030" y="632"/>
                      <a:pt x="6112" y="609"/>
                    </a:cubicBezTo>
                    <a:lnTo>
                      <a:pt x="6049" y="354"/>
                    </a:lnTo>
                    <a:close/>
                    <a:moveTo>
                      <a:pt x="5559" y="498"/>
                    </a:moveTo>
                    <a:cubicBezTo>
                      <a:pt x="5476" y="525"/>
                      <a:pt x="5395" y="552"/>
                      <a:pt x="5316" y="581"/>
                    </a:cubicBezTo>
                    <a:lnTo>
                      <a:pt x="5396" y="830"/>
                    </a:lnTo>
                    <a:cubicBezTo>
                      <a:pt x="5474" y="804"/>
                      <a:pt x="5552" y="777"/>
                      <a:pt x="5633" y="749"/>
                    </a:cubicBezTo>
                    <a:lnTo>
                      <a:pt x="5559" y="498"/>
                    </a:lnTo>
                    <a:close/>
                    <a:moveTo>
                      <a:pt x="5073" y="673"/>
                    </a:moveTo>
                    <a:cubicBezTo>
                      <a:pt x="4994" y="705"/>
                      <a:pt x="4913" y="737"/>
                      <a:pt x="4835" y="771"/>
                    </a:cubicBezTo>
                    <a:lnTo>
                      <a:pt x="4933" y="1015"/>
                    </a:lnTo>
                    <a:cubicBezTo>
                      <a:pt x="5008" y="981"/>
                      <a:pt x="5085" y="950"/>
                      <a:pt x="5162" y="918"/>
                    </a:cubicBezTo>
                    <a:lnTo>
                      <a:pt x="5073" y="673"/>
                    </a:lnTo>
                    <a:close/>
                    <a:moveTo>
                      <a:pt x="4601" y="876"/>
                    </a:moveTo>
                    <a:cubicBezTo>
                      <a:pt x="4523" y="912"/>
                      <a:pt x="4446" y="951"/>
                      <a:pt x="4369" y="990"/>
                    </a:cubicBezTo>
                    <a:lnTo>
                      <a:pt x="4481" y="1227"/>
                    </a:lnTo>
                    <a:cubicBezTo>
                      <a:pt x="4555" y="1189"/>
                      <a:pt x="4629" y="1152"/>
                      <a:pt x="4705" y="1115"/>
                    </a:cubicBezTo>
                    <a:lnTo>
                      <a:pt x="4601" y="876"/>
                    </a:lnTo>
                    <a:close/>
                    <a:moveTo>
                      <a:pt x="4142" y="1113"/>
                    </a:moveTo>
                    <a:cubicBezTo>
                      <a:pt x="4065" y="1156"/>
                      <a:pt x="3992" y="1199"/>
                      <a:pt x="3918" y="1244"/>
                    </a:cubicBezTo>
                    <a:lnTo>
                      <a:pt x="4044" y="1471"/>
                    </a:lnTo>
                    <a:cubicBezTo>
                      <a:pt x="4116" y="1429"/>
                      <a:pt x="4187" y="1385"/>
                      <a:pt x="4261" y="1344"/>
                    </a:cubicBezTo>
                    <a:lnTo>
                      <a:pt x="4142" y="1113"/>
                    </a:lnTo>
                    <a:close/>
                    <a:moveTo>
                      <a:pt x="3698" y="1383"/>
                    </a:moveTo>
                    <a:cubicBezTo>
                      <a:pt x="3624" y="1431"/>
                      <a:pt x="3553" y="1478"/>
                      <a:pt x="3483" y="1529"/>
                    </a:cubicBezTo>
                    <a:lnTo>
                      <a:pt x="3625" y="1747"/>
                    </a:lnTo>
                    <a:cubicBezTo>
                      <a:pt x="3694" y="1698"/>
                      <a:pt x="3763" y="1651"/>
                      <a:pt x="3832" y="1606"/>
                    </a:cubicBezTo>
                    <a:lnTo>
                      <a:pt x="3698" y="1383"/>
                    </a:lnTo>
                    <a:close/>
                    <a:moveTo>
                      <a:pt x="3276" y="1683"/>
                    </a:moveTo>
                    <a:cubicBezTo>
                      <a:pt x="3206" y="1736"/>
                      <a:pt x="3138" y="1790"/>
                      <a:pt x="3071" y="1846"/>
                    </a:cubicBezTo>
                    <a:lnTo>
                      <a:pt x="3229" y="2052"/>
                    </a:lnTo>
                    <a:cubicBezTo>
                      <a:pt x="3292" y="1999"/>
                      <a:pt x="3358" y="1947"/>
                      <a:pt x="3425" y="1896"/>
                    </a:cubicBezTo>
                    <a:lnTo>
                      <a:pt x="3276" y="1683"/>
                    </a:lnTo>
                    <a:close/>
                    <a:moveTo>
                      <a:pt x="2873" y="2017"/>
                    </a:moveTo>
                    <a:cubicBezTo>
                      <a:pt x="2807" y="2075"/>
                      <a:pt x="2743" y="2135"/>
                      <a:pt x="2681" y="2196"/>
                    </a:cubicBezTo>
                    <a:lnTo>
                      <a:pt x="2852" y="2388"/>
                    </a:lnTo>
                    <a:cubicBezTo>
                      <a:pt x="2912" y="2330"/>
                      <a:pt x="2975" y="2273"/>
                      <a:pt x="3037" y="2218"/>
                    </a:cubicBezTo>
                    <a:lnTo>
                      <a:pt x="2873" y="2017"/>
                    </a:lnTo>
                    <a:close/>
                    <a:moveTo>
                      <a:pt x="2496" y="2380"/>
                    </a:moveTo>
                    <a:cubicBezTo>
                      <a:pt x="2435" y="2444"/>
                      <a:pt x="2376" y="2508"/>
                      <a:pt x="2317" y="2574"/>
                    </a:cubicBezTo>
                    <a:lnTo>
                      <a:pt x="2502" y="2754"/>
                    </a:lnTo>
                    <a:cubicBezTo>
                      <a:pt x="2558" y="2690"/>
                      <a:pt x="2615" y="2627"/>
                      <a:pt x="2675" y="2566"/>
                    </a:cubicBezTo>
                    <a:lnTo>
                      <a:pt x="2496" y="2380"/>
                    </a:lnTo>
                    <a:close/>
                    <a:moveTo>
                      <a:pt x="2147" y="2772"/>
                    </a:moveTo>
                    <a:cubicBezTo>
                      <a:pt x="2091" y="2840"/>
                      <a:pt x="2035" y="2908"/>
                      <a:pt x="1982" y="2978"/>
                    </a:cubicBezTo>
                    <a:lnTo>
                      <a:pt x="2179" y="3143"/>
                    </a:lnTo>
                    <a:cubicBezTo>
                      <a:pt x="2231" y="3077"/>
                      <a:pt x="2284" y="3009"/>
                      <a:pt x="2336" y="2944"/>
                    </a:cubicBezTo>
                    <a:lnTo>
                      <a:pt x="2147" y="2772"/>
                    </a:lnTo>
                    <a:close/>
                    <a:moveTo>
                      <a:pt x="1826" y="3190"/>
                    </a:moveTo>
                    <a:cubicBezTo>
                      <a:pt x="1774" y="3261"/>
                      <a:pt x="1725" y="3333"/>
                      <a:pt x="1676" y="3407"/>
                    </a:cubicBezTo>
                    <a:lnTo>
                      <a:pt x="1883" y="3557"/>
                    </a:lnTo>
                    <a:cubicBezTo>
                      <a:pt x="1929" y="3487"/>
                      <a:pt x="1978" y="3417"/>
                      <a:pt x="2028" y="3347"/>
                    </a:cubicBezTo>
                    <a:lnTo>
                      <a:pt x="1826" y="3190"/>
                    </a:lnTo>
                    <a:close/>
                    <a:moveTo>
                      <a:pt x="1533" y="3631"/>
                    </a:moveTo>
                    <a:cubicBezTo>
                      <a:pt x="1488" y="3705"/>
                      <a:pt x="1443" y="3782"/>
                      <a:pt x="1399" y="3858"/>
                    </a:cubicBezTo>
                    <a:lnTo>
                      <a:pt x="1615" y="3993"/>
                    </a:lnTo>
                    <a:cubicBezTo>
                      <a:pt x="1657" y="3919"/>
                      <a:pt x="1700" y="3846"/>
                      <a:pt x="1745" y="3773"/>
                    </a:cubicBezTo>
                    <a:lnTo>
                      <a:pt x="1533" y="3631"/>
                    </a:lnTo>
                    <a:close/>
                    <a:moveTo>
                      <a:pt x="1270" y="4089"/>
                    </a:moveTo>
                    <a:cubicBezTo>
                      <a:pt x="1229" y="4167"/>
                      <a:pt x="1189" y="4245"/>
                      <a:pt x="1150" y="4324"/>
                    </a:cubicBezTo>
                    <a:lnTo>
                      <a:pt x="1374" y="4444"/>
                    </a:lnTo>
                    <a:cubicBezTo>
                      <a:pt x="1413" y="4369"/>
                      <a:pt x="1451" y="4292"/>
                      <a:pt x="1492" y="4216"/>
                    </a:cubicBezTo>
                    <a:lnTo>
                      <a:pt x="1270" y="4089"/>
                    </a:lnTo>
                    <a:close/>
                    <a:moveTo>
                      <a:pt x="1037" y="4562"/>
                    </a:moveTo>
                    <a:cubicBezTo>
                      <a:pt x="1001" y="4644"/>
                      <a:pt x="967" y="4724"/>
                      <a:pt x="932" y="4805"/>
                    </a:cubicBezTo>
                    <a:lnTo>
                      <a:pt x="1162" y="4912"/>
                    </a:lnTo>
                    <a:cubicBezTo>
                      <a:pt x="1196" y="4832"/>
                      <a:pt x="1229" y="4755"/>
                      <a:pt x="1265" y="4675"/>
                    </a:cubicBezTo>
                    <a:lnTo>
                      <a:pt x="1037" y="4562"/>
                    </a:lnTo>
                    <a:close/>
                    <a:moveTo>
                      <a:pt x="830" y="5051"/>
                    </a:moveTo>
                    <a:cubicBezTo>
                      <a:pt x="798" y="5135"/>
                      <a:pt x="767" y="5216"/>
                      <a:pt x="737" y="5300"/>
                    </a:cubicBezTo>
                    <a:lnTo>
                      <a:pt x="974" y="5393"/>
                    </a:lnTo>
                    <a:cubicBezTo>
                      <a:pt x="1004" y="5312"/>
                      <a:pt x="1034" y="5231"/>
                      <a:pt x="1065" y="5149"/>
                    </a:cubicBezTo>
                    <a:lnTo>
                      <a:pt x="830" y="5051"/>
                    </a:lnTo>
                    <a:close/>
                    <a:moveTo>
                      <a:pt x="652" y="5552"/>
                    </a:moveTo>
                    <a:cubicBezTo>
                      <a:pt x="623" y="5637"/>
                      <a:pt x="597" y="5720"/>
                      <a:pt x="572" y="5805"/>
                    </a:cubicBezTo>
                    <a:lnTo>
                      <a:pt x="813" y="5885"/>
                    </a:lnTo>
                    <a:cubicBezTo>
                      <a:pt x="838" y="5802"/>
                      <a:pt x="863" y="5719"/>
                      <a:pt x="890" y="5638"/>
                    </a:cubicBezTo>
                    <a:lnTo>
                      <a:pt x="652" y="5552"/>
                    </a:lnTo>
                    <a:close/>
                    <a:moveTo>
                      <a:pt x="499" y="6061"/>
                    </a:moveTo>
                    <a:cubicBezTo>
                      <a:pt x="474" y="6146"/>
                      <a:pt x="452" y="6232"/>
                      <a:pt x="431" y="6317"/>
                    </a:cubicBezTo>
                    <a:lnTo>
                      <a:pt x="674" y="6384"/>
                    </a:lnTo>
                    <a:cubicBezTo>
                      <a:pt x="695" y="6300"/>
                      <a:pt x="716" y="6216"/>
                      <a:pt x="741" y="6135"/>
                    </a:cubicBezTo>
                    <a:lnTo>
                      <a:pt x="499" y="6061"/>
                    </a:lnTo>
                    <a:close/>
                    <a:moveTo>
                      <a:pt x="369" y="6575"/>
                    </a:moveTo>
                    <a:cubicBezTo>
                      <a:pt x="348" y="6661"/>
                      <a:pt x="329" y="6747"/>
                      <a:pt x="312" y="6834"/>
                    </a:cubicBezTo>
                    <a:lnTo>
                      <a:pt x="557" y="6890"/>
                    </a:lnTo>
                    <a:cubicBezTo>
                      <a:pt x="575" y="6804"/>
                      <a:pt x="594" y="6720"/>
                      <a:pt x="614" y="6637"/>
                    </a:cubicBezTo>
                    <a:lnTo>
                      <a:pt x="369" y="6575"/>
                    </a:lnTo>
                    <a:close/>
                    <a:moveTo>
                      <a:pt x="260" y="7094"/>
                    </a:moveTo>
                    <a:cubicBezTo>
                      <a:pt x="243" y="7181"/>
                      <a:pt x="228" y="7269"/>
                      <a:pt x="213" y="7356"/>
                    </a:cubicBezTo>
                    <a:lnTo>
                      <a:pt x="462" y="7402"/>
                    </a:lnTo>
                    <a:cubicBezTo>
                      <a:pt x="476" y="7316"/>
                      <a:pt x="492" y="7231"/>
                      <a:pt x="507" y="7145"/>
                    </a:cubicBezTo>
                    <a:lnTo>
                      <a:pt x="260" y="7094"/>
                    </a:lnTo>
                    <a:close/>
                    <a:moveTo>
                      <a:pt x="172" y="7617"/>
                    </a:moveTo>
                    <a:cubicBezTo>
                      <a:pt x="160" y="7705"/>
                      <a:pt x="147" y="7792"/>
                      <a:pt x="136" y="7880"/>
                    </a:cubicBezTo>
                    <a:lnTo>
                      <a:pt x="385" y="7915"/>
                    </a:lnTo>
                    <a:cubicBezTo>
                      <a:pt x="398" y="7829"/>
                      <a:pt x="409" y="7743"/>
                      <a:pt x="421" y="7657"/>
                    </a:cubicBezTo>
                    <a:lnTo>
                      <a:pt x="172" y="7617"/>
                    </a:lnTo>
                    <a:close/>
                    <a:moveTo>
                      <a:pt x="104" y="8144"/>
                    </a:moveTo>
                    <a:cubicBezTo>
                      <a:pt x="93" y="8232"/>
                      <a:pt x="84" y="8320"/>
                      <a:pt x="77" y="8408"/>
                    </a:cubicBezTo>
                    <a:lnTo>
                      <a:pt x="327" y="8434"/>
                    </a:lnTo>
                    <a:cubicBezTo>
                      <a:pt x="337" y="8347"/>
                      <a:pt x="346" y="8262"/>
                      <a:pt x="354" y="8175"/>
                    </a:cubicBezTo>
                    <a:lnTo>
                      <a:pt x="104" y="8144"/>
                    </a:lnTo>
                    <a:close/>
                    <a:moveTo>
                      <a:pt x="56" y="8673"/>
                    </a:moveTo>
                    <a:cubicBezTo>
                      <a:pt x="48" y="8763"/>
                      <a:pt x="42" y="8851"/>
                      <a:pt x="36" y="8939"/>
                    </a:cubicBezTo>
                    <a:lnTo>
                      <a:pt x="287" y="8955"/>
                    </a:lnTo>
                    <a:cubicBezTo>
                      <a:pt x="292" y="8868"/>
                      <a:pt x="298" y="8780"/>
                      <a:pt x="307" y="8695"/>
                    </a:cubicBezTo>
                    <a:lnTo>
                      <a:pt x="56" y="8673"/>
                    </a:lnTo>
                    <a:close/>
                    <a:moveTo>
                      <a:pt x="20" y="9203"/>
                    </a:moveTo>
                    <a:cubicBezTo>
                      <a:pt x="16" y="9290"/>
                      <a:pt x="12" y="9380"/>
                      <a:pt x="9" y="9468"/>
                    </a:cubicBezTo>
                    <a:lnTo>
                      <a:pt x="261" y="9477"/>
                    </a:lnTo>
                    <a:cubicBezTo>
                      <a:pt x="264" y="9390"/>
                      <a:pt x="268" y="9303"/>
                      <a:pt x="270" y="9215"/>
                    </a:cubicBezTo>
                    <a:lnTo>
                      <a:pt x="20" y="9203"/>
                    </a:lnTo>
                    <a:close/>
                    <a:moveTo>
                      <a:pt x="4" y="9733"/>
                    </a:moveTo>
                    <a:cubicBezTo>
                      <a:pt x="1" y="9821"/>
                      <a:pt x="0" y="9910"/>
                      <a:pt x="0" y="9998"/>
                    </a:cubicBezTo>
                    <a:lnTo>
                      <a:pt x="253" y="10000"/>
                    </a:lnTo>
                    <a:cubicBezTo>
                      <a:pt x="253" y="9913"/>
                      <a:pt x="254" y="9826"/>
                      <a:pt x="256" y="9738"/>
                    </a:cubicBezTo>
                    <a:lnTo>
                      <a:pt x="4" y="9733"/>
                    </a:lnTo>
                    <a:close/>
                    <a:moveTo>
                      <a:pt x="253" y="10261"/>
                    </a:moveTo>
                    <a:lnTo>
                      <a:pt x="0" y="10264"/>
                    </a:lnTo>
                    <a:cubicBezTo>
                      <a:pt x="1" y="10353"/>
                      <a:pt x="2" y="10441"/>
                      <a:pt x="4" y="10529"/>
                    </a:cubicBezTo>
                    <a:lnTo>
                      <a:pt x="256" y="10522"/>
                    </a:lnTo>
                    <a:cubicBezTo>
                      <a:pt x="255" y="10435"/>
                      <a:pt x="254" y="10349"/>
                      <a:pt x="253" y="10261"/>
                    </a:cubicBezTo>
                    <a:close/>
                    <a:moveTo>
                      <a:pt x="264" y="10784"/>
                    </a:moveTo>
                    <a:lnTo>
                      <a:pt x="12" y="10794"/>
                    </a:lnTo>
                    <a:cubicBezTo>
                      <a:pt x="14" y="10883"/>
                      <a:pt x="18" y="10971"/>
                      <a:pt x="22" y="11059"/>
                    </a:cubicBezTo>
                    <a:lnTo>
                      <a:pt x="274" y="11046"/>
                    </a:lnTo>
                    <a:cubicBezTo>
                      <a:pt x="270" y="10959"/>
                      <a:pt x="266" y="10872"/>
                      <a:pt x="264" y="10784"/>
                    </a:cubicBezTo>
                    <a:close/>
                    <a:moveTo>
                      <a:pt x="287" y="11308"/>
                    </a:moveTo>
                    <a:lnTo>
                      <a:pt x="35" y="11325"/>
                    </a:lnTo>
                    <a:cubicBezTo>
                      <a:pt x="40" y="11414"/>
                      <a:pt x="46" y="11502"/>
                      <a:pt x="52" y="11589"/>
                    </a:cubicBezTo>
                    <a:lnTo>
                      <a:pt x="304" y="11570"/>
                    </a:lnTo>
                    <a:cubicBezTo>
                      <a:pt x="297" y="11483"/>
                      <a:pt x="292" y="11396"/>
                      <a:pt x="287" y="11308"/>
                    </a:cubicBezTo>
                    <a:close/>
                    <a:moveTo>
                      <a:pt x="323" y="11830"/>
                    </a:moveTo>
                    <a:lnTo>
                      <a:pt x="73" y="11852"/>
                    </a:lnTo>
                    <a:cubicBezTo>
                      <a:pt x="80" y="11942"/>
                      <a:pt x="88" y="12030"/>
                      <a:pt x="95" y="12117"/>
                    </a:cubicBezTo>
                    <a:lnTo>
                      <a:pt x="347" y="12092"/>
                    </a:lnTo>
                    <a:cubicBezTo>
                      <a:pt x="338" y="12005"/>
                      <a:pt x="331" y="11918"/>
                      <a:pt x="323" y="11830"/>
                    </a:cubicBezTo>
                    <a:close/>
                    <a:moveTo>
                      <a:pt x="373" y="12352"/>
                    </a:moveTo>
                    <a:lnTo>
                      <a:pt x="121" y="12380"/>
                    </a:lnTo>
                    <a:cubicBezTo>
                      <a:pt x="131" y="12468"/>
                      <a:pt x="140" y="12556"/>
                      <a:pt x="150" y="12642"/>
                    </a:cubicBezTo>
                    <a:lnTo>
                      <a:pt x="401" y="12611"/>
                    </a:lnTo>
                    <a:cubicBezTo>
                      <a:pt x="390" y="12526"/>
                      <a:pt x="381" y="12439"/>
                      <a:pt x="373" y="12352"/>
                    </a:cubicBezTo>
                    <a:close/>
                    <a:moveTo>
                      <a:pt x="431" y="12870"/>
                    </a:moveTo>
                    <a:lnTo>
                      <a:pt x="181" y="12905"/>
                    </a:lnTo>
                    <a:cubicBezTo>
                      <a:pt x="193" y="12994"/>
                      <a:pt x="204" y="13082"/>
                      <a:pt x="216" y="13168"/>
                    </a:cubicBezTo>
                    <a:lnTo>
                      <a:pt x="465" y="13129"/>
                    </a:lnTo>
                    <a:cubicBezTo>
                      <a:pt x="452" y="13045"/>
                      <a:pt x="442" y="12958"/>
                      <a:pt x="431" y="12870"/>
                    </a:cubicBezTo>
                    <a:close/>
                    <a:moveTo>
                      <a:pt x="503" y="13391"/>
                    </a:moveTo>
                    <a:lnTo>
                      <a:pt x="254" y="13431"/>
                    </a:lnTo>
                    <a:cubicBezTo>
                      <a:pt x="266" y="13520"/>
                      <a:pt x="281" y="13608"/>
                      <a:pt x="294" y="13692"/>
                    </a:cubicBezTo>
                    <a:lnTo>
                      <a:pt x="544" y="13650"/>
                    </a:lnTo>
                    <a:cubicBezTo>
                      <a:pt x="529" y="13566"/>
                      <a:pt x="517" y="13480"/>
                      <a:pt x="503" y="13391"/>
                    </a:cubicBezTo>
                    <a:close/>
                    <a:moveTo>
                      <a:pt x="585" y="13907"/>
                    </a:moveTo>
                    <a:lnTo>
                      <a:pt x="337" y="13954"/>
                    </a:lnTo>
                    <a:cubicBezTo>
                      <a:pt x="352" y="14045"/>
                      <a:pt x="368" y="14132"/>
                      <a:pt x="383" y="14215"/>
                    </a:cubicBezTo>
                    <a:lnTo>
                      <a:pt x="629" y="14164"/>
                    </a:lnTo>
                    <a:cubicBezTo>
                      <a:pt x="616" y="14083"/>
                      <a:pt x="600" y="13997"/>
                      <a:pt x="585" y="13907"/>
                    </a:cubicBezTo>
                    <a:close/>
                    <a:moveTo>
                      <a:pt x="679" y="14421"/>
                    </a:moveTo>
                    <a:lnTo>
                      <a:pt x="432" y="14474"/>
                    </a:lnTo>
                    <a:cubicBezTo>
                      <a:pt x="451" y="14568"/>
                      <a:pt x="468" y="14655"/>
                      <a:pt x="486" y="14733"/>
                    </a:cubicBezTo>
                    <a:lnTo>
                      <a:pt x="731" y="14676"/>
                    </a:lnTo>
                    <a:cubicBezTo>
                      <a:pt x="714" y="14599"/>
                      <a:pt x="698" y="14514"/>
                      <a:pt x="679" y="14421"/>
                    </a:cubicBezTo>
                    <a:close/>
                    <a:moveTo>
                      <a:pt x="788" y="14931"/>
                    </a:moveTo>
                    <a:lnTo>
                      <a:pt x="543" y="14992"/>
                    </a:lnTo>
                    <a:cubicBezTo>
                      <a:pt x="581" y="15162"/>
                      <a:pt x="605" y="15254"/>
                      <a:pt x="605" y="15254"/>
                    </a:cubicBezTo>
                    <a:lnTo>
                      <a:pt x="848" y="15184"/>
                    </a:lnTo>
                    <a:cubicBezTo>
                      <a:pt x="848" y="15183"/>
                      <a:pt x="824" y="15094"/>
                      <a:pt x="788" y="149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50"/>
              <p:cNvSpPr/>
              <p:nvPr/>
            </p:nvSpPr>
            <p:spPr>
              <a:xfrm>
                <a:off x="2810575" y="677825"/>
                <a:ext cx="348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0" extrusionOk="0">
                    <a:moveTo>
                      <a:pt x="851" y="0"/>
                    </a:moveTo>
                    <a:cubicBezTo>
                      <a:pt x="355" y="0"/>
                      <a:pt x="0" y="344"/>
                      <a:pt x="0" y="344"/>
                    </a:cubicBezTo>
                    <a:cubicBezTo>
                      <a:pt x="183" y="280"/>
                      <a:pt x="351" y="256"/>
                      <a:pt x="499" y="256"/>
                    </a:cubicBezTo>
                    <a:cubicBezTo>
                      <a:pt x="934" y="256"/>
                      <a:pt x="1205" y="460"/>
                      <a:pt x="1205" y="460"/>
                    </a:cubicBezTo>
                    <a:lnTo>
                      <a:pt x="1394" y="144"/>
                    </a:lnTo>
                    <a:cubicBezTo>
                      <a:pt x="1202" y="39"/>
                      <a:pt x="1018" y="0"/>
                      <a:pt x="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50"/>
              <p:cNvSpPr/>
              <p:nvPr/>
            </p:nvSpPr>
            <p:spPr>
              <a:xfrm>
                <a:off x="2793751" y="687313"/>
                <a:ext cx="56350" cy="113325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4533" extrusionOk="0">
                    <a:moveTo>
                      <a:pt x="1554" y="0"/>
                    </a:moveTo>
                    <a:lnTo>
                      <a:pt x="972" y="516"/>
                    </a:lnTo>
                    <a:lnTo>
                      <a:pt x="569" y="1129"/>
                    </a:lnTo>
                    <a:lnTo>
                      <a:pt x="287" y="1682"/>
                    </a:lnTo>
                    <a:lnTo>
                      <a:pt x="177" y="2220"/>
                    </a:lnTo>
                    <a:lnTo>
                      <a:pt x="24" y="2983"/>
                    </a:lnTo>
                    <a:lnTo>
                      <a:pt x="1" y="3770"/>
                    </a:lnTo>
                    <a:lnTo>
                      <a:pt x="228" y="4352"/>
                    </a:lnTo>
                    <a:lnTo>
                      <a:pt x="524" y="4532"/>
                    </a:lnTo>
                    <a:lnTo>
                      <a:pt x="2253" y="1697"/>
                    </a:lnTo>
                    <a:lnTo>
                      <a:pt x="1978" y="1415"/>
                    </a:lnTo>
                    <a:lnTo>
                      <a:pt x="1673" y="906"/>
                    </a:lnTo>
                    <a:lnTo>
                      <a:pt x="15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50"/>
              <p:cNvSpPr/>
              <p:nvPr/>
            </p:nvSpPr>
            <p:spPr>
              <a:xfrm>
                <a:off x="2787875" y="679375"/>
                <a:ext cx="77600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4893" extrusionOk="0">
                    <a:moveTo>
                      <a:pt x="1829" y="0"/>
                    </a:moveTo>
                    <a:cubicBezTo>
                      <a:pt x="1828" y="0"/>
                      <a:pt x="0" y="1250"/>
                      <a:pt x="55" y="3870"/>
                    </a:cubicBezTo>
                    <a:cubicBezTo>
                      <a:pt x="73" y="4695"/>
                      <a:pt x="441" y="4892"/>
                      <a:pt x="790" y="4892"/>
                    </a:cubicBezTo>
                    <a:cubicBezTo>
                      <a:pt x="1112" y="4892"/>
                      <a:pt x="1417" y="4724"/>
                      <a:pt x="1418" y="4724"/>
                    </a:cubicBezTo>
                    <a:lnTo>
                      <a:pt x="1418" y="4724"/>
                    </a:lnTo>
                    <a:cubicBezTo>
                      <a:pt x="1284" y="4760"/>
                      <a:pt x="1161" y="4778"/>
                      <a:pt x="1051" y="4778"/>
                    </a:cubicBezTo>
                    <a:cubicBezTo>
                      <a:pt x="384" y="4778"/>
                      <a:pt x="149" y="4121"/>
                      <a:pt x="362" y="2732"/>
                    </a:cubicBezTo>
                    <a:cubicBezTo>
                      <a:pt x="610" y="1114"/>
                      <a:pt x="1611" y="511"/>
                      <a:pt x="1611" y="511"/>
                    </a:cubicBezTo>
                    <a:cubicBezTo>
                      <a:pt x="1731" y="2183"/>
                      <a:pt x="2944" y="2233"/>
                      <a:pt x="3090" y="2233"/>
                    </a:cubicBezTo>
                    <a:cubicBezTo>
                      <a:pt x="3099" y="2233"/>
                      <a:pt x="3104" y="2233"/>
                      <a:pt x="3104" y="2233"/>
                    </a:cubicBezTo>
                    <a:cubicBezTo>
                      <a:pt x="1665" y="2022"/>
                      <a:pt x="1828" y="0"/>
                      <a:pt x="1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50"/>
              <p:cNvSpPr/>
              <p:nvPr/>
            </p:nvSpPr>
            <p:spPr>
              <a:xfrm>
                <a:off x="2815925" y="686875"/>
                <a:ext cx="280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121" extrusionOk="0">
                    <a:moveTo>
                      <a:pt x="607" y="0"/>
                    </a:moveTo>
                    <a:lnTo>
                      <a:pt x="1" y="663"/>
                    </a:lnTo>
                    <a:lnTo>
                      <a:pt x="836" y="2120"/>
                    </a:lnTo>
                    <a:lnTo>
                      <a:pt x="1121" y="1627"/>
                    </a:lnTo>
                    <a:cubicBezTo>
                      <a:pt x="512" y="1208"/>
                      <a:pt x="609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50"/>
              <p:cNvSpPr/>
              <p:nvPr/>
            </p:nvSpPr>
            <p:spPr>
              <a:xfrm>
                <a:off x="2787625" y="759200"/>
                <a:ext cx="179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452" extrusionOk="0">
                    <a:moveTo>
                      <a:pt x="309" y="0"/>
                    </a:moveTo>
                    <a:cubicBezTo>
                      <a:pt x="275" y="0"/>
                      <a:pt x="238" y="10"/>
                      <a:pt x="197" y="31"/>
                    </a:cubicBezTo>
                    <a:cubicBezTo>
                      <a:pt x="197" y="31"/>
                      <a:pt x="0" y="1040"/>
                      <a:pt x="631" y="1452"/>
                    </a:cubicBezTo>
                    <a:cubicBezTo>
                      <a:pt x="631" y="1452"/>
                      <a:pt x="718" y="0"/>
                      <a:pt x="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50"/>
              <p:cNvSpPr/>
              <p:nvPr/>
            </p:nvSpPr>
            <p:spPr>
              <a:xfrm>
                <a:off x="2914075" y="578750"/>
                <a:ext cx="7590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4880" extrusionOk="0">
                    <a:moveTo>
                      <a:pt x="1518" y="0"/>
                    </a:moveTo>
                    <a:cubicBezTo>
                      <a:pt x="680" y="0"/>
                      <a:pt x="1" y="1093"/>
                      <a:pt x="1" y="2439"/>
                    </a:cubicBezTo>
                    <a:cubicBezTo>
                      <a:pt x="1" y="3787"/>
                      <a:pt x="680" y="4879"/>
                      <a:pt x="1518" y="4879"/>
                    </a:cubicBezTo>
                    <a:cubicBezTo>
                      <a:pt x="2357" y="4879"/>
                      <a:pt x="3036" y="3786"/>
                      <a:pt x="3036" y="2439"/>
                    </a:cubicBezTo>
                    <a:cubicBezTo>
                      <a:pt x="3036" y="1093"/>
                      <a:pt x="2356" y="0"/>
                      <a:pt x="1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50"/>
              <p:cNvSpPr/>
              <p:nvPr/>
            </p:nvSpPr>
            <p:spPr>
              <a:xfrm>
                <a:off x="2927975" y="614375"/>
                <a:ext cx="194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593" extrusionOk="0">
                    <a:moveTo>
                      <a:pt x="389" y="1"/>
                    </a:moveTo>
                    <a:cubicBezTo>
                      <a:pt x="175" y="1"/>
                      <a:pt x="1" y="357"/>
                      <a:pt x="1" y="797"/>
                    </a:cubicBezTo>
                    <a:cubicBezTo>
                      <a:pt x="1" y="1237"/>
                      <a:pt x="175" y="1593"/>
                      <a:pt x="389" y="1593"/>
                    </a:cubicBezTo>
                    <a:cubicBezTo>
                      <a:pt x="604" y="1593"/>
                      <a:pt x="777" y="1237"/>
                      <a:pt x="777" y="797"/>
                    </a:cubicBezTo>
                    <a:cubicBezTo>
                      <a:pt x="777" y="357"/>
                      <a:pt x="604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50"/>
              <p:cNvSpPr/>
              <p:nvPr/>
            </p:nvSpPr>
            <p:spPr>
              <a:xfrm>
                <a:off x="2716150" y="840400"/>
                <a:ext cx="308800" cy="185825"/>
              </a:xfrm>
              <a:custGeom>
                <a:avLst/>
                <a:gdLst/>
                <a:ahLst/>
                <a:cxnLst/>
                <a:rect l="l" t="t" r="r" b="b"/>
                <a:pathLst>
                  <a:path w="12352" h="7433" extrusionOk="0">
                    <a:moveTo>
                      <a:pt x="5171" y="0"/>
                    </a:moveTo>
                    <a:cubicBezTo>
                      <a:pt x="2850" y="0"/>
                      <a:pt x="1255" y="428"/>
                      <a:pt x="502" y="688"/>
                    </a:cubicBezTo>
                    <a:cubicBezTo>
                      <a:pt x="0" y="3033"/>
                      <a:pt x="524" y="5378"/>
                      <a:pt x="897" y="6612"/>
                    </a:cubicBezTo>
                    <a:cubicBezTo>
                      <a:pt x="2462" y="7138"/>
                      <a:pt x="4497" y="7433"/>
                      <a:pt x="7161" y="7433"/>
                    </a:cubicBezTo>
                    <a:cubicBezTo>
                      <a:pt x="8108" y="7433"/>
                      <a:pt x="9135" y="7395"/>
                      <a:pt x="10249" y="7318"/>
                    </a:cubicBezTo>
                    <a:cubicBezTo>
                      <a:pt x="10823" y="5949"/>
                      <a:pt x="11688" y="3712"/>
                      <a:pt x="12351" y="1213"/>
                    </a:cubicBezTo>
                    <a:cubicBezTo>
                      <a:pt x="9505" y="292"/>
                      <a:pt x="7090" y="0"/>
                      <a:pt x="51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50"/>
              <p:cNvSpPr/>
              <p:nvPr/>
            </p:nvSpPr>
            <p:spPr>
              <a:xfrm>
                <a:off x="2752750" y="960875"/>
                <a:ext cx="3425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90" extrusionOk="0">
                    <a:moveTo>
                      <a:pt x="125" y="0"/>
                    </a:moveTo>
                    <a:lnTo>
                      <a:pt x="1" y="24"/>
                    </a:lnTo>
                    <a:lnTo>
                      <a:pt x="13" y="89"/>
                    </a:lnTo>
                    <a:lnTo>
                      <a:pt x="136" y="6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0"/>
              <p:cNvSpPr/>
              <p:nvPr/>
            </p:nvSpPr>
            <p:spPr>
              <a:xfrm>
                <a:off x="2745901" y="860538"/>
                <a:ext cx="2683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3926" extrusionOk="0">
                    <a:moveTo>
                      <a:pt x="2241" y="0"/>
                    </a:moveTo>
                    <a:lnTo>
                      <a:pt x="2241" y="133"/>
                    </a:lnTo>
                    <a:lnTo>
                      <a:pt x="2367" y="133"/>
                    </a:lnTo>
                    <a:lnTo>
                      <a:pt x="2367" y="0"/>
                    </a:lnTo>
                    <a:close/>
                    <a:moveTo>
                      <a:pt x="2113" y="0"/>
                    </a:moveTo>
                    <a:lnTo>
                      <a:pt x="1985" y="1"/>
                    </a:lnTo>
                    <a:lnTo>
                      <a:pt x="1987" y="134"/>
                    </a:lnTo>
                    <a:lnTo>
                      <a:pt x="2114" y="133"/>
                    </a:lnTo>
                    <a:lnTo>
                      <a:pt x="2113" y="0"/>
                    </a:lnTo>
                    <a:close/>
                    <a:moveTo>
                      <a:pt x="2498" y="0"/>
                    </a:moveTo>
                    <a:lnTo>
                      <a:pt x="2496" y="67"/>
                    </a:lnTo>
                    <a:lnTo>
                      <a:pt x="2497" y="133"/>
                    </a:lnTo>
                    <a:lnTo>
                      <a:pt x="2621" y="134"/>
                    </a:lnTo>
                    <a:lnTo>
                      <a:pt x="2624" y="1"/>
                    </a:lnTo>
                    <a:lnTo>
                      <a:pt x="2498" y="0"/>
                    </a:lnTo>
                    <a:close/>
                    <a:moveTo>
                      <a:pt x="2748" y="3"/>
                    </a:moveTo>
                    <a:lnTo>
                      <a:pt x="2746" y="135"/>
                    </a:lnTo>
                    <a:lnTo>
                      <a:pt x="2873" y="136"/>
                    </a:lnTo>
                    <a:lnTo>
                      <a:pt x="2871" y="5"/>
                    </a:lnTo>
                    <a:lnTo>
                      <a:pt x="2748" y="3"/>
                    </a:lnTo>
                    <a:close/>
                    <a:moveTo>
                      <a:pt x="1859" y="5"/>
                    </a:moveTo>
                    <a:lnTo>
                      <a:pt x="1733" y="7"/>
                    </a:lnTo>
                    <a:lnTo>
                      <a:pt x="1735" y="139"/>
                    </a:lnTo>
                    <a:lnTo>
                      <a:pt x="1862" y="136"/>
                    </a:lnTo>
                    <a:lnTo>
                      <a:pt x="1859" y="5"/>
                    </a:lnTo>
                    <a:close/>
                    <a:moveTo>
                      <a:pt x="3003" y="7"/>
                    </a:moveTo>
                    <a:lnTo>
                      <a:pt x="3001" y="139"/>
                    </a:lnTo>
                    <a:lnTo>
                      <a:pt x="3127" y="141"/>
                    </a:lnTo>
                    <a:lnTo>
                      <a:pt x="3124" y="10"/>
                    </a:lnTo>
                    <a:lnTo>
                      <a:pt x="3003" y="7"/>
                    </a:lnTo>
                    <a:close/>
                    <a:moveTo>
                      <a:pt x="3265" y="12"/>
                    </a:moveTo>
                    <a:lnTo>
                      <a:pt x="3256" y="78"/>
                    </a:lnTo>
                    <a:lnTo>
                      <a:pt x="3261" y="144"/>
                    </a:lnTo>
                    <a:lnTo>
                      <a:pt x="3381" y="146"/>
                    </a:lnTo>
                    <a:lnTo>
                      <a:pt x="3386" y="15"/>
                    </a:lnTo>
                    <a:lnTo>
                      <a:pt x="3265" y="12"/>
                    </a:lnTo>
                    <a:close/>
                    <a:moveTo>
                      <a:pt x="1605" y="11"/>
                    </a:moveTo>
                    <a:cubicBezTo>
                      <a:pt x="1562" y="12"/>
                      <a:pt x="1518" y="15"/>
                      <a:pt x="1477" y="16"/>
                    </a:cubicBezTo>
                    <a:lnTo>
                      <a:pt x="1482" y="148"/>
                    </a:lnTo>
                    <a:cubicBezTo>
                      <a:pt x="1524" y="145"/>
                      <a:pt x="1565" y="144"/>
                      <a:pt x="1609" y="143"/>
                    </a:cubicBezTo>
                    <a:lnTo>
                      <a:pt x="1605" y="11"/>
                    </a:lnTo>
                    <a:close/>
                    <a:moveTo>
                      <a:pt x="3511" y="19"/>
                    </a:moveTo>
                    <a:lnTo>
                      <a:pt x="3507" y="150"/>
                    </a:lnTo>
                    <a:lnTo>
                      <a:pt x="3634" y="155"/>
                    </a:lnTo>
                    <a:lnTo>
                      <a:pt x="3638" y="22"/>
                    </a:lnTo>
                    <a:lnTo>
                      <a:pt x="3511" y="19"/>
                    </a:lnTo>
                    <a:close/>
                    <a:moveTo>
                      <a:pt x="1349" y="21"/>
                    </a:moveTo>
                    <a:lnTo>
                      <a:pt x="1222" y="29"/>
                    </a:lnTo>
                    <a:lnTo>
                      <a:pt x="1230" y="161"/>
                    </a:lnTo>
                    <a:lnTo>
                      <a:pt x="1356" y="152"/>
                    </a:lnTo>
                    <a:lnTo>
                      <a:pt x="1349" y="21"/>
                    </a:lnTo>
                    <a:close/>
                    <a:moveTo>
                      <a:pt x="3772" y="27"/>
                    </a:moveTo>
                    <a:lnTo>
                      <a:pt x="3764" y="94"/>
                    </a:lnTo>
                    <a:lnTo>
                      <a:pt x="3768" y="160"/>
                    </a:lnTo>
                    <a:lnTo>
                      <a:pt x="3888" y="164"/>
                    </a:lnTo>
                    <a:lnTo>
                      <a:pt x="3893" y="31"/>
                    </a:lnTo>
                    <a:lnTo>
                      <a:pt x="3772" y="27"/>
                    </a:lnTo>
                    <a:close/>
                    <a:moveTo>
                      <a:pt x="4017" y="36"/>
                    </a:moveTo>
                    <a:lnTo>
                      <a:pt x="4013" y="167"/>
                    </a:lnTo>
                    <a:lnTo>
                      <a:pt x="4140" y="172"/>
                    </a:lnTo>
                    <a:lnTo>
                      <a:pt x="4141" y="41"/>
                    </a:lnTo>
                    <a:lnTo>
                      <a:pt x="4017" y="36"/>
                    </a:lnTo>
                    <a:close/>
                    <a:moveTo>
                      <a:pt x="1096" y="40"/>
                    </a:moveTo>
                    <a:cubicBezTo>
                      <a:pt x="1052" y="42"/>
                      <a:pt x="1009" y="46"/>
                      <a:pt x="968" y="50"/>
                    </a:cubicBezTo>
                    <a:lnTo>
                      <a:pt x="979" y="181"/>
                    </a:lnTo>
                    <a:cubicBezTo>
                      <a:pt x="1019" y="176"/>
                      <a:pt x="1061" y="172"/>
                      <a:pt x="1104" y="171"/>
                    </a:cubicBezTo>
                    <a:lnTo>
                      <a:pt x="1096" y="40"/>
                    </a:lnTo>
                    <a:close/>
                    <a:moveTo>
                      <a:pt x="4272" y="46"/>
                    </a:moveTo>
                    <a:lnTo>
                      <a:pt x="4267" y="177"/>
                    </a:lnTo>
                    <a:lnTo>
                      <a:pt x="4394" y="183"/>
                    </a:lnTo>
                    <a:lnTo>
                      <a:pt x="4389" y="51"/>
                    </a:lnTo>
                    <a:lnTo>
                      <a:pt x="4272" y="46"/>
                    </a:lnTo>
                    <a:close/>
                    <a:moveTo>
                      <a:pt x="4525" y="57"/>
                    </a:moveTo>
                    <a:lnTo>
                      <a:pt x="4520" y="190"/>
                    </a:lnTo>
                    <a:lnTo>
                      <a:pt x="4648" y="195"/>
                    </a:lnTo>
                    <a:lnTo>
                      <a:pt x="4653" y="63"/>
                    </a:lnTo>
                    <a:lnTo>
                      <a:pt x="4525" y="57"/>
                    </a:lnTo>
                    <a:close/>
                    <a:moveTo>
                      <a:pt x="4781" y="68"/>
                    </a:moveTo>
                    <a:lnTo>
                      <a:pt x="4774" y="200"/>
                    </a:lnTo>
                    <a:lnTo>
                      <a:pt x="4901" y="206"/>
                    </a:lnTo>
                    <a:lnTo>
                      <a:pt x="4907" y="74"/>
                    </a:lnTo>
                    <a:lnTo>
                      <a:pt x="4781" y="68"/>
                    </a:lnTo>
                    <a:close/>
                    <a:moveTo>
                      <a:pt x="839" y="61"/>
                    </a:moveTo>
                    <a:cubicBezTo>
                      <a:pt x="795" y="67"/>
                      <a:pt x="752" y="73"/>
                      <a:pt x="712" y="78"/>
                    </a:cubicBezTo>
                    <a:lnTo>
                      <a:pt x="730" y="208"/>
                    </a:lnTo>
                    <a:cubicBezTo>
                      <a:pt x="770" y="203"/>
                      <a:pt x="811" y="198"/>
                      <a:pt x="854" y="192"/>
                    </a:cubicBezTo>
                    <a:lnTo>
                      <a:pt x="839" y="61"/>
                    </a:lnTo>
                    <a:close/>
                    <a:moveTo>
                      <a:pt x="5033" y="81"/>
                    </a:moveTo>
                    <a:lnTo>
                      <a:pt x="5026" y="213"/>
                    </a:lnTo>
                    <a:lnTo>
                      <a:pt x="5154" y="219"/>
                    </a:lnTo>
                    <a:lnTo>
                      <a:pt x="5160" y="87"/>
                    </a:lnTo>
                    <a:lnTo>
                      <a:pt x="5033" y="81"/>
                    </a:lnTo>
                    <a:close/>
                    <a:moveTo>
                      <a:pt x="5286" y="94"/>
                    </a:moveTo>
                    <a:lnTo>
                      <a:pt x="5280" y="226"/>
                    </a:lnTo>
                    <a:lnTo>
                      <a:pt x="5407" y="232"/>
                    </a:lnTo>
                    <a:lnTo>
                      <a:pt x="5414" y="100"/>
                    </a:lnTo>
                    <a:lnTo>
                      <a:pt x="5286" y="94"/>
                    </a:lnTo>
                    <a:close/>
                    <a:moveTo>
                      <a:pt x="5540" y="108"/>
                    </a:moveTo>
                    <a:lnTo>
                      <a:pt x="5534" y="238"/>
                    </a:lnTo>
                    <a:lnTo>
                      <a:pt x="5661" y="247"/>
                    </a:lnTo>
                    <a:lnTo>
                      <a:pt x="5667" y="115"/>
                    </a:lnTo>
                    <a:lnTo>
                      <a:pt x="5540" y="108"/>
                    </a:lnTo>
                    <a:close/>
                    <a:moveTo>
                      <a:pt x="586" y="100"/>
                    </a:moveTo>
                    <a:cubicBezTo>
                      <a:pt x="539" y="108"/>
                      <a:pt x="497" y="117"/>
                      <a:pt x="457" y="126"/>
                    </a:cubicBezTo>
                    <a:lnTo>
                      <a:pt x="485" y="254"/>
                    </a:lnTo>
                    <a:cubicBezTo>
                      <a:pt x="523" y="245"/>
                      <a:pt x="563" y="236"/>
                      <a:pt x="606" y="229"/>
                    </a:cubicBezTo>
                    <a:lnTo>
                      <a:pt x="586" y="100"/>
                    </a:lnTo>
                    <a:close/>
                    <a:moveTo>
                      <a:pt x="5793" y="120"/>
                    </a:moveTo>
                    <a:lnTo>
                      <a:pt x="5787" y="253"/>
                    </a:lnTo>
                    <a:lnTo>
                      <a:pt x="5915" y="260"/>
                    </a:lnTo>
                    <a:lnTo>
                      <a:pt x="5921" y="129"/>
                    </a:lnTo>
                    <a:lnTo>
                      <a:pt x="5793" y="120"/>
                    </a:lnTo>
                    <a:close/>
                    <a:moveTo>
                      <a:pt x="6049" y="136"/>
                    </a:moveTo>
                    <a:lnTo>
                      <a:pt x="6041" y="268"/>
                    </a:lnTo>
                    <a:lnTo>
                      <a:pt x="6168" y="276"/>
                    </a:lnTo>
                    <a:lnTo>
                      <a:pt x="6175" y="144"/>
                    </a:lnTo>
                    <a:lnTo>
                      <a:pt x="6049" y="136"/>
                    </a:lnTo>
                    <a:close/>
                    <a:moveTo>
                      <a:pt x="6301" y="152"/>
                    </a:moveTo>
                    <a:lnTo>
                      <a:pt x="6293" y="284"/>
                    </a:lnTo>
                    <a:lnTo>
                      <a:pt x="6420" y="291"/>
                    </a:lnTo>
                    <a:lnTo>
                      <a:pt x="6428" y="160"/>
                    </a:lnTo>
                    <a:lnTo>
                      <a:pt x="6301" y="152"/>
                    </a:lnTo>
                    <a:close/>
                    <a:moveTo>
                      <a:pt x="6554" y="169"/>
                    </a:moveTo>
                    <a:lnTo>
                      <a:pt x="6547" y="301"/>
                    </a:lnTo>
                    <a:lnTo>
                      <a:pt x="6673" y="309"/>
                    </a:lnTo>
                    <a:lnTo>
                      <a:pt x="6682" y="176"/>
                    </a:lnTo>
                    <a:lnTo>
                      <a:pt x="6554" y="169"/>
                    </a:lnTo>
                    <a:close/>
                    <a:moveTo>
                      <a:pt x="6810" y="186"/>
                    </a:moveTo>
                    <a:lnTo>
                      <a:pt x="6810" y="317"/>
                    </a:lnTo>
                    <a:lnTo>
                      <a:pt x="6927" y="325"/>
                    </a:lnTo>
                    <a:lnTo>
                      <a:pt x="6936" y="193"/>
                    </a:lnTo>
                    <a:lnTo>
                      <a:pt x="6810" y="186"/>
                    </a:lnTo>
                    <a:close/>
                    <a:moveTo>
                      <a:pt x="329" y="161"/>
                    </a:moveTo>
                    <a:cubicBezTo>
                      <a:pt x="279" y="177"/>
                      <a:pt x="236" y="197"/>
                      <a:pt x="202" y="218"/>
                    </a:cubicBezTo>
                    <a:lnTo>
                      <a:pt x="264" y="332"/>
                    </a:lnTo>
                    <a:cubicBezTo>
                      <a:pt x="291" y="316"/>
                      <a:pt x="326" y="301"/>
                      <a:pt x="368" y="286"/>
                    </a:cubicBezTo>
                    <a:lnTo>
                      <a:pt x="329" y="161"/>
                    </a:lnTo>
                    <a:close/>
                    <a:moveTo>
                      <a:pt x="7060" y="201"/>
                    </a:moveTo>
                    <a:lnTo>
                      <a:pt x="7053" y="333"/>
                    </a:lnTo>
                    <a:lnTo>
                      <a:pt x="7180" y="342"/>
                    </a:lnTo>
                    <a:lnTo>
                      <a:pt x="7188" y="211"/>
                    </a:lnTo>
                    <a:lnTo>
                      <a:pt x="7060" y="201"/>
                    </a:lnTo>
                    <a:close/>
                    <a:moveTo>
                      <a:pt x="7314" y="219"/>
                    </a:moveTo>
                    <a:lnTo>
                      <a:pt x="7307" y="351"/>
                    </a:lnTo>
                    <a:lnTo>
                      <a:pt x="7433" y="361"/>
                    </a:lnTo>
                    <a:lnTo>
                      <a:pt x="7441" y="228"/>
                    </a:lnTo>
                    <a:lnTo>
                      <a:pt x="7314" y="219"/>
                    </a:lnTo>
                    <a:close/>
                    <a:moveTo>
                      <a:pt x="7567" y="236"/>
                    </a:moveTo>
                    <a:lnTo>
                      <a:pt x="7558" y="368"/>
                    </a:lnTo>
                    <a:lnTo>
                      <a:pt x="7686" y="377"/>
                    </a:lnTo>
                    <a:lnTo>
                      <a:pt x="7693" y="245"/>
                    </a:lnTo>
                    <a:lnTo>
                      <a:pt x="7567" y="236"/>
                    </a:lnTo>
                    <a:close/>
                    <a:moveTo>
                      <a:pt x="7821" y="255"/>
                    </a:moveTo>
                    <a:lnTo>
                      <a:pt x="7812" y="388"/>
                    </a:lnTo>
                    <a:lnTo>
                      <a:pt x="7939" y="397"/>
                    </a:lnTo>
                    <a:lnTo>
                      <a:pt x="7949" y="264"/>
                    </a:lnTo>
                    <a:lnTo>
                      <a:pt x="7821" y="255"/>
                    </a:lnTo>
                    <a:close/>
                    <a:moveTo>
                      <a:pt x="8074" y="274"/>
                    </a:moveTo>
                    <a:lnTo>
                      <a:pt x="8065" y="405"/>
                    </a:lnTo>
                    <a:lnTo>
                      <a:pt x="8192" y="414"/>
                    </a:lnTo>
                    <a:lnTo>
                      <a:pt x="8200" y="283"/>
                    </a:lnTo>
                    <a:lnTo>
                      <a:pt x="8074" y="274"/>
                    </a:lnTo>
                    <a:close/>
                    <a:moveTo>
                      <a:pt x="8327" y="293"/>
                    </a:moveTo>
                    <a:lnTo>
                      <a:pt x="8318" y="425"/>
                    </a:lnTo>
                    <a:lnTo>
                      <a:pt x="8445" y="434"/>
                    </a:lnTo>
                    <a:lnTo>
                      <a:pt x="8454" y="303"/>
                    </a:lnTo>
                    <a:lnTo>
                      <a:pt x="8327" y="293"/>
                    </a:lnTo>
                    <a:close/>
                    <a:moveTo>
                      <a:pt x="8581" y="311"/>
                    </a:moveTo>
                    <a:lnTo>
                      <a:pt x="8572" y="443"/>
                    </a:lnTo>
                    <a:lnTo>
                      <a:pt x="8699" y="454"/>
                    </a:lnTo>
                    <a:lnTo>
                      <a:pt x="8707" y="321"/>
                    </a:lnTo>
                    <a:lnTo>
                      <a:pt x="8581" y="311"/>
                    </a:lnTo>
                    <a:close/>
                    <a:moveTo>
                      <a:pt x="8834" y="332"/>
                    </a:moveTo>
                    <a:lnTo>
                      <a:pt x="8824" y="464"/>
                    </a:lnTo>
                    <a:lnTo>
                      <a:pt x="8951" y="474"/>
                    </a:lnTo>
                    <a:lnTo>
                      <a:pt x="8960" y="342"/>
                    </a:lnTo>
                    <a:lnTo>
                      <a:pt x="8834" y="332"/>
                    </a:lnTo>
                    <a:close/>
                    <a:moveTo>
                      <a:pt x="9088" y="352"/>
                    </a:moveTo>
                    <a:lnTo>
                      <a:pt x="9078" y="483"/>
                    </a:lnTo>
                    <a:lnTo>
                      <a:pt x="9204" y="493"/>
                    </a:lnTo>
                    <a:lnTo>
                      <a:pt x="9215" y="363"/>
                    </a:lnTo>
                    <a:lnTo>
                      <a:pt x="9088" y="352"/>
                    </a:lnTo>
                    <a:close/>
                    <a:moveTo>
                      <a:pt x="10100" y="438"/>
                    </a:moveTo>
                    <a:lnTo>
                      <a:pt x="10094" y="503"/>
                    </a:lnTo>
                    <a:lnTo>
                      <a:pt x="10097" y="482"/>
                    </a:lnTo>
                    <a:lnTo>
                      <a:pt x="10100" y="438"/>
                    </a:lnTo>
                    <a:close/>
                    <a:moveTo>
                      <a:pt x="89" y="343"/>
                    </a:moveTo>
                    <a:cubicBezTo>
                      <a:pt x="73" y="382"/>
                      <a:pt x="61" y="429"/>
                      <a:pt x="49" y="480"/>
                    </a:cubicBezTo>
                    <a:lnTo>
                      <a:pt x="172" y="509"/>
                    </a:lnTo>
                    <a:cubicBezTo>
                      <a:pt x="182" y="465"/>
                      <a:pt x="193" y="426"/>
                      <a:pt x="207" y="392"/>
                    </a:cubicBezTo>
                    <a:lnTo>
                      <a:pt x="89" y="343"/>
                    </a:lnTo>
                    <a:close/>
                    <a:moveTo>
                      <a:pt x="9341" y="373"/>
                    </a:moveTo>
                    <a:lnTo>
                      <a:pt x="9331" y="503"/>
                    </a:lnTo>
                    <a:lnTo>
                      <a:pt x="9457" y="514"/>
                    </a:lnTo>
                    <a:lnTo>
                      <a:pt x="9467" y="383"/>
                    </a:lnTo>
                    <a:lnTo>
                      <a:pt x="9341" y="373"/>
                    </a:lnTo>
                    <a:close/>
                    <a:moveTo>
                      <a:pt x="9594" y="394"/>
                    </a:moveTo>
                    <a:lnTo>
                      <a:pt x="9584" y="524"/>
                    </a:lnTo>
                    <a:lnTo>
                      <a:pt x="9710" y="535"/>
                    </a:lnTo>
                    <a:lnTo>
                      <a:pt x="9721" y="404"/>
                    </a:lnTo>
                    <a:lnTo>
                      <a:pt x="9594" y="394"/>
                    </a:lnTo>
                    <a:close/>
                    <a:moveTo>
                      <a:pt x="9848" y="415"/>
                    </a:moveTo>
                    <a:lnTo>
                      <a:pt x="9838" y="547"/>
                    </a:lnTo>
                    <a:lnTo>
                      <a:pt x="9964" y="557"/>
                    </a:lnTo>
                    <a:lnTo>
                      <a:pt x="9974" y="426"/>
                    </a:lnTo>
                    <a:lnTo>
                      <a:pt x="9848" y="415"/>
                    </a:lnTo>
                    <a:close/>
                    <a:moveTo>
                      <a:pt x="10103" y="438"/>
                    </a:moveTo>
                    <a:lnTo>
                      <a:pt x="10097" y="482"/>
                    </a:lnTo>
                    <a:lnTo>
                      <a:pt x="10092" y="569"/>
                    </a:lnTo>
                    <a:lnTo>
                      <a:pt x="10217" y="579"/>
                    </a:lnTo>
                    <a:lnTo>
                      <a:pt x="10227" y="449"/>
                    </a:lnTo>
                    <a:lnTo>
                      <a:pt x="10103" y="438"/>
                    </a:lnTo>
                    <a:close/>
                    <a:moveTo>
                      <a:pt x="10353" y="459"/>
                    </a:moveTo>
                    <a:lnTo>
                      <a:pt x="10343" y="589"/>
                    </a:lnTo>
                    <a:lnTo>
                      <a:pt x="10470" y="601"/>
                    </a:lnTo>
                    <a:lnTo>
                      <a:pt x="10481" y="470"/>
                    </a:lnTo>
                    <a:lnTo>
                      <a:pt x="10353" y="459"/>
                    </a:lnTo>
                    <a:close/>
                    <a:moveTo>
                      <a:pt x="10606" y="481"/>
                    </a:moveTo>
                    <a:lnTo>
                      <a:pt x="10595" y="611"/>
                    </a:lnTo>
                    <a:lnTo>
                      <a:pt x="10723" y="623"/>
                    </a:lnTo>
                    <a:lnTo>
                      <a:pt x="10733" y="492"/>
                    </a:lnTo>
                    <a:lnTo>
                      <a:pt x="10606" y="481"/>
                    </a:lnTo>
                    <a:close/>
                    <a:moveTo>
                      <a:pt x="26" y="616"/>
                    </a:moveTo>
                    <a:cubicBezTo>
                      <a:pt x="21" y="659"/>
                      <a:pt x="15" y="703"/>
                      <a:pt x="11" y="751"/>
                    </a:cubicBezTo>
                    <a:lnTo>
                      <a:pt x="136" y="762"/>
                    </a:lnTo>
                    <a:cubicBezTo>
                      <a:pt x="141" y="718"/>
                      <a:pt x="146" y="674"/>
                      <a:pt x="150" y="635"/>
                    </a:cubicBezTo>
                    <a:lnTo>
                      <a:pt x="26" y="616"/>
                    </a:lnTo>
                    <a:close/>
                    <a:moveTo>
                      <a:pt x="5" y="886"/>
                    </a:moveTo>
                    <a:cubicBezTo>
                      <a:pt x="2" y="931"/>
                      <a:pt x="1" y="974"/>
                      <a:pt x="1" y="1021"/>
                    </a:cubicBezTo>
                    <a:lnTo>
                      <a:pt x="126" y="1023"/>
                    </a:lnTo>
                    <a:cubicBezTo>
                      <a:pt x="126" y="978"/>
                      <a:pt x="128" y="933"/>
                      <a:pt x="130" y="892"/>
                    </a:cubicBezTo>
                    <a:lnTo>
                      <a:pt x="5" y="886"/>
                    </a:lnTo>
                    <a:close/>
                    <a:moveTo>
                      <a:pt x="128" y="1154"/>
                    </a:moveTo>
                    <a:lnTo>
                      <a:pt x="1" y="1155"/>
                    </a:lnTo>
                    <a:cubicBezTo>
                      <a:pt x="1" y="1199"/>
                      <a:pt x="2" y="1244"/>
                      <a:pt x="4" y="1289"/>
                    </a:cubicBezTo>
                    <a:lnTo>
                      <a:pt x="130" y="1284"/>
                    </a:lnTo>
                    <a:cubicBezTo>
                      <a:pt x="129" y="1240"/>
                      <a:pt x="128" y="1196"/>
                      <a:pt x="128" y="1154"/>
                    </a:cubicBezTo>
                    <a:close/>
                    <a:moveTo>
                      <a:pt x="134" y="1416"/>
                    </a:moveTo>
                    <a:lnTo>
                      <a:pt x="9" y="1423"/>
                    </a:lnTo>
                    <a:cubicBezTo>
                      <a:pt x="11" y="1466"/>
                      <a:pt x="14" y="1511"/>
                      <a:pt x="16" y="1556"/>
                    </a:cubicBezTo>
                    <a:lnTo>
                      <a:pt x="142" y="1548"/>
                    </a:lnTo>
                    <a:cubicBezTo>
                      <a:pt x="139" y="1502"/>
                      <a:pt x="136" y="1460"/>
                      <a:pt x="134" y="1416"/>
                    </a:cubicBezTo>
                    <a:close/>
                    <a:moveTo>
                      <a:pt x="151" y="1678"/>
                    </a:moveTo>
                    <a:lnTo>
                      <a:pt x="26" y="1689"/>
                    </a:lnTo>
                    <a:lnTo>
                      <a:pt x="36" y="1821"/>
                    </a:lnTo>
                    <a:lnTo>
                      <a:pt x="161" y="1811"/>
                    </a:lnTo>
                    <a:lnTo>
                      <a:pt x="151" y="1678"/>
                    </a:lnTo>
                    <a:close/>
                    <a:moveTo>
                      <a:pt x="173" y="1941"/>
                    </a:moveTo>
                    <a:lnTo>
                      <a:pt x="47" y="1955"/>
                    </a:lnTo>
                    <a:lnTo>
                      <a:pt x="61" y="2086"/>
                    </a:lnTo>
                    <a:lnTo>
                      <a:pt x="186" y="2074"/>
                    </a:lnTo>
                    <a:lnTo>
                      <a:pt x="173" y="1941"/>
                    </a:lnTo>
                    <a:close/>
                    <a:moveTo>
                      <a:pt x="201" y="2204"/>
                    </a:moveTo>
                    <a:lnTo>
                      <a:pt x="74" y="2220"/>
                    </a:lnTo>
                    <a:lnTo>
                      <a:pt x="90" y="2351"/>
                    </a:lnTo>
                    <a:lnTo>
                      <a:pt x="216" y="2335"/>
                    </a:lnTo>
                    <a:lnTo>
                      <a:pt x="201" y="2204"/>
                    </a:lnTo>
                    <a:close/>
                    <a:moveTo>
                      <a:pt x="232" y="2465"/>
                    </a:moveTo>
                    <a:lnTo>
                      <a:pt x="105" y="2483"/>
                    </a:lnTo>
                    <a:lnTo>
                      <a:pt x="123" y="2614"/>
                    </a:lnTo>
                    <a:lnTo>
                      <a:pt x="248" y="2597"/>
                    </a:lnTo>
                    <a:lnTo>
                      <a:pt x="232" y="2465"/>
                    </a:lnTo>
                    <a:close/>
                    <a:moveTo>
                      <a:pt x="265" y="2728"/>
                    </a:moveTo>
                    <a:lnTo>
                      <a:pt x="141" y="2747"/>
                    </a:lnTo>
                    <a:lnTo>
                      <a:pt x="159" y="2878"/>
                    </a:lnTo>
                    <a:lnTo>
                      <a:pt x="283" y="2858"/>
                    </a:lnTo>
                    <a:lnTo>
                      <a:pt x="265" y="2728"/>
                    </a:lnTo>
                    <a:close/>
                    <a:moveTo>
                      <a:pt x="302" y="2990"/>
                    </a:moveTo>
                    <a:lnTo>
                      <a:pt x="178" y="3011"/>
                    </a:lnTo>
                    <a:lnTo>
                      <a:pt x="198" y="3141"/>
                    </a:lnTo>
                    <a:lnTo>
                      <a:pt x="322" y="3120"/>
                    </a:lnTo>
                    <a:lnTo>
                      <a:pt x="302" y="2990"/>
                    </a:lnTo>
                    <a:close/>
                    <a:moveTo>
                      <a:pt x="342" y="3250"/>
                    </a:moveTo>
                    <a:lnTo>
                      <a:pt x="218" y="3270"/>
                    </a:lnTo>
                    <a:lnTo>
                      <a:pt x="239" y="3402"/>
                    </a:lnTo>
                    <a:lnTo>
                      <a:pt x="363" y="3380"/>
                    </a:lnTo>
                    <a:lnTo>
                      <a:pt x="342" y="3250"/>
                    </a:lnTo>
                    <a:close/>
                    <a:moveTo>
                      <a:pt x="384" y="3513"/>
                    </a:moveTo>
                    <a:lnTo>
                      <a:pt x="260" y="3534"/>
                    </a:lnTo>
                    <a:lnTo>
                      <a:pt x="281" y="3665"/>
                    </a:lnTo>
                    <a:lnTo>
                      <a:pt x="406" y="3643"/>
                    </a:lnTo>
                    <a:lnTo>
                      <a:pt x="384" y="3513"/>
                    </a:lnTo>
                    <a:close/>
                    <a:moveTo>
                      <a:pt x="429" y="3772"/>
                    </a:moveTo>
                    <a:lnTo>
                      <a:pt x="305" y="3795"/>
                    </a:lnTo>
                    <a:lnTo>
                      <a:pt x="328" y="3926"/>
                    </a:lnTo>
                    <a:lnTo>
                      <a:pt x="452" y="3902"/>
                    </a:lnTo>
                    <a:lnTo>
                      <a:pt x="429" y="37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0"/>
              <p:cNvSpPr/>
              <p:nvPr/>
            </p:nvSpPr>
            <p:spPr>
              <a:xfrm>
                <a:off x="3015050" y="872650"/>
                <a:ext cx="1850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74" h="139" extrusionOk="0">
                    <a:moveTo>
                      <a:pt x="11" y="0"/>
                    </a:moveTo>
                    <a:lnTo>
                      <a:pt x="1" y="133"/>
                    </a:lnTo>
                    <a:lnTo>
                      <a:pt x="62" y="138"/>
                    </a:lnTo>
                    <a:lnTo>
                      <a:pt x="73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50"/>
              <p:cNvSpPr/>
              <p:nvPr/>
            </p:nvSpPr>
            <p:spPr>
              <a:xfrm>
                <a:off x="2743225" y="960500"/>
                <a:ext cx="228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40" extrusionOk="0">
                    <a:moveTo>
                      <a:pt x="175" y="1"/>
                    </a:moveTo>
                    <a:cubicBezTo>
                      <a:pt x="175" y="1"/>
                      <a:pt x="1" y="1500"/>
                      <a:pt x="458" y="1539"/>
                    </a:cubicBezTo>
                    <a:cubicBezTo>
                      <a:pt x="464" y="1539"/>
                      <a:pt x="470" y="1540"/>
                      <a:pt x="476" y="1540"/>
                    </a:cubicBezTo>
                    <a:cubicBezTo>
                      <a:pt x="912" y="1540"/>
                      <a:pt x="812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50"/>
              <p:cNvSpPr/>
              <p:nvPr/>
            </p:nvSpPr>
            <p:spPr>
              <a:xfrm>
                <a:off x="2750900" y="982525"/>
                <a:ext cx="73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511" extrusionOk="0">
                    <a:moveTo>
                      <a:pt x="147" y="1"/>
                    </a:moveTo>
                    <a:cubicBezTo>
                      <a:pt x="65" y="1"/>
                      <a:pt x="0" y="114"/>
                      <a:pt x="0" y="256"/>
                    </a:cubicBezTo>
                    <a:cubicBezTo>
                      <a:pt x="0" y="397"/>
                      <a:pt x="67" y="511"/>
                      <a:pt x="147" y="511"/>
                    </a:cubicBezTo>
                    <a:cubicBezTo>
                      <a:pt x="228" y="511"/>
                      <a:pt x="293" y="397"/>
                      <a:pt x="293" y="256"/>
                    </a:cubicBezTo>
                    <a:cubicBezTo>
                      <a:pt x="293" y="114"/>
                      <a:pt x="228" y="1"/>
                      <a:pt x="1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0"/>
              <p:cNvSpPr/>
              <p:nvPr/>
            </p:nvSpPr>
            <p:spPr>
              <a:xfrm>
                <a:off x="2810800" y="568825"/>
                <a:ext cx="117200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7" extrusionOk="0">
                    <a:moveTo>
                      <a:pt x="2343" y="1"/>
                    </a:moveTo>
                    <a:cubicBezTo>
                      <a:pt x="1050" y="1"/>
                      <a:pt x="1" y="1382"/>
                      <a:pt x="1" y="3086"/>
                    </a:cubicBezTo>
                    <a:cubicBezTo>
                      <a:pt x="1" y="3421"/>
                      <a:pt x="42" y="3743"/>
                      <a:pt x="118" y="4044"/>
                    </a:cubicBezTo>
                    <a:cubicBezTo>
                      <a:pt x="577" y="3570"/>
                      <a:pt x="1180" y="3281"/>
                      <a:pt x="1840" y="3281"/>
                    </a:cubicBezTo>
                    <a:cubicBezTo>
                      <a:pt x="2867" y="3281"/>
                      <a:pt x="3757" y="3980"/>
                      <a:pt x="4184" y="4997"/>
                    </a:cubicBezTo>
                    <a:cubicBezTo>
                      <a:pt x="4500" y="4472"/>
                      <a:pt x="4688" y="3808"/>
                      <a:pt x="4688" y="3086"/>
                    </a:cubicBezTo>
                    <a:cubicBezTo>
                      <a:pt x="4688" y="1383"/>
                      <a:pt x="3638" y="1"/>
                      <a:pt x="2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0"/>
              <p:cNvSpPr/>
              <p:nvPr/>
            </p:nvSpPr>
            <p:spPr>
              <a:xfrm>
                <a:off x="2881275" y="570475"/>
                <a:ext cx="69650" cy="1232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929" extrusionOk="0">
                    <a:moveTo>
                      <a:pt x="0" y="0"/>
                    </a:moveTo>
                    <a:cubicBezTo>
                      <a:pt x="2786" y="1625"/>
                      <a:pt x="1409" y="4827"/>
                      <a:pt x="1366" y="4928"/>
                    </a:cubicBezTo>
                    <a:cubicBezTo>
                      <a:pt x="1681" y="4403"/>
                      <a:pt x="1869" y="3740"/>
                      <a:pt x="1869" y="3020"/>
                    </a:cubicBezTo>
                    <a:cubicBezTo>
                      <a:pt x="1869" y="1532"/>
                      <a:pt x="1066" y="28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50"/>
              <p:cNvSpPr/>
              <p:nvPr/>
            </p:nvSpPr>
            <p:spPr>
              <a:xfrm>
                <a:off x="2829276" y="601638"/>
                <a:ext cx="20800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26" extrusionOk="0">
                    <a:moveTo>
                      <a:pt x="416" y="1"/>
                    </a:moveTo>
                    <a:cubicBezTo>
                      <a:pt x="186" y="1"/>
                      <a:pt x="0" y="364"/>
                      <a:pt x="0" y="814"/>
                    </a:cubicBezTo>
                    <a:cubicBezTo>
                      <a:pt x="0" y="1262"/>
                      <a:pt x="186" y="1625"/>
                      <a:pt x="416" y="1625"/>
                    </a:cubicBezTo>
                    <a:cubicBezTo>
                      <a:pt x="645" y="1625"/>
                      <a:pt x="831" y="1263"/>
                      <a:pt x="831" y="814"/>
                    </a:cubicBezTo>
                    <a:cubicBezTo>
                      <a:pt x="831" y="364"/>
                      <a:pt x="646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50"/>
              <p:cNvSpPr/>
              <p:nvPr/>
            </p:nvSpPr>
            <p:spPr>
              <a:xfrm>
                <a:off x="2414026" y="785613"/>
                <a:ext cx="185450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10933" extrusionOk="0">
                    <a:moveTo>
                      <a:pt x="4272" y="1"/>
                    </a:moveTo>
                    <a:cubicBezTo>
                      <a:pt x="3514" y="1"/>
                      <a:pt x="2785" y="213"/>
                      <a:pt x="2301" y="849"/>
                    </a:cubicBezTo>
                    <a:cubicBezTo>
                      <a:pt x="852" y="2759"/>
                      <a:pt x="2301" y="7137"/>
                      <a:pt x="2301" y="7137"/>
                    </a:cubicBezTo>
                    <a:cubicBezTo>
                      <a:pt x="2301" y="7137"/>
                      <a:pt x="0" y="8552"/>
                      <a:pt x="95" y="8815"/>
                    </a:cubicBezTo>
                    <a:cubicBezTo>
                      <a:pt x="102" y="8835"/>
                      <a:pt x="122" y="8845"/>
                      <a:pt x="152" y="8845"/>
                    </a:cubicBezTo>
                    <a:cubicBezTo>
                      <a:pt x="516" y="8845"/>
                      <a:pt x="2395" y="7497"/>
                      <a:pt x="2396" y="7497"/>
                    </a:cubicBezTo>
                    <a:lnTo>
                      <a:pt x="2396" y="7497"/>
                    </a:lnTo>
                    <a:cubicBezTo>
                      <a:pt x="2396" y="7497"/>
                      <a:pt x="1544" y="10098"/>
                      <a:pt x="1924" y="10197"/>
                    </a:cubicBezTo>
                    <a:cubicBezTo>
                      <a:pt x="1930" y="10199"/>
                      <a:pt x="1937" y="10199"/>
                      <a:pt x="1944" y="10199"/>
                    </a:cubicBezTo>
                    <a:cubicBezTo>
                      <a:pt x="2312" y="10199"/>
                      <a:pt x="2584" y="7630"/>
                      <a:pt x="2584" y="7630"/>
                    </a:cubicBezTo>
                    <a:cubicBezTo>
                      <a:pt x="2584" y="7630"/>
                      <a:pt x="3183" y="10932"/>
                      <a:pt x="3703" y="10932"/>
                    </a:cubicBezTo>
                    <a:cubicBezTo>
                      <a:pt x="3720" y="10932"/>
                      <a:pt x="3737" y="10929"/>
                      <a:pt x="3754" y="10921"/>
                    </a:cubicBezTo>
                    <a:cubicBezTo>
                      <a:pt x="4286" y="10691"/>
                      <a:pt x="2868" y="7497"/>
                      <a:pt x="2868" y="7497"/>
                    </a:cubicBezTo>
                    <a:lnTo>
                      <a:pt x="2868" y="7497"/>
                    </a:lnTo>
                    <a:cubicBezTo>
                      <a:pt x="2868" y="7497"/>
                      <a:pt x="4665" y="9348"/>
                      <a:pt x="5289" y="9348"/>
                    </a:cubicBezTo>
                    <a:cubicBezTo>
                      <a:pt x="5341" y="9348"/>
                      <a:pt x="5385" y="9335"/>
                      <a:pt x="5419" y="9308"/>
                    </a:cubicBezTo>
                    <a:cubicBezTo>
                      <a:pt x="5862" y="8945"/>
                      <a:pt x="3047" y="7334"/>
                      <a:pt x="3047" y="7334"/>
                    </a:cubicBezTo>
                    <a:cubicBezTo>
                      <a:pt x="3047" y="7334"/>
                      <a:pt x="4937" y="7201"/>
                      <a:pt x="5005" y="6839"/>
                    </a:cubicBezTo>
                    <a:cubicBezTo>
                      <a:pt x="5024" y="6742"/>
                      <a:pt x="4872" y="6706"/>
                      <a:pt x="4640" y="6706"/>
                    </a:cubicBezTo>
                    <a:cubicBezTo>
                      <a:pt x="4006" y="6706"/>
                      <a:pt x="2773" y="6971"/>
                      <a:pt x="2773" y="6971"/>
                    </a:cubicBezTo>
                    <a:cubicBezTo>
                      <a:pt x="2773" y="6971"/>
                      <a:pt x="1590" y="2294"/>
                      <a:pt x="2773" y="1045"/>
                    </a:cubicBezTo>
                    <a:cubicBezTo>
                      <a:pt x="3214" y="581"/>
                      <a:pt x="3971" y="436"/>
                      <a:pt x="4746" y="436"/>
                    </a:cubicBezTo>
                    <a:cubicBezTo>
                      <a:pt x="6054" y="436"/>
                      <a:pt x="7417" y="849"/>
                      <a:pt x="7417" y="849"/>
                    </a:cubicBezTo>
                    <a:cubicBezTo>
                      <a:pt x="7417" y="849"/>
                      <a:pt x="5788" y="1"/>
                      <a:pt x="4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7" name="Google Shape;3287;p50"/>
          <p:cNvGrpSpPr/>
          <p:nvPr/>
        </p:nvGrpSpPr>
        <p:grpSpPr>
          <a:xfrm>
            <a:off x="152642" y="2723197"/>
            <a:ext cx="775635" cy="768874"/>
            <a:chOff x="7868825" y="331938"/>
            <a:chExt cx="555175" cy="550375"/>
          </a:xfrm>
        </p:grpSpPr>
        <p:sp>
          <p:nvSpPr>
            <p:cNvPr id="3288" name="Google Shape;3288;p50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0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50"/>
          <p:cNvGrpSpPr/>
          <p:nvPr/>
        </p:nvGrpSpPr>
        <p:grpSpPr>
          <a:xfrm rot="-8471793">
            <a:off x="516000" y="2116144"/>
            <a:ext cx="545900" cy="549041"/>
            <a:chOff x="1938525" y="705925"/>
            <a:chExt cx="859088" cy="863925"/>
          </a:xfrm>
        </p:grpSpPr>
        <p:sp>
          <p:nvSpPr>
            <p:cNvPr id="3291" name="Google Shape;3291;p50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0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3" name="Google Shape;3293;p50"/>
          <p:cNvGrpSpPr/>
          <p:nvPr/>
        </p:nvGrpSpPr>
        <p:grpSpPr>
          <a:xfrm rot="-8567934">
            <a:off x="8298950" y="1033893"/>
            <a:ext cx="865642" cy="417564"/>
            <a:chOff x="3372600" y="1183575"/>
            <a:chExt cx="533462" cy="257306"/>
          </a:xfrm>
        </p:grpSpPr>
        <p:sp>
          <p:nvSpPr>
            <p:cNvPr id="3294" name="Google Shape;3294;p50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0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Tantangan</a:t>
            </a:r>
            <a:r>
              <a:rPr lang="en-GB" dirty="0" smtClean="0"/>
              <a:t> </a:t>
            </a:r>
            <a:r>
              <a:rPr lang="en-GB" dirty="0" err="1" smtClean="0"/>
              <a:t>Pendidikan</a:t>
            </a:r>
            <a:r>
              <a:rPr lang="en-GB" dirty="0" smtClean="0"/>
              <a:t>?</a:t>
            </a:r>
            <a:endParaRPr dirty="0"/>
          </a:p>
        </p:txBody>
      </p:sp>
      <p:cxnSp>
        <p:nvCxnSpPr>
          <p:cNvPr id="4333" name="Google Shape;4333;p61"/>
          <p:cNvCxnSpPr/>
          <p:nvPr/>
        </p:nvCxnSpPr>
        <p:spPr>
          <a:xfrm>
            <a:off x="4572000" y="1161200"/>
            <a:ext cx="0" cy="3442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334" name="Google Shape;4334;p61"/>
          <p:cNvCxnSpPr/>
          <p:nvPr/>
        </p:nvCxnSpPr>
        <p:spPr>
          <a:xfrm>
            <a:off x="717750" y="2724150"/>
            <a:ext cx="7708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36" name="Google Shape;4336;p61"/>
          <p:cNvSpPr txBox="1"/>
          <p:nvPr/>
        </p:nvSpPr>
        <p:spPr>
          <a:xfrm>
            <a:off x="789417" y="1209849"/>
            <a:ext cx="3442721" cy="116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Pendidikan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ternyata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mengorbankan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keutuhan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kurang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seimbang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antara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belajar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berfikir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kognitif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perilaku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belajar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merasa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afektif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8" name="Google Shape;4338;p61"/>
          <p:cNvSpPr txBox="1"/>
          <p:nvPr/>
        </p:nvSpPr>
        <p:spPr>
          <a:xfrm>
            <a:off x="789417" y="3401384"/>
            <a:ext cx="3442721" cy="93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antangan dalam menghadapi bonus demografi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0" name="Google Shape;4340;p61"/>
          <p:cNvSpPr txBox="1"/>
          <p:nvPr/>
        </p:nvSpPr>
        <p:spPr>
          <a:xfrm>
            <a:off x="5036359" y="1439772"/>
            <a:ext cx="2639497" cy="10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pendidikan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yang top-down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pendidikan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gaya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bank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2" name="Google Shape;4342;p61"/>
          <p:cNvSpPr txBox="1"/>
          <p:nvPr/>
        </p:nvSpPr>
        <p:spPr>
          <a:xfrm>
            <a:off x="4917750" y="3558500"/>
            <a:ext cx="310538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Minimnya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fasilitas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prasarana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sarana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pendukung</a:t>
            </a:r>
            <a:r>
              <a:rPr lang="en-GB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pendidikan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43" name="Google Shape;4343;p61"/>
          <p:cNvGrpSpPr/>
          <p:nvPr/>
        </p:nvGrpSpPr>
        <p:grpSpPr>
          <a:xfrm>
            <a:off x="3948575" y="2238603"/>
            <a:ext cx="1088099" cy="1024596"/>
            <a:chOff x="3948575" y="2238603"/>
            <a:chExt cx="1088099" cy="1024596"/>
          </a:xfrm>
        </p:grpSpPr>
        <p:sp>
          <p:nvSpPr>
            <p:cNvPr id="4344" name="Google Shape;4344;p61"/>
            <p:cNvSpPr/>
            <p:nvPr/>
          </p:nvSpPr>
          <p:spPr>
            <a:xfrm>
              <a:off x="3948575" y="2238813"/>
              <a:ext cx="1088099" cy="1024158"/>
            </a:xfrm>
            <a:custGeom>
              <a:avLst/>
              <a:gdLst/>
              <a:ahLst/>
              <a:cxnLst/>
              <a:rect l="l" t="t" r="r" b="b"/>
              <a:pathLst>
                <a:path w="37146" h="34999" extrusionOk="0">
                  <a:moveTo>
                    <a:pt x="2819" y="11012"/>
                  </a:moveTo>
                  <a:cubicBezTo>
                    <a:pt x="3084" y="11012"/>
                    <a:pt x="3300" y="11576"/>
                    <a:pt x="3300" y="12275"/>
                  </a:cubicBezTo>
                  <a:cubicBezTo>
                    <a:pt x="3298" y="12972"/>
                    <a:pt x="3083" y="13538"/>
                    <a:pt x="2819" y="13538"/>
                  </a:cubicBezTo>
                  <a:cubicBezTo>
                    <a:pt x="2556" y="13538"/>
                    <a:pt x="2340" y="12973"/>
                    <a:pt x="2340" y="12275"/>
                  </a:cubicBezTo>
                  <a:cubicBezTo>
                    <a:pt x="2340" y="11576"/>
                    <a:pt x="2554" y="11012"/>
                    <a:pt x="2819" y="11012"/>
                  </a:cubicBezTo>
                  <a:close/>
                  <a:moveTo>
                    <a:pt x="6623" y="20198"/>
                  </a:moveTo>
                  <a:cubicBezTo>
                    <a:pt x="6886" y="20198"/>
                    <a:pt x="7101" y="20763"/>
                    <a:pt x="7101" y="21461"/>
                  </a:cubicBezTo>
                  <a:cubicBezTo>
                    <a:pt x="7101" y="22158"/>
                    <a:pt x="6888" y="22724"/>
                    <a:pt x="6623" y="22724"/>
                  </a:cubicBezTo>
                  <a:cubicBezTo>
                    <a:pt x="6359" y="22724"/>
                    <a:pt x="6142" y="22158"/>
                    <a:pt x="6142" y="21461"/>
                  </a:cubicBezTo>
                  <a:cubicBezTo>
                    <a:pt x="6142" y="20764"/>
                    <a:pt x="6357" y="20198"/>
                    <a:pt x="6623" y="20198"/>
                  </a:cubicBezTo>
                  <a:close/>
                  <a:moveTo>
                    <a:pt x="11004" y="30250"/>
                  </a:moveTo>
                  <a:cubicBezTo>
                    <a:pt x="11270" y="30250"/>
                    <a:pt x="11485" y="30817"/>
                    <a:pt x="11485" y="31514"/>
                  </a:cubicBezTo>
                  <a:cubicBezTo>
                    <a:pt x="11485" y="32213"/>
                    <a:pt x="11270" y="32777"/>
                    <a:pt x="11004" y="32777"/>
                  </a:cubicBezTo>
                  <a:cubicBezTo>
                    <a:pt x="10740" y="32777"/>
                    <a:pt x="10524" y="32211"/>
                    <a:pt x="10524" y="31514"/>
                  </a:cubicBezTo>
                  <a:cubicBezTo>
                    <a:pt x="10524" y="30817"/>
                    <a:pt x="10739" y="30250"/>
                    <a:pt x="11004" y="30250"/>
                  </a:cubicBezTo>
                  <a:close/>
                  <a:moveTo>
                    <a:pt x="22010" y="0"/>
                  </a:moveTo>
                  <a:lnTo>
                    <a:pt x="1" y="10611"/>
                  </a:lnTo>
                  <a:lnTo>
                    <a:pt x="11158" y="34998"/>
                  </a:lnTo>
                  <a:lnTo>
                    <a:pt x="30597" y="27711"/>
                  </a:lnTo>
                  <a:lnTo>
                    <a:pt x="29159" y="23070"/>
                  </a:lnTo>
                  <a:cubicBezTo>
                    <a:pt x="30258" y="22204"/>
                    <a:pt x="31819" y="21801"/>
                    <a:pt x="32085" y="21736"/>
                  </a:cubicBezTo>
                  <a:cubicBezTo>
                    <a:pt x="32110" y="21732"/>
                    <a:pt x="32124" y="21728"/>
                    <a:pt x="32124" y="21728"/>
                  </a:cubicBezTo>
                  <a:lnTo>
                    <a:pt x="37145" y="4489"/>
                  </a:lnTo>
                  <a:lnTo>
                    <a:pt x="35209" y="3646"/>
                  </a:lnTo>
                  <a:lnTo>
                    <a:pt x="35213" y="3631"/>
                  </a:lnTo>
                  <a:lnTo>
                    <a:pt x="35102" y="3599"/>
                  </a:lnTo>
                  <a:lnTo>
                    <a:pt x="32290" y="2377"/>
                  </a:lnTo>
                  <a:lnTo>
                    <a:pt x="32294" y="2352"/>
                  </a:lnTo>
                  <a:lnTo>
                    <a:pt x="32181" y="2330"/>
                  </a:lnTo>
                  <a:lnTo>
                    <a:pt x="30168" y="1455"/>
                  </a:lnTo>
                  <a:lnTo>
                    <a:pt x="27602" y="18045"/>
                  </a:lnTo>
                  <a:lnTo>
                    <a:pt x="22010" y="0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5" name="Google Shape;4345;p61"/>
            <p:cNvGrpSpPr/>
            <p:nvPr/>
          </p:nvGrpSpPr>
          <p:grpSpPr>
            <a:xfrm>
              <a:off x="3948910" y="2238603"/>
              <a:ext cx="1087449" cy="1024596"/>
              <a:chOff x="2334350" y="1387475"/>
              <a:chExt cx="928650" cy="874975"/>
            </a:xfrm>
          </p:grpSpPr>
          <p:sp>
            <p:nvSpPr>
              <p:cNvPr id="4346" name="Google Shape;4346;p61"/>
              <p:cNvSpPr/>
              <p:nvPr/>
            </p:nvSpPr>
            <p:spPr>
              <a:xfrm>
                <a:off x="2334350" y="1387475"/>
                <a:ext cx="764950" cy="874975"/>
              </a:xfrm>
              <a:custGeom>
                <a:avLst/>
                <a:gdLst/>
                <a:ahLst/>
                <a:cxnLst/>
                <a:rect l="l" t="t" r="r" b="b"/>
                <a:pathLst>
                  <a:path w="30598" h="34999" extrusionOk="0">
                    <a:moveTo>
                      <a:pt x="2819" y="11012"/>
                    </a:moveTo>
                    <a:cubicBezTo>
                      <a:pt x="3084" y="11012"/>
                      <a:pt x="3300" y="11576"/>
                      <a:pt x="3300" y="12275"/>
                    </a:cubicBezTo>
                    <a:cubicBezTo>
                      <a:pt x="3298" y="12972"/>
                      <a:pt x="3083" y="13538"/>
                      <a:pt x="2819" y="13538"/>
                    </a:cubicBezTo>
                    <a:cubicBezTo>
                      <a:pt x="2556" y="13538"/>
                      <a:pt x="2340" y="12973"/>
                      <a:pt x="2340" y="12275"/>
                    </a:cubicBezTo>
                    <a:cubicBezTo>
                      <a:pt x="2340" y="11576"/>
                      <a:pt x="2554" y="11012"/>
                      <a:pt x="2819" y="11012"/>
                    </a:cubicBezTo>
                    <a:close/>
                    <a:moveTo>
                      <a:pt x="6623" y="20198"/>
                    </a:moveTo>
                    <a:cubicBezTo>
                      <a:pt x="6886" y="20198"/>
                      <a:pt x="7101" y="20763"/>
                      <a:pt x="7101" y="21461"/>
                    </a:cubicBezTo>
                    <a:cubicBezTo>
                      <a:pt x="7101" y="22158"/>
                      <a:pt x="6888" y="22724"/>
                      <a:pt x="6623" y="22724"/>
                    </a:cubicBezTo>
                    <a:cubicBezTo>
                      <a:pt x="6359" y="22724"/>
                      <a:pt x="6142" y="22158"/>
                      <a:pt x="6142" y="21461"/>
                    </a:cubicBezTo>
                    <a:cubicBezTo>
                      <a:pt x="6142" y="20764"/>
                      <a:pt x="6357" y="20198"/>
                      <a:pt x="6623" y="20198"/>
                    </a:cubicBezTo>
                    <a:close/>
                    <a:moveTo>
                      <a:pt x="11004" y="30250"/>
                    </a:moveTo>
                    <a:cubicBezTo>
                      <a:pt x="11270" y="30250"/>
                      <a:pt x="11485" y="30817"/>
                      <a:pt x="11485" y="31514"/>
                    </a:cubicBezTo>
                    <a:cubicBezTo>
                      <a:pt x="11485" y="32213"/>
                      <a:pt x="11270" y="32777"/>
                      <a:pt x="11004" y="32777"/>
                    </a:cubicBezTo>
                    <a:cubicBezTo>
                      <a:pt x="10740" y="32777"/>
                      <a:pt x="10524" y="32211"/>
                      <a:pt x="10524" y="31514"/>
                    </a:cubicBezTo>
                    <a:cubicBezTo>
                      <a:pt x="10524" y="30817"/>
                      <a:pt x="10739" y="30250"/>
                      <a:pt x="11004" y="30250"/>
                    </a:cubicBezTo>
                    <a:close/>
                    <a:moveTo>
                      <a:pt x="22010" y="0"/>
                    </a:moveTo>
                    <a:lnTo>
                      <a:pt x="1" y="10611"/>
                    </a:lnTo>
                    <a:lnTo>
                      <a:pt x="11158" y="34998"/>
                    </a:lnTo>
                    <a:lnTo>
                      <a:pt x="30597" y="27711"/>
                    </a:lnTo>
                    <a:lnTo>
                      <a:pt x="220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61"/>
              <p:cNvSpPr/>
              <p:nvPr/>
            </p:nvSpPr>
            <p:spPr>
              <a:xfrm>
                <a:off x="2492975" y="1637250"/>
                <a:ext cx="446100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9600" extrusionOk="0">
                    <a:moveTo>
                      <a:pt x="17790" y="0"/>
                    </a:moveTo>
                    <a:lnTo>
                      <a:pt x="0" y="9493"/>
                    </a:lnTo>
                    <a:lnTo>
                      <a:pt x="53" y="9599"/>
                    </a:lnTo>
                    <a:lnTo>
                      <a:pt x="17844" y="108"/>
                    </a:lnTo>
                    <a:lnTo>
                      <a:pt x="177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61"/>
              <p:cNvSpPr/>
              <p:nvPr/>
            </p:nvSpPr>
            <p:spPr>
              <a:xfrm>
                <a:off x="2430075" y="1519050"/>
                <a:ext cx="446125" cy="239975"/>
              </a:xfrm>
              <a:custGeom>
                <a:avLst/>
                <a:gdLst/>
                <a:ahLst/>
                <a:cxnLst/>
                <a:rect l="l" t="t" r="r" b="b"/>
                <a:pathLst>
                  <a:path w="17845" h="9599" extrusionOk="0">
                    <a:moveTo>
                      <a:pt x="17791" y="1"/>
                    </a:moveTo>
                    <a:lnTo>
                      <a:pt x="1" y="9491"/>
                    </a:lnTo>
                    <a:lnTo>
                      <a:pt x="54" y="9599"/>
                    </a:lnTo>
                    <a:lnTo>
                      <a:pt x="17844" y="107"/>
                    </a:lnTo>
                    <a:lnTo>
                      <a:pt x="177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35125" y="1756025"/>
                <a:ext cx="44607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9606" extrusionOk="0">
                    <a:moveTo>
                      <a:pt x="17790" y="1"/>
                    </a:moveTo>
                    <a:lnTo>
                      <a:pt x="0" y="9498"/>
                    </a:lnTo>
                    <a:lnTo>
                      <a:pt x="52" y="9606"/>
                    </a:lnTo>
                    <a:lnTo>
                      <a:pt x="17843" y="107"/>
                    </a:lnTo>
                    <a:lnTo>
                      <a:pt x="177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77325" y="1895125"/>
                <a:ext cx="452675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8107" h="8601" extrusionOk="0">
                    <a:moveTo>
                      <a:pt x="18059" y="1"/>
                    </a:moveTo>
                    <a:lnTo>
                      <a:pt x="1" y="8491"/>
                    </a:lnTo>
                    <a:lnTo>
                      <a:pt x="47" y="8600"/>
                    </a:lnTo>
                    <a:lnTo>
                      <a:pt x="18106" y="111"/>
                    </a:lnTo>
                    <a:lnTo>
                      <a:pt x="180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633000" y="2013750"/>
                <a:ext cx="409350" cy="187000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7480" extrusionOk="0">
                    <a:moveTo>
                      <a:pt x="16327" y="1"/>
                    </a:moveTo>
                    <a:lnTo>
                      <a:pt x="0" y="7370"/>
                    </a:lnTo>
                    <a:lnTo>
                      <a:pt x="47" y="7479"/>
                    </a:lnTo>
                    <a:lnTo>
                      <a:pt x="16374" y="112"/>
                    </a:lnTo>
                    <a:lnTo>
                      <a:pt x="163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2" name="Google Shape;4352;p61"/>
              <p:cNvGrpSpPr/>
              <p:nvPr/>
            </p:nvGrpSpPr>
            <p:grpSpPr>
              <a:xfrm>
                <a:off x="3014700" y="1423850"/>
                <a:ext cx="248300" cy="579900"/>
                <a:chOff x="3014700" y="1423850"/>
                <a:chExt cx="248300" cy="579900"/>
              </a:xfrm>
            </p:grpSpPr>
            <p:sp>
              <p:nvSpPr>
                <p:cNvPr id="4353" name="Google Shape;4353;p61"/>
                <p:cNvSpPr/>
                <p:nvPr/>
              </p:nvSpPr>
              <p:spPr>
                <a:xfrm>
                  <a:off x="3014700" y="1864600"/>
                  <a:ext cx="121750" cy="1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0" h="5566" extrusionOk="0">
                      <a:moveTo>
                        <a:pt x="1401" y="0"/>
                      </a:moveTo>
                      <a:lnTo>
                        <a:pt x="55" y="1108"/>
                      </a:lnTo>
                      <a:lnTo>
                        <a:pt x="0" y="1462"/>
                      </a:lnTo>
                      <a:cubicBezTo>
                        <a:pt x="958" y="2862"/>
                        <a:pt x="499" y="5566"/>
                        <a:pt x="499" y="5566"/>
                      </a:cubicBezTo>
                      <a:lnTo>
                        <a:pt x="921" y="5377"/>
                      </a:lnTo>
                      <a:cubicBezTo>
                        <a:pt x="1459" y="3529"/>
                        <a:pt x="4488" y="2745"/>
                        <a:pt x="4870" y="2652"/>
                      </a:cubicBezTo>
                      <a:lnTo>
                        <a:pt x="4870" y="280"/>
                      </a:lnTo>
                      <a:lnTo>
                        <a:pt x="140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61"/>
                <p:cNvSpPr/>
                <p:nvPr/>
              </p:nvSpPr>
              <p:spPr>
                <a:xfrm>
                  <a:off x="3016075" y="1423850"/>
                  <a:ext cx="246925" cy="50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7" h="20284" extrusionOk="0">
                      <a:moveTo>
                        <a:pt x="2899" y="1"/>
                      </a:moveTo>
                      <a:lnTo>
                        <a:pt x="0" y="18739"/>
                      </a:lnTo>
                      <a:cubicBezTo>
                        <a:pt x="195" y="18617"/>
                        <a:pt x="446" y="18500"/>
                        <a:pt x="691" y="18500"/>
                      </a:cubicBezTo>
                      <a:cubicBezTo>
                        <a:pt x="1042" y="18500"/>
                        <a:pt x="1382" y="18738"/>
                        <a:pt x="1533" y="19539"/>
                      </a:cubicBezTo>
                      <a:cubicBezTo>
                        <a:pt x="1834" y="19287"/>
                        <a:pt x="2302" y="18955"/>
                        <a:pt x="2677" y="18955"/>
                      </a:cubicBezTo>
                      <a:cubicBezTo>
                        <a:pt x="2952" y="18955"/>
                        <a:pt x="3176" y="19133"/>
                        <a:pt x="3250" y="19651"/>
                      </a:cubicBezTo>
                      <a:cubicBezTo>
                        <a:pt x="3475" y="19441"/>
                        <a:pt x="3740" y="19267"/>
                        <a:pt x="3997" y="19267"/>
                      </a:cubicBezTo>
                      <a:cubicBezTo>
                        <a:pt x="4309" y="19267"/>
                        <a:pt x="4610" y="19523"/>
                        <a:pt x="4816" y="20283"/>
                      </a:cubicBezTo>
                      <a:cubicBezTo>
                        <a:pt x="4841" y="20276"/>
                        <a:pt x="4855" y="20274"/>
                        <a:pt x="4855" y="20274"/>
                      </a:cubicBezTo>
                      <a:lnTo>
                        <a:pt x="9876" y="3035"/>
                      </a:lnTo>
                      <a:lnTo>
                        <a:pt x="28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61"/>
                <p:cNvSpPr/>
                <p:nvPr/>
              </p:nvSpPr>
              <p:spPr>
                <a:xfrm>
                  <a:off x="3051575" y="1445175"/>
                  <a:ext cx="90125" cy="4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18707" extrusionOk="0">
                      <a:moveTo>
                        <a:pt x="3379" y="1"/>
                      </a:moveTo>
                      <a:lnTo>
                        <a:pt x="0" y="18663"/>
                      </a:lnTo>
                      <a:lnTo>
                        <a:pt x="227" y="18707"/>
                      </a:lnTo>
                      <a:lnTo>
                        <a:pt x="3605" y="44"/>
                      </a:lnTo>
                      <a:lnTo>
                        <a:pt x="33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61"/>
                <p:cNvSpPr/>
                <p:nvPr/>
              </p:nvSpPr>
              <p:spPr>
                <a:xfrm>
                  <a:off x="3093850" y="1476675"/>
                  <a:ext cx="120775" cy="44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17751" extrusionOk="0">
                      <a:moveTo>
                        <a:pt x="4610" y="0"/>
                      </a:moveTo>
                      <a:lnTo>
                        <a:pt x="1" y="17688"/>
                      </a:lnTo>
                      <a:lnTo>
                        <a:pt x="222" y="17751"/>
                      </a:lnTo>
                      <a:lnTo>
                        <a:pt x="4831" y="65"/>
                      </a:lnTo>
                      <a:lnTo>
                        <a:pt x="46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61"/>
                <p:cNvSpPr/>
                <p:nvPr/>
              </p:nvSpPr>
              <p:spPr>
                <a:xfrm>
                  <a:off x="3081325" y="1478775"/>
                  <a:ext cx="47350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1656" extrusionOk="0">
                      <a:moveTo>
                        <a:pt x="1616" y="0"/>
                      </a:moveTo>
                      <a:cubicBezTo>
                        <a:pt x="1205" y="0"/>
                        <a:pt x="857" y="123"/>
                        <a:pt x="583" y="367"/>
                      </a:cubicBezTo>
                      <a:cubicBezTo>
                        <a:pt x="46" y="840"/>
                        <a:pt x="3" y="1591"/>
                        <a:pt x="1" y="1622"/>
                      </a:cubicBezTo>
                      <a:lnTo>
                        <a:pt x="575" y="1655"/>
                      </a:lnTo>
                      <a:cubicBezTo>
                        <a:pt x="575" y="1650"/>
                        <a:pt x="612" y="1125"/>
                        <a:pt x="956" y="822"/>
                      </a:cubicBezTo>
                      <a:cubicBezTo>
                        <a:pt x="1125" y="675"/>
                        <a:pt x="1349" y="602"/>
                        <a:pt x="1622" y="602"/>
                      </a:cubicBezTo>
                      <a:cubicBezTo>
                        <a:pt x="1688" y="602"/>
                        <a:pt x="1756" y="606"/>
                        <a:pt x="1827" y="614"/>
                      </a:cubicBezTo>
                      <a:lnTo>
                        <a:pt x="1893" y="18"/>
                      </a:lnTo>
                      <a:cubicBezTo>
                        <a:pt x="1798" y="6"/>
                        <a:pt x="1705" y="0"/>
                        <a:pt x="1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61"/>
                <p:cNvSpPr/>
                <p:nvPr/>
              </p:nvSpPr>
              <p:spPr>
                <a:xfrm>
                  <a:off x="3137625" y="1457450"/>
                  <a:ext cx="44375" cy="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91" extrusionOk="0">
                      <a:moveTo>
                        <a:pt x="348" y="1"/>
                      </a:moveTo>
                      <a:cubicBezTo>
                        <a:pt x="238" y="1"/>
                        <a:pt x="121" y="12"/>
                        <a:pt x="0" y="33"/>
                      </a:cubicBezTo>
                      <a:lnTo>
                        <a:pt x="99" y="625"/>
                      </a:lnTo>
                      <a:cubicBezTo>
                        <a:pt x="188" y="608"/>
                        <a:pt x="272" y="600"/>
                        <a:pt x="350" y="600"/>
                      </a:cubicBezTo>
                      <a:cubicBezTo>
                        <a:pt x="554" y="600"/>
                        <a:pt x="718" y="656"/>
                        <a:pt x="848" y="769"/>
                      </a:cubicBezTo>
                      <a:cubicBezTo>
                        <a:pt x="1193" y="1070"/>
                        <a:pt x="1200" y="1684"/>
                        <a:pt x="1200" y="1691"/>
                      </a:cubicBezTo>
                      <a:lnTo>
                        <a:pt x="1774" y="1691"/>
                      </a:lnTo>
                      <a:cubicBezTo>
                        <a:pt x="1774" y="1654"/>
                        <a:pt x="1768" y="795"/>
                        <a:pt x="1220" y="313"/>
                      </a:cubicBezTo>
                      <a:cubicBezTo>
                        <a:pt x="984" y="105"/>
                        <a:pt x="691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61"/>
                <p:cNvSpPr/>
                <p:nvPr/>
              </p:nvSpPr>
              <p:spPr>
                <a:xfrm>
                  <a:off x="3095225" y="1538200"/>
                  <a:ext cx="36025" cy="6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" h="2501" extrusionOk="0">
                      <a:moveTo>
                        <a:pt x="721" y="1"/>
                      </a:moveTo>
                      <a:cubicBezTo>
                        <a:pt x="323" y="1"/>
                        <a:pt x="1" y="561"/>
                        <a:pt x="1" y="1250"/>
                      </a:cubicBezTo>
                      <a:cubicBezTo>
                        <a:pt x="1" y="1942"/>
                        <a:pt x="324" y="2501"/>
                        <a:pt x="721" y="2501"/>
                      </a:cubicBezTo>
                      <a:cubicBezTo>
                        <a:pt x="1119" y="2501"/>
                        <a:pt x="1441" y="1941"/>
                        <a:pt x="1441" y="1250"/>
                      </a:cubicBezTo>
                      <a:cubicBezTo>
                        <a:pt x="1441" y="561"/>
                        <a:pt x="1119" y="2"/>
                        <a:pt x="7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3111175" y="1559200"/>
                  <a:ext cx="7325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607" extrusionOk="0">
                      <a:moveTo>
                        <a:pt x="146" y="0"/>
                      </a:moveTo>
                      <a:cubicBezTo>
                        <a:pt x="67" y="0"/>
                        <a:pt x="0" y="136"/>
                        <a:pt x="0" y="303"/>
                      </a:cubicBezTo>
                      <a:cubicBezTo>
                        <a:pt x="0" y="470"/>
                        <a:pt x="65" y="606"/>
                        <a:pt x="146" y="606"/>
                      </a:cubicBezTo>
                      <a:cubicBezTo>
                        <a:pt x="227" y="606"/>
                        <a:pt x="292" y="470"/>
                        <a:pt x="292" y="303"/>
                      </a:cubicBezTo>
                      <a:cubicBezTo>
                        <a:pt x="292" y="136"/>
                        <a:pt x="22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3143525" y="1622325"/>
                  <a:ext cx="184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629" extrusionOk="0">
                      <a:moveTo>
                        <a:pt x="18" y="0"/>
                      </a:moveTo>
                      <a:lnTo>
                        <a:pt x="0" y="265"/>
                      </a:lnTo>
                      <a:cubicBezTo>
                        <a:pt x="0" y="265"/>
                        <a:pt x="17" y="263"/>
                        <a:pt x="47" y="263"/>
                      </a:cubicBezTo>
                      <a:cubicBezTo>
                        <a:pt x="165" y="263"/>
                        <a:pt x="487" y="296"/>
                        <a:pt x="735" y="628"/>
                      </a:cubicBezTo>
                      <a:cubicBezTo>
                        <a:pt x="735" y="628"/>
                        <a:pt x="616" y="18"/>
                        <a:pt x="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3119950" y="1631125"/>
                  <a:ext cx="33475" cy="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3194" extrusionOk="0">
                      <a:moveTo>
                        <a:pt x="1212" y="0"/>
                      </a:moveTo>
                      <a:lnTo>
                        <a:pt x="784" y="520"/>
                      </a:lnTo>
                      <a:lnTo>
                        <a:pt x="407" y="726"/>
                      </a:lnTo>
                      <a:lnTo>
                        <a:pt x="137" y="802"/>
                      </a:lnTo>
                      <a:lnTo>
                        <a:pt x="0" y="3193"/>
                      </a:lnTo>
                      <a:lnTo>
                        <a:pt x="240" y="3189"/>
                      </a:lnTo>
                      <a:lnTo>
                        <a:pt x="602" y="2909"/>
                      </a:lnTo>
                      <a:lnTo>
                        <a:pt x="901" y="2411"/>
                      </a:lnTo>
                      <a:lnTo>
                        <a:pt x="1118" y="1879"/>
                      </a:lnTo>
                      <a:lnTo>
                        <a:pt x="1268" y="1505"/>
                      </a:lnTo>
                      <a:lnTo>
                        <a:pt x="1326" y="1058"/>
                      </a:lnTo>
                      <a:lnTo>
                        <a:pt x="1339" y="530"/>
                      </a:lnTo>
                      <a:lnTo>
                        <a:pt x="121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3110500" y="1625350"/>
                  <a:ext cx="547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496" extrusionOk="0">
                      <a:moveTo>
                        <a:pt x="1642" y="0"/>
                      </a:moveTo>
                      <a:lnTo>
                        <a:pt x="1642" y="0"/>
                      </a:lnTo>
                      <a:cubicBezTo>
                        <a:pt x="1642" y="0"/>
                        <a:pt x="1104" y="1002"/>
                        <a:pt x="366" y="1002"/>
                      </a:cubicBezTo>
                      <a:cubicBezTo>
                        <a:pt x="257" y="1002"/>
                        <a:pt x="144" y="980"/>
                        <a:pt x="27" y="930"/>
                      </a:cubicBezTo>
                      <a:lnTo>
                        <a:pt x="27" y="930"/>
                      </a:lnTo>
                      <a:cubicBezTo>
                        <a:pt x="27" y="930"/>
                        <a:pt x="216" y="1062"/>
                        <a:pt x="502" y="1062"/>
                      </a:cubicBezTo>
                      <a:cubicBezTo>
                        <a:pt x="789" y="1062"/>
                        <a:pt x="1173" y="929"/>
                        <a:pt x="1563" y="398"/>
                      </a:cubicBezTo>
                      <a:lnTo>
                        <a:pt x="1563" y="398"/>
                      </a:lnTo>
                      <a:cubicBezTo>
                        <a:pt x="1564" y="398"/>
                        <a:pt x="1896" y="1136"/>
                        <a:pt x="1395" y="2233"/>
                      </a:cubicBezTo>
                      <a:cubicBezTo>
                        <a:pt x="1056" y="2976"/>
                        <a:pt x="738" y="3334"/>
                        <a:pt x="432" y="3334"/>
                      </a:cubicBezTo>
                      <a:cubicBezTo>
                        <a:pt x="285" y="3334"/>
                        <a:pt x="142" y="3252"/>
                        <a:pt x="0" y="3091"/>
                      </a:cubicBezTo>
                      <a:lnTo>
                        <a:pt x="0" y="3091"/>
                      </a:lnTo>
                      <a:cubicBezTo>
                        <a:pt x="1" y="3091"/>
                        <a:pt x="203" y="3495"/>
                        <a:pt x="526" y="3495"/>
                      </a:cubicBezTo>
                      <a:cubicBezTo>
                        <a:pt x="694" y="3495"/>
                        <a:pt x="895" y="3386"/>
                        <a:pt x="1117" y="3053"/>
                      </a:cubicBezTo>
                      <a:cubicBezTo>
                        <a:pt x="2191" y="1439"/>
                        <a:pt x="1642" y="0"/>
                        <a:pt x="16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61"/>
                <p:cNvSpPr/>
                <p:nvPr/>
              </p:nvSpPr>
              <p:spPr>
                <a:xfrm>
                  <a:off x="3124550" y="1649075"/>
                  <a:ext cx="6975" cy="6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426" extrusionOk="0">
                      <a:moveTo>
                        <a:pt x="279" y="0"/>
                      </a:moveTo>
                      <a:lnTo>
                        <a:pt x="169" y="17"/>
                      </a:lnTo>
                      <a:lnTo>
                        <a:pt x="1" y="2426"/>
                      </a:lnTo>
                      <a:lnTo>
                        <a:pt x="1" y="2426"/>
                      </a:lnTo>
                      <a:lnTo>
                        <a:pt x="111" y="2409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61"/>
                <p:cNvSpPr/>
                <p:nvPr/>
              </p:nvSpPr>
              <p:spPr>
                <a:xfrm>
                  <a:off x="3136025" y="1645800"/>
                  <a:ext cx="48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2067" extrusionOk="0">
                      <a:moveTo>
                        <a:pt x="111" y="0"/>
                      </a:moveTo>
                      <a:lnTo>
                        <a:pt x="0" y="28"/>
                      </a:lnTo>
                      <a:lnTo>
                        <a:pt x="84" y="2066"/>
                      </a:lnTo>
                      <a:lnTo>
                        <a:pt x="194" y="2039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3141800" y="1639550"/>
                  <a:ext cx="9175" cy="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1480" extrusionOk="0">
                      <a:moveTo>
                        <a:pt x="110" y="1"/>
                      </a:moveTo>
                      <a:lnTo>
                        <a:pt x="1" y="41"/>
                      </a:lnTo>
                      <a:lnTo>
                        <a:pt x="258" y="1480"/>
                      </a:lnTo>
                      <a:lnTo>
                        <a:pt x="366" y="143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3027175" y="1955475"/>
                  <a:ext cx="27500" cy="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931" extrusionOk="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152" y="1030"/>
                        <a:pt x="0" y="1931"/>
                        <a:pt x="0" y="1931"/>
                      </a:cubicBezTo>
                      <a:lnTo>
                        <a:pt x="422" y="1742"/>
                      </a:lnTo>
                      <a:cubicBezTo>
                        <a:pt x="544" y="1327"/>
                        <a:pt x="788" y="969"/>
                        <a:pt x="1100" y="658"/>
                      </a:cubicBezTo>
                      <a:cubicBezTo>
                        <a:pt x="956" y="516"/>
                        <a:pt x="795" y="387"/>
                        <a:pt x="614" y="270"/>
                      </a:cubicBezTo>
                      <a:cubicBezTo>
                        <a:pt x="480" y="189"/>
                        <a:pt x="291" y="73"/>
                        <a:pt x="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3120650" y="1508700"/>
                  <a:ext cx="54175" cy="1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4106" extrusionOk="0">
                      <a:moveTo>
                        <a:pt x="1083" y="1"/>
                      </a:moveTo>
                      <a:cubicBezTo>
                        <a:pt x="486" y="1"/>
                        <a:pt x="0" y="919"/>
                        <a:pt x="0" y="2053"/>
                      </a:cubicBezTo>
                      <a:cubicBezTo>
                        <a:pt x="0" y="3186"/>
                        <a:pt x="486" y="4105"/>
                        <a:pt x="1083" y="4105"/>
                      </a:cubicBezTo>
                      <a:cubicBezTo>
                        <a:pt x="1681" y="4105"/>
                        <a:pt x="2167" y="3186"/>
                        <a:pt x="2167" y="2053"/>
                      </a:cubicBezTo>
                      <a:cubicBezTo>
                        <a:pt x="2167" y="919"/>
                        <a:pt x="1681" y="1"/>
                        <a:pt x="10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3120625" y="1520325"/>
                  <a:ext cx="9975" cy="7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2996" extrusionOk="0">
                      <a:moveTo>
                        <a:pt x="399" y="1"/>
                      </a:moveTo>
                      <a:cubicBezTo>
                        <a:pt x="155" y="376"/>
                        <a:pt x="0" y="949"/>
                        <a:pt x="0" y="1590"/>
                      </a:cubicBezTo>
                      <a:cubicBezTo>
                        <a:pt x="0" y="2133"/>
                        <a:pt x="111" y="2628"/>
                        <a:pt x="295" y="2995"/>
                      </a:cubicBezTo>
                      <a:cubicBezTo>
                        <a:pt x="165" y="2611"/>
                        <a:pt x="87" y="2138"/>
                        <a:pt x="87" y="1627"/>
                      </a:cubicBezTo>
                      <a:cubicBezTo>
                        <a:pt x="87" y="991"/>
                        <a:pt x="207" y="420"/>
                        <a:pt x="3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61"/>
                <p:cNvSpPr/>
                <p:nvPr/>
              </p:nvSpPr>
              <p:spPr>
                <a:xfrm>
                  <a:off x="3154175" y="1548550"/>
                  <a:ext cx="13325" cy="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1098" extrusionOk="0">
                      <a:moveTo>
                        <a:pt x="267" y="0"/>
                      </a:moveTo>
                      <a:cubicBezTo>
                        <a:pt x="120" y="0"/>
                        <a:pt x="1" y="245"/>
                        <a:pt x="1" y="549"/>
                      </a:cubicBezTo>
                      <a:cubicBezTo>
                        <a:pt x="1" y="852"/>
                        <a:pt x="119" y="1097"/>
                        <a:pt x="267" y="1097"/>
                      </a:cubicBezTo>
                      <a:cubicBezTo>
                        <a:pt x="414" y="1097"/>
                        <a:pt x="533" y="851"/>
                        <a:pt x="533" y="549"/>
                      </a:cubicBezTo>
                      <a:cubicBezTo>
                        <a:pt x="533" y="246"/>
                        <a:pt x="414" y="1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371" name="Google Shape;4371;p61"/>
          <p:cNvGrpSpPr/>
          <p:nvPr/>
        </p:nvGrpSpPr>
        <p:grpSpPr>
          <a:xfrm>
            <a:off x="8023130" y="52225"/>
            <a:ext cx="815274" cy="808226"/>
            <a:chOff x="7868825" y="331938"/>
            <a:chExt cx="555175" cy="550375"/>
          </a:xfrm>
        </p:grpSpPr>
        <p:sp>
          <p:nvSpPr>
            <p:cNvPr id="4372" name="Google Shape;4372;p61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61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7" name="Google Shape;2717;p43"/>
          <p:cNvGrpSpPr/>
          <p:nvPr/>
        </p:nvGrpSpPr>
        <p:grpSpPr>
          <a:xfrm>
            <a:off x="7275689" y="3283753"/>
            <a:ext cx="1640784" cy="1648444"/>
            <a:chOff x="312766" y="80708"/>
            <a:chExt cx="1860932" cy="1869620"/>
          </a:xfrm>
        </p:grpSpPr>
        <p:sp>
          <p:nvSpPr>
            <p:cNvPr id="2718" name="Google Shape;2718;p43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0" name="Google Shape;2720;p43"/>
          <p:cNvSpPr txBox="1">
            <a:spLocks noGrp="1"/>
          </p:cNvSpPr>
          <p:nvPr>
            <p:ph type="title"/>
          </p:nvPr>
        </p:nvSpPr>
        <p:spPr>
          <a:xfrm>
            <a:off x="1143000" y="1307100"/>
            <a:ext cx="685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 smtClean="0"/>
              <a:t>Perkembangan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Pendidikan</a:t>
            </a:r>
            <a:endParaRPr dirty="0"/>
          </a:p>
        </p:txBody>
      </p:sp>
      <p:grpSp>
        <p:nvGrpSpPr>
          <p:cNvPr id="2721" name="Google Shape;2721;p43"/>
          <p:cNvGrpSpPr/>
          <p:nvPr/>
        </p:nvGrpSpPr>
        <p:grpSpPr>
          <a:xfrm rot="-953843">
            <a:off x="6818985" y="333368"/>
            <a:ext cx="1847097" cy="2086108"/>
            <a:chOff x="6883113" y="660763"/>
            <a:chExt cx="1847200" cy="2086225"/>
          </a:xfrm>
        </p:grpSpPr>
        <p:sp>
          <p:nvSpPr>
            <p:cNvPr id="2722" name="Google Shape;2722;p43"/>
            <p:cNvSpPr/>
            <p:nvPr/>
          </p:nvSpPr>
          <p:spPr>
            <a:xfrm>
              <a:off x="6883138" y="660788"/>
              <a:ext cx="1847175" cy="2086200"/>
            </a:xfrm>
            <a:custGeom>
              <a:avLst/>
              <a:gdLst/>
              <a:ahLst/>
              <a:cxnLst/>
              <a:rect l="l" t="t" r="r" b="b"/>
              <a:pathLst>
                <a:path w="73887" h="83448" extrusionOk="0">
                  <a:moveTo>
                    <a:pt x="54103" y="58972"/>
                  </a:moveTo>
                  <a:lnTo>
                    <a:pt x="67185" y="68626"/>
                  </a:lnTo>
                  <a:lnTo>
                    <a:pt x="56160" y="71368"/>
                  </a:lnTo>
                  <a:lnTo>
                    <a:pt x="56242" y="71513"/>
                  </a:lnTo>
                  <a:lnTo>
                    <a:pt x="55014" y="71738"/>
                  </a:lnTo>
                  <a:lnTo>
                    <a:pt x="55152" y="72000"/>
                  </a:lnTo>
                  <a:lnTo>
                    <a:pt x="53901" y="72415"/>
                  </a:lnTo>
                  <a:lnTo>
                    <a:pt x="50831" y="65882"/>
                  </a:lnTo>
                  <a:lnTo>
                    <a:pt x="54103" y="58972"/>
                  </a:lnTo>
                  <a:close/>
                  <a:moveTo>
                    <a:pt x="36831" y="1"/>
                  </a:moveTo>
                  <a:cubicBezTo>
                    <a:pt x="36203" y="1"/>
                    <a:pt x="35642" y="16"/>
                    <a:pt x="35159" y="38"/>
                  </a:cubicBezTo>
                  <a:cubicBezTo>
                    <a:pt x="32876" y="3130"/>
                    <a:pt x="30366" y="8031"/>
                    <a:pt x="31788" y="13466"/>
                  </a:cubicBezTo>
                  <a:cubicBezTo>
                    <a:pt x="31947" y="14071"/>
                    <a:pt x="32412" y="14594"/>
                    <a:pt x="32475" y="15242"/>
                  </a:cubicBezTo>
                  <a:cubicBezTo>
                    <a:pt x="29162" y="19835"/>
                    <a:pt x="19390" y="34615"/>
                    <a:pt x="22979" y="39977"/>
                  </a:cubicBezTo>
                  <a:cubicBezTo>
                    <a:pt x="25631" y="43938"/>
                    <a:pt x="31311" y="44689"/>
                    <a:pt x="35239" y="44689"/>
                  </a:cubicBezTo>
                  <a:cubicBezTo>
                    <a:pt x="37640" y="44689"/>
                    <a:pt x="39386" y="44409"/>
                    <a:pt x="39386" y="44409"/>
                  </a:cubicBezTo>
                  <a:lnTo>
                    <a:pt x="39386" y="44409"/>
                  </a:lnTo>
                  <a:cubicBezTo>
                    <a:pt x="38897" y="46308"/>
                    <a:pt x="39735" y="46769"/>
                    <a:pt x="40665" y="46769"/>
                  </a:cubicBezTo>
                  <a:cubicBezTo>
                    <a:pt x="41541" y="46769"/>
                    <a:pt x="42498" y="46359"/>
                    <a:pt x="42498" y="46359"/>
                  </a:cubicBezTo>
                  <a:lnTo>
                    <a:pt x="42973" y="50264"/>
                  </a:lnTo>
                  <a:lnTo>
                    <a:pt x="38833" y="53225"/>
                  </a:lnTo>
                  <a:lnTo>
                    <a:pt x="38833" y="53225"/>
                  </a:lnTo>
                  <a:lnTo>
                    <a:pt x="38839" y="52980"/>
                  </a:lnTo>
                  <a:lnTo>
                    <a:pt x="38839" y="52980"/>
                  </a:lnTo>
                  <a:cubicBezTo>
                    <a:pt x="38838" y="52980"/>
                    <a:pt x="37502" y="53927"/>
                    <a:pt x="35864" y="55096"/>
                  </a:cubicBezTo>
                  <a:lnTo>
                    <a:pt x="35812" y="55063"/>
                  </a:lnTo>
                  <a:lnTo>
                    <a:pt x="35725" y="55197"/>
                  </a:lnTo>
                  <a:cubicBezTo>
                    <a:pt x="33160" y="57031"/>
                    <a:pt x="29942" y="59349"/>
                    <a:pt x="29942" y="59444"/>
                  </a:cubicBezTo>
                  <a:cubicBezTo>
                    <a:pt x="29942" y="59545"/>
                    <a:pt x="31244" y="61533"/>
                    <a:pt x="32204" y="62988"/>
                  </a:cubicBezTo>
                  <a:lnTo>
                    <a:pt x="24468" y="70826"/>
                  </a:lnTo>
                  <a:lnTo>
                    <a:pt x="18572" y="59997"/>
                  </a:lnTo>
                  <a:lnTo>
                    <a:pt x="17702" y="58401"/>
                  </a:lnTo>
                  <a:lnTo>
                    <a:pt x="17574" y="58485"/>
                  </a:lnTo>
                  <a:lnTo>
                    <a:pt x="16990" y="56937"/>
                  </a:lnTo>
                  <a:lnTo>
                    <a:pt x="16552" y="57177"/>
                  </a:lnTo>
                  <a:cubicBezTo>
                    <a:pt x="15599" y="54978"/>
                    <a:pt x="14410" y="54229"/>
                    <a:pt x="13231" y="54229"/>
                  </a:cubicBezTo>
                  <a:cubicBezTo>
                    <a:pt x="10706" y="54229"/>
                    <a:pt x="8228" y="57666"/>
                    <a:pt x="8228" y="57666"/>
                  </a:cubicBezTo>
                  <a:lnTo>
                    <a:pt x="7337" y="54519"/>
                  </a:lnTo>
                  <a:lnTo>
                    <a:pt x="5388" y="55553"/>
                  </a:lnTo>
                  <a:lnTo>
                    <a:pt x="5230" y="55563"/>
                  </a:lnTo>
                  <a:cubicBezTo>
                    <a:pt x="5230" y="55570"/>
                    <a:pt x="5232" y="55595"/>
                    <a:pt x="5235" y="55633"/>
                  </a:cubicBezTo>
                  <a:lnTo>
                    <a:pt x="3554" y="56525"/>
                  </a:lnTo>
                  <a:lnTo>
                    <a:pt x="3395" y="56523"/>
                  </a:lnTo>
                  <a:lnTo>
                    <a:pt x="3395" y="56523"/>
                  </a:lnTo>
                  <a:cubicBezTo>
                    <a:pt x="3395" y="56531"/>
                    <a:pt x="3395" y="56561"/>
                    <a:pt x="3397" y="56609"/>
                  </a:cubicBezTo>
                  <a:lnTo>
                    <a:pt x="1707" y="57505"/>
                  </a:lnTo>
                  <a:lnTo>
                    <a:pt x="1549" y="57511"/>
                  </a:lnTo>
                  <a:cubicBezTo>
                    <a:pt x="1549" y="57519"/>
                    <a:pt x="1550" y="57543"/>
                    <a:pt x="1554" y="57585"/>
                  </a:cubicBezTo>
                  <a:lnTo>
                    <a:pt x="1" y="58410"/>
                  </a:lnTo>
                  <a:cubicBezTo>
                    <a:pt x="1" y="58410"/>
                    <a:pt x="1942" y="61935"/>
                    <a:pt x="4697" y="61935"/>
                  </a:cubicBezTo>
                  <a:cubicBezTo>
                    <a:pt x="5025" y="61935"/>
                    <a:pt x="5365" y="61885"/>
                    <a:pt x="5715" y="61773"/>
                  </a:cubicBezTo>
                  <a:cubicBezTo>
                    <a:pt x="8998" y="60719"/>
                    <a:pt x="11388" y="57923"/>
                    <a:pt x="11388" y="57923"/>
                  </a:cubicBezTo>
                  <a:lnTo>
                    <a:pt x="13041" y="59094"/>
                  </a:lnTo>
                  <a:lnTo>
                    <a:pt x="10974" y="60222"/>
                  </a:lnTo>
                  <a:lnTo>
                    <a:pt x="11916" y="62144"/>
                  </a:lnTo>
                  <a:lnTo>
                    <a:pt x="10974" y="62755"/>
                  </a:lnTo>
                  <a:cubicBezTo>
                    <a:pt x="10974" y="62755"/>
                    <a:pt x="15722" y="75773"/>
                    <a:pt x="24428" y="76168"/>
                  </a:cubicBezTo>
                  <a:cubicBezTo>
                    <a:pt x="24553" y="76174"/>
                    <a:pt x="24677" y="76177"/>
                    <a:pt x="24800" y="76177"/>
                  </a:cubicBezTo>
                  <a:cubicBezTo>
                    <a:pt x="28787" y="76177"/>
                    <a:pt x="31560" y="73229"/>
                    <a:pt x="33373" y="70125"/>
                  </a:cubicBezTo>
                  <a:lnTo>
                    <a:pt x="33634" y="79230"/>
                  </a:lnTo>
                  <a:cubicBezTo>
                    <a:pt x="36847" y="80796"/>
                    <a:pt x="39853" y="81381"/>
                    <a:pt x="42550" y="81381"/>
                  </a:cubicBezTo>
                  <a:cubicBezTo>
                    <a:pt x="47335" y="81381"/>
                    <a:pt x="51147" y="79541"/>
                    <a:pt x="53419" y="78081"/>
                  </a:cubicBezTo>
                  <a:lnTo>
                    <a:pt x="54342" y="83211"/>
                  </a:lnTo>
                  <a:lnTo>
                    <a:pt x="62967" y="83447"/>
                  </a:lnTo>
                  <a:lnTo>
                    <a:pt x="62856" y="82693"/>
                  </a:lnTo>
                  <a:lnTo>
                    <a:pt x="62876" y="82537"/>
                  </a:lnTo>
                  <a:lnTo>
                    <a:pt x="62832" y="82532"/>
                  </a:lnTo>
                  <a:lnTo>
                    <a:pt x="62700" y="81630"/>
                  </a:lnTo>
                  <a:lnTo>
                    <a:pt x="62707" y="81468"/>
                  </a:lnTo>
                  <a:lnTo>
                    <a:pt x="62675" y="81467"/>
                  </a:lnTo>
                  <a:lnTo>
                    <a:pt x="62537" y="80536"/>
                  </a:lnTo>
                  <a:lnTo>
                    <a:pt x="62538" y="80377"/>
                  </a:lnTo>
                  <a:lnTo>
                    <a:pt x="62513" y="80377"/>
                  </a:lnTo>
                  <a:lnTo>
                    <a:pt x="62371" y="79412"/>
                  </a:lnTo>
                  <a:lnTo>
                    <a:pt x="58607" y="80329"/>
                  </a:lnTo>
                  <a:lnTo>
                    <a:pt x="58030" y="80323"/>
                  </a:lnTo>
                  <a:cubicBezTo>
                    <a:pt x="57915" y="79255"/>
                    <a:pt x="57379" y="77683"/>
                    <a:pt x="55905" y="75420"/>
                  </a:cubicBezTo>
                  <a:lnTo>
                    <a:pt x="56726" y="74966"/>
                  </a:lnTo>
                  <a:lnTo>
                    <a:pt x="56713" y="74941"/>
                  </a:lnTo>
                  <a:lnTo>
                    <a:pt x="56713" y="74941"/>
                  </a:lnTo>
                  <a:lnTo>
                    <a:pt x="56717" y="74945"/>
                  </a:lnTo>
                  <a:lnTo>
                    <a:pt x="57724" y="76841"/>
                  </a:lnTo>
                  <a:lnTo>
                    <a:pt x="59001" y="76314"/>
                  </a:lnTo>
                  <a:lnTo>
                    <a:pt x="59009" y="76329"/>
                  </a:lnTo>
                  <a:lnTo>
                    <a:pt x="59484" y="77158"/>
                  </a:lnTo>
                  <a:cubicBezTo>
                    <a:pt x="69556" y="74669"/>
                    <a:pt x="73887" y="67569"/>
                    <a:pt x="73729" y="67569"/>
                  </a:cubicBezTo>
                  <a:cubicBezTo>
                    <a:pt x="73616" y="67569"/>
                    <a:pt x="63090" y="59003"/>
                    <a:pt x="57044" y="54074"/>
                  </a:cubicBezTo>
                  <a:cubicBezTo>
                    <a:pt x="57318" y="53524"/>
                    <a:pt x="57656" y="52993"/>
                    <a:pt x="58034" y="52454"/>
                  </a:cubicBezTo>
                  <a:cubicBezTo>
                    <a:pt x="58826" y="51295"/>
                    <a:pt x="59775" y="50000"/>
                    <a:pt x="59800" y="48550"/>
                  </a:cubicBezTo>
                  <a:cubicBezTo>
                    <a:pt x="59871" y="46542"/>
                    <a:pt x="58554" y="45923"/>
                    <a:pt x="57023" y="45923"/>
                  </a:cubicBezTo>
                  <a:cubicBezTo>
                    <a:pt x="56302" y="45923"/>
                    <a:pt x="55533" y="46060"/>
                    <a:pt x="54840" y="46255"/>
                  </a:cubicBezTo>
                  <a:cubicBezTo>
                    <a:pt x="54163" y="46427"/>
                    <a:pt x="52837" y="47103"/>
                    <a:pt x="51820" y="47103"/>
                  </a:cubicBezTo>
                  <a:cubicBezTo>
                    <a:pt x="51291" y="47103"/>
                    <a:pt x="50846" y="46919"/>
                    <a:pt x="50621" y="46387"/>
                  </a:cubicBezTo>
                  <a:cubicBezTo>
                    <a:pt x="50517" y="46134"/>
                    <a:pt x="50458" y="45788"/>
                    <a:pt x="50459" y="45437"/>
                  </a:cubicBezTo>
                  <a:lnTo>
                    <a:pt x="51149" y="45437"/>
                  </a:lnTo>
                  <a:lnTo>
                    <a:pt x="51583" y="44059"/>
                  </a:lnTo>
                  <a:cubicBezTo>
                    <a:pt x="52613" y="44297"/>
                    <a:pt x="53594" y="44409"/>
                    <a:pt x="54526" y="44409"/>
                  </a:cubicBezTo>
                  <a:cubicBezTo>
                    <a:pt x="68203" y="44409"/>
                    <a:pt x="71255" y="20099"/>
                    <a:pt x="61360" y="9640"/>
                  </a:cubicBezTo>
                  <a:cubicBezTo>
                    <a:pt x="53377" y="1207"/>
                    <a:pt x="42440" y="1"/>
                    <a:pt x="3683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3" name="Google Shape;2723;p43"/>
            <p:cNvGrpSpPr/>
            <p:nvPr/>
          </p:nvGrpSpPr>
          <p:grpSpPr>
            <a:xfrm>
              <a:off x="6883113" y="660763"/>
              <a:ext cx="1847200" cy="2086225"/>
              <a:chOff x="4805988" y="3369913"/>
              <a:chExt cx="1847200" cy="2086225"/>
            </a:xfrm>
          </p:grpSpPr>
          <p:grpSp>
            <p:nvGrpSpPr>
              <p:cNvPr id="2724" name="Google Shape;2724;p43"/>
              <p:cNvGrpSpPr/>
              <p:nvPr/>
            </p:nvGrpSpPr>
            <p:grpSpPr>
              <a:xfrm>
                <a:off x="4805988" y="3369913"/>
                <a:ext cx="1847200" cy="2086225"/>
                <a:chOff x="4572950" y="3411450"/>
                <a:chExt cx="1847200" cy="2086225"/>
              </a:xfrm>
            </p:grpSpPr>
            <p:sp>
              <p:nvSpPr>
                <p:cNvPr id="2725" name="Google Shape;2725;p43"/>
                <p:cNvSpPr/>
                <p:nvPr/>
              </p:nvSpPr>
              <p:spPr>
                <a:xfrm>
                  <a:off x="5332075" y="3411450"/>
                  <a:ext cx="1022200" cy="11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8" h="44409" extrusionOk="0">
                      <a:moveTo>
                        <a:pt x="6473" y="0"/>
                      </a:moveTo>
                      <a:cubicBezTo>
                        <a:pt x="5841" y="0"/>
                        <a:pt x="5277" y="15"/>
                        <a:pt x="4792" y="38"/>
                      </a:cubicBezTo>
                      <a:cubicBezTo>
                        <a:pt x="2509" y="3130"/>
                        <a:pt x="0" y="8030"/>
                        <a:pt x="1421" y="13465"/>
                      </a:cubicBezTo>
                      <a:cubicBezTo>
                        <a:pt x="1580" y="14070"/>
                        <a:pt x="2046" y="14594"/>
                        <a:pt x="2109" y="15241"/>
                      </a:cubicBezTo>
                      <a:cubicBezTo>
                        <a:pt x="3109" y="25783"/>
                        <a:pt x="19227" y="43462"/>
                        <a:pt x="19227" y="43462"/>
                      </a:cubicBezTo>
                      <a:cubicBezTo>
                        <a:pt x="20999" y="44111"/>
                        <a:pt x="22645" y="44409"/>
                        <a:pt x="24160" y="44409"/>
                      </a:cubicBezTo>
                      <a:cubicBezTo>
                        <a:pt x="37836" y="44409"/>
                        <a:pt x="40888" y="20097"/>
                        <a:pt x="30993" y="9639"/>
                      </a:cubicBezTo>
                      <a:cubicBezTo>
                        <a:pt x="23014" y="1211"/>
                        <a:pt x="12085" y="0"/>
                        <a:pt x="64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43"/>
                <p:cNvSpPr/>
                <p:nvPr/>
              </p:nvSpPr>
              <p:spPr>
                <a:xfrm>
                  <a:off x="5719750" y="4516950"/>
                  <a:ext cx="350000" cy="2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0" h="11481" extrusionOk="0">
                      <a:moveTo>
                        <a:pt x="4908" y="0"/>
                      </a:moveTo>
                      <a:lnTo>
                        <a:pt x="372" y="1188"/>
                      </a:lnTo>
                      <a:cubicBezTo>
                        <a:pt x="1" y="1850"/>
                        <a:pt x="238" y="3116"/>
                        <a:pt x="372" y="3799"/>
                      </a:cubicBezTo>
                      <a:cubicBezTo>
                        <a:pt x="689" y="5595"/>
                        <a:pt x="1559" y="7178"/>
                        <a:pt x="3167" y="8103"/>
                      </a:cubicBezTo>
                      <a:cubicBezTo>
                        <a:pt x="5496" y="9388"/>
                        <a:pt x="8285" y="10101"/>
                        <a:pt x="10581" y="11480"/>
                      </a:cubicBezTo>
                      <a:cubicBezTo>
                        <a:pt x="10843" y="10301"/>
                        <a:pt x="11429" y="9284"/>
                        <a:pt x="12163" y="8233"/>
                      </a:cubicBezTo>
                      <a:cubicBezTo>
                        <a:pt x="12955" y="7074"/>
                        <a:pt x="13904" y="5780"/>
                        <a:pt x="13929" y="4329"/>
                      </a:cubicBezTo>
                      <a:cubicBezTo>
                        <a:pt x="14000" y="2321"/>
                        <a:pt x="12682" y="1701"/>
                        <a:pt x="11151" y="1701"/>
                      </a:cubicBezTo>
                      <a:cubicBezTo>
                        <a:pt x="10430" y="1701"/>
                        <a:pt x="9662" y="1839"/>
                        <a:pt x="8969" y="2034"/>
                      </a:cubicBezTo>
                      <a:cubicBezTo>
                        <a:pt x="8293" y="2206"/>
                        <a:pt x="6966" y="2881"/>
                        <a:pt x="5950" y="2881"/>
                      </a:cubicBezTo>
                      <a:cubicBezTo>
                        <a:pt x="5420" y="2881"/>
                        <a:pt x="4975" y="2698"/>
                        <a:pt x="4750" y="2166"/>
                      </a:cubicBezTo>
                      <a:cubicBezTo>
                        <a:pt x="4512" y="1583"/>
                        <a:pt x="4512" y="529"/>
                        <a:pt x="49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43"/>
                <p:cNvSpPr/>
                <p:nvPr/>
              </p:nvSpPr>
              <p:spPr>
                <a:xfrm>
                  <a:off x="5763275" y="4460950"/>
                  <a:ext cx="1101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" h="3457" extrusionOk="0">
                      <a:moveTo>
                        <a:pt x="1" y="0"/>
                      </a:moveTo>
                      <a:lnTo>
                        <a:pt x="1" y="3456"/>
                      </a:lnTo>
                      <a:lnTo>
                        <a:pt x="3536" y="3456"/>
                      </a:lnTo>
                      <a:lnTo>
                        <a:pt x="4405" y="68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43"/>
                <p:cNvSpPr/>
                <p:nvPr/>
              </p:nvSpPr>
              <p:spPr>
                <a:xfrm>
                  <a:off x="5057600" y="3792500"/>
                  <a:ext cx="1076325" cy="11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3" h="47103" extrusionOk="0">
                      <a:moveTo>
                        <a:pt x="13086" y="0"/>
                      </a:moveTo>
                      <a:cubicBezTo>
                        <a:pt x="9772" y="4594"/>
                        <a:pt x="1" y="19374"/>
                        <a:pt x="3590" y="24736"/>
                      </a:cubicBezTo>
                      <a:cubicBezTo>
                        <a:pt x="6242" y="28697"/>
                        <a:pt x="11924" y="29448"/>
                        <a:pt x="15852" y="29448"/>
                      </a:cubicBezTo>
                      <a:cubicBezTo>
                        <a:pt x="18252" y="29448"/>
                        <a:pt x="19997" y="29168"/>
                        <a:pt x="19997" y="29168"/>
                      </a:cubicBezTo>
                      <a:lnTo>
                        <a:pt x="19997" y="29168"/>
                      </a:lnTo>
                      <a:cubicBezTo>
                        <a:pt x="19508" y="31066"/>
                        <a:pt x="20346" y="31527"/>
                        <a:pt x="21275" y="31527"/>
                      </a:cubicBezTo>
                      <a:cubicBezTo>
                        <a:pt x="22151" y="31527"/>
                        <a:pt x="23109" y="31117"/>
                        <a:pt x="23109" y="31117"/>
                      </a:cubicBezTo>
                      <a:lnTo>
                        <a:pt x="23584" y="35023"/>
                      </a:lnTo>
                      <a:lnTo>
                        <a:pt x="18202" y="38873"/>
                      </a:lnTo>
                      <a:lnTo>
                        <a:pt x="16727" y="47102"/>
                      </a:lnTo>
                      <a:lnTo>
                        <a:pt x="28123" y="39506"/>
                      </a:lnTo>
                      <a:lnTo>
                        <a:pt x="30205" y="28220"/>
                      </a:lnTo>
                      <a:lnTo>
                        <a:pt x="31763" y="19775"/>
                      </a:lnTo>
                      <a:cubicBezTo>
                        <a:pt x="31763" y="19775"/>
                        <a:pt x="33905" y="20563"/>
                        <a:pt x="36338" y="20563"/>
                      </a:cubicBezTo>
                      <a:cubicBezTo>
                        <a:pt x="37836" y="20563"/>
                        <a:pt x="39445" y="20264"/>
                        <a:pt x="40732" y="19299"/>
                      </a:cubicBezTo>
                      <a:cubicBezTo>
                        <a:pt x="43053" y="17559"/>
                        <a:pt x="40764" y="15644"/>
                        <a:pt x="37238" y="15644"/>
                      </a:cubicBezTo>
                      <a:cubicBezTo>
                        <a:pt x="35633" y="15644"/>
                        <a:pt x="33771" y="16041"/>
                        <a:pt x="31972" y="17032"/>
                      </a:cubicBezTo>
                      <a:lnTo>
                        <a:pt x="30927" y="12660"/>
                      </a:lnTo>
                      <a:cubicBezTo>
                        <a:pt x="25707" y="10513"/>
                        <a:pt x="16094" y="5902"/>
                        <a:pt x="13086" y="0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43"/>
                <p:cNvSpPr/>
                <p:nvPr/>
              </p:nvSpPr>
              <p:spPr>
                <a:xfrm>
                  <a:off x="5803000" y="4285675"/>
                  <a:ext cx="275900" cy="1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6" h="7590" extrusionOk="0">
                      <a:moveTo>
                        <a:pt x="4827" y="0"/>
                      </a:moveTo>
                      <a:cubicBezTo>
                        <a:pt x="4817" y="0"/>
                        <a:pt x="4805" y="2"/>
                        <a:pt x="4792" y="7"/>
                      </a:cubicBezTo>
                      <a:cubicBezTo>
                        <a:pt x="1872" y="1172"/>
                        <a:pt x="1" y="6811"/>
                        <a:pt x="4279" y="7520"/>
                      </a:cubicBezTo>
                      <a:cubicBezTo>
                        <a:pt x="4560" y="7566"/>
                        <a:pt x="4855" y="7589"/>
                        <a:pt x="5157" y="7589"/>
                      </a:cubicBezTo>
                      <a:cubicBezTo>
                        <a:pt x="6755" y="7589"/>
                        <a:pt x="8553" y="6946"/>
                        <a:pt x="9519" y="5724"/>
                      </a:cubicBezTo>
                      <a:cubicBezTo>
                        <a:pt x="10491" y="4495"/>
                        <a:pt x="11035" y="2375"/>
                        <a:pt x="9804" y="1120"/>
                      </a:cubicBezTo>
                      <a:cubicBezTo>
                        <a:pt x="9785" y="1101"/>
                        <a:pt x="9767" y="1093"/>
                        <a:pt x="9751" y="1093"/>
                      </a:cubicBezTo>
                      <a:cubicBezTo>
                        <a:pt x="9680" y="1093"/>
                        <a:pt x="9637" y="1248"/>
                        <a:pt x="9653" y="1305"/>
                      </a:cubicBezTo>
                      <a:cubicBezTo>
                        <a:pt x="10574" y="4452"/>
                        <a:pt x="8265" y="6473"/>
                        <a:pt x="5282" y="6713"/>
                      </a:cubicBezTo>
                      <a:cubicBezTo>
                        <a:pt x="5185" y="6720"/>
                        <a:pt x="5089" y="6724"/>
                        <a:pt x="4993" y="6724"/>
                      </a:cubicBezTo>
                      <a:cubicBezTo>
                        <a:pt x="3422" y="6724"/>
                        <a:pt x="2030" y="5686"/>
                        <a:pt x="2144" y="3960"/>
                      </a:cubicBezTo>
                      <a:cubicBezTo>
                        <a:pt x="2250" y="2376"/>
                        <a:pt x="3580" y="1071"/>
                        <a:pt x="4851" y="299"/>
                      </a:cubicBezTo>
                      <a:cubicBezTo>
                        <a:pt x="4945" y="242"/>
                        <a:pt x="4937" y="0"/>
                        <a:pt x="4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43"/>
                <p:cNvSpPr/>
                <p:nvPr/>
              </p:nvSpPr>
              <p:spPr>
                <a:xfrm>
                  <a:off x="5563475" y="4319200"/>
                  <a:ext cx="103550" cy="1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4458" extrusionOk="0">
                      <a:moveTo>
                        <a:pt x="2073" y="0"/>
                      </a:moveTo>
                      <a:cubicBezTo>
                        <a:pt x="2073" y="0"/>
                        <a:pt x="2072" y="0"/>
                        <a:pt x="2071" y="0"/>
                      </a:cubicBezTo>
                      <a:cubicBezTo>
                        <a:pt x="927" y="0"/>
                        <a:pt x="0" y="998"/>
                        <a:pt x="0" y="2228"/>
                      </a:cubicBezTo>
                      <a:cubicBezTo>
                        <a:pt x="0" y="3459"/>
                        <a:pt x="927" y="4457"/>
                        <a:pt x="2071" y="4457"/>
                      </a:cubicBezTo>
                      <a:cubicBezTo>
                        <a:pt x="3215" y="4457"/>
                        <a:pt x="4141" y="3460"/>
                        <a:pt x="4141" y="2228"/>
                      </a:cubicBezTo>
                      <a:cubicBezTo>
                        <a:pt x="4141" y="998"/>
                        <a:pt x="3216" y="0"/>
                        <a:pt x="20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43"/>
                <p:cNvSpPr/>
                <p:nvPr/>
              </p:nvSpPr>
              <p:spPr>
                <a:xfrm>
                  <a:off x="5394000" y="4037300"/>
                  <a:ext cx="264375" cy="3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4422" extrusionOk="0">
                      <a:moveTo>
                        <a:pt x="315" y="1"/>
                      </a:moveTo>
                      <a:lnTo>
                        <a:pt x="0" y="21"/>
                      </a:lnTo>
                      <a:lnTo>
                        <a:pt x="804" y="12868"/>
                      </a:lnTo>
                      <a:lnTo>
                        <a:pt x="4865" y="11407"/>
                      </a:lnTo>
                      <a:lnTo>
                        <a:pt x="5432" y="14375"/>
                      </a:lnTo>
                      <a:lnTo>
                        <a:pt x="5548" y="14387"/>
                      </a:lnTo>
                      <a:cubicBezTo>
                        <a:pt x="5587" y="14390"/>
                        <a:pt x="5893" y="14422"/>
                        <a:pt x="6336" y="14422"/>
                      </a:cubicBezTo>
                      <a:cubicBezTo>
                        <a:pt x="7357" y="14422"/>
                        <a:pt x="9102" y="14257"/>
                        <a:pt x="9950" y="13209"/>
                      </a:cubicBezTo>
                      <a:cubicBezTo>
                        <a:pt x="10490" y="12540"/>
                        <a:pt x="10575" y="11625"/>
                        <a:pt x="10200" y="10488"/>
                      </a:cubicBezTo>
                      <a:lnTo>
                        <a:pt x="10200" y="10488"/>
                      </a:lnTo>
                      <a:lnTo>
                        <a:pt x="9899" y="10587"/>
                      </a:lnTo>
                      <a:cubicBezTo>
                        <a:pt x="10237" y="11614"/>
                        <a:pt x="10173" y="12431"/>
                        <a:pt x="9704" y="13010"/>
                      </a:cubicBezTo>
                      <a:cubicBezTo>
                        <a:pt x="8940" y="13954"/>
                        <a:pt x="7278" y="14103"/>
                        <a:pt x="6314" y="14103"/>
                      </a:cubicBezTo>
                      <a:cubicBezTo>
                        <a:pt x="6040" y="14103"/>
                        <a:pt x="5822" y="14091"/>
                        <a:pt x="5698" y="14082"/>
                      </a:cubicBezTo>
                      <a:lnTo>
                        <a:pt x="5105" y="10985"/>
                      </a:lnTo>
                      <a:lnTo>
                        <a:pt x="1093" y="12427"/>
                      </a:ln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43"/>
                <p:cNvSpPr/>
                <p:nvPr/>
              </p:nvSpPr>
              <p:spPr>
                <a:xfrm>
                  <a:off x="5623475" y="4294275"/>
                  <a:ext cx="55450" cy="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" h="706" extrusionOk="0">
                      <a:moveTo>
                        <a:pt x="2217" y="468"/>
                      </a:move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lose/>
                      <a:moveTo>
                        <a:pt x="1024" y="0"/>
                      </a:moveTo>
                      <a:cubicBezTo>
                        <a:pt x="735" y="0"/>
                        <a:pt x="394" y="62"/>
                        <a:pt x="0" y="231"/>
                      </a:cubicBezTo>
                      <a:lnTo>
                        <a:pt x="370" y="706"/>
                      </a:lnTo>
                      <a:cubicBezTo>
                        <a:pt x="370" y="706"/>
                        <a:pt x="851" y="349"/>
                        <a:pt x="1540" y="349"/>
                      </a:cubicBezTo>
                      <a:cubicBezTo>
                        <a:pt x="1749" y="349"/>
                        <a:pt x="1977" y="382"/>
                        <a:pt x="2217" y="468"/>
                      </a:cubicBezTo>
                      <a:lnTo>
                        <a:pt x="2217" y="468"/>
                      </a:lnTo>
                      <a:cubicBezTo>
                        <a:pt x="2212" y="465"/>
                        <a:pt x="1815" y="0"/>
                        <a:pt x="10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43"/>
                <p:cNvSpPr/>
                <p:nvPr/>
              </p:nvSpPr>
              <p:spPr>
                <a:xfrm>
                  <a:off x="5421025" y="4169475"/>
                  <a:ext cx="172200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" h="4572" extrusionOk="0">
                      <a:moveTo>
                        <a:pt x="765" y="0"/>
                      </a:moveTo>
                      <a:cubicBezTo>
                        <a:pt x="765" y="0"/>
                        <a:pt x="0" y="4298"/>
                        <a:pt x="2399" y="4562"/>
                      </a:cubicBezTo>
                      <a:cubicBezTo>
                        <a:pt x="2458" y="4568"/>
                        <a:pt x="2518" y="4571"/>
                        <a:pt x="2578" y="4571"/>
                      </a:cubicBezTo>
                      <a:cubicBezTo>
                        <a:pt x="4147" y="4571"/>
                        <a:pt x="5892" y="2382"/>
                        <a:pt x="6888" y="912"/>
                      </a:cubicBezTo>
                      <a:lnTo>
                        <a:pt x="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43"/>
                <p:cNvSpPr/>
                <p:nvPr/>
              </p:nvSpPr>
              <p:spPr>
                <a:xfrm>
                  <a:off x="5439575" y="4165550"/>
                  <a:ext cx="20410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1524" extrusionOk="0">
                      <a:moveTo>
                        <a:pt x="46" y="1"/>
                      </a:moveTo>
                      <a:lnTo>
                        <a:pt x="0" y="314"/>
                      </a:lnTo>
                      <a:lnTo>
                        <a:pt x="8118" y="1523"/>
                      </a:lnTo>
                      <a:lnTo>
                        <a:pt x="8163" y="121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43"/>
                <p:cNvSpPr/>
                <p:nvPr/>
              </p:nvSpPr>
              <p:spPr>
                <a:xfrm>
                  <a:off x="5473900" y="4178450"/>
                  <a:ext cx="119325" cy="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3427" extrusionOk="0">
                      <a:moveTo>
                        <a:pt x="1055" y="0"/>
                      </a:moveTo>
                      <a:cubicBezTo>
                        <a:pt x="1055" y="0"/>
                        <a:pt x="1" y="3152"/>
                        <a:pt x="2019" y="3422"/>
                      </a:cubicBezTo>
                      <a:cubicBezTo>
                        <a:pt x="2043" y="3425"/>
                        <a:pt x="2067" y="3426"/>
                        <a:pt x="2092" y="3426"/>
                      </a:cubicBezTo>
                      <a:cubicBezTo>
                        <a:pt x="3150" y="3426"/>
                        <a:pt x="4773" y="554"/>
                        <a:pt x="4773" y="554"/>
                      </a:cubicBez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43"/>
                <p:cNvSpPr/>
                <p:nvPr/>
              </p:nvSpPr>
              <p:spPr>
                <a:xfrm>
                  <a:off x="5555925" y="4199275"/>
                  <a:ext cx="711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983" extrusionOk="0">
                      <a:moveTo>
                        <a:pt x="76" y="0"/>
                      </a:moveTo>
                      <a:lnTo>
                        <a:pt x="1" y="307"/>
                      </a:lnTo>
                      <a:lnTo>
                        <a:pt x="2770" y="982"/>
                      </a:lnTo>
                      <a:lnTo>
                        <a:pt x="2845" y="67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43"/>
                <p:cNvSpPr/>
                <p:nvPr/>
              </p:nvSpPr>
              <p:spPr>
                <a:xfrm>
                  <a:off x="5551400" y="4217575"/>
                  <a:ext cx="51825" cy="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1099" extrusionOk="0">
                      <a:moveTo>
                        <a:pt x="121" y="0"/>
                      </a:moveTo>
                      <a:lnTo>
                        <a:pt x="0" y="295"/>
                      </a:lnTo>
                      <a:lnTo>
                        <a:pt x="1953" y="1099"/>
                      </a:lnTo>
                      <a:lnTo>
                        <a:pt x="2072" y="807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43"/>
                <p:cNvSpPr/>
                <p:nvPr/>
              </p:nvSpPr>
              <p:spPr>
                <a:xfrm>
                  <a:off x="5244150" y="4164825"/>
                  <a:ext cx="131375" cy="1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" h="4413" extrusionOk="0">
                      <a:moveTo>
                        <a:pt x="5255" y="1"/>
                      </a:moveTo>
                      <a:lnTo>
                        <a:pt x="346" y="95"/>
                      </a:lnTo>
                      <a:cubicBezTo>
                        <a:pt x="145" y="1643"/>
                        <a:pt x="0" y="4413"/>
                        <a:pt x="1509" y="4413"/>
                      </a:cubicBezTo>
                      <a:cubicBezTo>
                        <a:pt x="1599" y="4413"/>
                        <a:pt x="1696" y="4403"/>
                        <a:pt x="1798" y="4382"/>
                      </a:cubicBezTo>
                      <a:cubicBezTo>
                        <a:pt x="4279" y="3878"/>
                        <a:pt x="5255" y="1"/>
                        <a:pt x="52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43"/>
                <p:cNvSpPr/>
                <p:nvPr/>
              </p:nvSpPr>
              <p:spPr>
                <a:xfrm>
                  <a:off x="5202625" y="4160900"/>
                  <a:ext cx="17300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449" extrusionOk="0">
                      <a:moveTo>
                        <a:pt x="6913" y="1"/>
                      </a:moveTo>
                      <a:lnTo>
                        <a:pt x="0" y="132"/>
                      </a:lnTo>
                      <a:lnTo>
                        <a:pt x="8" y="448"/>
                      </a:lnTo>
                      <a:lnTo>
                        <a:pt x="6919" y="317"/>
                      </a:lnTo>
                      <a:lnTo>
                        <a:pt x="69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43"/>
                <p:cNvSpPr/>
                <p:nvPr/>
              </p:nvSpPr>
              <p:spPr>
                <a:xfrm>
                  <a:off x="5274600" y="4164825"/>
                  <a:ext cx="100925" cy="7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064" extrusionOk="0">
                      <a:moveTo>
                        <a:pt x="4037" y="1"/>
                      </a:moveTo>
                      <a:lnTo>
                        <a:pt x="792" y="54"/>
                      </a:lnTo>
                      <a:cubicBezTo>
                        <a:pt x="792" y="54"/>
                        <a:pt x="0" y="2931"/>
                        <a:pt x="2031" y="3062"/>
                      </a:cubicBezTo>
                      <a:cubicBezTo>
                        <a:pt x="2046" y="3063"/>
                        <a:pt x="2062" y="3063"/>
                        <a:pt x="2078" y="3063"/>
                      </a:cubicBezTo>
                      <a:cubicBezTo>
                        <a:pt x="3299" y="3063"/>
                        <a:pt x="4037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43"/>
                <p:cNvSpPr/>
                <p:nvPr/>
              </p:nvSpPr>
              <p:spPr>
                <a:xfrm>
                  <a:off x="5220200" y="4040875"/>
                  <a:ext cx="170475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" h="3090" extrusionOk="0">
                      <a:moveTo>
                        <a:pt x="6819" y="1"/>
                      </a:moveTo>
                      <a:lnTo>
                        <a:pt x="0" y="1290"/>
                      </a:lnTo>
                      <a:lnTo>
                        <a:pt x="607" y="3090"/>
                      </a:lnTo>
                      <a:lnTo>
                        <a:pt x="68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43"/>
                <p:cNvSpPr/>
                <p:nvPr/>
              </p:nvSpPr>
              <p:spPr>
                <a:xfrm>
                  <a:off x="5445875" y="3994825"/>
                  <a:ext cx="191275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1" h="3558" extrusionOk="0">
                      <a:moveTo>
                        <a:pt x="650" y="1"/>
                      </a:moveTo>
                      <a:lnTo>
                        <a:pt x="0" y="1785"/>
                      </a:lnTo>
                      <a:lnTo>
                        <a:pt x="7650" y="3557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43"/>
                <p:cNvSpPr/>
                <p:nvPr/>
              </p:nvSpPr>
              <p:spPr>
                <a:xfrm>
                  <a:off x="5912950" y="4215700"/>
                  <a:ext cx="14127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" h="2803" extrusionOk="0">
                      <a:moveTo>
                        <a:pt x="2333" y="0"/>
                      </a:moveTo>
                      <a:cubicBezTo>
                        <a:pt x="1113" y="0"/>
                        <a:pt x="213" y="513"/>
                        <a:pt x="160" y="1324"/>
                      </a:cubicBezTo>
                      <a:cubicBezTo>
                        <a:pt x="114" y="2015"/>
                        <a:pt x="1342" y="2803"/>
                        <a:pt x="2179" y="2803"/>
                      </a:cubicBezTo>
                      <a:cubicBezTo>
                        <a:pt x="2683" y="2803"/>
                        <a:pt x="3045" y="2518"/>
                        <a:pt x="2905" y="1756"/>
                      </a:cubicBezTo>
                      <a:lnTo>
                        <a:pt x="2905" y="1756"/>
                      </a:lnTo>
                      <a:lnTo>
                        <a:pt x="3914" y="2073"/>
                      </a:lnTo>
                      <a:lnTo>
                        <a:pt x="2597" y="1433"/>
                      </a:lnTo>
                      <a:lnTo>
                        <a:pt x="2597" y="1433"/>
                      </a:lnTo>
                      <a:cubicBezTo>
                        <a:pt x="2598" y="1433"/>
                        <a:pt x="3078" y="2583"/>
                        <a:pt x="2072" y="2583"/>
                      </a:cubicBezTo>
                      <a:cubicBezTo>
                        <a:pt x="1971" y="2583"/>
                        <a:pt x="1855" y="2572"/>
                        <a:pt x="1722" y="2546"/>
                      </a:cubicBezTo>
                      <a:cubicBezTo>
                        <a:pt x="267" y="2265"/>
                        <a:pt x="1" y="898"/>
                        <a:pt x="1035" y="453"/>
                      </a:cubicBezTo>
                      <a:cubicBezTo>
                        <a:pt x="1360" y="314"/>
                        <a:pt x="1841" y="204"/>
                        <a:pt x="2377" y="204"/>
                      </a:cubicBezTo>
                      <a:cubicBezTo>
                        <a:pt x="3545" y="204"/>
                        <a:pt x="4970" y="725"/>
                        <a:pt x="5593" y="2593"/>
                      </a:cubicBezTo>
                      <a:cubicBezTo>
                        <a:pt x="5593" y="2593"/>
                        <a:pt x="5650" y="765"/>
                        <a:pt x="3765" y="214"/>
                      </a:cubicBezTo>
                      <a:cubicBezTo>
                        <a:pt x="3262" y="68"/>
                        <a:pt x="2776" y="0"/>
                        <a:pt x="2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43"/>
                <p:cNvSpPr/>
                <p:nvPr/>
              </p:nvSpPr>
              <p:spPr>
                <a:xfrm>
                  <a:off x="4572950" y="4767125"/>
                  <a:ext cx="421450" cy="19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8" h="7708" extrusionOk="0">
                      <a:moveTo>
                        <a:pt x="13228" y="1"/>
                      </a:moveTo>
                      <a:cubicBezTo>
                        <a:pt x="10703" y="1"/>
                        <a:pt x="8226" y="3438"/>
                        <a:pt x="8226" y="3438"/>
                      </a:cubicBezTo>
                      <a:lnTo>
                        <a:pt x="7335" y="292"/>
                      </a:lnTo>
                      <a:lnTo>
                        <a:pt x="1" y="4182"/>
                      </a:lnTo>
                      <a:cubicBezTo>
                        <a:pt x="1" y="4182"/>
                        <a:pt x="1942" y="7707"/>
                        <a:pt x="4696" y="7707"/>
                      </a:cubicBezTo>
                      <a:cubicBezTo>
                        <a:pt x="5025" y="7707"/>
                        <a:pt x="5365" y="7657"/>
                        <a:pt x="5715" y="7545"/>
                      </a:cubicBezTo>
                      <a:cubicBezTo>
                        <a:pt x="8997" y="6492"/>
                        <a:pt x="11388" y="3696"/>
                        <a:pt x="11388" y="3696"/>
                      </a:cubicBezTo>
                      <a:lnTo>
                        <a:pt x="14305" y="5763"/>
                      </a:lnTo>
                      <a:lnTo>
                        <a:pt x="16858" y="3736"/>
                      </a:lnTo>
                      <a:cubicBezTo>
                        <a:pt x="15861" y="926"/>
                        <a:pt x="14538" y="1"/>
                        <a:pt x="13228" y="1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43"/>
                <p:cNvSpPr/>
                <p:nvPr/>
              </p:nvSpPr>
              <p:spPr>
                <a:xfrm>
                  <a:off x="4703625" y="4800025"/>
                  <a:ext cx="97525" cy="1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1" h="4074" extrusionOk="0">
                      <a:moveTo>
                        <a:pt x="317" y="0"/>
                      </a:moveTo>
                      <a:lnTo>
                        <a:pt x="0" y="20"/>
                      </a:lnTo>
                      <a:cubicBezTo>
                        <a:pt x="6" y="119"/>
                        <a:pt x="170" y="2442"/>
                        <a:pt x="1578" y="3531"/>
                      </a:cubicBezTo>
                      <a:cubicBezTo>
                        <a:pt x="2044" y="3892"/>
                        <a:pt x="2593" y="4073"/>
                        <a:pt x="3212" y="4073"/>
                      </a:cubicBezTo>
                      <a:cubicBezTo>
                        <a:pt x="3434" y="4073"/>
                        <a:pt x="3664" y="4049"/>
                        <a:pt x="3901" y="4004"/>
                      </a:cubicBezTo>
                      <a:lnTo>
                        <a:pt x="3841" y="3693"/>
                      </a:lnTo>
                      <a:cubicBezTo>
                        <a:pt x="3624" y="3735"/>
                        <a:pt x="3414" y="3756"/>
                        <a:pt x="3214" y="3756"/>
                      </a:cubicBezTo>
                      <a:cubicBezTo>
                        <a:pt x="2663" y="3756"/>
                        <a:pt x="2180" y="3598"/>
                        <a:pt x="1771" y="3282"/>
                      </a:cubicBezTo>
                      <a:cubicBezTo>
                        <a:pt x="478" y="2282"/>
                        <a:pt x="318" y="23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43"/>
                <p:cNvSpPr/>
                <p:nvPr/>
              </p:nvSpPr>
              <p:spPr>
                <a:xfrm>
                  <a:off x="4657650" y="4824550"/>
                  <a:ext cx="965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978" extrusionOk="0">
                      <a:moveTo>
                        <a:pt x="6" y="0"/>
                      </a:moveTo>
                      <a:lnTo>
                        <a:pt x="6" y="0"/>
                      </a:lnTo>
                      <a:cubicBezTo>
                        <a:pt x="5" y="77"/>
                        <a:pt x="1" y="1891"/>
                        <a:pt x="1188" y="3052"/>
                      </a:cubicBezTo>
                      <a:cubicBezTo>
                        <a:pt x="1816" y="3666"/>
                        <a:pt x="2659" y="3977"/>
                        <a:pt x="3692" y="3977"/>
                      </a:cubicBezTo>
                      <a:cubicBezTo>
                        <a:pt x="3747" y="3977"/>
                        <a:pt x="3804" y="3976"/>
                        <a:pt x="3859" y="3974"/>
                      </a:cubicBezTo>
                      <a:lnTo>
                        <a:pt x="3849" y="3659"/>
                      </a:lnTo>
                      <a:cubicBezTo>
                        <a:pt x="3802" y="3660"/>
                        <a:pt x="3755" y="3661"/>
                        <a:pt x="3709" y="3661"/>
                      </a:cubicBezTo>
                      <a:cubicBezTo>
                        <a:pt x="2755" y="3661"/>
                        <a:pt x="1981" y="3384"/>
                        <a:pt x="1410" y="2827"/>
                      </a:cubicBezTo>
                      <a:cubicBezTo>
                        <a:pt x="319" y="1761"/>
                        <a:pt x="322" y="20"/>
                        <a:pt x="322" y="2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43"/>
                <p:cNvSpPr/>
                <p:nvPr/>
              </p:nvSpPr>
              <p:spPr>
                <a:xfrm>
                  <a:off x="4611625" y="4848900"/>
                  <a:ext cx="104625" cy="8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5" h="3591" extrusionOk="0">
                      <a:moveTo>
                        <a:pt x="317" y="1"/>
                      </a:moveTo>
                      <a:lnTo>
                        <a:pt x="1" y="15"/>
                      </a:lnTo>
                      <a:cubicBezTo>
                        <a:pt x="5" y="82"/>
                        <a:pt x="88" y="1641"/>
                        <a:pt x="1247" y="2687"/>
                      </a:cubicBezTo>
                      <a:cubicBezTo>
                        <a:pt x="1910" y="3287"/>
                        <a:pt x="2788" y="3591"/>
                        <a:pt x="3857" y="3591"/>
                      </a:cubicBezTo>
                      <a:cubicBezTo>
                        <a:pt x="3965" y="3591"/>
                        <a:pt x="4075" y="3587"/>
                        <a:pt x="4184" y="3581"/>
                      </a:cubicBezTo>
                      <a:lnTo>
                        <a:pt x="4168" y="3265"/>
                      </a:lnTo>
                      <a:cubicBezTo>
                        <a:pt x="4064" y="3270"/>
                        <a:pt x="3962" y="3273"/>
                        <a:pt x="3861" y="3273"/>
                      </a:cubicBezTo>
                      <a:cubicBezTo>
                        <a:pt x="2875" y="3273"/>
                        <a:pt x="2065" y="2999"/>
                        <a:pt x="1461" y="2454"/>
                      </a:cubicBezTo>
                      <a:cubicBezTo>
                        <a:pt x="401" y="1498"/>
                        <a:pt x="318" y="15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43"/>
                <p:cNvSpPr/>
                <p:nvPr/>
              </p:nvSpPr>
              <p:spPr>
                <a:xfrm>
                  <a:off x="4847275" y="4834875"/>
                  <a:ext cx="189950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8" h="7401" extrusionOk="0">
                      <a:moveTo>
                        <a:pt x="6015" y="0"/>
                      </a:moveTo>
                      <a:lnTo>
                        <a:pt x="1" y="3284"/>
                      </a:lnTo>
                      <a:lnTo>
                        <a:pt x="2019" y="7400"/>
                      </a:lnTo>
                      <a:lnTo>
                        <a:pt x="7597" y="4194"/>
                      </a:lnTo>
                      <a:lnTo>
                        <a:pt x="60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43"/>
                <p:cNvSpPr/>
                <p:nvPr/>
              </p:nvSpPr>
              <p:spPr>
                <a:xfrm>
                  <a:off x="4847275" y="4871475"/>
                  <a:ext cx="631150" cy="4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6" h="17775" extrusionOk="0">
                      <a:moveTo>
                        <a:pt x="6727" y="0"/>
                      </a:moveTo>
                      <a:lnTo>
                        <a:pt x="1" y="4354"/>
                      </a:lnTo>
                      <a:cubicBezTo>
                        <a:pt x="1" y="4354"/>
                        <a:pt x="4749" y="17371"/>
                        <a:pt x="13454" y="17766"/>
                      </a:cubicBezTo>
                      <a:cubicBezTo>
                        <a:pt x="13580" y="17772"/>
                        <a:pt x="13704" y="17775"/>
                        <a:pt x="13827" y="17775"/>
                      </a:cubicBezTo>
                      <a:cubicBezTo>
                        <a:pt x="22247" y="17775"/>
                        <a:pt x="25246" y="4631"/>
                        <a:pt x="25246" y="4631"/>
                      </a:cubicBezTo>
                      <a:lnTo>
                        <a:pt x="22554" y="3246"/>
                      </a:lnTo>
                      <a:lnTo>
                        <a:pt x="13494" y="12425"/>
                      </a:lnTo>
                      <a:lnTo>
                        <a:pt x="7596" y="1597"/>
                      </a:lnTo>
                      <a:lnTo>
                        <a:pt x="67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43"/>
                <p:cNvSpPr/>
                <p:nvPr/>
              </p:nvSpPr>
              <p:spPr>
                <a:xfrm>
                  <a:off x="5948300" y="5195700"/>
                  <a:ext cx="122625" cy="1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5470" extrusionOk="0">
                      <a:moveTo>
                        <a:pt x="1998" y="1"/>
                      </a:moveTo>
                      <a:lnTo>
                        <a:pt x="1" y="366"/>
                      </a:lnTo>
                      <a:lnTo>
                        <a:pt x="141" y="631"/>
                      </a:lnTo>
                      <a:lnTo>
                        <a:pt x="139" y="628"/>
                      </a:lnTo>
                      <a:lnTo>
                        <a:pt x="1" y="2349"/>
                      </a:lnTo>
                      <a:lnTo>
                        <a:pt x="1704" y="3574"/>
                      </a:lnTo>
                      <a:lnTo>
                        <a:pt x="1704" y="3573"/>
                      </a:lnTo>
                      <a:lnTo>
                        <a:pt x="2710" y="5469"/>
                      </a:lnTo>
                      <a:lnTo>
                        <a:pt x="4905" y="4564"/>
                      </a:lnTo>
                      <a:lnTo>
                        <a:pt x="1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43"/>
                <p:cNvSpPr/>
                <p:nvPr/>
              </p:nvSpPr>
              <p:spPr>
                <a:xfrm>
                  <a:off x="5464550" y="4744000"/>
                  <a:ext cx="236100" cy="2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4" h="8805" extrusionOk="0">
                      <a:moveTo>
                        <a:pt x="2941" y="1"/>
                      </a:moveTo>
                      <a:lnTo>
                        <a:pt x="1" y="7117"/>
                      </a:lnTo>
                      <a:lnTo>
                        <a:pt x="2876" y="8805"/>
                      </a:lnTo>
                      <a:lnTo>
                        <a:pt x="9444" y="1922"/>
                      </a:lnTo>
                      <a:lnTo>
                        <a:pt x="294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43"/>
                <p:cNvSpPr/>
                <p:nvPr/>
              </p:nvSpPr>
              <p:spPr>
                <a:xfrm>
                  <a:off x="5321425" y="4675250"/>
                  <a:ext cx="1098725" cy="7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9" h="30829" extrusionOk="0">
                      <a:moveTo>
                        <a:pt x="18660" y="1"/>
                      </a:moveTo>
                      <a:lnTo>
                        <a:pt x="8757" y="8523"/>
                      </a:lnTo>
                      <a:lnTo>
                        <a:pt x="8896" y="2429"/>
                      </a:lnTo>
                      <a:lnTo>
                        <a:pt x="8896" y="2429"/>
                      </a:lnTo>
                      <a:cubicBezTo>
                        <a:pt x="8896" y="2429"/>
                        <a:pt x="0" y="8734"/>
                        <a:pt x="0" y="8894"/>
                      </a:cubicBezTo>
                      <a:cubicBezTo>
                        <a:pt x="0" y="9053"/>
                        <a:pt x="3271" y="13959"/>
                        <a:pt x="3271" y="13959"/>
                      </a:cubicBezTo>
                      <a:lnTo>
                        <a:pt x="3692" y="28678"/>
                      </a:lnTo>
                      <a:cubicBezTo>
                        <a:pt x="6906" y="30244"/>
                        <a:pt x="9913" y="30829"/>
                        <a:pt x="12610" y="30829"/>
                      </a:cubicBezTo>
                      <a:cubicBezTo>
                        <a:pt x="20541" y="30829"/>
                        <a:pt x="25800" y="25776"/>
                        <a:pt x="25800" y="25776"/>
                      </a:cubicBezTo>
                      <a:lnTo>
                        <a:pt x="20893" y="15329"/>
                      </a:lnTo>
                      <a:lnTo>
                        <a:pt x="24165" y="8419"/>
                      </a:lnTo>
                      <a:lnTo>
                        <a:pt x="37247" y="18073"/>
                      </a:lnTo>
                      <a:lnTo>
                        <a:pt x="26222" y="20815"/>
                      </a:lnTo>
                      <a:lnTo>
                        <a:pt x="26311" y="20971"/>
                      </a:lnTo>
                      <a:lnTo>
                        <a:pt x="26311" y="20973"/>
                      </a:lnTo>
                      <a:lnTo>
                        <a:pt x="29071" y="25775"/>
                      </a:lnTo>
                      <a:lnTo>
                        <a:pt x="29546" y="26604"/>
                      </a:lnTo>
                      <a:cubicBezTo>
                        <a:pt x="39618" y="24116"/>
                        <a:pt x="43949" y="17016"/>
                        <a:pt x="43789" y="17016"/>
                      </a:cubicBezTo>
                      <a:cubicBezTo>
                        <a:pt x="43631" y="17016"/>
                        <a:pt x="22952" y="135"/>
                        <a:pt x="22952" y="135"/>
                      </a:cubicBezTo>
                      <a:lnTo>
                        <a:pt x="186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43"/>
                <p:cNvSpPr/>
                <p:nvPr/>
              </p:nvSpPr>
              <p:spPr>
                <a:xfrm>
                  <a:off x="5430850" y="4788025"/>
                  <a:ext cx="93250" cy="1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0" h="6324" extrusionOk="0">
                      <a:moveTo>
                        <a:pt x="1495" y="0"/>
                      </a:moveTo>
                      <a:lnTo>
                        <a:pt x="1322" y="266"/>
                      </a:lnTo>
                      <a:lnTo>
                        <a:pt x="2760" y="1203"/>
                      </a:lnTo>
                      <a:lnTo>
                        <a:pt x="1" y="1769"/>
                      </a:lnTo>
                      <a:lnTo>
                        <a:pt x="3478" y="6323"/>
                      </a:lnTo>
                      <a:lnTo>
                        <a:pt x="3729" y="6131"/>
                      </a:lnTo>
                      <a:lnTo>
                        <a:pt x="559" y="1979"/>
                      </a:lnTo>
                      <a:lnTo>
                        <a:pt x="3577" y="1358"/>
                      </a:lnTo>
                      <a:lnTo>
                        <a:pt x="149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43"/>
                <p:cNvSpPr/>
                <p:nvPr/>
              </p:nvSpPr>
              <p:spPr>
                <a:xfrm>
                  <a:off x="5503900" y="4676875"/>
                  <a:ext cx="374100" cy="7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4" h="30154" extrusionOk="0">
                      <a:moveTo>
                        <a:pt x="14450" y="0"/>
                      </a:moveTo>
                      <a:lnTo>
                        <a:pt x="14138" y="50"/>
                      </a:lnTo>
                      <a:lnTo>
                        <a:pt x="14599" y="2928"/>
                      </a:lnTo>
                      <a:lnTo>
                        <a:pt x="10379" y="3506"/>
                      </a:lnTo>
                      <a:lnTo>
                        <a:pt x="13114" y="5647"/>
                      </a:lnTo>
                      <a:lnTo>
                        <a:pt x="0" y="11217"/>
                      </a:lnTo>
                      <a:lnTo>
                        <a:pt x="1592" y="30154"/>
                      </a:lnTo>
                      <a:lnTo>
                        <a:pt x="1907" y="30128"/>
                      </a:lnTo>
                      <a:lnTo>
                        <a:pt x="334" y="11419"/>
                      </a:lnTo>
                      <a:lnTo>
                        <a:pt x="13732" y="5729"/>
                      </a:lnTo>
                      <a:lnTo>
                        <a:pt x="11163" y="3717"/>
                      </a:lnTo>
                      <a:lnTo>
                        <a:pt x="14963" y="3197"/>
                      </a:lnTo>
                      <a:lnTo>
                        <a:pt x="1445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43"/>
                <p:cNvSpPr/>
                <p:nvPr/>
              </p:nvSpPr>
              <p:spPr>
                <a:xfrm>
                  <a:off x="5535350" y="4999825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0"/>
                      </a:moveTo>
                      <a:cubicBezTo>
                        <a:pt x="485" y="0"/>
                        <a:pt x="448" y="6"/>
                        <a:pt x="411" y="18"/>
                      </a:cubicBezTo>
                      <a:cubicBezTo>
                        <a:pt x="111" y="118"/>
                        <a:pt x="1" y="602"/>
                        <a:pt x="167" y="1100"/>
                      </a:cubicBezTo>
                      <a:cubicBezTo>
                        <a:pt x="311" y="1538"/>
                        <a:pt x="620" y="1838"/>
                        <a:pt x="897" y="1838"/>
                      </a:cubicBezTo>
                      <a:cubicBezTo>
                        <a:pt x="935" y="1838"/>
                        <a:pt x="973" y="1833"/>
                        <a:pt x="1010" y="1821"/>
                      </a:cubicBezTo>
                      <a:cubicBezTo>
                        <a:pt x="1310" y="1722"/>
                        <a:pt x="1419" y="1237"/>
                        <a:pt x="1255" y="740"/>
                      </a:cubicBezTo>
                      <a:cubicBezTo>
                        <a:pt x="1109" y="303"/>
                        <a:pt x="800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43"/>
                <p:cNvSpPr/>
                <p:nvPr/>
              </p:nvSpPr>
              <p:spPr>
                <a:xfrm>
                  <a:off x="5550875" y="5159100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1"/>
                      </a:moveTo>
                      <a:cubicBezTo>
                        <a:pt x="486" y="1"/>
                        <a:pt x="448" y="6"/>
                        <a:pt x="412" y="18"/>
                      </a:cubicBezTo>
                      <a:cubicBezTo>
                        <a:pt x="111" y="118"/>
                        <a:pt x="1" y="603"/>
                        <a:pt x="166" y="1100"/>
                      </a:cubicBezTo>
                      <a:cubicBezTo>
                        <a:pt x="310" y="1537"/>
                        <a:pt x="619" y="1839"/>
                        <a:pt x="896" y="1839"/>
                      </a:cubicBezTo>
                      <a:cubicBezTo>
                        <a:pt x="935" y="1839"/>
                        <a:pt x="973" y="1833"/>
                        <a:pt x="1009" y="1821"/>
                      </a:cubicBezTo>
                      <a:cubicBezTo>
                        <a:pt x="1310" y="1722"/>
                        <a:pt x="1420" y="1237"/>
                        <a:pt x="1254" y="739"/>
                      </a:cubicBezTo>
                      <a:cubicBezTo>
                        <a:pt x="1109" y="303"/>
                        <a:pt x="800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43"/>
                <p:cNvSpPr/>
                <p:nvPr/>
              </p:nvSpPr>
              <p:spPr>
                <a:xfrm>
                  <a:off x="5558800" y="5323325"/>
                  <a:ext cx="35475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839" extrusionOk="0">
                      <a:moveTo>
                        <a:pt x="523" y="1"/>
                      </a:moveTo>
                      <a:cubicBezTo>
                        <a:pt x="485" y="1"/>
                        <a:pt x="448" y="6"/>
                        <a:pt x="411" y="18"/>
                      </a:cubicBezTo>
                      <a:cubicBezTo>
                        <a:pt x="110" y="118"/>
                        <a:pt x="0" y="602"/>
                        <a:pt x="166" y="1099"/>
                      </a:cubicBezTo>
                      <a:cubicBezTo>
                        <a:pt x="310" y="1537"/>
                        <a:pt x="619" y="1839"/>
                        <a:pt x="895" y="1839"/>
                      </a:cubicBezTo>
                      <a:cubicBezTo>
                        <a:pt x="934" y="1839"/>
                        <a:pt x="972" y="1833"/>
                        <a:pt x="1009" y="1821"/>
                      </a:cubicBezTo>
                      <a:cubicBezTo>
                        <a:pt x="1309" y="1722"/>
                        <a:pt x="1418" y="1237"/>
                        <a:pt x="1254" y="739"/>
                      </a:cubicBezTo>
                      <a:cubicBezTo>
                        <a:pt x="1108" y="303"/>
                        <a:pt x="79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43"/>
                <p:cNvSpPr/>
                <p:nvPr/>
              </p:nvSpPr>
              <p:spPr>
                <a:xfrm>
                  <a:off x="5884975" y="5211400"/>
                  <a:ext cx="262150" cy="2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6" h="11451" extrusionOk="0">
                      <a:moveTo>
                        <a:pt x="2672" y="0"/>
                      </a:moveTo>
                      <a:lnTo>
                        <a:pt x="0" y="884"/>
                      </a:lnTo>
                      <a:lnTo>
                        <a:pt x="1859" y="11213"/>
                      </a:lnTo>
                      <a:lnTo>
                        <a:pt x="10485" y="11451"/>
                      </a:lnTo>
                      <a:lnTo>
                        <a:pt x="9888" y="7414"/>
                      </a:lnTo>
                      <a:lnTo>
                        <a:pt x="5403" y="8507"/>
                      </a:lnTo>
                      <a:cubicBezTo>
                        <a:pt x="5335" y="7469"/>
                        <a:pt x="4837" y="5879"/>
                        <a:pt x="3283" y="3499"/>
                      </a:cubicBezTo>
                      <a:lnTo>
                        <a:pt x="4244" y="2967"/>
                      </a:lnTo>
                      <a:lnTo>
                        <a:pt x="2672" y="0"/>
                      </a:ln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43"/>
                <p:cNvSpPr/>
                <p:nvPr/>
              </p:nvSpPr>
              <p:spPr>
                <a:xfrm>
                  <a:off x="5963750" y="5296650"/>
                  <a:ext cx="96800" cy="1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" h="6986" extrusionOk="0">
                      <a:moveTo>
                        <a:pt x="1629" y="6721"/>
                      </a:moveTo>
                      <a:lnTo>
                        <a:pt x="1629" y="6722"/>
                      </a:lnTo>
                      <a:lnTo>
                        <a:pt x="1629" y="6722"/>
                      </a:lnTo>
                      <a:cubicBezTo>
                        <a:pt x="1629" y="6722"/>
                        <a:pt x="1629" y="6722"/>
                        <a:pt x="1629" y="6722"/>
                      </a:cubicBezTo>
                      <a:lnTo>
                        <a:pt x="1629" y="6722"/>
                      </a:lnTo>
                      <a:lnTo>
                        <a:pt x="1629" y="6721"/>
                      </a:lnTo>
                      <a:close/>
                      <a:moveTo>
                        <a:pt x="1629" y="6722"/>
                      </a:moveTo>
                      <a:cubicBezTo>
                        <a:pt x="1628" y="6723"/>
                        <a:pt x="1628" y="6723"/>
                        <a:pt x="1627" y="6723"/>
                      </a:cubicBezTo>
                      <a:lnTo>
                        <a:pt x="1716" y="6855"/>
                      </a:lnTo>
                      <a:lnTo>
                        <a:pt x="1629" y="6722"/>
                      </a:lnTo>
                      <a:close/>
                      <a:moveTo>
                        <a:pt x="266" y="0"/>
                      </a:moveTo>
                      <a:lnTo>
                        <a:pt x="0" y="174"/>
                      </a:lnTo>
                      <a:cubicBezTo>
                        <a:pt x="3364" y="5332"/>
                        <a:pt x="1691" y="6675"/>
                        <a:pt x="1629" y="6722"/>
                      </a:cubicBezTo>
                      <a:lnTo>
                        <a:pt x="1629" y="6722"/>
                      </a:lnTo>
                      <a:lnTo>
                        <a:pt x="1803" y="6986"/>
                      </a:lnTo>
                      <a:cubicBezTo>
                        <a:pt x="1889" y="6929"/>
                        <a:pt x="3871" y="5529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0" name="Google Shape;2760;p43"/>
              <p:cNvSpPr/>
              <p:nvPr/>
            </p:nvSpPr>
            <p:spPr>
              <a:xfrm>
                <a:off x="6241975" y="5423775"/>
                <a:ext cx="1332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986" extrusionOk="0">
                    <a:moveTo>
                      <a:pt x="41" y="0"/>
                    </a:moveTo>
                    <a:lnTo>
                      <a:pt x="1" y="313"/>
                    </a:lnTo>
                    <a:lnTo>
                      <a:pt x="5290" y="985"/>
                    </a:lnTo>
                    <a:lnTo>
                      <a:pt x="5331" y="67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3"/>
              <p:cNvSpPr/>
              <p:nvPr/>
            </p:nvSpPr>
            <p:spPr>
              <a:xfrm>
                <a:off x="6248875" y="5407650"/>
                <a:ext cx="1220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565" extrusionOk="0">
                    <a:moveTo>
                      <a:pt x="16" y="1"/>
                    </a:moveTo>
                    <a:lnTo>
                      <a:pt x="1" y="318"/>
                    </a:lnTo>
                    <a:lnTo>
                      <a:pt x="4866" y="565"/>
                    </a:lnTo>
                    <a:lnTo>
                      <a:pt x="4882" y="24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3"/>
              <p:cNvSpPr/>
              <p:nvPr/>
            </p:nvSpPr>
            <p:spPr>
              <a:xfrm>
                <a:off x="6252800" y="5385225"/>
                <a:ext cx="1139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73" extrusionOk="0">
                    <a:moveTo>
                      <a:pt x="5" y="0"/>
                    </a:moveTo>
                    <a:lnTo>
                      <a:pt x="1" y="317"/>
                    </a:lnTo>
                    <a:lnTo>
                      <a:pt x="4552" y="373"/>
                    </a:lnTo>
                    <a:lnTo>
                      <a:pt x="4556" y="5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3"/>
              <p:cNvSpPr/>
              <p:nvPr/>
            </p:nvSpPr>
            <p:spPr>
              <a:xfrm>
                <a:off x="5423350" y="4136075"/>
                <a:ext cx="629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601" extrusionOk="0">
                    <a:moveTo>
                      <a:pt x="2479" y="0"/>
                    </a:moveTo>
                    <a:lnTo>
                      <a:pt x="0" y="286"/>
                    </a:lnTo>
                    <a:lnTo>
                      <a:pt x="37" y="600"/>
                    </a:lnTo>
                    <a:lnTo>
                      <a:pt x="2516" y="315"/>
                    </a:lnTo>
                    <a:lnTo>
                      <a:pt x="2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3"/>
              <p:cNvSpPr/>
              <p:nvPr/>
            </p:nvSpPr>
            <p:spPr>
              <a:xfrm>
                <a:off x="5433200" y="4157125"/>
                <a:ext cx="537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928" extrusionOk="0">
                    <a:moveTo>
                      <a:pt x="2058" y="1"/>
                    </a:moveTo>
                    <a:lnTo>
                      <a:pt x="1" y="625"/>
                    </a:lnTo>
                    <a:lnTo>
                      <a:pt x="93" y="927"/>
                    </a:lnTo>
                    <a:lnTo>
                      <a:pt x="2151" y="303"/>
                    </a:lnTo>
                    <a:lnTo>
                      <a:pt x="20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5" name="Google Shape;2765;p43"/>
          <p:cNvGrpSpPr/>
          <p:nvPr/>
        </p:nvGrpSpPr>
        <p:grpSpPr>
          <a:xfrm>
            <a:off x="7196101" y="3709037"/>
            <a:ext cx="804893" cy="797879"/>
            <a:chOff x="7868825" y="331938"/>
            <a:chExt cx="555175" cy="550375"/>
          </a:xfrm>
        </p:grpSpPr>
        <p:sp>
          <p:nvSpPr>
            <p:cNvPr id="2766" name="Google Shape;2766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43"/>
          <p:cNvGrpSpPr/>
          <p:nvPr/>
        </p:nvGrpSpPr>
        <p:grpSpPr>
          <a:xfrm flipH="1">
            <a:off x="828988" y="1203469"/>
            <a:ext cx="961601" cy="1230562"/>
            <a:chOff x="7788688" y="2034619"/>
            <a:chExt cx="961601" cy="1230562"/>
          </a:xfrm>
        </p:grpSpPr>
        <p:sp>
          <p:nvSpPr>
            <p:cNvPr id="2769" name="Google Shape;2769;p43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0" name="Google Shape;2770;p43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771" name="Google Shape;2771;p43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3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3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3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3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3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3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3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3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3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3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3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3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3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3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3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3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3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85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5" name="Google Shape;2425;p40"/>
          <p:cNvGrpSpPr/>
          <p:nvPr/>
        </p:nvGrpSpPr>
        <p:grpSpPr>
          <a:xfrm>
            <a:off x="713226" y="140562"/>
            <a:ext cx="804893" cy="797879"/>
            <a:chOff x="7868825" y="331938"/>
            <a:chExt cx="555175" cy="550375"/>
          </a:xfrm>
        </p:grpSpPr>
        <p:sp>
          <p:nvSpPr>
            <p:cNvPr id="2426" name="Google Shape;2426;p40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0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40"/>
          <p:cNvGrpSpPr/>
          <p:nvPr/>
        </p:nvGrpSpPr>
        <p:grpSpPr>
          <a:xfrm>
            <a:off x="1618873" y="215092"/>
            <a:ext cx="389400" cy="386033"/>
            <a:chOff x="7868825" y="331938"/>
            <a:chExt cx="555175" cy="550375"/>
          </a:xfrm>
        </p:grpSpPr>
        <p:sp>
          <p:nvSpPr>
            <p:cNvPr id="2429" name="Google Shape;2429;p40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0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0836942"/>
              </p:ext>
            </p:extLst>
          </p:nvPr>
        </p:nvGraphicFramePr>
        <p:xfrm>
          <a:off x="861144" y="1072911"/>
          <a:ext cx="7556716" cy="366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36"/>
          <p:cNvGrpSpPr/>
          <p:nvPr/>
        </p:nvGrpSpPr>
        <p:grpSpPr>
          <a:xfrm>
            <a:off x="800564" y="657803"/>
            <a:ext cx="1640784" cy="1648444"/>
            <a:chOff x="312766" y="80708"/>
            <a:chExt cx="1860932" cy="1869620"/>
          </a:xfrm>
        </p:grpSpPr>
        <p:sp>
          <p:nvSpPr>
            <p:cNvPr id="2089" name="Google Shape;2089;p36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36"/>
          <p:cNvGrpSpPr/>
          <p:nvPr/>
        </p:nvGrpSpPr>
        <p:grpSpPr>
          <a:xfrm rot="-8471810">
            <a:off x="6802719" y="4047806"/>
            <a:ext cx="375360" cy="377541"/>
            <a:chOff x="1938525" y="705925"/>
            <a:chExt cx="859088" cy="863925"/>
          </a:xfrm>
        </p:grpSpPr>
        <p:sp>
          <p:nvSpPr>
            <p:cNvPr id="2094" name="Google Shape;2094;p36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6" name="Google Shape;2096;p36"/>
          <p:cNvGrpSpPr/>
          <p:nvPr/>
        </p:nvGrpSpPr>
        <p:grpSpPr>
          <a:xfrm>
            <a:off x="6787593" y="2237229"/>
            <a:ext cx="2050159" cy="2580608"/>
            <a:chOff x="6787593" y="2237229"/>
            <a:chExt cx="2050159" cy="2580608"/>
          </a:xfrm>
        </p:grpSpPr>
        <p:sp>
          <p:nvSpPr>
            <p:cNvPr id="2097" name="Google Shape;2097;p36"/>
            <p:cNvSpPr/>
            <p:nvPr/>
          </p:nvSpPr>
          <p:spPr>
            <a:xfrm rot="307402" flipH="1">
              <a:off x="6900787" y="2320312"/>
              <a:ext cx="1823866" cy="2414489"/>
            </a:xfrm>
            <a:custGeom>
              <a:avLst/>
              <a:gdLst/>
              <a:ahLst/>
              <a:cxnLst/>
              <a:rect l="l" t="t" r="r" b="b"/>
              <a:pathLst>
                <a:path w="72955" h="96580" extrusionOk="0">
                  <a:moveTo>
                    <a:pt x="32443" y="6497"/>
                  </a:moveTo>
                  <a:lnTo>
                    <a:pt x="32397" y="6506"/>
                  </a:lnTo>
                  <a:cubicBezTo>
                    <a:pt x="32140" y="6537"/>
                    <a:pt x="31881" y="6585"/>
                    <a:pt x="31623" y="6655"/>
                  </a:cubicBezTo>
                  <a:lnTo>
                    <a:pt x="31590" y="6661"/>
                  </a:lnTo>
                  <a:cubicBezTo>
                    <a:pt x="31874" y="6583"/>
                    <a:pt x="32159" y="6529"/>
                    <a:pt x="32443" y="6497"/>
                  </a:cubicBezTo>
                  <a:close/>
                  <a:moveTo>
                    <a:pt x="27441" y="40739"/>
                  </a:moveTo>
                  <a:lnTo>
                    <a:pt x="30805" y="46155"/>
                  </a:lnTo>
                  <a:cubicBezTo>
                    <a:pt x="30805" y="46156"/>
                    <a:pt x="29829" y="47502"/>
                    <a:pt x="28952" y="49785"/>
                  </a:cubicBezTo>
                  <a:lnTo>
                    <a:pt x="29204" y="48290"/>
                  </a:lnTo>
                  <a:lnTo>
                    <a:pt x="20476" y="47704"/>
                  </a:lnTo>
                  <a:lnTo>
                    <a:pt x="20834" y="47098"/>
                  </a:lnTo>
                  <a:cubicBezTo>
                    <a:pt x="20693" y="47098"/>
                    <a:pt x="20555" y="47102"/>
                    <a:pt x="20419" y="47106"/>
                  </a:cubicBezTo>
                  <a:lnTo>
                    <a:pt x="27441" y="40739"/>
                  </a:lnTo>
                  <a:close/>
                  <a:moveTo>
                    <a:pt x="27578" y="1"/>
                  </a:moveTo>
                  <a:cubicBezTo>
                    <a:pt x="25625" y="1"/>
                    <a:pt x="24404" y="168"/>
                    <a:pt x="24404" y="168"/>
                  </a:cubicBezTo>
                  <a:cubicBezTo>
                    <a:pt x="3940" y="10726"/>
                    <a:pt x="0" y="29223"/>
                    <a:pt x="4158" y="33982"/>
                  </a:cubicBezTo>
                  <a:cubicBezTo>
                    <a:pt x="5920" y="35998"/>
                    <a:pt x="8359" y="36579"/>
                    <a:pt x="10585" y="36579"/>
                  </a:cubicBezTo>
                  <a:cubicBezTo>
                    <a:pt x="11483" y="36579"/>
                    <a:pt x="12347" y="36484"/>
                    <a:pt x="13117" y="36351"/>
                  </a:cubicBezTo>
                  <a:cubicBezTo>
                    <a:pt x="14458" y="36806"/>
                    <a:pt x="15968" y="36978"/>
                    <a:pt x="17487" y="36978"/>
                  </a:cubicBezTo>
                  <a:cubicBezTo>
                    <a:pt x="22100" y="36978"/>
                    <a:pt x="26790" y="35387"/>
                    <a:pt x="27083" y="35285"/>
                  </a:cubicBezTo>
                  <a:lnTo>
                    <a:pt x="26977" y="34976"/>
                  </a:lnTo>
                  <a:cubicBezTo>
                    <a:pt x="26974" y="34977"/>
                    <a:pt x="26965" y="34979"/>
                    <a:pt x="26951" y="34984"/>
                  </a:cubicBezTo>
                  <a:cubicBezTo>
                    <a:pt x="26816" y="34733"/>
                    <a:pt x="26528" y="34169"/>
                    <a:pt x="26167" y="33355"/>
                  </a:cubicBezTo>
                  <a:lnTo>
                    <a:pt x="27414" y="32941"/>
                  </a:lnTo>
                  <a:lnTo>
                    <a:pt x="28665" y="35498"/>
                  </a:lnTo>
                  <a:lnTo>
                    <a:pt x="26292" y="36553"/>
                  </a:lnTo>
                  <a:lnTo>
                    <a:pt x="27687" y="38563"/>
                  </a:lnTo>
                  <a:cubicBezTo>
                    <a:pt x="27687" y="38563"/>
                    <a:pt x="13459" y="41629"/>
                    <a:pt x="13709" y="50121"/>
                  </a:cubicBezTo>
                  <a:cubicBezTo>
                    <a:pt x="13084" y="50862"/>
                    <a:pt x="12829" y="51450"/>
                    <a:pt x="12829" y="51450"/>
                  </a:cubicBezTo>
                  <a:lnTo>
                    <a:pt x="17675" y="52456"/>
                  </a:lnTo>
                  <a:lnTo>
                    <a:pt x="18296" y="51402"/>
                  </a:lnTo>
                  <a:lnTo>
                    <a:pt x="25592" y="49820"/>
                  </a:lnTo>
                  <a:lnTo>
                    <a:pt x="25592" y="49820"/>
                  </a:lnTo>
                  <a:cubicBezTo>
                    <a:pt x="24427" y="51402"/>
                    <a:pt x="24450" y="52922"/>
                    <a:pt x="24729" y="54002"/>
                  </a:cubicBezTo>
                  <a:lnTo>
                    <a:pt x="20669" y="53913"/>
                  </a:lnTo>
                  <a:lnTo>
                    <a:pt x="20894" y="54630"/>
                  </a:lnTo>
                  <a:lnTo>
                    <a:pt x="20903" y="54795"/>
                  </a:lnTo>
                  <a:lnTo>
                    <a:pt x="20946" y="54792"/>
                  </a:lnTo>
                  <a:lnTo>
                    <a:pt x="21249" y="55751"/>
                  </a:lnTo>
                  <a:lnTo>
                    <a:pt x="21277" y="55914"/>
                  </a:lnTo>
                  <a:lnTo>
                    <a:pt x="21299" y="55910"/>
                  </a:lnTo>
                  <a:lnTo>
                    <a:pt x="21504" y="56560"/>
                  </a:lnTo>
                  <a:lnTo>
                    <a:pt x="21530" y="56723"/>
                  </a:lnTo>
                  <a:lnTo>
                    <a:pt x="21554" y="56719"/>
                  </a:lnTo>
                  <a:lnTo>
                    <a:pt x="21742" y="57317"/>
                  </a:lnTo>
                  <a:lnTo>
                    <a:pt x="27616" y="56370"/>
                  </a:lnTo>
                  <a:lnTo>
                    <a:pt x="27616" y="56370"/>
                  </a:lnTo>
                  <a:cubicBezTo>
                    <a:pt x="27493" y="60378"/>
                    <a:pt x="28602" y="65228"/>
                    <a:pt x="32615" y="70285"/>
                  </a:cubicBezTo>
                  <a:lnTo>
                    <a:pt x="30028" y="89901"/>
                  </a:lnTo>
                  <a:lnTo>
                    <a:pt x="33153" y="89901"/>
                  </a:lnTo>
                  <a:cubicBezTo>
                    <a:pt x="31763" y="92789"/>
                    <a:pt x="33106" y="96100"/>
                    <a:pt x="33106" y="96100"/>
                  </a:cubicBezTo>
                  <a:lnTo>
                    <a:pt x="34294" y="96179"/>
                  </a:lnTo>
                  <a:lnTo>
                    <a:pt x="33724" y="91907"/>
                  </a:lnTo>
                  <a:lnTo>
                    <a:pt x="35858" y="96507"/>
                  </a:lnTo>
                  <a:cubicBezTo>
                    <a:pt x="35858" y="96507"/>
                    <a:pt x="37268" y="96579"/>
                    <a:pt x="38648" y="96579"/>
                  </a:cubicBezTo>
                  <a:cubicBezTo>
                    <a:pt x="40024" y="96579"/>
                    <a:pt x="41370" y="96507"/>
                    <a:pt x="41262" y="96221"/>
                  </a:cubicBezTo>
                  <a:cubicBezTo>
                    <a:pt x="41042" y="95645"/>
                    <a:pt x="39015" y="95565"/>
                    <a:pt x="39015" y="95565"/>
                  </a:cubicBezTo>
                  <a:lnTo>
                    <a:pt x="38951" y="95045"/>
                  </a:lnTo>
                  <a:cubicBezTo>
                    <a:pt x="41094" y="94920"/>
                    <a:pt x="45146" y="94614"/>
                    <a:pt x="44843" y="94129"/>
                  </a:cubicBezTo>
                  <a:cubicBezTo>
                    <a:pt x="44511" y="93599"/>
                    <a:pt x="42635" y="93548"/>
                    <a:pt x="41920" y="93548"/>
                  </a:cubicBezTo>
                  <a:cubicBezTo>
                    <a:pt x="41747" y="93548"/>
                    <a:pt x="41642" y="93551"/>
                    <a:pt x="41642" y="93551"/>
                  </a:cubicBezTo>
                  <a:lnTo>
                    <a:pt x="40898" y="89900"/>
                  </a:lnTo>
                  <a:lnTo>
                    <a:pt x="42380" y="89900"/>
                  </a:lnTo>
                  <a:cubicBezTo>
                    <a:pt x="42380" y="89900"/>
                    <a:pt x="50425" y="62065"/>
                    <a:pt x="42131" y="48962"/>
                  </a:cubicBezTo>
                  <a:lnTo>
                    <a:pt x="42131" y="48962"/>
                  </a:lnTo>
                  <a:cubicBezTo>
                    <a:pt x="44133" y="50164"/>
                    <a:pt x="46175" y="50948"/>
                    <a:pt x="47344" y="51345"/>
                  </a:cubicBezTo>
                  <a:cubicBezTo>
                    <a:pt x="48182" y="52372"/>
                    <a:pt x="48988" y="52454"/>
                    <a:pt x="48988" y="52454"/>
                  </a:cubicBezTo>
                  <a:lnTo>
                    <a:pt x="48833" y="50668"/>
                  </a:lnTo>
                  <a:lnTo>
                    <a:pt x="54940" y="40610"/>
                  </a:lnTo>
                  <a:lnTo>
                    <a:pt x="62120" y="45292"/>
                  </a:lnTo>
                  <a:lnTo>
                    <a:pt x="72954" y="26950"/>
                  </a:lnTo>
                  <a:lnTo>
                    <a:pt x="56988" y="17512"/>
                  </a:lnTo>
                  <a:lnTo>
                    <a:pt x="52097" y="35696"/>
                  </a:lnTo>
                  <a:cubicBezTo>
                    <a:pt x="51709" y="35568"/>
                    <a:pt x="51321" y="35500"/>
                    <a:pt x="50969" y="35500"/>
                  </a:cubicBezTo>
                  <a:cubicBezTo>
                    <a:pt x="50310" y="35500"/>
                    <a:pt x="49779" y="35738"/>
                    <a:pt x="49622" y="36265"/>
                  </a:cubicBezTo>
                  <a:cubicBezTo>
                    <a:pt x="49151" y="37867"/>
                    <a:pt x="51450" y="39180"/>
                    <a:pt x="51450" y="39180"/>
                  </a:cubicBezTo>
                  <a:lnTo>
                    <a:pt x="48362" y="45252"/>
                  </a:lnTo>
                  <a:lnTo>
                    <a:pt x="48329" y="44884"/>
                  </a:lnTo>
                  <a:lnTo>
                    <a:pt x="46394" y="46104"/>
                  </a:lnTo>
                  <a:lnTo>
                    <a:pt x="38840" y="41926"/>
                  </a:lnTo>
                  <a:lnTo>
                    <a:pt x="39752" y="39427"/>
                  </a:lnTo>
                  <a:lnTo>
                    <a:pt x="34874" y="36627"/>
                  </a:lnTo>
                  <a:lnTo>
                    <a:pt x="34772" y="36329"/>
                  </a:lnTo>
                  <a:lnTo>
                    <a:pt x="34993" y="34420"/>
                  </a:lnTo>
                  <a:lnTo>
                    <a:pt x="32996" y="34420"/>
                  </a:lnTo>
                  <a:lnTo>
                    <a:pt x="32996" y="32066"/>
                  </a:lnTo>
                  <a:lnTo>
                    <a:pt x="45817" y="27470"/>
                  </a:lnTo>
                  <a:lnTo>
                    <a:pt x="45817" y="27470"/>
                  </a:lnTo>
                  <a:cubicBezTo>
                    <a:pt x="45691" y="28626"/>
                    <a:pt x="45387" y="29632"/>
                    <a:pt x="44877" y="30415"/>
                  </a:cubicBezTo>
                  <a:cubicBezTo>
                    <a:pt x="44799" y="30423"/>
                    <a:pt x="44755" y="30426"/>
                    <a:pt x="44751" y="30426"/>
                  </a:cubicBezTo>
                  <a:lnTo>
                    <a:pt x="44757" y="30588"/>
                  </a:lnTo>
                  <a:lnTo>
                    <a:pt x="44765" y="30754"/>
                  </a:lnTo>
                  <a:cubicBezTo>
                    <a:pt x="44872" y="30748"/>
                    <a:pt x="47437" y="30615"/>
                    <a:pt x="49144" y="28406"/>
                  </a:cubicBezTo>
                  <a:cubicBezTo>
                    <a:pt x="49671" y="27722"/>
                    <a:pt x="50055" y="26922"/>
                    <a:pt x="50296" y="26007"/>
                  </a:cubicBezTo>
                  <a:cubicBezTo>
                    <a:pt x="52818" y="22983"/>
                    <a:pt x="54924" y="17725"/>
                    <a:pt x="49765" y="10290"/>
                  </a:cubicBezTo>
                  <a:cubicBezTo>
                    <a:pt x="43475" y="1225"/>
                    <a:pt x="32856" y="1"/>
                    <a:pt x="2757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8" name="Google Shape;2098;p36"/>
            <p:cNvGrpSpPr/>
            <p:nvPr/>
          </p:nvGrpSpPr>
          <p:grpSpPr>
            <a:xfrm rot="335008" flipH="1">
              <a:off x="6900732" y="2320229"/>
              <a:ext cx="1823882" cy="2414608"/>
              <a:chOff x="4202575" y="349300"/>
              <a:chExt cx="1823800" cy="2414500"/>
            </a:xfrm>
          </p:grpSpPr>
          <p:sp>
            <p:nvSpPr>
              <p:cNvPr id="2099" name="Google Shape;2099;p36"/>
              <p:cNvSpPr/>
              <p:nvPr/>
            </p:nvSpPr>
            <p:spPr>
              <a:xfrm>
                <a:off x="4647825" y="467900"/>
                <a:ext cx="762950" cy="845500"/>
              </a:xfrm>
              <a:custGeom>
                <a:avLst/>
                <a:gdLst/>
                <a:ahLst/>
                <a:cxnLst/>
                <a:rect l="l" t="t" r="r" b="b"/>
                <a:pathLst>
                  <a:path w="30518" h="33820" extrusionOk="0">
                    <a:moveTo>
                      <a:pt x="23770" y="1"/>
                    </a:moveTo>
                    <a:lnTo>
                      <a:pt x="14587" y="1762"/>
                    </a:lnTo>
                    <a:cubicBezTo>
                      <a:pt x="14329" y="1794"/>
                      <a:pt x="14070" y="1842"/>
                      <a:pt x="13812" y="1911"/>
                    </a:cubicBezTo>
                    <a:lnTo>
                      <a:pt x="2873" y="4010"/>
                    </a:lnTo>
                    <a:lnTo>
                      <a:pt x="1" y="11237"/>
                    </a:lnTo>
                    <a:lnTo>
                      <a:pt x="1558" y="27815"/>
                    </a:lnTo>
                    <a:lnTo>
                      <a:pt x="8356" y="28611"/>
                    </a:lnTo>
                    <a:lnTo>
                      <a:pt x="9603" y="28198"/>
                    </a:lnTo>
                    <a:lnTo>
                      <a:pt x="11984" y="33066"/>
                    </a:lnTo>
                    <a:lnTo>
                      <a:pt x="15184" y="33819"/>
                    </a:lnTo>
                    <a:lnTo>
                      <a:pt x="15184" y="27322"/>
                    </a:lnTo>
                    <a:lnTo>
                      <a:pt x="28005" y="22726"/>
                    </a:lnTo>
                    <a:lnTo>
                      <a:pt x="30517" y="21474"/>
                    </a:lnTo>
                    <a:lnTo>
                      <a:pt x="23770" y="1"/>
                    </a:ln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6"/>
              <p:cNvSpPr/>
              <p:nvPr/>
            </p:nvSpPr>
            <p:spPr>
              <a:xfrm>
                <a:off x="5013400" y="772000"/>
                <a:ext cx="1190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8579" extrusionOk="0">
                    <a:moveTo>
                      <a:pt x="2194" y="0"/>
                    </a:moveTo>
                    <a:lnTo>
                      <a:pt x="1885" y="108"/>
                    </a:lnTo>
                    <a:lnTo>
                      <a:pt x="4352" y="7242"/>
                    </a:lnTo>
                    <a:cubicBezTo>
                      <a:pt x="3175" y="7740"/>
                      <a:pt x="1600" y="8267"/>
                      <a:pt x="855" y="8267"/>
                    </a:cubicBezTo>
                    <a:cubicBezTo>
                      <a:pt x="668" y="8267"/>
                      <a:pt x="533" y="8234"/>
                      <a:pt x="470" y="8158"/>
                    </a:cubicBezTo>
                    <a:cubicBezTo>
                      <a:pt x="429" y="8110"/>
                      <a:pt x="309" y="7965"/>
                      <a:pt x="517" y="7755"/>
                    </a:cubicBezTo>
                    <a:cubicBezTo>
                      <a:pt x="704" y="7565"/>
                      <a:pt x="1060" y="7426"/>
                      <a:pt x="1444" y="7426"/>
                    </a:cubicBezTo>
                    <a:cubicBezTo>
                      <a:pt x="1750" y="7426"/>
                      <a:pt x="2074" y="7514"/>
                      <a:pt x="2345" y="7734"/>
                    </a:cubicBezTo>
                    <a:lnTo>
                      <a:pt x="2552" y="7479"/>
                    </a:lnTo>
                    <a:cubicBezTo>
                      <a:pt x="2218" y="7207"/>
                      <a:pt x="1824" y="7098"/>
                      <a:pt x="1450" y="7098"/>
                    </a:cubicBezTo>
                    <a:cubicBezTo>
                      <a:pt x="971" y="7098"/>
                      <a:pt x="526" y="7278"/>
                      <a:pt x="283" y="7524"/>
                    </a:cubicBezTo>
                    <a:cubicBezTo>
                      <a:pt x="24" y="7786"/>
                      <a:pt x="0" y="8109"/>
                      <a:pt x="216" y="8369"/>
                    </a:cubicBezTo>
                    <a:cubicBezTo>
                      <a:pt x="340" y="8517"/>
                      <a:pt x="575" y="8579"/>
                      <a:pt x="876" y="8579"/>
                    </a:cubicBezTo>
                    <a:cubicBezTo>
                      <a:pt x="2022" y="8579"/>
                      <a:pt x="4121" y="7700"/>
                      <a:pt x="4622" y="7481"/>
                    </a:cubicBezTo>
                    <a:lnTo>
                      <a:pt x="4761" y="7422"/>
                    </a:ln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6"/>
              <p:cNvSpPr/>
              <p:nvPr/>
            </p:nvSpPr>
            <p:spPr>
              <a:xfrm>
                <a:off x="4834475" y="715975"/>
                <a:ext cx="18477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5125" extrusionOk="0">
                    <a:moveTo>
                      <a:pt x="7391" y="0"/>
                    </a:moveTo>
                    <a:lnTo>
                      <a:pt x="0" y="3740"/>
                    </a:lnTo>
                    <a:lnTo>
                      <a:pt x="881" y="5124"/>
                    </a:lnTo>
                    <a:lnTo>
                      <a:pt x="73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6"/>
              <p:cNvSpPr/>
              <p:nvPr/>
            </p:nvSpPr>
            <p:spPr>
              <a:xfrm>
                <a:off x="5057100" y="677650"/>
                <a:ext cx="17147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860" extrusionOk="0">
                    <a:moveTo>
                      <a:pt x="6858" y="1"/>
                    </a:moveTo>
                    <a:lnTo>
                      <a:pt x="1" y="238"/>
                    </a:lnTo>
                    <a:lnTo>
                      <a:pt x="254" y="1859"/>
                    </a:lnTo>
                    <a:lnTo>
                      <a:pt x="68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6"/>
              <p:cNvSpPr/>
              <p:nvPr/>
            </p:nvSpPr>
            <p:spPr>
              <a:xfrm>
                <a:off x="4881775" y="990875"/>
                <a:ext cx="1082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3668" extrusionOk="0">
                    <a:moveTo>
                      <a:pt x="2164" y="1"/>
                    </a:moveTo>
                    <a:cubicBezTo>
                      <a:pt x="968" y="1"/>
                      <a:pt x="0" y="822"/>
                      <a:pt x="0" y="1834"/>
                    </a:cubicBezTo>
                    <a:cubicBezTo>
                      <a:pt x="0" y="2847"/>
                      <a:pt x="968" y="3668"/>
                      <a:pt x="2164" y="3668"/>
                    </a:cubicBezTo>
                    <a:cubicBezTo>
                      <a:pt x="3359" y="3668"/>
                      <a:pt x="4327" y="2847"/>
                      <a:pt x="4327" y="1834"/>
                    </a:cubicBezTo>
                    <a:cubicBezTo>
                      <a:pt x="4327" y="820"/>
                      <a:pt x="3359" y="1"/>
                      <a:pt x="2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6"/>
              <p:cNvSpPr/>
              <p:nvPr/>
            </p:nvSpPr>
            <p:spPr>
              <a:xfrm>
                <a:off x="4879175" y="980725"/>
                <a:ext cx="1329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2841" extrusionOk="0">
                    <a:moveTo>
                      <a:pt x="70" y="0"/>
                    </a:moveTo>
                    <a:cubicBezTo>
                      <a:pt x="58" y="0"/>
                      <a:pt x="45" y="12"/>
                      <a:pt x="45" y="34"/>
                    </a:cubicBezTo>
                    <a:cubicBezTo>
                      <a:pt x="1" y="1904"/>
                      <a:pt x="1554" y="2840"/>
                      <a:pt x="3182" y="2840"/>
                    </a:cubicBezTo>
                    <a:cubicBezTo>
                      <a:pt x="3904" y="2840"/>
                      <a:pt x="4641" y="2656"/>
                      <a:pt x="5260" y="2287"/>
                    </a:cubicBezTo>
                    <a:cubicBezTo>
                      <a:pt x="5319" y="2252"/>
                      <a:pt x="5315" y="2103"/>
                      <a:pt x="5242" y="2103"/>
                    </a:cubicBezTo>
                    <a:cubicBezTo>
                      <a:pt x="5236" y="2103"/>
                      <a:pt x="5230" y="2104"/>
                      <a:pt x="5223" y="2106"/>
                    </a:cubicBezTo>
                    <a:cubicBezTo>
                      <a:pt x="4603" y="2306"/>
                      <a:pt x="3833" y="2447"/>
                      <a:pt x="3080" y="2447"/>
                    </a:cubicBezTo>
                    <a:cubicBezTo>
                      <a:pt x="1551" y="2447"/>
                      <a:pt x="90" y="1868"/>
                      <a:pt x="92" y="32"/>
                    </a:cubicBezTo>
                    <a:cubicBezTo>
                      <a:pt x="92" y="11"/>
                      <a:pt x="81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6"/>
              <p:cNvSpPr/>
              <p:nvPr/>
            </p:nvSpPr>
            <p:spPr>
              <a:xfrm>
                <a:off x="4877625" y="808850"/>
                <a:ext cx="15695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565" extrusionOk="0">
                    <a:moveTo>
                      <a:pt x="6056" y="0"/>
                    </a:moveTo>
                    <a:cubicBezTo>
                      <a:pt x="5976" y="0"/>
                      <a:pt x="5902" y="62"/>
                      <a:pt x="5890" y="206"/>
                    </a:cubicBezTo>
                    <a:cubicBezTo>
                      <a:pt x="5762" y="1689"/>
                      <a:pt x="5556" y="3409"/>
                      <a:pt x="4377" y="4452"/>
                    </a:cubicBezTo>
                    <a:cubicBezTo>
                      <a:pt x="4012" y="4774"/>
                      <a:pt x="3599" y="4910"/>
                      <a:pt x="3177" y="4910"/>
                    </a:cubicBezTo>
                    <a:cubicBezTo>
                      <a:pt x="1837" y="4910"/>
                      <a:pt x="406" y="3536"/>
                      <a:pt x="154" y="2328"/>
                    </a:cubicBezTo>
                    <a:cubicBezTo>
                      <a:pt x="142" y="2273"/>
                      <a:pt x="118" y="2252"/>
                      <a:pt x="92" y="2252"/>
                    </a:cubicBezTo>
                    <a:cubicBezTo>
                      <a:pt x="48" y="2252"/>
                      <a:pt x="1" y="2316"/>
                      <a:pt x="13" y="2390"/>
                    </a:cubicBezTo>
                    <a:cubicBezTo>
                      <a:pt x="266" y="3920"/>
                      <a:pt x="1723" y="5564"/>
                      <a:pt x="3315" y="5564"/>
                    </a:cubicBezTo>
                    <a:cubicBezTo>
                      <a:pt x="3516" y="5564"/>
                      <a:pt x="3720" y="5538"/>
                      <a:pt x="3924" y="5481"/>
                    </a:cubicBezTo>
                    <a:cubicBezTo>
                      <a:pt x="5926" y="4927"/>
                      <a:pt x="6213" y="1945"/>
                      <a:pt x="6272" y="274"/>
                    </a:cubicBezTo>
                    <a:cubicBezTo>
                      <a:pt x="6278" y="108"/>
                      <a:pt x="6162" y="0"/>
                      <a:pt x="6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6"/>
              <p:cNvSpPr/>
              <p:nvPr/>
            </p:nvSpPr>
            <p:spPr>
              <a:xfrm>
                <a:off x="4850225" y="889500"/>
                <a:ext cx="441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50" extrusionOk="0">
                    <a:moveTo>
                      <a:pt x="1706" y="0"/>
                    </a:moveTo>
                    <a:lnTo>
                      <a:pt x="0" y="339"/>
                    </a:lnTo>
                    <a:lnTo>
                      <a:pt x="63" y="650"/>
                    </a:lnTo>
                    <a:lnTo>
                      <a:pt x="1766" y="311"/>
                    </a:lnTo>
                    <a:lnTo>
                      <a:pt x="17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6"/>
              <p:cNvSpPr/>
              <p:nvPr/>
            </p:nvSpPr>
            <p:spPr>
              <a:xfrm>
                <a:off x="4858925" y="906300"/>
                <a:ext cx="408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121" extrusionOk="0">
                    <a:moveTo>
                      <a:pt x="1477" y="1"/>
                    </a:moveTo>
                    <a:lnTo>
                      <a:pt x="1" y="845"/>
                    </a:lnTo>
                    <a:lnTo>
                      <a:pt x="157" y="1120"/>
                    </a:lnTo>
                    <a:lnTo>
                      <a:pt x="1634" y="276"/>
                    </a:lnTo>
                    <a:lnTo>
                      <a:pt x="14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6"/>
              <p:cNvSpPr/>
              <p:nvPr/>
            </p:nvSpPr>
            <p:spPr>
              <a:xfrm>
                <a:off x="4881025" y="917650"/>
                <a:ext cx="26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135" extrusionOk="0">
                    <a:moveTo>
                      <a:pt x="818" y="1"/>
                    </a:moveTo>
                    <a:lnTo>
                      <a:pt x="1" y="925"/>
                    </a:lnTo>
                    <a:lnTo>
                      <a:pt x="236" y="1135"/>
                    </a:lnTo>
                    <a:lnTo>
                      <a:pt x="1055" y="212"/>
                    </a:lnTo>
                    <a:lnTo>
                      <a:pt x="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6"/>
              <p:cNvSpPr/>
              <p:nvPr/>
            </p:nvSpPr>
            <p:spPr>
              <a:xfrm>
                <a:off x="5097875" y="737300"/>
                <a:ext cx="15700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5565" extrusionOk="0">
                    <a:moveTo>
                      <a:pt x="6058" y="0"/>
                    </a:moveTo>
                    <a:cubicBezTo>
                      <a:pt x="5978" y="0"/>
                      <a:pt x="5903" y="62"/>
                      <a:pt x="5890" y="205"/>
                    </a:cubicBezTo>
                    <a:cubicBezTo>
                      <a:pt x="5764" y="1689"/>
                      <a:pt x="5557" y="3409"/>
                      <a:pt x="4377" y="4451"/>
                    </a:cubicBezTo>
                    <a:cubicBezTo>
                      <a:pt x="4013" y="4773"/>
                      <a:pt x="3600" y="4910"/>
                      <a:pt x="3177" y="4910"/>
                    </a:cubicBezTo>
                    <a:cubicBezTo>
                      <a:pt x="1838" y="4910"/>
                      <a:pt x="407" y="3536"/>
                      <a:pt x="153" y="2327"/>
                    </a:cubicBezTo>
                    <a:cubicBezTo>
                      <a:pt x="142" y="2273"/>
                      <a:pt x="117" y="2252"/>
                      <a:pt x="92" y="2252"/>
                    </a:cubicBezTo>
                    <a:cubicBezTo>
                      <a:pt x="48" y="2252"/>
                      <a:pt x="1" y="2317"/>
                      <a:pt x="13" y="2391"/>
                    </a:cubicBezTo>
                    <a:cubicBezTo>
                      <a:pt x="265" y="3921"/>
                      <a:pt x="1722" y="5564"/>
                      <a:pt x="3314" y="5564"/>
                    </a:cubicBezTo>
                    <a:cubicBezTo>
                      <a:pt x="3516" y="5564"/>
                      <a:pt x="3720" y="5538"/>
                      <a:pt x="3924" y="5481"/>
                    </a:cubicBezTo>
                    <a:cubicBezTo>
                      <a:pt x="5925" y="4927"/>
                      <a:pt x="6213" y="1945"/>
                      <a:pt x="6273" y="274"/>
                    </a:cubicBezTo>
                    <a:cubicBezTo>
                      <a:pt x="6279" y="108"/>
                      <a:pt x="6164" y="0"/>
                      <a:pt x="6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6"/>
              <p:cNvSpPr/>
              <p:nvPr/>
            </p:nvSpPr>
            <p:spPr>
              <a:xfrm>
                <a:off x="5242125" y="799650"/>
                <a:ext cx="348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24" extrusionOk="0">
                    <a:moveTo>
                      <a:pt x="49" y="1"/>
                    </a:moveTo>
                    <a:lnTo>
                      <a:pt x="1" y="314"/>
                    </a:lnTo>
                    <a:lnTo>
                      <a:pt x="1346" y="524"/>
                    </a:lnTo>
                    <a:lnTo>
                      <a:pt x="1395" y="21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6"/>
              <p:cNvSpPr/>
              <p:nvPr/>
            </p:nvSpPr>
            <p:spPr>
              <a:xfrm>
                <a:off x="5242550" y="781850"/>
                <a:ext cx="448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448" extrusionOk="0">
                    <a:moveTo>
                      <a:pt x="1768" y="1"/>
                    </a:moveTo>
                    <a:lnTo>
                      <a:pt x="0" y="132"/>
                    </a:lnTo>
                    <a:lnTo>
                      <a:pt x="24" y="447"/>
                    </a:lnTo>
                    <a:lnTo>
                      <a:pt x="1792" y="316"/>
                    </a:lnTo>
                    <a:lnTo>
                      <a:pt x="17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6"/>
              <p:cNvSpPr/>
              <p:nvPr/>
            </p:nvSpPr>
            <p:spPr>
              <a:xfrm>
                <a:off x="5246350" y="759525"/>
                <a:ext cx="343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56" extrusionOk="0">
                    <a:moveTo>
                      <a:pt x="1292" y="0"/>
                    </a:moveTo>
                    <a:lnTo>
                      <a:pt x="0" y="349"/>
                    </a:lnTo>
                    <a:lnTo>
                      <a:pt x="81" y="655"/>
                    </a:lnTo>
                    <a:lnTo>
                      <a:pt x="1375" y="307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6"/>
              <p:cNvSpPr/>
              <p:nvPr/>
            </p:nvSpPr>
            <p:spPr>
              <a:xfrm>
                <a:off x="4202575" y="349300"/>
                <a:ext cx="1377500" cy="920125"/>
              </a:xfrm>
              <a:custGeom>
                <a:avLst/>
                <a:gdLst/>
                <a:ahLst/>
                <a:cxnLst/>
                <a:rect l="l" t="t" r="r" b="b"/>
                <a:pathLst>
                  <a:path w="55100" h="36805" extrusionOk="0">
                    <a:moveTo>
                      <a:pt x="27581" y="1"/>
                    </a:moveTo>
                    <a:cubicBezTo>
                      <a:pt x="25627" y="1"/>
                      <a:pt x="24405" y="169"/>
                      <a:pt x="24405" y="169"/>
                    </a:cubicBezTo>
                    <a:cubicBezTo>
                      <a:pt x="3941" y="10726"/>
                      <a:pt x="1" y="29221"/>
                      <a:pt x="4157" y="33983"/>
                    </a:cubicBezTo>
                    <a:cubicBezTo>
                      <a:pt x="5920" y="35999"/>
                      <a:pt x="8359" y="36580"/>
                      <a:pt x="10585" y="36580"/>
                    </a:cubicBezTo>
                    <a:cubicBezTo>
                      <a:pt x="11622" y="36580"/>
                      <a:pt x="12613" y="36454"/>
                      <a:pt x="13468" y="36288"/>
                    </a:cubicBezTo>
                    <a:cubicBezTo>
                      <a:pt x="14707" y="36660"/>
                      <a:pt x="16082" y="36804"/>
                      <a:pt x="17467" y="36804"/>
                    </a:cubicBezTo>
                    <a:cubicBezTo>
                      <a:pt x="22189" y="36804"/>
                      <a:pt x="27031" y="35132"/>
                      <a:pt x="27031" y="35132"/>
                    </a:cubicBezTo>
                    <a:cubicBezTo>
                      <a:pt x="27031" y="35132"/>
                      <a:pt x="26666" y="34482"/>
                      <a:pt x="26168" y="33355"/>
                    </a:cubicBezTo>
                    <a:cubicBezTo>
                      <a:pt x="24228" y="28974"/>
                      <a:pt x="20262" y="17387"/>
                      <a:pt x="28005" y="9016"/>
                    </a:cubicBezTo>
                    <a:cubicBezTo>
                      <a:pt x="29659" y="7227"/>
                      <a:pt x="31370" y="6464"/>
                      <a:pt x="33049" y="6464"/>
                    </a:cubicBezTo>
                    <a:cubicBezTo>
                      <a:pt x="40132" y="6464"/>
                      <a:pt x="46634" y="20052"/>
                      <a:pt x="45817" y="27470"/>
                    </a:cubicBezTo>
                    <a:cubicBezTo>
                      <a:pt x="45682" y="28714"/>
                      <a:pt x="45340" y="29784"/>
                      <a:pt x="44758" y="30589"/>
                    </a:cubicBezTo>
                    <a:cubicBezTo>
                      <a:pt x="44758" y="30589"/>
                      <a:pt x="48751" y="30421"/>
                      <a:pt x="50037" y="26308"/>
                    </a:cubicBezTo>
                    <a:cubicBezTo>
                      <a:pt x="52666" y="23339"/>
                      <a:pt x="55099" y="17978"/>
                      <a:pt x="49765" y="10290"/>
                    </a:cubicBezTo>
                    <a:cubicBezTo>
                      <a:pt x="43476" y="1225"/>
                      <a:pt x="32859" y="1"/>
                      <a:pt x="27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6"/>
              <p:cNvSpPr/>
              <p:nvPr/>
            </p:nvSpPr>
            <p:spPr>
              <a:xfrm>
                <a:off x="4413275" y="1085275"/>
                <a:ext cx="4664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8658" h="7540" extrusionOk="0">
                    <a:moveTo>
                      <a:pt x="328" y="0"/>
                    </a:moveTo>
                    <a:lnTo>
                      <a:pt x="1" y="1"/>
                    </a:lnTo>
                    <a:cubicBezTo>
                      <a:pt x="12" y="2666"/>
                      <a:pt x="919" y="4655"/>
                      <a:pt x="2694" y="5915"/>
                    </a:cubicBezTo>
                    <a:cubicBezTo>
                      <a:pt x="4409" y="7131"/>
                      <a:pt x="6724" y="7539"/>
                      <a:pt x="9060" y="7539"/>
                    </a:cubicBezTo>
                    <a:cubicBezTo>
                      <a:pt x="13673" y="7539"/>
                      <a:pt x="18363" y="5948"/>
                      <a:pt x="18658" y="5845"/>
                    </a:cubicBezTo>
                    <a:lnTo>
                      <a:pt x="18551" y="5535"/>
                    </a:lnTo>
                    <a:cubicBezTo>
                      <a:pt x="18479" y="5561"/>
                      <a:pt x="13673" y="7192"/>
                      <a:pt x="9021" y="7192"/>
                    </a:cubicBezTo>
                    <a:cubicBezTo>
                      <a:pt x="6749" y="7192"/>
                      <a:pt x="4513" y="6803"/>
                      <a:pt x="2885" y="5648"/>
                    </a:cubicBezTo>
                    <a:cubicBezTo>
                      <a:pt x="1200" y="4452"/>
                      <a:pt x="340" y="2552"/>
                      <a:pt x="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6"/>
              <p:cNvSpPr/>
              <p:nvPr/>
            </p:nvSpPr>
            <p:spPr>
              <a:xfrm>
                <a:off x="5321325" y="846575"/>
                <a:ext cx="155750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0864" extrusionOk="0">
                    <a:moveTo>
                      <a:pt x="5422" y="0"/>
                    </a:moveTo>
                    <a:lnTo>
                      <a:pt x="5102" y="69"/>
                    </a:lnTo>
                    <a:cubicBezTo>
                      <a:pt x="5886" y="3690"/>
                      <a:pt x="5562" y="6462"/>
                      <a:pt x="4139" y="8309"/>
                    </a:cubicBezTo>
                    <a:cubicBezTo>
                      <a:pt x="2527" y="10401"/>
                      <a:pt x="26" y="10533"/>
                      <a:pt x="1" y="10535"/>
                    </a:cubicBezTo>
                    <a:lnTo>
                      <a:pt x="16" y="10863"/>
                    </a:lnTo>
                    <a:cubicBezTo>
                      <a:pt x="125" y="10858"/>
                      <a:pt x="2688" y="10725"/>
                      <a:pt x="4396" y="8515"/>
                    </a:cubicBezTo>
                    <a:cubicBezTo>
                      <a:pt x="5885" y="6587"/>
                      <a:pt x="6229" y="3723"/>
                      <a:pt x="5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6"/>
              <p:cNvSpPr/>
              <p:nvPr/>
            </p:nvSpPr>
            <p:spPr>
              <a:xfrm>
                <a:off x="5479525" y="787100"/>
                <a:ext cx="546850" cy="694525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7781" extrusionOk="0">
                    <a:moveTo>
                      <a:pt x="5909" y="0"/>
                    </a:moveTo>
                    <a:lnTo>
                      <a:pt x="1018" y="18185"/>
                    </a:lnTo>
                    <a:lnTo>
                      <a:pt x="0" y="19293"/>
                    </a:lnTo>
                    <a:lnTo>
                      <a:pt x="290" y="21267"/>
                    </a:lnTo>
                    <a:lnTo>
                      <a:pt x="3201" y="23246"/>
                    </a:lnTo>
                    <a:lnTo>
                      <a:pt x="3861" y="23098"/>
                    </a:lnTo>
                    <a:lnTo>
                      <a:pt x="11041" y="27780"/>
                    </a:lnTo>
                    <a:lnTo>
                      <a:pt x="21874" y="9439"/>
                    </a:lnTo>
                    <a:lnTo>
                      <a:pt x="59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             </a:t>
                </a:r>
                <a:endParaRPr/>
              </a:p>
            </p:txBody>
          </p:sp>
          <p:sp>
            <p:nvSpPr>
              <p:cNvPr id="2117" name="Google Shape;2117;p36"/>
              <p:cNvSpPr/>
              <p:nvPr/>
            </p:nvSpPr>
            <p:spPr>
              <a:xfrm>
                <a:off x="5587700" y="1032250"/>
                <a:ext cx="269525" cy="160450"/>
              </a:xfrm>
              <a:custGeom>
                <a:avLst/>
                <a:gdLst/>
                <a:ahLst/>
                <a:cxnLst/>
                <a:rect l="l" t="t" r="r" b="b"/>
                <a:pathLst>
                  <a:path w="10781" h="6418" extrusionOk="0">
                    <a:moveTo>
                      <a:pt x="165" y="0"/>
                    </a:moveTo>
                    <a:lnTo>
                      <a:pt x="1" y="283"/>
                    </a:lnTo>
                    <a:lnTo>
                      <a:pt x="10616" y="6417"/>
                    </a:lnTo>
                    <a:lnTo>
                      <a:pt x="10780" y="613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6"/>
              <p:cNvSpPr/>
              <p:nvPr/>
            </p:nvSpPr>
            <p:spPr>
              <a:xfrm>
                <a:off x="5574175" y="1081900"/>
                <a:ext cx="148800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3409" extrusionOk="0">
                    <a:moveTo>
                      <a:pt x="155" y="1"/>
                    </a:moveTo>
                    <a:lnTo>
                      <a:pt x="0" y="289"/>
                    </a:lnTo>
                    <a:lnTo>
                      <a:pt x="5797" y="3409"/>
                    </a:lnTo>
                    <a:lnTo>
                      <a:pt x="5952" y="3120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6"/>
              <p:cNvSpPr/>
              <p:nvPr/>
            </p:nvSpPr>
            <p:spPr>
              <a:xfrm>
                <a:off x="5556150" y="1130800"/>
                <a:ext cx="241625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672" extrusionOk="0">
                    <a:moveTo>
                      <a:pt x="162" y="0"/>
                    </a:moveTo>
                    <a:lnTo>
                      <a:pt x="1" y="285"/>
                    </a:lnTo>
                    <a:lnTo>
                      <a:pt x="9503" y="5672"/>
                    </a:lnTo>
                    <a:lnTo>
                      <a:pt x="9664" y="538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6"/>
              <p:cNvSpPr/>
              <p:nvPr/>
            </p:nvSpPr>
            <p:spPr>
              <a:xfrm>
                <a:off x="5548100" y="1185575"/>
                <a:ext cx="22775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837" extrusionOk="0">
                    <a:moveTo>
                      <a:pt x="150" y="1"/>
                    </a:moveTo>
                    <a:lnTo>
                      <a:pt x="1" y="293"/>
                    </a:lnTo>
                    <a:lnTo>
                      <a:pt x="8960" y="4836"/>
                    </a:lnTo>
                    <a:lnTo>
                      <a:pt x="9109" y="4543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6"/>
              <p:cNvSpPr/>
              <p:nvPr/>
            </p:nvSpPr>
            <p:spPr>
              <a:xfrm>
                <a:off x="5532975" y="1233150"/>
                <a:ext cx="1701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3788" extrusionOk="0">
                    <a:moveTo>
                      <a:pt x="155" y="0"/>
                    </a:moveTo>
                    <a:lnTo>
                      <a:pt x="1" y="292"/>
                    </a:lnTo>
                    <a:lnTo>
                      <a:pt x="6650" y="3787"/>
                    </a:lnTo>
                    <a:lnTo>
                      <a:pt x="6803" y="349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6"/>
              <p:cNvSpPr/>
              <p:nvPr/>
            </p:nvSpPr>
            <p:spPr>
              <a:xfrm>
                <a:off x="5121450" y="1375975"/>
                <a:ext cx="289350" cy="2647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0588" extrusionOk="0">
                    <a:moveTo>
                      <a:pt x="536" y="0"/>
                    </a:moveTo>
                    <a:lnTo>
                      <a:pt x="1" y="1970"/>
                    </a:lnTo>
                    <a:cubicBezTo>
                      <a:pt x="1807" y="7921"/>
                      <a:pt x="11574" y="10587"/>
                      <a:pt x="11574" y="10587"/>
                    </a:cubicBezTo>
                    <a:lnTo>
                      <a:pt x="10548" y="5540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6"/>
              <p:cNvSpPr/>
              <p:nvPr/>
            </p:nvSpPr>
            <p:spPr>
              <a:xfrm>
                <a:off x="5397425" y="1236775"/>
                <a:ext cx="17865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5992" extrusionOk="0">
                    <a:moveTo>
                      <a:pt x="3174" y="1"/>
                    </a:moveTo>
                    <a:cubicBezTo>
                      <a:pt x="2514" y="1"/>
                      <a:pt x="1983" y="239"/>
                      <a:pt x="1827" y="765"/>
                    </a:cubicBezTo>
                    <a:cubicBezTo>
                      <a:pt x="1357" y="2368"/>
                      <a:pt x="3655" y="3681"/>
                      <a:pt x="3655" y="3681"/>
                    </a:cubicBezTo>
                    <a:lnTo>
                      <a:pt x="0" y="10864"/>
                    </a:lnTo>
                    <a:lnTo>
                      <a:pt x="537" y="15992"/>
                    </a:lnTo>
                    <a:lnTo>
                      <a:pt x="7145" y="5111"/>
                    </a:lnTo>
                    <a:lnTo>
                      <a:pt x="3633" y="2819"/>
                    </a:lnTo>
                    <a:lnTo>
                      <a:pt x="3853" y="2077"/>
                    </a:lnTo>
                    <a:cubicBezTo>
                      <a:pt x="4604" y="2880"/>
                      <a:pt x="5615" y="3554"/>
                      <a:pt x="6218" y="3554"/>
                    </a:cubicBezTo>
                    <a:cubicBezTo>
                      <a:pt x="6614" y="3554"/>
                      <a:pt x="6833" y="3264"/>
                      <a:pt x="6689" y="2530"/>
                    </a:cubicBezTo>
                    <a:cubicBezTo>
                      <a:pt x="6465" y="1391"/>
                      <a:pt x="5389" y="557"/>
                      <a:pt x="4303" y="197"/>
                    </a:cubicBezTo>
                    <a:cubicBezTo>
                      <a:pt x="3915" y="69"/>
                      <a:pt x="3526" y="1"/>
                      <a:pt x="3174" y="1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6"/>
              <p:cNvSpPr/>
              <p:nvPr/>
            </p:nvSpPr>
            <p:spPr>
              <a:xfrm>
                <a:off x="5344100" y="1471400"/>
                <a:ext cx="83125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7572" extrusionOk="0">
                    <a:moveTo>
                      <a:pt x="2668" y="0"/>
                    </a:moveTo>
                    <a:lnTo>
                      <a:pt x="1" y="1683"/>
                    </a:lnTo>
                    <a:cubicBezTo>
                      <a:pt x="699" y="7304"/>
                      <a:pt x="3325" y="7571"/>
                      <a:pt x="3325" y="7572"/>
                    </a:cubicBezTo>
                    <a:lnTo>
                      <a:pt x="26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6"/>
              <p:cNvSpPr/>
              <p:nvPr/>
            </p:nvSpPr>
            <p:spPr>
              <a:xfrm>
                <a:off x="4981925" y="2551525"/>
                <a:ext cx="349225" cy="212275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8491" extrusionOk="0">
                    <a:moveTo>
                      <a:pt x="9354" y="0"/>
                    </a:moveTo>
                    <a:lnTo>
                      <a:pt x="6891" y="69"/>
                    </a:lnTo>
                    <a:lnTo>
                      <a:pt x="3162" y="171"/>
                    </a:lnTo>
                    <a:cubicBezTo>
                      <a:pt x="1" y="3250"/>
                      <a:pt x="1931" y="8011"/>
                      <a:pt x="1931" y="8011"/>
                    </a:cubicBezTo>
                    <a:lnTo>
                      <a:pt x="3119" y="8090"/>
                    </a:lnTo>
                    <a:lnTo>
                      <a:pt x="2547" y="3818"/>
                    </a:lnTo>
                    <a:lnTo>
                      <a:pt x="4682" y="8418"/>
                    </a:lnTo>
                    <a:cubicBezTo>
                      <a:pt x="4682" y="8418"/>
                      <a:pt x="6092" y="8491"/>
                      <a:pt x="7473" y="8491"/>
                    </a:cubicBezTo>
                    <a:cubicBezTo>
                      <a:pt x="8848" y="8491"/>
                      <a:pt x="10194" y="8419"/>
                      <a:pt x="10086" y="8132"/>
                    </a:cubicBezTo>
                    <a:cubicBezTo>
                      <a:pt x="9866" y="7556"/>
                      <a:pt x="7840" y="7476"/>
                      <a:pt x="7840" y="7476"/>
                    </a:cubicBezTo>
                    <a:lnTo>
                      <a:pt x="7774" y="6956"/>
                    </a:lnTo>
                    <a:cubicBezTo>
                      <a:pt x="9917" y="6833"/>
                      <a:pt x="13968" y="6527"/>
                      <a:pt x="13666" y="6041"/>
                    </a:cubicBezTo>
                    <a:cubicBezTo>
                      <a:pt x="13335" y="5512"/>
                      <a:pt x="11459" y="5460"/>
                      <a:pt x="10743" y="5460"/>
                    </a:cubicBezTo>
                    <a:cubicBezTo>
                      <a:pt x="10571" y="5460"/>
                      <a:pt x="10466" y="5463"/>
                      <a:pt x="10466" y="5463"/>
                    </a:cubicBezTo>
                    <a:lnTo>
                      <a:pt x="93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6"/>
              <p:cNvSpPr/>
              <p:nvPr/>
            </p:nvSpPr>
            <p:spPr>
              <a:xfrm>
                <a:off x="4765500" y="1399075"/>
                <a:ext cx="755100" cy="1197775"/>
              </a:xfrm>
              <a:custGeom>
                <a:avLst/>
                <a:gdLst/>
                <a:ahLst/>
                <a:cxnLst/>
                <a:rect l="l" t="t" r="r" b="b"/>
                <a:pathLst>
                  <a:path w="30204" h="47911" extrusionOk="0">
                    <a:moveTo>
                      <a:pt x="10554" y="1"/>
                    </a:moveTo>
                    <a:lnTo>
                      <a:pt x="8289" y="4165"/>
                    </a:lnTo>
                    <a:cubicBezTo>
                      <a:pt x="8289" y="4165"/>
                      <a:pt x="0" y="15574"/>
                      <a:pt x="10095" y="28295"/>
                    </a:cubicBezTo>
                    <a:lnTo>
                      <a:pt x="7508" y="47911"/>
                    </a:lnTo>
                    <a:lnTo>
                      <a:pt x="19861" y="47911"/>
                    </a:lnTo>
                    <a:cubicBezTo>
                      <a:pt x="19861" y="47911"/>
                      <a:pt x="30203" y="12126"/>
                      <a:pt x="15347" y="2606"/>
                    </a:cubicBezTo>
                    <a:lnTo>
                      <a:pt x="105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6"/>
              <p:cNvSpPr/>
              <p:nvPr/>
            </p:nvSpPr>
            <p:spPr>
              <a:xfrm>
                <a:off x="5139925" y="1598575"/>
                <a:ext cx="16125" cy="9983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932" extrusionOk="0">
                    <a:moveTo>
                      <a:pt x="316" y="1"/>
                    </a:moveTo>
                    <a:lnTo>
                      <a:pt x="1" y="39930"/>
                    </a:lnTo>
                    <a:lnTo>
                      <a:pt x="329" y="39932"/>
                    </a:lnTo>
                    <a:lnTo>
                      <a:pt x="644" y="3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6"/>
              <p:cNvSpPr/>
              <p:nvPr/>
            </p:nvSpPr>
            <p:spPr>
              <a:xfrm>
                <a:off x="4509050" y="1209800"/>
                <a:ext cx="687350" cy="419550"/>
              </a:xfrm>
              <a:custGeom>
                <a:avLst/>
                <a:gdLst/>
                <a:ahLst/>
                <a:cxnLst/>
                <a:rect l="l" t="t" r="r" b="b"/>
                <a:pathLst>
                  <a:path w="27494" h="16782" extrusionOk="0">
                    <a:moveTo>
                      <a:pt x="19944" y="0"/>
                    </a:moveTo>
                    <a:lnTo>
                      <a:pt x="20108" y="2708"/>
                    </a:lnTo>
                    <a:lnTo>
                      <a:pt x="17728" y="492"/>
                    </a:lnTo>
                    <a:lnTo>
                      <a:pt x="14033" y="2134"/>
                    </a:lnTo>
                    <a:lnTo>
                      <a:pt x="15429" y="4143"/>
                    </a:lnTo>
                    <a:cubicBezTo>
                      <a:pt x="15429" y="4143"/>
                      <a:pt x="0" y="7468"/>
                      <a:pt x="1559" y="16781"/>
                    </a:cubicBezTo>
                    <a:lnTo>
                      <a:pt x="4595" y="15921"/>
                    </a:lnTo>
                    <a:lnTo>
                      <a:pt x="15183" y="6319"/>
                    </a:lnTo>
                    <a:lnTo>
                      <a:pt x="18547" y="11736"/>
                    </a:lnTo>
                    <a:lnTo>
                      <a:pt x="25605" y="10177"/>
                    </a:lnTo>
                    <a:lnTo>
                      <a:pt x="27493" y="5005"/>
                    </a:lnTo>
                    <a:lnTo>
                      <a:pt x="22488" y="2135"/>
                    </a:lnTo>
                    <a:lnTo>
                      <a:pt x="227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6"/>
              <p:cNvSpPr/>
              <p:nvPr/>
            </p:nvSpPr>
            <p:spPr>
              <a:xfrm>
                <a:off x="4897800" y="1224675"/>
                <a:ext cx="852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549" extrusionOk="0">
                    <a:moveTo>
                      <a:pt x="2288" y="1"/>
                    </a:moveTo>
                    <a:lnTo>
                      <a:pt x="2916" y="2742"/>
                    </a:lnTo>
                    <a:lnTo>
                      <a:pt x="0" y="3289"/>
                    </a:lnTo>
                    <a:lnTo>
                      <a:pt x="151" y="3548"/>
                    </a:lnTo>
                    <a:lnTo>
                      <a:pt x="3407" y="2961"/>
                    </a:lnTo>
                    <a:lnTo>
                      <a:pt x="22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6"/>
              <p:cNvSpPr/>
              <p:nvPr/>
            </p:nvSpPr>
            <p:spPr>
              <a:xfrm>
                <a:off x="5014750" y="1214900"/>
                <a:ext cx="59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873" extrusionOk="0">
                    <a:moveTo>
                      <a:pt x="1" y="0"/>
                    </a:moveTo>
                    <a:lnTo>
                      <a:pt x="719" y="2873"/>
                    </a:lnTo>
                    <a:lnTo>
                      <a:pt x="2387" y="2004"/>
                    </a:lnTo>
                    <a:lnTo>
                      <a:pt x="2285" y="1704"/>
                    </a:lnTo>
                    <a:lnTo>
                      <a:pt x="842" y="25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6"/>
              <p:cNvSpPr/>
              <p:nvPr/>
            </p:nvSpPr>
            <p:spPr>
              <a:xfrm>
                <a:off x="5010900" y="1280750"/>
                <a:ext cx="79575" cy="20790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8316" extrusionOk="0">
                    <a:moveTo>
                      <a:pt x="310" y="1"/>
                    </a:moveTo>
                    <a:lnTo>
                      <a:pt x="1" y="109"/>
                    </a:lnTo>
                    <a:lnTo>
                      <a:pt x="2874" y="8316"/>
                    </a:lnTo>
                    <a:lnTo>
                      <a:pt x="3182" y="8208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6"/>
              <p:cNvSpPr/>
              <p:nvPr/>
            </p:nvSpPr>
            <p:spPr>
              <a:xfrm>
                <a:off x="5041950" y="1313375"/>
                <a:ext cx="169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33" extrusionOk="0">
                    <a:moveTo>
                      <a:pt x="339" y="0"/>
                    </a:moveTo>
                    <a:cubicBezTo>
                      <a:pt x="154" y="0"/>
                      <a:pt x="1" y="96"/>
                      <a:pt x="1" y="216"/>
                    </a:cubicBezTo>
                    <a:cubicBezTo>
                      <a:pt x="1" y="335"/>
                      <a:pt x="154" y="432"/>
                      <a:pt x="339" y="432"/>
                    </a:cubicBezTo>
                    <a:cubicBezTo>
                      <a:pt x="526" y="432"/>
                      <a:pt x="677" y="335"/>
                      <a:pt x="677" y="216"/>
                    </a:cubicBezTo>
                    <a:cubicBezTo>
                      <a:pt x="677" y="96"/>
                      <a:pt x="526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6"/>
              <p:cNvSpPr/>
              <p:nvPr/>
            </p:nvSpPr>
            <p:spPr>
              <a:xfrm>
                <a:off x="5060350" y="1368250"/>
                <a:ext cx="169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33" extrusionOk="0">
                    <a:moveTo>
                      <a:pt x="339" y="0"/>
                    </a:moveTo>
                    <a:cubicBezTo>
                      <a:pt x="152" y="0"/>
                      <a:pt x="1" y="98"/>
                      <a:pt x="1" y="217"/>
                    </a:cubicBezTo>
                    <a:cubicBezTo>
                      <a:pt x="1" y="336"/>
                      <a:pt x="152" y="432"/>
                      <a:pt x="339" y="432"/>
                    </a:cubicBezTo>
                    <a:cubicBezTo>
                      <a:pt x="525" y="432"/>
                      <a:pt x="678" y="336"/>
                      <a:pt x="678" y="217"/>
                    </a:cubicBezTo>
                    <a:cubicBezTo>
                      <a:pt x="678" y="97"/>
                      <a:pt x="525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6"/>
              <p:cNvSpPr/>
              <p:nvPr/>
            </p:nvSpPr>
            <p:spPr>
              <a:xfrm>
                <a:off x="5078100" y="1422375"/>
                <a:ext cx="169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33" extrusionOk="0">
                    <a:moveTo>
                      <a:pt x="339" y="1"/>
                    </a:moveTo>
                    <a:cubicBezTo>
                      <a:pt x="153" y="1"/>
                      <a:pt x="1" y="98"/>
                      <a:pt x="1" y="217"/>
                    </a:cubicBezTo>
                    <a:cubicBezTo>
                      <a:pt x="1" y="337"/>
                      <a:pt x="153" y="433"/>
                      <a:pt x="339" y="433"/>
                    </a:cubicBezTo>
                    <a:cubicBezTo>
                      <a:pt x="527" y="433"/>
                      <a:pt x="679" y="337"/>
                      <a:pt x="679" y="217"/>
                    </a:cubicBezTo>
                    <a:cubicBezTo>
                      <a:pt x="679" y="98"/>
                      <a:pt x="527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6"/>
              <p:cNvSpPr/>
              <p:nvPr/>
            </p:nvSpPr>
            <p:spPr>
              <a:xfrm>
                <a:off x="4620750" y="1539075"/>
                <a:ext cx="311950" cy="243200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9728" extrusionOk="0">
                    <a:moveTo>
                      <a:pt x="2056" y="0"/>
                    </a:moveTo>
                    <a:lnTo>
                      <a:pt x="1" y="3982"/>
                    </a:lnTo>
                    <a:lnTo>
                      <a:pt x="9279" y="1969"/>
                    </a:lnTo>
                    <a:lnTo>
                      <a:pt x="9279" y="1969"/>
                    </a:lnTo>
                    <a:cubicBezTo>
                      <a:pt x="7841" y="3658"/>
                      <a:pt x="7861" y="5295"/>
                      <a:pt x="8163" y="6414"/>
                    </a:cubicBezTo>
                    <a:lnTo>
                      <a:pt x="3941" y="6323"/>
                    </a:lnTo>
                    <a:lnTo>
                      <a:pt x="5010" y="9727"/>
                    </a:lnTo>
                    <a:lnTo>
                      <a:pt x="11124" y="8742"/>
                    </a:lnTo>
                    <a:lnTo>
                      <a:pt x="12478" y="699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6"/>
              <p:cNvSpPr/>
              <p:nvPr/>
            </p:nvSpPr>
            <p:spPr>
              <a:xfrm>
                <a:off x="4619950" y="1581725"/>
                <a:ext cx="2437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6273" extrusionOk="0">
                    <a:moveTo>
                      <a:pt x="9748" y="1"/>
                    </a:moveTo>
                    <a:lnTo>
                      <a:pt x="1" y="2115"/>
                    </a:lnTo>
                    <a:lnTo>
                      <a:pt x="70" y="2435"/>
                    </a:lnTo>
                    <a:lnTo>
                      <a:pt x="8897" y="523"/>
                    </a:lnTo>
                    <a:lnTo>
                      <a:pt x="8897" y="523"/>
                    </a:lnTo>
                    <a:cubicBezTo>
                      <a:pt x="6712" y="3489"/>
                      <a:pt x="8705" y="6244"/>
                      <a:pt x="8727" y="6272"/>
                    </a:cubicBezTo>
                    <a:lnTo>
                      <a:pt x="8989" y="6076"/>
                    </a:lnTo>
                    <a:cubicBezTo>
                      <a:pt x="8905" y="5963"/>
                      <a:pt x="6966" y="3268"/>
                      <a:pt x="9434" y="371"/>
                    </a:cubicBezTo>
                    <a:lnTo>
                      <a:pt x="97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6"/>
              <p:cNvSpPr/>
              <p:nvPr/>
            </p:nvSpPr>
            <p:spPr>
              <a:xfrm>
                <a:off x="4739425" y="1743975"/>
                <a:ext cx="985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937" extrusionOk="0">
                    <a:moveTo>
                      <a:pt x="3890" y="1"/>
                    </a:moveTo>
                    <a:lnTo>
                      <a:pt x="1" y="613"/>
                    </a:lnTo>
                    <a:lnTo>
                      <a:pt x="53" y="937"/>
                    </a:lnTo>
                    <a:lnTo>
                      <a:pt x="3941" y="326"/>
                    </a:lnTo>
                    <a:lnTo>
                      <a:pt x="38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6"/>
              <p:cNvSpPr/>
              <p:nvPr/>
            </p:nvSpPr>
            <p:spPr>
              <a:xfrm>
                <a:off x="4733025" y="1721450"/>
                <a:ext cx="1027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30" extrusionOk="0">
                    <a:moveTo>
                      <a:pt x="4052" y="0"/>
                    </a:moveTo>
                    <a:lnTo>
                      <a:pt x="1" y="706"/>
                    </a:lnTo>
                    <a:lnTo>
                      <a:pt x="56" y="1030"/>
                    </a:lnTo>
                    <a:lnTo>
                      <a:pt x="4108" y="323"/>
                    </a:lnTo>
                    <a:lnTo>
                      <a:pt x="4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6"/>
              <p:cNvSpPr/>
              <p:nvPr/>
            </p:nvSpPr>
            <p:spPr>
              <a:xfrm>
                <a:off x="4724700" y="1705800"/>
                <a:ext cx="1036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536" extrusionOk="0">
                    <a:moveTo>
                      <a:pt x="4130" y="0"/>
                    </a:moveTo>
                    <a:lnTo>
                      <a:pt x="0" y="208"/>
                    </a:lnTo>
                    <a:lnTo>
                      <a:pt x="17" y="536"/>
                    </a:lnTo>
                    <a:lnTo>
                      <a:pt x="4147" y="328"/>
                    </a:lnTo>
                    <a:lnTo>
                      <a:pt x="41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6"/>
              <p:cNvSpPr/>
              <p:nvPr/>
            </p:nvSpPr>
            <p:spPr>
              <a:xfrm>
                <a:off x="4523275" y="1526750"/>
                <a:ext cx="200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5357" extrusionOk="0">
                    <a:moveTo>
                      <a:pt x="8006" y="1"/>
                    </a:moveTo>
                    <a:cubicBezTo>
                      <a:pt x="1891" y="1"/>
                      <a:pt x="1" y="4351"/>
                      <a:pt x="1" y="4351"/>
                    </a:cubicBezTo>
                    <a:lnTo>
                      <a:pt x="4846" y="5357"/>
                    </a:lnTo>
                    <a:lnTo>
                      <a:pt x="80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1" name="Google Shape;2141;p36"/>
          <p:cNvGrpSpPr/>
          <p:nvPr/>
        </p:nvGrpSpPr>
        <p:grpSpPr>
          <a:xfrm>
            <a:off x="6855626" y="600037"/>
            <a:ext cx="804893" cy="797879"/>
            <a:chOff x="7868825" y="331938"/>
            <a:chExt cx="555175" cy="550375"/>
          </a:xfrm>
        </p:grpSpPr>
        <p:sp>
          <p:nvSpPr>
            <p:cNvPr id="2142" name="Google Shape;2142;p36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36"/>
          <p:cNvGrpSpPr/>
          <p:nvPr/>
        </p:nvGrpSpPr>
        <p:grpSpPr>
          <a:xfrm flipH="1">
            <a:off x="1838988" y="3135619"/>
            <a:ext cx="961601" cy="1230562"/>
            <a:chOff x="7788688" y="2034619"/>
            <a:chExt cx="961601" cy="1230562"/>
          </a:xfrm>
        </p:grpSpPr>
        <p:sp>
          <p:nvSpPr>
            <p:cNvPr id="2145" name="Google Shape;2145;p36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6" name="Google Shape;2146;p36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147" name="Google Shape;2147;p36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6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6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6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6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6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6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6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Tipe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Pendidikan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48"/>
          <p:cNvSpPr txBox="1">
            <a:spLocks noGrp="1"/>
          </p:cNvSpPr>
          <p:nvPr>
            <p:ph type="title" idx="2"/>
          </p:nvPr>
        </p:nvSpPr>
        <p:spPr>
          <a:xfrm>
            <a:off x="720000" y="1339993"/>
            <a:ext cx="235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</a:t>
            </a:r>
            <a:r>
              <a:rPr lang="en" sz="1600" dirty="0" smtClean="0"/>
              <a:t>endidikan Ketrampilan Praktis</a:t>
            </a:r>
            <a:endParaRPr sz="1600" dirty="0"/>
          </a:p>
        </p:txBody>
      </p:sp>
      <p:sp>
        <p:nvSpPr>
          <p:cNvPr id="2980" name="Google Shape;2980;p48"/>
          <p:cNvSpPr txBox="1">
            <a:spLocks noGrp="1"/>
          </p:cNvSpPr>
          <p:nvPr>
            <p:ph type="title" idx="3"/>
          </p:nvPr>
        </p:nvSpPr>
        <p:spPr>
          <a:xfrm>
            <a:off x="3388297" y="1867693"/>
            <a:ext cx="2359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P</a:t>
            </a:r>
            <a:r>
              <a:rPr lang="en" sz="1400" dirty="0" smtClean="0"/>
              <a:t>endidikan Keanggotan Kelompok Status </a:t>
            </a:r>
            <a:endParaRPr sz="1400" dirty="0"/>
          </a:p>
        </p:txBody>
      </p:sp>
      <p:sp>
        <p:nvSpPr>
          <p:cNvPr id="2981" name="Google Shape;2981;p48"/>
          <p:cNvSpPr txBox="1">
            <a:spLocks noGrp="1"/>
          </p:cNvSpPr>
          <p:nvPr>
            <p:ph type="title" idx="5"/>
          </p:nvPr>
        </p:nvSpPr>
        <p:spPr>
          <a:xfrm>
            <a:off x="6001716" y="2375496"/>
            <a:ext cx="2358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</a:t>
            </a:r>
            <a:r>
              <a:rPr lang="en" sz="1600" dirty="0" smtClean="0"/>
              <a:t>endidikan Birokratis</a:t>
            </a:r>
            <a:endParaRPr sz="1600" dirty="0"/>
          </a:p>
        </p:txBody>
      </p:sp>
      <p:grpSp>
        <p:nvGrpSpPr>
          <p:cNvPr id="2982" name="Google Shape;2982;p48"/>
          <p:cNvGrpSpPr/>
          <p:nvPr/>
        </p:nvGrpSpPr>
        <p:grpSpPr>
          <a:xfrm rot="552080" flipH="1">
            <a:off x="7327985" y="159042"/>
            <a:ext cx="1170123" cy="1158962"/>
            <a:chOff x="713225" y="3779025"/>
            <a:chExt cx="1059500" cy="1049300"/>
          </a:xfrm>
        </p:grpSpPr>
        <p:sp>
          <p:nvSpPr>
            <p:cNvPr id="2983" name="Google Shape;2983;p48"/>
            <p:cNvSpPr/>
            <p:nvPr/>
          </p:nvSpPr>
          <p:spPr>
            <a:xfrm>
              <a:off x="713225" y="3779025"/>
              <a:ext cx="1059500" cy="1049300"/>
            </a:xfrm>
            <a:custGeom>
              <a:avLst/>
              <a:gdLst/>
              <a:ahLst/>
              <a:cxnLst/>
              <a:rect l="l" t="t" r="r" b="b"/>
              <a:pathLst>
                <a:path w="42380" h="41972" extrusionOk="0">
                  <a:moveTo>
                    <a:pt x="11024" y="19368"/>
                  </a:moveTo>
                  <a:lnTo>
                    <a:pt x="11565" y="21353"/>
                  </a:lnTo>
                  <a:cubicBezTo>
                    <a:pt x="11528" y="21367"/>
                    <a:pt x="11493" y="21381"/>
                    <a:pt x="11461" y="21393"/>
                  </a:cubicBezTo>
                  <a:cubicBezTo>
                    <a:pt x="10932" y="21591"/>
                    <a:pt x="10491" y="21907"/>
                    <a:pt x="9990" y="22147"/>
                  </a:cubicBezTo>
                  <a:cubicBezTo>
                    <a:pt x="9881" y="22213"/>
                    <a:pt x="9803" y="22264"/>
                    <a:pt x="9753" y="22264"/>
                  </a:cubicBezTo>
                  <a:cubicBezTo>
                    <a:pt x="9705" y="22264"/>
                    <a:pt x="9684" y="22217"/>
                    <a:pt x="9690" y="22091"/>
                  </a:cubicBezTo>
                  <a:cubicBezTo>
                    <a:pt x="9706" y="21863"/>
                    <a:pt x="9934" y="21548"/>
                    <a:pt x="10020" y="21363"/>
                  </a:cubicBezTo>
                  <a:cubicBezTo>
                    <a:pt x="10177" y="21063"/>
                    <a:pt x="10348" y="20765"/>
                    <a:pt x="10504" y="20478"/>
                  </a:cubicBezTo>
                  <a:cubicBezTo>
                    <a:pt x="10690" y="20124"/>
                    <a:pt x="10881" y="19755"/>
                    <a:pt x="11024" y="19368"/>
                  </a:cubicBezTo>
                  <a:close/>
                  <a:moveTo>
                    <a:pt x="17865" y="14758"/>
                  </a:moveTo>
                  <a:lnTo>
                    <a:pt x="29767" y="23354"/>
                  </a:lnTo>
                  <a:lnTo>
                    <a:pt x="21436" y="25484"/>
                  </a:lnTo>
                  <a:lnTo>
                    <a:pt x="17865" y="14758"/>
                  </a:lnTo>
                  <a:close/>
                  <a:moveTo>
                    <a:pt x="14575" y="32350"/>
                  </a:moveTo>
                  <a:lnTo>
                    <a:pt x="15118" y="34336"/>
                  </a:lnTo>
                  <a:lnTo>
                    <a:pt x="14311" y="34393"/>
                  </a:lnTo>
                  <a:cubicBezTo>
                    <a:pt x="14296" y="34053"/>
                    <a:pt x="14209" y="33744"/>
                    <a:pt x="14209" y="33744"/>
                  </a:cubicBezTo>
                  <a:lnTo>
                    <a:pt x="13890" y="33856"/>
                  </a:lnTo>
                  <a:cubicBezTo>
                    <a:pt x="13874" y="33849"/>
                    <a:pt x="13857" y="33842"/>
                    <a:pt x="13840" y="33837"/>
                  </a:cubicBezTo>
                  <a:lnTo>
                    <a:pt x="13828" y="33879"/>
                  </a:lnTo>
                  <a:lnTo>
                    <a:pt x="13140" y="34122"/>
                  </a:lnTo>
                  <a:cubicBezTo>
                    <a:pt x="13158" y="33649"/>
                    <a:pt x="13100" y="33085"/>
                    <a:pt x="12801" y="32676"/>
                  </a:cubicBezTo>
                  <a:cubicBezTo>
                    <a:pt x="13399" y="32606"/>
                    <a:pt x="13997" y="32497"/>
                    <a:pt x="14575" y="32350"/>
                  </a:cubicBezTo>
                  <a:close/>
                  <a:moveTo>
                    <a:pt x="6696" y="1"/>
                  </a:moveTo>
                  <a:lnTo>
                    <a:pt x="5866" y="514"/>
                  </a:lnTo>
                  <a:lnTo>
                    <a:pt x="10464" y="17324"/>
                  </a:lnTo>
                  <a:cubicBezTo>
                    <a:pt x="10304" y="17285"/>
                    <a:pt x="10129" y="17269"/>
                    <a:pt x="9947" y="17269"/>
                  </a:cubicBezTo>
                  <a:cubicBezTo>
                    <a:pt x="9413" y="17269"/>
                    <a:pt x="8821" y="17410"/>
                    <a:pt x="8391" y="17552"/>
                  </a:cubicBezTo>
                  <a:cubicBezTo>
                    <a:pt x="5708" y="18464"/>
                    <a:pt x="3426" y="20491"/>
                    <a:pt x="1885" y="22859"/>
                  </a:cubicBezTo>
                  <a:cubicBezTo>
                    <a:pt x="1513" y="23445"/>
                    <a:pt x="1" y="26041"/>
                    <a:pt x="1357" y="26440"/>
                  </a:cubicBezTo>
                  <a:cubicBezTo>
                    <a:pt x="1439" y="26464"/>
                    <a:pt x="1525" y="26475"/>
                    <a:pt x="1612" y="26475"/>
                  </a:cubicBezTo>
                  <a:cubicBezTo>
                    <a:pt x="2040" y="26475"/>
                    <a:pt x="2512" y="26220"/>
                    <a:pt x="2855" y="26055"/>
                  </a:cubicBezTo>
                  <a:cubicBezTo>
                    <a:pt x="3278" y="25854"/>
                    <a:pt x="3690" y="25646"/>
                    <a:pt x="4100" y="25425"/>
                  </a:cubicBezTo>
                  <a:lnTo>
                    <a:pt x="4100" y="25425"/>
                  </a:lnTo>
                  <a:cubicBezTo>
                    <a:pt x="3549" y="26499"/>
                    <a:pt x="3050" y="27617"/>
                    <a:pt x="2754" y="28779"/>
                  </a:cubicBezTo>
                  <a:cubicBezTo>
                    <a:pt x="2555" y="29564"/>
                    <a:pt x="2283" y="30806"/>
                    <a:pt x="2685" y="31577"/>
                  </a:cubicBezTo>
                  <a:cubicBezTo>
                    <a:pt x="2821" y="31831"/>
                    <a:pt x="2986" y="31914"/>
                    <a:pt x="3165" y="31914"/>
                  </a:cubicBezTo>
                  <a:cubicBezTo>
                    <a:pt x="3334" y="31914"/>
                    <a:pt x="3516" y="31840"/>
                    <a:pt x="3700" y="31765"/>
                  </a:cubicBezTo>
                  <a:cubicBezTo>
                    <a:pt x="3885" y="31691"/>
                    <a:pt x="4071" y="31617"/>
                    <a:pt x="4248" y="31617"/>
                  </a:cubicBezTo>
                  <a:cubicBezTo>
                    <a:pt x="4293" y="31617"/>
                    <a:pt x="4338" y="31621"/>
                    <a:pt x="4382" y="31632"/>
                  </a:cubicBezTo>
                  <a:cubicBezTo>
                    <a:pt x="4069" y="32217"/>
                    <a:pt x="3541" y="32702"/>
                    <a:pt x="3270" y="33316"/>
                  </a:cubicBezTo>
                  <a:cubicBezTo>
                    <a:pt x="3141" y="33602"/>
                    <a:pt x="3242" y="33692"/>
                    <a:pt x="3425" y="33692"/>
                  </a:cubicBezTo>
                  <a:cubicBezTo>
                    <a:pt x="3690" y="33692"/>
                    <a:pt x="4128" y="33503"/>
                    <a:pt x="4296" y="33444"/>
                  </a:cubicBezTo>
                  <a:cubicBezTo>
                    <a:pt x="4524" y="33361"/>
                    <a:pt x="4748" y="33261"/>
                    <a:pt x="4969" y="33150"/>
                  </a:cubicBezTo>
                  <a:lnTo>
                    <a:pt x="4969" y="33150"/>
                  </a:lnTo>
                  <a:cubicBezTo>
                    <a:pt x="4898" y="33367"/>
                    <a:pt x="4854" y="33597"/>
                    <a:pt x="4840" y="33835"/>
                  </a:cubicBezTo>
                  <a:lnTo>
                    <a:pt x="4814" y="33918"/>
                  </a:lnTo>
                  <a:lnTo>
                    <a:pt x="4836" y="33925"/>
                  </a:lnTo>
                  <a:cubicBezTo>
                    <a:pt x="4836" y="33948"/>
                    <a:pt x="4835" y="33970"/>
                    <a:pt x="4835" y="33994"/>
                  </a:cubicBezTo>
                  <a:cubicBezTo>
                    <a:pt x="4835" y="34367"/>
                    <a:pt x="4911" y="34724"/>
                    <a:pt x="5048" y="35050"/>
                  </a:cubicBezTo>
                  <a:lnTo>
                    <a:pt x="3447" y="35164"/>
                  </a:lnTo>
                  <a:lnTo>
                    <a:pt x="4856" y="38064"/>
                  </a:lnTo>
                  <a:cubicBezTo>
                    <a:pt x="4688" y="38098"/>
                    <a:pt x="4524" y="38131"/>
                    <a:pt x="4367" y="38166"/>
                  </a:cubicBezTo>
                  <a:lnTo>
                    <a:pt x="3211" y="35785"/>
                  </a:lnTo>
                  <a:lnTo>
                    <a:pt x="2013" y="35893"/>
                  </a:lnTo>
                  <a:lnTo>
                    <a:pt x="2758" y="38613"/>
                  </a:lnTo>
                  <a:cubicBezTo>
                    <a:pt x="1936" y="38912"/>
                    <a:pt x="1479" y="39245"/>
                    <a:pt x="1479" y="39596"/>
                  </a:cubicBezTo>
                  <a:cubicBezTo>
                    <a:pt x="1479" y="40908"/>
                    <a:pt x="7908" y="41971"/>
                    <a:pt x="15839" y="41971"/>
                  </a:cubicBezTo>
                  <a:cubicBezTo>
                    <a:pt x="15851" y="41971"/>
                    <a:pt x="15862" y="41971"/>
                    <a:pt x="15874" y="41971"/>
                  </a:cubicBezTo>
                  <a:cubicBezTo>
                    <a:pt x="23791" y="41971"/>
                    <a:pt x="30204" y="40908"/>
                    <a:pt x="30204" y="39599"/>
                  </a:cubicBezTo>
                  <a:cubicBezTo>
                    <a:pt x="30204" y="38992"/>
                    <a:pt x="28829" y="38437"/>
                    <a:pt x="26567" y="38018"/>
                  </a:cubicBezTo>
                  <a:cubicBezTo>
                    <a:pt x="27872" y="36794"/>
                    <a:pt x="28439" y="35417"/>
                    <a:pt x="28680" y="34554"/>
                  </a:cubicBezTo>
                  <a:lnTo>
                    <a:pt x="31337" y="34719"/>
                  </a:lnTo>
                  <a:lnTo>
                    <a:pt x="32279" y="33114"/>
                  </a:lnTo>
                  <a:lnTo>
                    <a:pt x="32279" y="33114"/>
                  </a:lnTo>
                  <a:lnTo>
                    <a:pt x="16871" y="34212"/>
                  </a:lnTo>
                  <a:lnTo>
                    <a:pt x="16167" y="31846"/>
                  </a:lnTo>
                  <a:cubicBezTo>
                    <a:pt x="16272" y="31805"/>
                    <a:pt x="16374" y="31764"/>
                    <a:pt x="16476" y="31721"/>
                  </a:cubicBezTo>
                  <a:cubicBezTo>
                    <a:pt x="16729" y="32608"/>
                    <a:pt x="16876" y="33115"/>
                    <a:pt x="16876" y="33115"/>
                  </a:cubicBezTo>
                  <a:lnTo>
                    <a:pt x="42380" y="25484"/>
                  </a:lnTo>
                  <a:cubicBezTo>
                    <a:pt x="42380" y="25484"/>
                    <a:pt x="8080" y="1973"/>
                    <a:pt x="7965" y="1802"/>
                  </a:cubicBezTo>
                  <a:cubicBezTo>
                    <a:pt x="7965" y="1802"/>
                    <a:pt x="7964" y="1801"/>
                    <a:pt x="7964" y="1801"/>
                  </a:cubicBezTo>
                  <a:lnTo>
                    <a:pt x="7964" y="1801"/>
                  </a:lnTo>
                  <a:cubicBezTo>
                    <a:pt x="7953" y="1801"/>
                    <a:pt x="8243" y="2851"/>
                    <a:pt x="8727" y="4566"/>
                  </a:cubicBezTo>
                  <a:lnTo>
                    <a:pt x="8721" y="4569"/>
                  </a:lnTo>
                  <a:lnTo>
                    <a:pt x="8794" y="4805"/>
                  </a:lnTo>
                  <a:cubicBezTo>
                    <a:pt x="8914" y="5229"/>
                    <a:pt x="9044" y="5690"/>
                    <a:pt x="9183" y="6184"/>
                  </a:cubicBezTo>
                  <a:lnTo>
                    <a:pt x="9168" y="6189"/>
                  </a:lnTo>
                  <a:lnTo>
                    <a:pt x="9254" y="6430"/>
                  </a:lnTo>
                  <a:cubicBezTo>
                    <a:pt x="9481" y="7234"/>
                    <a:pt x="9731" y="8115"/>
                    <a:pt x="9999" y="9053"/>
                  </a:cubicBezTo>
                  <a:lnTo>
                    <a:pt x="9990" y="9056"/>
                  </a:lnTo>
                  <a:lnTo>
                    <a:pt x="10037" y="9192"/>
                  </a:lnTo>
                  <a:cubicBezTo>
                    <a:pt x="10140" y="9551"/>
                    <a:pt x="10244" y="9918"/>
                    <a:pt x="10351" y="10293"/>
                  </a:cubicBezTo>
                  <a:lnTo>
                    <a:pt x="10346" y="10294"/>
                  </a:lnTo>
                  <a:lnTo>
                    <a:pt x="10420" y="10542"/>
                  </a:lnTo>
                  <a:cubicBezTo>
                    <a:pt x="11019" y="12643"/>
                    <a:pt x="11678" y="14952"/>
                    <a:pt x="12339" y="17267"/>
                  </a:cubicBezTo>
                  <a:lnTo>
                    <a:pt x="12408" y="17518"/>
                  </a:lnTo>
                  <a:lnTo>
                    <a:pt x="12412" y="17516"/>
                  </a:lnTo>
                  <a:cubicBezTo>
                    <a:pt x="12879" y="19153"/>
                    <a:pt x="13347" y="20787"/>
                    <a:pt x="13794" y="22350"/>
                  </a:cubicBezTo>
                  <a:cubicBezTo>
                    <a:pt x="13638" y="22328"/>
                    <a:pt x="13483" y="22309"/>
                    <a:pt x="13327" y="22297"/>
                  </a:cubicBezTo>
                  <a:lnTo>
                    <a:pt x="6696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4" name="Google Shape;2984;p48"/>
            <p:cNvGrpSpPr/>
            <p:nvPr/>
          </p:nvGrpSpPr>
          <p:grpSpPr>
            <a:xfrm>
              <a:off x="713225" y="3779025"/>
              <a:ext cx="1059500" cy="1049300"/>
              <a:chOff x="2723150" y="2428000"/>
              <a:chExt cx="1059500" cy="1049300"/>
            </a:xfrm>
          </p:grpSpPr>
          <p:sp>
            <p:nvSpPr>
              <p:cNvPr id="2985" name="Google Shape;2985;p48"/>
              <p:cNvSpPr/>
              <p:nvPr/>
            </p:nvSpPr>
            <p:spPr>
              <a:xfrm>
                <a:off x="2760150" y="3358500"/>
                <a:ext cx="7181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28724" h="4752" extrusionOk="0">
                    <a:moveTo>
                      <a:pt x="14362" y="0"/>
                    </a:moveTo>
                    <a:cubicBezTo>
                      <a:pt x="6430" y="0"/>
                      <a:pt x="1" y="1063"/>
                      <a:pt x="1" y="2376"/>
                    </a:cubicBezTo>
                    <a:cubicBezTo>
                      <a:pt x="1" y="3687"/>
                      <a:pt x="6430" y="4751"/>
                      <a:pt x="14362" y="4751"/>
                    </a:cubicBezTo>
                    <a:cubicBezTo>
                      <a:pt x="22293" y="4751"/>
                      <a:pt x="28724" y="3687"/>
                      <a:pt x="28724" y="2376"/>
                    </a:cubicBezTo>
                    <a:cubicBezTo>
                      <a:pt x="28724" y="1063"/>
                      <a:pt x="22292" y="0"/>
                      <a:pt x="14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8"/>
              <p:cNvSpPr/>
              <p:nvPr/>
            </p:nvSpPr>
            <p:spPr>
              <a:xfrm>
                <a:off x="2844050" y="3209500"/>
                <a:ext cx="137725" cy="136700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5468" extrusionOk="0">
                    <a:moveTo>
                      <a:pt x="2755" y="1"/>
                    </a:moveTo>
                    <a:cubicBezTo>
                      <a:pt x="1235" y="1"/>
                      <a:pt x="1" y="1225"/>
                      <a:pt x="1" y="2735"/>
                    </a:cubicBezTo>
                    <a:cubicBezTo>
                      <a:pt x="1" y="4244"/>
                      <a:pt x="1233" y="5467"/>
                      <a:pt x="2755" y="5467"/>
                    </a:cubicBezTo>
                    <a:cubicBezTo>
                      <a:pt x="4275" y="5467"/>
                      <a:pt x="5509" y="4243"/>
                      <a:pt x="5509" y="2735"/>
                    </a:cubicBezTo>
                    <a:cubicBezTo>
                      <a:pt x="5509" y="1225"/>
                      <a:pt x="4275" y="3"/>
                      <a:pt x="27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8"/>
              <p:cNvSpPr/>
              <p:nvPr/>
            </p:nvSpPr>
            <p:spPr>
              <a:xfrm>
                <a:off x="2843525" y="3225225"/>
                <a:ext cx="881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494" extrusionOk="0">
                    <a:moveTo>
                      <a:pt x="3466" y="0"/>
                    </a:moveTo>
                    <a:cubicBezTo>
                      <a:pt x="1872" y="0"/>
                      <a:pt x="1411" y="1821"/>
                      <a:pt x="1322" y="2269"/>
                    </a:cubicBezTo>
                    <a:lnTo>
                      <a:pt x="52" y="1868"/>
                    </a:lnTo>
                    <a:lnTo>
                      <a:pt x="0" y="2030"/>
                    </a:lnTo>
                    <a:lnTo>
                      <a:pt x="1459" y="2494"/>
                    </a:lnTo>
                    <a:lnTo>
                      <a:pt x="1473" y="2392"/>
                    </a:lnTo>
                    <a:cubicBezTo>
                      <a:pt x="1475" y="2371"/>
                      <a:pt x="1802" y="171"/>
                      <a:pt x="3460" y="171"/>
                    </a:cubicBezTo>
                    <a:cubicBezTo>
                      <a:pt x="3479" y="171"/>
                      <a:pt x="3499" y="171"/>
                      <a:pt x="3518" y="172"/>
                    </a:cubicBezTo>
                    <a:lnTo>
                      <a:pt x="3524" y="1"/>
                    </a:lnTo>
                    <a:cubicBezTo>
                      <a:pt x="3504" y="0"/>
                      <a:pt x="3485" y="0"/>
                      <a:pt x="3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8"/>
              <p:cNvSpPr/>
              <p:nvPr/>
            </p:nvSpPr>
            <p:spPr>
              <a:xfrm>
                <a:off x="2853975" y="3269000"/>
                <a:ext cx="177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033" extrusionOk="0">
                    <a:moveTo>
                      <a:pt x="207" y="1"/>
                    </a:moveTo>
                    <a:lnTo>
                      <a:pt x="0" y="847"/>
                    </a:lnTo>
                    <a:lnTo>
                      <a:pt x="506" y="1033"/>
                    </a:lnTo>
                    <a:lnTo>
                      <a:pt x="707" y="163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8"/>
              <p:cNvSpPr/>
              <p:nvPr/>
            </p:nvSpPr>
            <p:spPr>
              <a:xfrm>
                <a:off x="3009200" y="3231925"/>
                <a:ext cx="562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3009" extrusionOk="0">
                    <a:moveTo>
                      <a:pt x="1" y="0"/>
                    </a:moveTo>
                    <a:lnTo>
                      <a:pt x="1" y="1"/>
                    </a:lnTo>
                    <a:cubicBezTo>
                      <a:pt x="1" y="1"/>
                      <a:pt x="1659" y="1327"/>
                      <a:pt x="622" y="3008"/>
                    </a:cubicBezTo>
                    <a:lnTo>
                      <a:pt x="1564" y="2869"/>
                    </a:lnTo>
                    <a:cubicBezTo>
                      <a:pt x="1564" y="2869"/>
                      <a:pt x="2248" y="375"/>
                      <a:pt x="5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8"/>
              <p:cNvSpPr/>
              <p:nvPr/>
            </p:nvSpPr>
            <p:spPr>
              <a:xfrm>
                <a:off x="2900625" y="3204575"/>
                <a:ext cx="153825" cy="126900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076" extrusionOk="0">
                    <a:moveTo>
                      <a:pt x="2011" y="0"/>
                    </a:moveTo>
                    <a:cubicBezTo>
                      <a:pt x="1973" y="0"/>
                      <a:pt x="1958" y="3"/>
                      <a:pt x="1958" y="3"/>
                    </a:cubicBezTo>
                    <a:lnTo>
                      <a:pt x="1" y="5075"/>
                    </a:lnTo>
                    <a:lnTo>
                      <a:pt x="5511" y="4862"/>
                    </a:lnTo>
                    <a:cubicBezTo>
                      <a:pt x="5511" y="4862"/>
                      <a:pt x="6152" y="1395"/>
                      <a:pt x="4270" y="656"/>
                    </a:cubicBezTo>
                    <a:cubicBezTo>
                      <a:pt x="2742" y="57"/>
                      <a:pt x="2171" y="0"/>
                      <a:pt x="2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8"/>
              <p:cNvSpPr/>
              <p:nvPr/>
            </p:nvSpPr>
            <p:spPr>
              <a:xfrm>
                <a:off x="2888550" y="3252800"/>
                <a:ext cx="4875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2795" extrusionOk="0">
                    <a:moveTo>
                      <a:pt x="1349" y="1"/>
                    </a:moveTo>
                    <a:lnTo>
                      <a:pt x="0" y="2795"/>
                    </a:lnTo>
                    <a:lnTo>
                      <a:pt x="1349" y="2795"/>
                    </a:lnTo>
                    <a:lnTo>
                      <a:pt x="1949" y="76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5C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8"/>
              <p:cNvSpPr/>
              <p:nvPr/>
            </p:nvSpPr>
            <p:spPr>
              <a:xfrm>
                <a:off x="2942600" y="3226050"/>
                <a:ext cx="61300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3437" extrusionOk="0">
                    <a:moveTo>
                      <a:pt x="632" y="0"/>
                    </a:moveTo>
                    <a:cubicBezTo>
                      <a:pt x="632" y="0"/>
                      <a:pt x="1361" y="1953"/>
                      <a:pt x="1" y="3437"/>
                    </a:cubicBezTo>
                    <a:lnTo>
                      <a:pt x="1231" y="3264"/>
                    </a:lnTo>
                    <a:cubicBezTo>
                      <a:pt x="1231" y="3264"/>
                      <a:pt x="2452" y="1177"/>
                      <a:pt x="1113" y="107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8"/>
              <p:cNvSpPr/>
              <p:nvPr/>
            </p:nvSpPr>
            <p:spPr>
              <a:xfrm>
                <a:off x="2941025" y="3225275"/>
                <a:ext cx="3765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527" extrusionOk="0">
                    <a:moveTo>
                      <a:pt x="776" y="0"/>
                    </a:moveTo>
                    <a:lnTo>
                      <a:pt x="615" y="60"/>
                    </a:lnTo>
                    <a:cubicBezTo>
                      <a:pt x="621" y="80"/>
                      <a:pt x="1309" y="1981"/>
                      <a:pt x="0" y="3410"/>
                    </a:cubicBezTo>
                    <a:lnTo>
                      <a:pt x="127" y="3527"/>
                    </a:lnTo>
                    <a:cubicBezTo>
                      <a:pt x="1505" y="2021"/>
                      <a:pt x="783" y="21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8"/>
              <p:cNvSpPr/>
              <p:nvPr/>
            </p:nvSpPr>
            <p:spPr>
              <a:xfrm>
                <a:off x="2892300" y="3217225"/>
                <a:ext cx="599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530" extrusionOk="0">
                    <a:moveTo>
                      <a:pt x="1755" y="0"/>
                    </a:moveTo>
                    <a:lnTo>
                      <a:pt x="0" y="2334"/>
                    </a:lnTo>
                    <a:cubicBezTo>
                      <a:pt x="0" y="2334"/>
                      <a:pt x="1836" y="2529"/>
                      <a:pt x="2081" y="2529"/>
                    </a:cubicBezTo>
                    <a:cubicBezTo>
                      <a:pt x="2098" y="2529"/>
                      <a:pt x="2108" y="2528"/>
                      <a:pt x="2108" y="2526"/>
                    </a:cubicBezTo>
                    <a:cubicBezTo>
                      <a:pt x="2108" y="2494"/>
                      <a:pt x="2397" y="150"/>
                      <a:pt x="2397" y="150"/>
                    </a:cubicBezTo>
                    <a:lnTo>
                      <a:pt x="17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8"/>
              <p:cNvSpPr/>
              <p:nvPr/>
            </p:nvSpPr>
            <p:spPr>
              <a:xfrm>
                <a:off x="2892075" y="3220725"/>
                <a:ext cx="623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2470" extrusionOk="0">
                    <a:moveTo>
                      <a:pt x="2322" y="0"/>
                    </a:moveTo>
                    <a:cubicBezTo>
                      <a:pt x="2208" y="920"/>
                      <a:pt x="2076" y="1997"/>
                      <a:pt x="2041" y="2302"/>
                    </a:cubicBezTo>
                    <a:cubicBezTo>
                      <a:pt x="1764" y="2288"/>
                      <a:pt x="697" y="2180"/>
                      <a:pt x="19" y="2108"/>
                    </a:cubicBezTo>
                    <a:lnTo>
                      <a:pt x="1" y="2278"/>
                    </a:lnTo>
                    <a:cubicBezTo>
                      <a:pt x="1424" y="2430"/>
                      <a:pt x="1898" y="2470"/>
                      <a:pt x="2069" y="2470"/>
                    </a:cubicBezTo>
                    <a:cubicBezTo>
                      <a:pt x="2152" y="2470"/>
                      <a:pt x="2162" y="2462"/>
                      <a:pt x="2175" y="2449"/>
                    </a:cubicBezTo>
                    <a:lnTo>
                      <a:pt x="2201" y="2423"/>
                    </a:lnTo>
                    <a:lnTo>
                      <a:pt x="2203" y="2390"/>
                    </a:lnTo>
                    <a:cubicBezTo>
                      <a:pt x="2208" y="2328"/>
                      <a:pt x="2413" y="658"/>
                      <a:pt x="2491" y="21"/>
                    </a:cubicBezTo>
                    <a:lnTo>
                      <a:pt x="23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8"/>
              <p:cNvSpPr/>
              <p:nvPr/>
            </p:nvSpPr>
            <p:spPr>
              <a:xfrm>
                <a:off x="2869800" y="2428000"/>
                <a:ext cx="286850" cy="949250"/>
              </a:xfrm>
              <a:custGeom>
                <a:avLst/>
                <a:gdLst/>
                <a:ahLst/>
                <a:cxnLst/>
                <a:rect l="l" t="t" r="r" b="b"/>
                <a:pathLst>
                  <a:path w="11474" h="37970" extrusionOk="0">
                    <a:moveTo>
                      <a:pt x="831" y="1"/>
                    </a:moveTo>
                    <a:lnTo>
                      <a:pt x="1" y="514"/>
                    </a:lnTo>
                    <a:lnTo>
                      <a:pt x="10245" y="37970"/>
                    </a:lnTo>
                    <a:lnTo>
                      <a:pt x="11473" y="35785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8"/>
              <p:cNvSpPr/>
              <p:nvPr/>
            </p:nvSpPr>
            <p:spPr>
              <a:xfrm>
                <a:off x="2920625" y="2472950"/>
                <a:ext cx="862025" cy="782850"/>
              </a:xfrm>
              <a:custGeom>
                <a:avLst/>
                <a:gdLst/>
                <a:ahLst/>
                <a:cxnLst/>
                <a:rect l="l" t="t" r="r" b="b"/>
                <a:pathLst>
                  <a:path w="34481" h="31314" extrusionOk="0">
                    <a:moveTo>
                      <a:pt x="9964" y="12957"/>
                    </a:moveTo>
                    <a:lnTo>
                      <a:pt x="21867" y="21553"/>
                    </a:lnTo>
                    <a:lnTo>
                      <a:pt x="13537" y="23683"/>
                    </a:lnTo>
                    <a:lnTo>
                      <a:pt x="9964" y="12957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cubicBezTo>
                      <a:pt x="1" y="0"/>
                      <a:pt x="8975" y="31314"/>
                      <a:pt x="8975" y="31314"/>
                    </a:cubicBezTo>
                    <a:lnTo>
                      <a:pt x="34481" y="23683"/>
                    </a:lnTo>
                    <a:cubicBezTo>
                      <a:pt x="34481" y="23683"/>
                      <a:pt x="181" y="172"/>
                      <a:pt x="66" y="1"/>
                    </a:cubicBezTo>
                    <a:cubicBezTo>
                      <a:pt x="66" y="1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8"/>
              <p:cNvSpPr/>
              <p:nvPr/>
            </p:nvSpPr>
            <p:spPr>
              <a:xfrm>
                <a:off x="2941175" y="2531025"/>
                <a:ext cx="394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934" extrusionOk="0">
                    <a:moveTo>
                      <a:pt x="1423" y="1"/>
                    </a:moveTo>
                    <a:lnTo>
                      <a:pt x="1" y="443"/>
                    </a:lnTo>
                    <a:lnTo>
                      <a:pt x="154" y="933"/>
                    </a:lnTo>
                    <a:lnTo>
                      <a:pt x="1575" y="491"/>
                    </a:lnTo>
                    <a:lnTo>
                      <a:pt x="14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8"/>
              <p:cNvSpPr/>
              <p:nvPr/>
            </p:nvSpPr>
            <p:spPr>
              <a:xfrm>
                <a:off x="2981825" y="2674425"/>
                <a:ext cx="393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927" extrusionOk="0">
                    <a:moveTo>
                      <a:pt x="1423" y="0"/>
                    </a:moveTo>
                    <a:lnTo>
                      <a:pt x="1" y="435"/>
                    </a:lnTo>
                    <a:lnTo>
                      <a:pt x="151" y="927"/>
                    </a:lnTo>
                    <a:lnTo>
                      <a:pt x="1573" y="491"/>
                    </a:lnTo>
                    <a:lnTo>
                      <a:pt x="14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8"/>
              <p:cNvSpPr/>
              <p:nvPr/>
            </p:nvSpPr>
            <p:spPr>
              <a:xfrm>
                <a:off x="3030025" y="2844850"/>
                <a:ext cx="3520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843" extrusionOk="0">
                    <a:moveTo>
                      <a:pt x="1274" y="1"/>
                    </a:moveTo>
                    <a:lnTo>
                      <a:pt x="0" y="347"/>
                    </a:lnTo>
                    <a:lnTo>
                      <a:pt x="135" y="842"/>
                    </a:lnTo>
                    <a:lnTo>
                      <a:pt x="1408" y="497"/>
                    </a:lnTo>
                    <a:lnTo>
                      <a:pt x="1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8"/>
              <p:cNvSpPr/>
              <p:nvPr/>
            </p:nvSpPr>
            <p:spPr>
              <a:xfrm>
                <a:off x="2952375" y="2575325"/>
                <a:ext cx="24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7" extrusionOk="0">
                    <a:moveTo>
                      <a:pt x="822" y="1"/>
                    </a:moveTo>
                    <a:lnTo>
                      <a:pt x="1" y="293"/>
                    </a:lnTo>
                    <a:lnTo>
                      <a:pt x="173" y="776"/>
                    </a:lnTo>
                    <a:lnTo>
                      <a:pt x="995" y="485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8"/>
              <p:cNvSpPr/>
              <p:nvPr/>
            </p:nvSpPr>
            <p:spPr>
              <a:xfrm>
                <a:off x="2962650" y="2606900"/>
                <a:ext cx="24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7" extrusionOk="0">
                    <a:moveTo>
                      <a:pt x="823" y="1"/>
                    </a:moveTo>
                    <a:lnTo>
                      <a:pt x="1" y="293"/>
                    </a:lnTo>
                    <a:lnTo>
                      <a:pt x="172" y="776"/>
                    </a:lnTo>
                    <a:lnTo>
                      <a:pt x="994" y="485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8"/>
              <p:cNvSpPr/>
              <p:nvPr/>
            </p:nvSpPr>
            <p:spPr>
              <a:xfrm>
                <a:off x="2972900" y="2647025"/>
                <a:ext cx="24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7" extrusionOk="0">
                    <a:moveTo>
                      <a:pt x="823" y="0"/>
                    </a:moveTo>
                    <a:lnTo>
                      <a:pt x="1" y="293"/>
                    </a:lnTo>
                    <a:lnTo>
                      <a:pt x="174" y="777"/>
                    </a:lnTo>
                    <a:lnTo>
                      <a:pt x="994" y="485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8"/>
              <p:cNvSpPr/>
              <p:nvPr/>
            </p:nvSpPr>
            <p:spPr>
              <a:xfrm>
                <a:off x="2995675" y="2722125"/>
                <a:ext cx="248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7" extrusionOk="0">
                    <a:moveTo>
                      <a:pt x="822" y="0"/>
                    </a:moveTo>
                    <a:lnTo>
                      <a:pt x="1" y="292"/>
                    </a:lnTo>
                    <a:lnTo>
                      <a:pt x="171" y="777"/>
                    </a:lnTo>
                    <a:lnTo>
                      <a:pt x="994" y="484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8"/>
              <p:cNvSpPr/>
              <p:nvPr/>
            </p:nvSpPr>
            <p:spPr>
              <a:xfrm>
                <a:off x="3005950" y="2757950"/>
                <a:ext cx="248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8" extrusionOk="0">
                    <a:moveTo>
                      <a:pt x="823" y="1"/>
                    </a:moveTo>
                    <a:lnTo>
                      <a:pt x="1" y="293"/>
                    </a:lnTo>
                    <a:lnTo>
                      <a:pt x="172" y="777"/>
                    </a:lnTo>
                    <a:lnTo>
                      <a:pt x="994" y="484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8"/>
              <p:cNvSpPr/>
              <p:nvPr/>
            </p:nvSpPr>
            <p:spPr>
              <a:xfrm>
                <a:off x="3018375" y="2801625"/>
                <a:ext cx="248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6" extrusionOk="0">
                    <a:moveTo>
                      <a:pt x="821" y="0"/>
                    </a:moveTo>
                    <a:lnTo>
                      <a:pt x="0" y="291"/>
                    </a:lnTo>
                    <a:lnTo>
                      <a:pt x="172" y="775"/>
                    </a:lnTo>
                    <a:lnTo>
                      <a:pt x="994" y="485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8"/>
              <p:cNvSpPr/>
              <p:nvPr/>
            </p:nvSpPr>
            <p:spPr>
              <a:xfrm>
                <a:off x="3043950" y="2889500"/>
                <a:ext cx="248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77" extrusionOk="0">
                    <a:moveTo>
                      <a:pt x="822" y="0"/>
                    </a:moveTo>
                    <a:lnTo>
                      <a:pt x="0" y="293"/>
                    </a:lnTo>
                    <a:lnTo>
                      <a:pt x="173" y="777"/>
                    </a:lnTo>
                    <a:lnTo>
                      <a:pt x="994" y="485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8"/>
              <p:cNvSpPr/>
              <p:nvPr/>
            </p:nvSpPr>
            <p:spPr>
              <a:xfrm>
                <a:off x="3054650" y="2929225"/>
                <a:ext cx="249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777" extrusionOk="0">
                    <a:moveTo>
                      <a:pt x="824" y="0"/>
                    </a:moveTo>
                    <a:lnTo>
                      <a:pt x="1" y="291"/>
                    </a:lnTo>
                    <a:lnTo>
                      <a:pt x="172" y="777"/>
                    </a:lnTo>
                    <a:lnTo>
                      <a:pt x="995" y="485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8"/>
              <p:cNvSpPr/>
              <p:nvPr/>
            </p:nvSpPr>
            <p:spPr>
              <a:xfrm>
                <a:off x="3064200" y="2965750"/>
                <a:ext cx="248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778" extrusionOk="0">
                    <a:moveTo>
                      <a:pt x="822" y="1"/>
                    </a:moveTo>
                    <a:lnTo>
                      <a:pt x="1" y="293"/>
                    </a:lnTo>
                    <a:lnTo>
                      <a:pt x="172" y="777"/>
                    </a:lnTo>
                    <a:lnTo>
                      <a:pt x="994" y="484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8"/>
              <p:cNvSpPr/>
              <p:nvPr/>
            </p:nvSpPr>
            <p:spPr>
              <a:xfrm>
                <a:off x="2809350" y="3255775"/>
                <a:ext cx="72077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28831" h="7727" extrusionOk="0">
                    <a:moveTo>
                      <a:pt x="28830" y="1"/>
                    </a:moveTo>
                    <a:lnTo>
                      <a:pt x="1" y="2055"/>
                    </a:lnTo>
                    <a:lnTo>
                      <a:pt x="2334" y="6849"/>
                    </a:lnTo>
                    <a:lnTo>
                      <a:pt x="8135" y="7727"/>
                    </a:lnTo>
                    <a:lnTo>
                      <a:pt x="20398" y="6614"/>
                    </a:lnTo>
                    <a:cubicBezTo>
                      <a:pt x="23737" y="5266"/>
                      <a:pt x="24862" y="2758"/>
                      <a:pt x="25232" y="1441"/>
                    </a:cubicBezTo>
                    <a:lnTo>
                      <a:pt x="25232" y="1441"/>
                    </a:lnTo>
                    <a:lnTo>
                      <a:pt x="27888" y="1606"/>
                    </a:lnTo>
                    <a:lnTo>
                      <a:pt x="288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8"/>
              <p:cNvSpPr/>
              <p:nvPr/>
            </p:nvSpPr>
            <p:spPr>
              <a:xfrm>
                <a:off x="2856325" y="3322650"/>
                <a:ext cx="545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815" h="1274" extrusionOk="0">
                    <a:moveTo>
                      <a:pt x="21815" y="1"/>
                    </a:moveTo>
                    <a:lnTo>
                      <a:pt x="0" y="1103"/>
                    </a:lnTo>
                    <a:lnTo>
                      <a:pt x="10" y="1274"/>
                    </a:lnTo>
                    <a:lnTo>
                      <a:pt x="218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8"/>
              <p:cNvSpPr/>
              <p:nvPr/>
            </p:nvSpPr>
            <p:spPr>
              <a:xfrm>
                <a:off x="2952150" y="3349900"/>
                <a:ext cx="32917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600" extrusionOk="0">
                    <a:moveTo>
                      <a:pt x="13166" y="0"/>
                    </a:moveTo>
                    <a:lnTo>
                      <a:pt x="0" y="429"/>
                    </a:lnTo>
                    <a:lnTo>
                      <a:pt x="7" y="600"/>
                    </a:lnTo>
                    <a:lnTo>
                      <a:pt x="131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8"/>
              <p:cNvSpPr/>
              <p:nvPr/>
            </p:nvSpPr>
            <p:spPr>
              <a:xfrm>
                <a:off x="2892300" y="3293525"/>
                <a:ext cx="42877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7151" h="1294" extrusionOk="0">
                    <a:moveTo>
                      <a:pt x="17139" y="1"/>
                    </a:moveTo>
                    <a:lnTo>
                      <a:pt x="0" y="1294"/>
                    </a:lnTo>
                    <a:lnTo>
                      <a:pt x="17150" y="172"/>
                    </a:lnTo>
                    <a:lnTo>
                      <a:pt x="171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8"/>
              <p:cNvSpPr/>
              <p:nvPr/>
            </p:nvSpPr>
            <p:spPr>
              <a:xfrm>
                <a:off x="2887850" y="3377225"/>
                <a:ext cx="4716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386" extrusionOk="0">
                    <a:moveTo>
                      <a:pt x="18864" y="1"/>
                    </a:moveTo>
                    <a:lnTo>
                      <a:pt x="0" y="214"/>
                    </a:lnTo>
                    <a:lnTo>
                      <a:pt x="2" y="386"/>
                    </a:lnTo>
                    <a:lnTo>
                      <a:pt x="188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8"/>
              <p:cNvSpPr/>
              <p:nvPr/>
            </p:nvSpPr>
            <p:spPr>
              <a:xfrm>
                <a:off x="2773500" y="3322650"/>
                <a:ext cx="7495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703" extrusionOk="0">
                    <a:moveTo>
                      <a:pt x="1200" y="1"/>
                    </a:moveTo>
                    <a:lnTo>
                      <a:pt x="1" y="106"/>
                    </a:lnTo>
                    <a:lnTo>
                      <a:pt x="986" y="3702"/>
                    </a:lnTo>
                    <a:lnTo>
                      <a:pt x="2998" y="3702"/>
                    </a:lnTo>
                    <a:lnTo>
                      <a:pt x="12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8"/>
              <p:cNvSpPr/>
              <p:nvPr/>
            </p:nvSpPr>
            <p:spPr>
              <a:xfrm>
                <a:off x="2960100" y="3281375"/>
                <a:ext cx="41525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516" extrusionOk="0">
                    <a:moveTo>
                      <a:pt x="1291" y="0"/>
                    </a:moveTo>
                    <a:lnTo>
                      <a:pt x="0" y="455"/>
                    </a:lnTo>
                    <a:cubicBezTo>
                      <a:pt x="0" y="455"/>
                      <a:pt x="319" y="1515"/>
                      <a:pt x="887" y="1515"/>
                    </a:cubicBezTo>
                    <a:cubicBezTo>
                      <a:pt x="928" y="1515"/>
                      <a:pt x="970" y="1510"/>
                      <a:pt x="1014" y="1498"/>
                    </a:cubicBezTo>
                    <a:cubicBezTo>
                      <a:pt x="1661" y="1325"/>
                      <a:pt x="1291" y="1"/>
                      <a:pt x="1291" y="0"/>
                    </a:cubicBezTo>
                    <a:close/>
                  </a:path>
                </a:pathLst>
              </a:custGeom>
              <a:solidFill>
                <a:srgbClr val="E5C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8"/>
              <p:cNvSpPr/>
              <p:nvPr/>
            </p:nvSpPr>
            <p:spPr>
              <a:xfrm>
                <a:off x="2965575" y="3291025"/>
                <a:ext cx="159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30" extrusionOk="0">
                    <a:moveTo>
                      <a:pt x="47" y="1"/>
                    </a:moveTo>
                    <a:lnTo>
                      <a:pt x="1" y="74"/>
                    </a:lnTo>
                    <a:cubicBezTo>
                      <a:pt x="421" y="345"/>
                      <a:pt x="550" y="1122"/>
                      <a:pt x="551" y="1130"/>
                    </a:cubicBezTo>
                    <a:lnTo>
                      <a:pt x="637" y="1115"/>
                    </a:lnTo>
                    <a:cubicBezTo>
                      <a:pt x="632" y="1081"/>
                      <a:pt x="500" y="294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8"/>
              <p:cNvSpPr/>
              <p:nvPr/>
            </p:nvSpPr>
            <p:spPr>
              <a:xfrm>
                <a:off x="2973875" y="3287725"/>
                <a:ext cx="1527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203" extrusionOk="0">
                    <a:moveTo>
                      <a:pt x="23" y="0"/>
                    </a:moveTo>
                    <a:lnTo>
                      <a:pt x="1" y="83"/>
                    </a:lnTo>
                    <a:cubicBezTo>
                      <a:pt x="499" y="216"/>
                      <a:pt x="525" y="1193"/>
                      <a:pt x="525" y="1203"/>
                    </a:cubicBezTo>
                    <a:lnTo>
                      <a:pt x="611" y="1201"/>
                    </a:lnTo>
                    <a:cubicBezTo>
                      <a:pt x="609" y="1158"/>
                      <a:pt x="583" y="149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8"/>
              <p:cNvSpPr/>
              <p:nvPr/>
            </p:nvSpPr>
            <p:spPr>
              <a:xfrm>
                <a:off x="2982475" y="3283725"/>
                <a:ext cx="120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086" extrusionOk="0">
                    <a:moveTo>
                      <a:pt x="27" y="1"/>
                    </a:moveTo>
                    <a:lnTo>
                      <a:pt x="1" y="82"/>
                    </a:lnTo>
                    <a:cubicBezTo>
                      <a:pt x="391" y="203"/>
                      <a:pt x="397" y="1074"/>
                      <a:pt x="397" y="1083"/>
                    </a:cubicBezTo>
                    <a:lnTo>
                      <a:pt x="397" y="1085"/>
                    </a:lnTo>
                    <a:lnTo>
                      <a:pt x="482" y="1085"/>
                    </a:lnTo>
                    <a:cubicBezTo>
                      <a:pt x="482" y="1046"/>
                      <a:pt x="476" y="140"/>
                      <a:pt x="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8"/>
              <p:cNvSpPr/>
              <p:nvPr/>
            </p:nvSpPr>
            <p:spPr>
              <a:xfrm>
                <a:off x="3046100" y="3271525"/>
                <a:ext cx="415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515" extrusionOk="0">
                    <a:moveTo>
                      <a:pt x="1290" y="0"/>
                    </a:moveTo>
                    <a:lnTo>
                      <a:pt x="0" y="453"/>
                    </a:lnTo>
                    <a:cubicBezTo>
                      <a:pt x="0" y="453"/>
                      <a:pt x="319" y="1515"/>
                      <a:pt x="888" y="1515"/>
                    </a:cubicBezTo>
                    <a:cubicBezTo>
                      <a:pt x="928" y="1515"/>
                      <a:pt x="970" y="1510"/>
                      <a:pt x="1013" y="1498"/>
                    </a:cubicBezTo>
                    <a:cubicBezTo>
                      <a:pt x="1660" y="1324"/>
                      <a:pt x="1290" y="0"/>
                      <a:pt x="1290" y="0"/>
                    </a:cubicBezTo>
                    <a:close/>
                  </a:path>
                </a:pathLst>
              </a:custGeom>
              <a:solidFill>
                <a:srgbClr val="E5C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8"/>
              <p:cNvSpPr/>
              <p:nvPr/>
            </p:nvSpPr>
            <p:spPr>
              <a:xfrm>
                <a:off x="3051550" y="3281175"/>
                <a:ext cx="159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29" extrusionOk="0">
                    <a:moveTo>
                      <a:pt x="47" y="0"/>
                    </a:moveTo>
                    <a:lnTo>
                      <a:pt x="0" y="73"/>
                    </a:lnTo>
                    <a:cubicBezTo>
                      <a:pt x="421" y="345"/>
                      <a:pt x="550" y="1121"/>
                      <a:pt x="552" y="1128"/>
                    </a:cubicBezTo>
                    <a:lnTo>
                      <a:pt x="637" y="1115"/>
                    </a:lnTo>
                    <a:cubicBezTo>
                      <a:pt x="632" y="1081"/>
                      <a:pt x="500" y="293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8"/>
              <p:cNvSpPr/>
              <p:nvPr/>
            </p:nvSpPr>
            <p:spPr>
              <a:xfrm>
                <a:off x="3059850" y="3277850"/>
                <a:ext cx="152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204" extrusionOk="0">
                    <a:moveTo>
                      <a:pt x="23" y="1"/>
                    </a:moveTo>
                    <a:lnTo>
                      <a:pt x="1" y="83"/>
                    </a:lnTo>
                    <a:cubicBezTo>
                      <a:pt x="500" y="216"/>
                      <a:pt x="526" y="1193"/>
                      <a:pt x="526" y="1204"/>
                    </a:cubicBezTo>
                    <a:lnTo>
                      <a:pt x="610" y="1200"/>
                    </a:lnTo>
                    <a:cubicBezTo>
                      <a:pt x="609" y="1158"/>
                      <a:pt x="583" y="15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8"/>
              <p:cNvSpPr/>
              <p:nvPr/>
            </p:nvSpPr>
            <p:spPr>
              <a:xfrm>
                <a:off x="3068475" y="3273875"/>
                <a:ext cx="1205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482" h="1085" extrusionOk="0">
                    <a:moveTo>
                      <a:pt x="26" y="0"/>
                    </a:moveTo>
                    <a:lnTo>
                      <a:pt x="0" y="82"/>
                    </a:lnTo>
                    <a:cubicBezTo>
                      <a:pt x="390" y="203"/>
                      <a:pt x="396" y="1075"/>
                      <a:pt x="396" y="1084"/>
                    </a:cubicBezTo>
                    <a:lnTo>
                      <a:pt x="482" y="1084"/>
                    </a:lnTo>
                    <a:cubicBezTo>
                      <a:pt x="482" y="1046"/>
                      <a:pt x="476" y="14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8"/>
              <p:cNvSpPr/>
              <p:nvPr/>
            </p:nvSpPr>
            <p:spPr>
              <a:xfrm>
                <a:off x="2723150" y="2859775"/>
                <a:ext cx="318275" cy="41060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16424" extrusionOk="0">
                    <a:moveTo>
                      <a:pt x="9948" y="1"/>
                    </a:moveTo>
                    <a:cubicBezTo>
                      <a:pt x="9414" y="1"/>
                      <a:pt x="8821" y="142"/>
                      <a:pt x="8391" y="283"/>
                    </a:cubicBezTo>
                    <a:cubicBezTo>
                      <a:pt x="5708" y="1195"/>
                      <a:pt x="3426" y="3222"/>
                      <a:pt x="1885" y="5590"/>
                    </a:cubicBezTo>
                    <a:cubicBezTo>
                      <a:pt x="1512" y="6175"/>
                      <a:pt x="1" y="8771"/>
                      <a:pt x="1357" y="9171"/>
                    </a:cubicBezTo>
                    <a:cubicBezTo>
                      <a:pt x="1439" y="9196"/>
                      <a:pt x="1525" y="9206"/>
                      <a:pt x="1612" y="9206"/>
                    </a:cubicBezTo>
                    <a:cubicBezTo>
                      <a:pt x="2040" y="9206"/>
                      <a:pt x="2512" y="8951"/>
                      <a:pt x="2855" y="8786"/>
                    </a:cubicBezTo>
                    <a:cubicBezTo>
                      <a:pt x="3278" y="8585"/>
                      <a:pt x="3689" y="8376"/>
                      <a:pt x="4100" y="8156"/>
                    </a:cubicBezTo>
                    <a:lnTo>
                      <a:pt x="4100" y="8156"/>
                    </a:lnTo>
                    <a:cubicBezTo>
                      <a:pt x="3549" y="9230"/>
                      <a:pt x="3050" y="10348"/>
                      <a:pt x="2754" y="11510"/>
                    </a:cubicBezTo>
                    <a:cubicBezTo>
                      <a:pt x="2556" y="12295"/>
                      <a:pt x="2283" y="13538"/>
                      <a:pt x="2685" y="14308"/>
                    </a:cubicBezTo>
                    <a:cubicBezTo>
                      <a:pt x="2821" y="14562"/>
                      <a:pt x="2985" y="14645"/>
                      <a:pt x="3164" y="14645"/>
                    </a:cubicBezTo>
                    <a:cubicBezTo>
                      <a:pt x="3333" y="14645"/>
                      <a:pt x="3516" y="14571"/>
                      <a:pt x="3700" y="14496"/>
                    </a:cubicBezTo>
                    <a:cubicBezTo>
                      <a:pt x="3884" y="14421"/>
                      <a:pt x="4069" y="14347"/>
                      <a:pt x="4246" y="14347"/>
                    </a:cubicBezTo>
                    <a:cubicBezTo>
                      <a:pt x="4292" y="14347"/>
                      <a:pt x="4338" y="14352"/>
                      <a:pt x="4382" y="14364"/>
                    </a:cubicBezTo>
                    <a:cubicBezTo>
                      <a:pt x="4069" y="14949"/>
                      <a:pt x="3541" y="15433"/>
                      <a:pt x="3270" y="16047"/>
                    </a:cubicBezTo>
                    <a:cubicBezTo>
                      <a:pt x="3141" y="16333"/>
                      <a:pt x="3242" y="16423"/>
                      <a:pt x="3425" y="16423"/>
                    </a:cubicBezTo>
                    <a:cubicBezTo>
                      <a:pt x="3690" y="16423"/>
                      <a:pt x="4128" y="16234"/>
                      <a:pt x="4296" y="16175"/>
                    </a:cubicBezTo>
                    <a:cubicBezTo>
                      <a:pt x="5281" y="15819"/>
                      <a:pt x="6196" y="15134"/>
                      <a:pt x="7108" y="14607"/>
                    </a:cubicBezTo>
                    <a:cubicBezTo>
                      <a:pt x="7395" y="14434"/>
                      <a:pt x="7977" y="13792"/>
                      <a:pt x="8278" y="13665"/>
                    </a:cubicBezTo>
                    <a:lnTo>
                      <a:pt x="12318" y="5402"/>
                    </a:lnTo>
                    <a:cubicBezTo>
                      <a:pt x="12446" y="5060"/>
                      <a:pt x="12731" y="4488"/>
                      <a:pt x="12503" y="4135"/>
                    </a:cubicBezTo>
                    <a:cubicBezTo>
                      <a:pt x="12417" y="3992"/>
                      <a:pt x="12280" y="3943"/>
                      <a:pt x="12128" y="3943"/>
                    </a:cubicBezTo>
                    <a:cubicBezTo>
                      <a:pt x="11901" y="3943"/>
                      <a:pt x="11640" y="4053"/>
                      <a:pt x="11461" y="4122"/>
                    </a:cubicBezTo>
                    <a:cubicBezTo>
                      <a:pt x="10932" y="4320"/>
                      <a:pt x="10490" y="4635"/>
                      <a:pt x="9990" y="4876"/>
                    </a:cubicBezTo>
                    <a:cubicBezTo>
                      <a:pt x="9880" y="4941"/>
                      <a:pt x="9801" y="4992"/>
                      <a:pt x="9752" y="4992"/>
                    </a:cubicBezTo>
                    <a:cubicBezTo>
                      <a:pt x="9704" y="4992"/>
                      <a:pt x="9683" y="4945"/>
                      <a:pt x="9689" y="4819"/>
                    </a:cubicBezTo>
                    <a:cubicBezTo>
                      <a:pt x="9705" y="4591"/>
                      <a:pt x="9933" y="4277"/>
                      <a:pt x="10019" y="4092"/>
                    </a:cubicBezTo>
                    <a:cubicBezTo>
                      <a:pt x="10176" y="3793"/>
                      <a:pt x="10348" y="3493"/>
                      <a:pt x="10503" y="3207"/>
                    </a:cubicBezTo>
                    <a:cubicBezTo>
                      <a:pt x="10818" y="2608"/>
                      <a:pt x="11145" y="1966"/>
                      <a:pt x="11231" y="1267"/>
                    </a:cubicBezTo>
                    <a:cubicBezTo>
                      <a:pt x="11349" y="287"/>
                      <a:pt x="10708" y="1"/>
                      <a:pt x="9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8"/>
              <p:cNvSpPr/>
              <p:nvPr/>
            </p:nvSpPr>
            <p:spPr>
              <a:xfrm>
                <a:off x="2774600" y="2899175"/>
                <a:ext cx="124500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12144" extrusionOk="0">
                    <a:moveTo>
                      <a:pt x="4979" y="1"/>
                    </a:moveTo>
                    <a:cubicBezTo>
                      <a:pt x="4979" y="1"/>
                      <a:pt x="528" y="3367"/>
                      <a:pt x="142" y="5194"/>
                    </a:cubicBezTo>
                    <a:cubicBezTo>
                      <a:pt x="0" y="5870"/>
                      <a:pt x="364" y="6083"/>
                      <a:pt x="877" y="6083"/>
                    </a:cubicBezTo>
                    <a:cubicBezTo>
                      <a:pt x="1753" y="6083"/>
                      <a:pt x="3067" y="5466"/>
                      <a:pt x="3068" y="5466"/>
                    </a:cubicBezTo>
                    <a:lnTo>
                      <a:pt x="3068" y="5466"/>
                    </a:lnTo>
                    <a:cubicBezTo>
                      <a:pt x="3067" y="5466"/>
                      <a:pt x="727" y="8948"/>
                      <a:pt x="1391" y="12144"/>
                    </a:cubicBezTo>
                    <a:cubicBezTo>
                      <a:pt x="1391" y="12144"/>
                      <a:pt x="1271" y="7836"/>
                      <a:pt x="3810" y="4809"/>
                    </a:cubicBezTo>
                    <a:lnTo>
                      <a:pt x="3810" y="4809"/>
                    </a:lnTo>
                    <a:cubicBezTo>
                      <a:pt x="3810" y="4809"/>
                      <a:pt x="1820" y="5739"/>
                      <a:pt x="831" y="5739"/>
                    </a:cubicBezTo>
                    <a:cubicBezTo>
                      <a:pt x="456" y="5739"/>
                      <a:pt x="224" y="5606"/>
                      <a:pt x="299" y="5237"/>
                    </a:cubicBezTo>
                    <a:cubicBezTo>
                      <a:pt x="571" y="3896"/>
                      <a:pt x="4979" y="1"/>
                      <a:pt x="4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8"/>
              <p:cNvSpPr/>
              <p:nvPr/>
            </p:nvSpPr>
            <p:spPr>
              <a:xfrm>
                <a:off x="2811475" y="2929925"/>
                <a:ext cx="94775" cy="15580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6232" extrusionOk="0">
                    <a:moveTo>
                      <a:pt x="3235" y="0"/>
                    </a:moveTo>
                    <a:cubicBezTo>
                      <a:pt x="3235" y="1"/>
                      <a:pt x="267" y="2169"/>
                      <a:pt x="68" y="3110"/>
                    </a:cubicBezTo>
                    <a:cubicBezTo>
                      <a:pt x="1" y="3424"/>
                      <a:pt x="330" y="3528"/>
                      <a:pt x="800" y="3528"/>
                    </a:cubicBezTo>
                    <a:cubicBezTo>
                      <a:pt x="1737" y="3528"/>
                      <a:pt x="3235" y="3110"/>
                      <a:pt x="3235" y="3110"/>
                    </a:cubicBezTo>
                    <a:lnTo>
                      <a:pt x="3235" y="3110"/>
                    </a:lnTo>
                    <a:cubicBezTo>
                      <a:pt x="3235" y="3110"/>
                      <a:pt x="1821" y="4145"/>
                      <a:pt x="1422" y="6232"/>
                    </a:cubicBezTo>
                    <a:cubicBezTo>
                      <a:pt x="1422" y="6232"/>
                      <a:pt x="2363" y="3724"/>
                      <a:pt x="3790" y="2881"/>
                    </a:cubicBezTo>
                    <a:lnTo>
                      <a:pt x="3790" y="2881"/>
                    </a:lnTo>
                    <a:cubicBezTo>
                      <a:pt x="3790" y="2881"/>
                      <a:pt x="1778" y="3300"/>
                      <a:pt x="781" y="3300"/>
                    </a:cubicBezTo>
                    <a:cubicBezTo>
                      <a:pt x="432" y="3300"/>
                      <a:pt x="209" y="3250"/>
                      <a:pt x="238" y="3110"/>
                    </a:cubicBezTo>
                    <a:cubicBezTo>
                      <a:pt x="356" y="2574"/>
                      <a:pt x="3235" y="1"/>
                      <a:pt x="3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8"/>
              <p:cNvSpPr/>
              <p:nvPr/>
            </p:nvSpPr>
            <p:spPr>
              <a:xfrm>
                <a:off x="2858750" y="2984775"/>
                <a:ext cx="344975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8066" extrusionOk="0">
                    <a:moveTo>
                      <a:pt x="7317" y="0"/>
                    </a:moveTo>
                    <a:cubicBezTo>
                      <a:pt x="6517" y="0"/>
                      <a:pt x="5708" y="137"/>
                      <a:pt x="4922" y="437"/>
                    </a:cubicBezTo>
                    <a:cubicBezTo>
                      <a:pt x="1844" y="1610"/>
                      <a:pt x="501" y="4032"/>
                      <a:pt x="1" y="5252"/>
                    </a:cubicBezTo>
                    <a:lnTo>
                      <a:pt x="1" y="8066"/>
                    </a:lnTo>
                    <a:cubicBezTo>
                      <a:pt x="1" y="8066"/>
                      <a:pt x="13552" y="6950"/>
                      <a:pt x="13754" y="6950"/>
                    </a:cubicBezTo>
                    <a:cubicBezTo>
                      <a:pt x="13756" y="6950"/>
                      <a:pt x="13756" y="6950"/>
                      <a:pt x="13757" y="6950"/>
                    </a:cubicBezTo>
                    <a:cubicBezTo>
                      <a:pt x="13757" y="6950"/>
                      <a:pt x="13757" y="6950"/>
                      <a:pt x="13757" y="6950"/>
                    </a:cubicBezTo>
                    <a:cubicBezTo>
                      <a:pt x="13798" y="6950"/>
                      <a:pt x="13614" y="3336"/>
                      <a:pt x="13614" y="3336"/>
                    </a:cubicBezTo>
                    <a:cubicBezTo>
                      <a:pt x="12308" y="1384"/>
                      <a:pt x="9859" y="0"/>
                      <a:pt x="7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8"/>
              <p:cNvSpPr/>
              <p:nvPr/>
            </p:nvSpPr>
            <p:spPr>
              <a:xfrm>
                <a:off x="2858750" y="2984800"/>
                <a:ext cx="217900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8066" extrusionOk="0">
                    <a:moveTo>
                      <a:pt x="7315" y="1"/>
                    </a:moveTo>
                    <a:cubicBezTo>
                      <a:pt x="6516" y="1"/>
                      <a:pt x="5707" y="137"/>
                      <a:pt x="4922" y="437"/>
                    </a:cubicBezTo>
                    <a:cubicBezTo>
                      <a:pt x="1844" y="1609"/>
                      <a:pt x="501" y="4032"/>
                      <a:pt x="1" y="5253"/>
                    </a:cubicBezTo>
                    <a:lnTo>
                      <a:pt x="1" y="8066"/>
                    </a:lnTo>
                    <a:cubicBezTo>
                      <a:pt x="1" y="8066"/>
                      <a:pt x="169" y="8051"/>
                      <a:pt x="468" y="8028"/>
                    </a:cubicBezTo>
                    <a:lnTo>
                      <a:pt x="235" y="5503"/>
                    </a:lnTo>
                    <a:cubicBezTo>
                      <a:pt x="235" y="5503"/>
                      <a:pt x="1653" y="130"/>
                      <a:pt x="8230" y="130"/>
                    </a:cubicBezTo>
                    <a:cubicBezTo>
                      <a:pt x="8389" y="130"/>
                      <a:pt x="8551" y="132"/>
                      <a:pt x="8715" y="139"/>
                    </a:cubicBezTo>
                    <a:cubicBezTo>
                      <a:pt x="8257" y="48"/>
                      <a:pt x="7788" y="1"/>
                      <a:pt x="7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8"/>
              <p:cNvSpPr/>
              <p:nvPr/>
            </p:nvSpPr>
            <p:spPr>
              <a:xfrm>
                <a:off x="2900625" y="3007675"/>
                <a:ext cx="20645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8258" h="5169" extrusionOk="0">
                    <a:moveTo>
                      <a:pt x="8258" y="1"/>
                    </a:moveTo>
                    <a:cubicBezTo>
                      <a:pt x="8258" y="1"/>
                      <a:pt x="8258" y="1"/>
                      <a:pt x="8258" y="1"/>
                    </a:cubicBezTo>
                    <a:lnTo>
                      <a:pt x="8258" y="1"/>
                    </a:lnTo>
                    <a:cubicBezTo>
                      <a:pt x="8258" y="1"/>
                      <a:pt x="8258" y="1"/>
                      <a:pt x="8258" y="1"/>
                    </a:cubicBezTo>
                    <a:cubicBezTo>
                      <a:pt x="8258" y="1"/>
                      <a:pt x="8258" y="1"/>
                      <a:pt x="8258" y="1"/>
                    </a:cubicBezTo>
                    <a:close/>
                    <a:moveTo>
                      <a:pt x="8258" y="1"/>
                    </a:moveTo>
                    <a:lnTo>
                      <a:pt x="8258" y="1"/>
                    </a:lnTo>
                    <a:cubicBezTo>
                      <a:pt x="4847" y="3396"/>
                      <a:pt x="1" y="5168"/>
                      <a:pt x="1" y="5168"/>
                    </a:cubicBezTo>
                    <a:cubicBezTo>
                      <a:pt x="5274" y="3703"/>
                      <a:pt x="8249" y="10"/>
                      <a:pt x="8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8"/>
              <p:cNvSpPr/>
              <p:nvPr/>
            </p:nvSpPr>
            <p:spPr>
              <a:xfrm>
                <a:off x="2927625" y="2994100"/>
                <a:ext cx="142000" cy="1245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4981" extrusionOk="0">
                    <a:moveTo>
                      <a:pt x="5680" y="0"/>
                    </a:moveTo>
                    <a:cubicBezTo>
                      <a:pt x="5680" y="0"/>
                      <a:pt x="5680" y="0"/>
                      <a:pt x="5680" y="0"/>
                    </a:cubicBezTo>
                    <a:lnTo>
                      <a:pt x="5680" y="0"/>
                    </a:lnTo>
                    <a:cubicBezTo>
                      <a:pt x="5680" y="0"/>
                      <a:pt x="5680" y="0"/>
                      <a:pt x="5680" y="0"/>
                    </a:cubicBezTo>
                    <a:cubicBezTo>
                      <a:pt x="5680" y="0"/>
                      <a:pt x="5680" y="0"/>
                      <a:pt x="5680" y="0"/>
                    </a:cubicBezTo>
                    <a:close/>
                    <a:moveTo>
                      <a:pt x="5680" y="0"/>
                    </a:moveTo>
                    <a:cubicBezTo>
                      <a:pt x="3367" y="3324"/>
                      <a:pt x="0" y="4980"/>
                      <a:pt x="0" y="4980"/>
                    </a:cubicBezTo>
                    <a:cubicBezTo>
                      <a:pt x="3963" y="3441"/>
                      <a:pt x="5676" y="7"/>
                      <a:pt x="56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8"/>
              <p:cNvSpPr/>
              <p:nvPr/>
            </p:nvSpPr>
            <p:spPr>
              <a:xfrm>
                <a:off x="2810475" y="3026775"/>
                <a:ext cx="42072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16829" h="8808" extrusionOk="0">
                    <a:moveTo>
                      <a:pt x="12028" y="1"/>
                    </a:moveTo>
                    <a:cubicBezTo>
                      <a:pt x="9851" y="2932"/>
                      <a:pt x="4560" y="4620"/>
                      <a:pt x="2927" y="5083"/>
                    </a:cubicBezTo>
                    <a:cubicBezTo>
                      <a:pt x="2723" y="4612"/>
                      <a:pt x="2372" y="3985"/>
                      <a:pt x="1933" y="3574"/>
                    </a:cubicBezTo>
                    <a:cubicBezTo>
                      <a:pt x="1660" y="3318"/>
                      <a:pt x="1356" y="3146"/>
                      <a:pt x="1028" y="3146"/>
                    </a:cubicBezTo>
                    <a:cubicBezTo>
                      <a:pt x="0" y="3167"/>
                      <a:pt x="150" y="4750"/>
                      <a:pt x="363" y="5349"/>
                    </a:cubicBezTo>
                    <a:cubicBezTo>
                      <a:pt x="608" y="6063"/>
                      <a:pt x="1458" y="7285"/>
                      <a:pt x="2354" y="7285"/>
                    </a:cubicBezTo>
                    <a:cubicBezTo>
                      <a:pt x="2397" y="7285"/>
                      <a:pt x="2440" y="7283"/>
                      <a:pt x="2483" y="7277"/>
                    </a:cubicBezTo>
                    <a:cubicBezTo>
                      <a:pt x="2647" y="7254"/>
                      <a:pt x="2787" y="7184"/>
                      <a:pt x="2908" y="7086"/>
                    </a:cubicBezTo>
                    <a:cubicBezTo>
                      <a:pt x="4054" y="8306"/>
                      <a:pt x="5896" y="8808"/>
                      <a:pt x="7859" y="8808"/>
                    </a:cubicBezTo>
                    <a:cubicBezTo>
                      <a:pt x="12066" y="8808"/>
                      <a:pt x="16828" y="6502"/>
                      <a:pt x="16479" y="4025"/>
                    </a:cubicBezTo>
                    <a:cubicBezTo>
                      <a:pt x="16361" y="3187"/>
                      <a:pt x="16032" y="2384"/>
                      <a:pt x="15546" y="1657"/>
                    </a:cubicBezTo>
                    <a:cubicBezTo>
                      <a:pt x="15163" y="1839"/>
                      <a:pt x="14810" y="1915"/>
                      <a:pt x="14488" y="1915"/>
                    </a:cubicBezTo>
                    <a:cubicBezTo>
                      <a:pt x="12871" y="1915"/>
                      <a:pt x="12028" y="1"/>
                      <a:pt x="12028" y="1"/>
                    </a:cubicBezTo>
                    <a:close/>
                  </a:path>
                </a:pathLst>
              </a:custGeom>
              <a:solidFill>
                <a:srgbClr val="E5CD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8"/>
              <p:cNvSpPr/>
              <p:nvPr/>
            </p:nvSpPr>
            <p:spPr>
              <a:xfrm>
                <a:off x="3068125" y="3153650"/>
                <a:ext cx="435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13" extrusionOk="0">
                    <a:moveTo>
                      <a:pt x="1020" y="0"/>
                    </a:moveTo>
                    <a:lnTo>
                      <a:pt x="764" y="955"/>
                    </a:lnTo>
                    <a:cubicBezTo>
                      <a:pt x="764" y="955"/>
                      <a:pt x="1084" y="908"/>
                      <a:pt x="1317" y="908"/>
                    </a:cubicBezTo>
                    <a:cubicBezTo>
                      <a:pt x="1433" y="908"/>
                      <a:pt x="1527" y="920"/>
                      <a:pt x="1548" y="955"/>
                    </a:cubicBezTo>
                    <a:cubicBezTo>
                      <a:pt x="1614" y="1063"/>
                      <a:pt x="1" y="1313"/>
                      <a:pt x="1" y="1313"/>
                    </a:cubicBezTo>
                    <a:cubicBezTo>
                      <a:pt x="1" y="1313"/>
                      <a:pt x="1570" y="1213"/>
                      <a:pt x="1671" y="1028"/>
                    </a:cubicBezTo>
                    <a:cubicBezTo>
                      <a:pt x="1740" y="899"/>
                      <a:pt x="1478" y="838"/>
                      <a:pt x="1218" y="838"/>
                    </a:cubicBezTo>
                    <a:cubicBezTo>
                      <a:pt x="1107" y="838"/>
                      <a:pt x="997" y="849"/>
                      <a:pt x="913" y="871"/>
                    </a:cubicBezTo>
                    <a:cubicBezTo>
                      <a:pt x="914" y="870"/>
                      <a:pt x="1091" y="427"/>
                      <a:pt x="1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8"/>
              <p:cNvSpPr/>
              <p:nvPr/>
            </p:nvSpPr>
            <p:spPr>
              <a:xfrm>
                <a:off x="3022500" y="3083650"/>
                <a:ext cx="697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1441" extrusionOk="0">
                    <a:moveTo>
                      <a:pt x="2001" y="1"/>
                    </a:moveTo>
                    <a:cubicBezTo>
                      <a:pt x="1108" y="1"/>
                      <a:pt x="340" y="678"/>
                      <a:pt x="1" y="1135"/>
                    </a:cubicBezTo>
                    <a:lnTo>
                      <a:pt x="413" y="1441"/>
                    </a:lnTo>
                    <a:cubicBezTo>
                      <a:pt x="422" y="1429"/>
                      <a:pt x="1115" y="514"/>
                      <a:pt x="1996" y="514"/>
                    </a:cubicBezTo>
                    <a:cubicBezTo>
                      <a:pt x="2178" y="514"/>
                      <a:pt x="2369" y="553"/>
                      <a:pt x="2563" y="648"/>
                    </a:cubicBezTo>
                    <a:lnTo>
                      <a:pt x="2788" y="186"/>
                    </a:lnTo>
                    <a:cubicBezTo>
                      <a:pt x="2520" y="56"/>
                      <a:pt x="2255" y="1"/>
                      <a:pt x="20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8"/>
              <p:cNvSpPr/>
              <p:nvPr/>
            </p:nvSpPr>
            <p:spPr>
              <a:xfrm>
                <a:off x="3104925" y="3065875"/>
                <a:ext cx="483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370" extrusionOk="0">
                    <a:moveTo>
                      <a:pt x="1" y="1"/>
                    </a:moveTo>
                    <a:lnTo>
                      <a:pt x="6" y="515"/>
                    </a:lnTo>
                    <a:lnTo>
                      <a:pt x="34" y="515"/>
                    </a:lnTo>
                    <a:cubicBezTo>
                      <a:pt x="1239" y="515"/>
                      <a:pt x="1413" y="1301"/>
                      <a:pt x="1425" y="1366"/>
                    </a:cubicBezTo>
                    <a:lnTo>
                      <a:pt x="1425" y="1366"/>
                    </a:lnTo>
                    <a:lnTo>
                      <a:pt x="1424" y="1366"/>
                    </a:lnTo>
                    <a:lnTo>
                      <a:pt x="1424" y="1366"/>
                    </a:lnTo>
                    <a:lnTo>
                      <a:pt x="1425" y="1366"/>
                    </a:lnTo>
                    <a:lnTo>
                      <a:pt x="1425" y="1366"/>
                    </a:lnTo>
                    <a:cubicBezTo>
                      <a:pt x="1425" y="1368"/>
                      <a:pt x="1425" y="1369"/>
                      <a:pt x="1425" y="1369"/>
                    </a:cubicBezTo>
                    <a:lnTo>
                      <a:pt x="1639" y="1334"/>
                    </a:lnTo>
                    <a:lnTo>
                      <a:pt x="1639" y="1334"/>
                    </a:lnTo>
                    <a:lnTo>
                      <a:pt x="1932" y="1291"/>
                    </a:lnTo>
                    <a:cubicBezTo>
                      <a:pt x="1865" y="842"/>
                      <a:pt x="1381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8"/>
              <p:cNvSpPr/>
              <p:nvPr/>
            </p:nvSpPr>
            <p:spPr>
              <a:xfrm>
                <a:off x="3000675" y="3172675"/>
                <a:ext cx="215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206" extrusionOk="0">
                    <a:moveTo>
                      <a:pt x="592" y="0"/>
                    </a:moveTo>
                    <a:cubicBezTo>
                      <a:pt x="259" y="0"/>
                      <a:pt x="0" y="203"/>
                      <a:pt x="0" y="203"/>
                    </a:cubicBezTo>
                    <a:cubicBezTo>
                      <a:pt x="148" y="153"/>
                      <a:pt x="278" y="137"/>
                      <a:pt x="386" y="137"/>
                    </a:cubicBezTo>
                    <a:cubicBezTo>
                      <a:pt x="607" y="137"/>
                      <a:pt x="736" y="206"/>
                      <a:pt x="736" y="206"/>
                    </a:cubicBezTo>
                    <a:lnTo>
                      <a:pt x="862" y="47"/>
                    </a:lnTo>
                    <a:cubicBezTo>
                      <a:pt x="769" y="14"/>
                      <a:pt x="678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8"/>
              <p:cNvSpPr/>
              <p:nvPr/>
            </p:nvSpPr>
            <p:spPr>
              <a:xfrm>
                <a:off x="2986075" y="3177075"/>
                <a:ext cx="362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2207" extrusionOk="0">
                    <a:moveTo>
                      <a:pt x="1076" y="1"/>
                    </a:moveTo>
                    <a:lnTo>
                      <a:pt x="702" y="272"/>
                    </a:lnTo>
                    <a:lnTo>
                      <a:pt x="435" y="582"/>
                    </a:lnTo>
                    <a:lnTo>
                      <a:pt x="244" y="858"/>
                    </a:lnTo>
                    <a:lnTo>
                      <a:pt x="159" y="1119"/>
                    </a:lnTo>
                    <a:lnTo>
                      <a:pt x="41" y="1490"/>
                    </a:lnTo>
                    <a:lnTo>
                      <a:pt x="1" y="1866"/>
                    </a:lnTo>
                    <a:lnTo>
                      <a:pt x="121" y="2134"/>
                    </a:lnTo>
                    <a:lnTo>
                      <a:pt x="297" y="2207"/>
                    </a:lnTo>
                    <a:lnTo>
                      <a:pt x="1451" y="780"/>
                    </a:lnTo>
                    <a:lnTo>
                      <a:pt x="1290" y="658"/>
                    </a:lnTo>
                    <a:lnTo>
                      <a:pt x="1120" y="427"/>
                    </a:lnTo>
                    <a:lnTo>
                      <a:pt x="10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8"/>
              <p:cNvSpPr/>
              <p:nvPr/>
            </p:nvSpPr>
            <p:spPr>
              <a:xfrm>
                <a:off x="2984325" y="3173350"/>
                <a:ext cx="4845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2382" extrusionOk="0">
                    <a:moveTo>
                      <a:pt x="1228" y="1"/>
                    </a:moveTo>
                    <a:cubicBezTo>
                      <a:pt x="1228" y="1"/>
                      <a:pt x="65" y="677"/>
                      <a:pt x="15" y="1925"/>
                    </a:cubicBezTo>
                    <a:cubicBezTo>
                      <a:pt x="0" y="2288"/>
                      <a:pt x="187" y="2382"/>
                      <a:pt x="385" y="2382"/>
                    </a:cubicBezTo>
                    <a:cubicBezTo>
                      <a:pt x="598" y="2382"/>
                      <a:pt x="823" y="2273"/>
                      <a:pt x="823" y="2273"/>
                    </a:cubicBezTo>
                    <a:lnTo>
                      <a:pt x="823" y="2273"/>
                    </a:lnTo>
                    <a:cubicBezTo>
                      <a:pt x="718" y="2301"/>
                      <a:pt x="626" y="2316"/>
                      <a:pt x="546" y="2316"/>
                    </a:cubicBezTo>
                    <a:cubicBezTo>
                      <a:pt x="176" y="2316"/>
                      <a:pt x="71" y="2010"/>
                      <a:pt x="238" y="1367"/>
                    </a:cubicBezTo>
                    <a:cubicBezTo>
                      <a:pt x="443" y="586"/>
                      <a:pt x="1078" y="254"/>
                      <a:pt x="1078" y="254"/>
                    </a:cubicBezTo>
                    <a:cubicBezTo>
                      <a:pt x="1095" y="954"/>
                      <a:pt x="1677" y="1014"/>
                      <a:pt x="1874" y="1014"/>
                    </a:cubicBezTo>
                    <a:cubicBezTo>
                      <a:pt x="1914" y="1014"/>
                      <a:pt x="1938" y="1011"/>
                      <a:pt x="1938" y="1011"/>
                    </a:cubicBezTo>
                    <a:cubicBezTo>
                      <a:pt x="1060" y="973"/>
                      <a:pt x="1228" y="1"/>
                      <a:pt x="1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8"/>
              <p:cNvSpPr/>
              <p:nvPr/>
            </p:nvSpPr>
            <p:spPr>
              <a:xfrm>
                <a:off x="3003425" y="3177050"/>
                <a:ext cx="164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002" extrusionOk="0">
                    <a:moveTo>
                      <a:pt x="394" y="1"/>
                    </a:moveTo>
                    <a:lnTo>
                      <a:pt x="0" y="342"/>
                    </a:lnTo>
                    <a:lnTo>
                      <a:pt x="466" y="1002"/>
                    </a:lnTo>
                    <a:lnTo>
                      <a:pt x="656" y="754"/>
                    </a:lnTo>
                    <a:cubicBezTo>
                      <a:pt x="295" y="582"/>
                      <a:pt x="393" y="2"/>
                      <a:pt x="3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8"/>
              <p:cNvSpPr/>
              <p:nvPr/>
            </p:nvSpPr>
            <p:spPr>
              <a:xfrm>
                <a:off x="2983350" y="3213100"/>
                <a:ext cx="1182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679" extrusionOk="0">
                    <a:moveTo>
                      <a:pt x="234" y="0"/>
                    </a:moveTo>
                    <a:cubicBezTo>
                      <a:pt x="211" y="0"/>
                      <a:pt x="185" y="7"/>
                      <a:pt x="155" y="20"/>
                    </a:cubicBezTo>
                    <a:cubicBezTo>
                      <a:pt x="155" y="20"/>
                      <a:pt x="1" y="509"/>
                      <a:pt x="375" y="679"/>
                    </a:cubicBezTo>
                    <a:cubicBezTo>
                      <a:pt x="375" y="679"/>
                      <a:pt x="473" y="0"/>
                      <a:pt x="2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8"/>
              <p:cNvSpPr/>
              <p:nvPr/>
            </p:nvSpPr>
            <p:spPr>
              <a:xfrm>
                <a:off x="2823725" y="3141025"/>
                <a:ext cx="482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325" extrusionOk="0">
                    <a:moveTo>
                      <a:pt x="610" y="0"/>
                    </a:moveTo>
                    <a:cubicBezTo>
                      <a:pt x="527" y="0"/>
                      <a:pt x="450" y="34"/>
                      <a:pt x="383" y="109"/>
                    </a:cubicBezTo>
                    <a:cubicBezTo>
                      <a:pt x="0" y="532"/>
                      <a:pt x="418" y="1097"/>
                      <a:pt x="418" y="1097"/>
                    </a:cubicBezTo>
                    <a:cubicBezTo>
                      <a:pt x="418" y="1097"/>
                      <a:pt x="161" y="212"/>
                      <a:pt x="651" y="212"/>
                    </a:cubicBezTo>
                    <a:cubicBezTo>
                      <a:pt x="681" y="212"/>
                      <a:pt x="714" y="215"/>
                      <a:pt x="750" y="222"/>
                    </a:cubicBezTo>
                    <a:cubicBezTo>
                      <a:pt x="1370" y="346"/>
                      <a:pt x="1929" y="2012"/>
                      <a:pt x="1676" y="2041"/>
                    </a:cubicBezTo>
                    <a:cubicBezTo>
                      <a:pt x="1671" y="2042"/>
                      <a:pt x="1666" y="2042"/>
                      <a:pt x="1661" y="2042"/>
                    </a:cubicBezTo>
                    <a:cubicBezTo>
                      <a:pt x="1415" y="2042"/>
                      <a:pt x="1239" y="1332"/>
                      <a:pt x="1239" y="1332"/>
                    </a:cubicBezTo>
                    <a:lnTo>
                      <a:pt x="924" y="1760"/>
                    </a:lnTo>
                    <a:lnTo>
                      <a:pt x="1222" y="1555"/>
                    </a:lnTo>
                    <a:cubicBezTo>
                      <a:pt x="1346" y="2075"/>
                      <a:pt x="1552" y="2325"/>
                      <a:pt x="1693" y="2325"/>
                    </a:cubicBezTo>
                    <a:cubicBezTo>
                      <a:pt x="1837" y="2325"/>
                      <a:pt x="1913" y="2064"/>
                      <a:pt x="1763" y="1564"/>
                    </a:cubicBezTo>
                    <a:cubicBezTo>
                      <a:pt x="1517" y="748"/>
                      <a:pt x="999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8"/>
              <p:cNvSpPr/>
              <p:nvPr/>
            </p:nvSpPr>
            <p:spPr>
              <a:xfrm>
                <a:off x="3018625" y="3141900"/>
                <a:ext cx="266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484" extrusionOk="0">
                    <a:moveTo>
                      <a:pt x="52" y="0"/>
                    </a:moveTo>
                    <a:lnTo>
                      <a:pt x="1" y="163"/>
                    </a:lnTo>
                    <a:lnTo>
                      <a:pt x="1012" y="484"/>
                    </a:lnTo>
                    <a:lnTo>
                      <a:pt x="1064" y="32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8"/>
              <p:cNvSpPr/>
              <p:nvPr/>
            </p:nvSpPr>
            <p:spPr>
              <a:xfrm>
                <a:off x="3018125" y="3126550"/>
                <a:ext cx="326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929" extrusionOk="0">
                    <a:moveTo>
                      <a:pt x="93" y="0"/>
                    </a:moveTo>
                    <a:lnTo>
                      <a:pt x="0" y="144"/>
                    </a:lnTo>
                    <a:lnTo>
                      <a:pt x="1211" y="929"/>
                    </a:lnTo>
                    <a:lnTo>
                      <a:pt x="1304" y="78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8"/>
              <p:cNvSpPr/>
              <p:nvPr/>
            </p:nvSpPr>
            <p:spPr>
              <a:xfrm>
                <a:off x="3028125" y="3108050"/>
                <a:ext cx="60825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3136" extrusionOk="0">
                    <a:moveTo>
                      <a:pt x="1428" y="1"/>
                    </a:moveTo>
                    <a:cubicBezTo>
                      <a:pt x="919" y="1"/>
                      <a:pt x="395" y="552"/>
                      <a:pt x="208" y="1324"/>
                    </a:cubicBezTo>
                    <a:cubicBezTo>
                      <a:pt x="1" y="2179"/>
                      <a:pt x="284" y="2981"/>
                      <a:pt x="842" y="3116"/>
                    </a:cubicBezTo>
                    <a:cubicBezTo>
                      <a:pt x="897" y="3129"/>
                      <a:pt x="952" y="3136"/>
                      <a:pt x="1007" y="3136"/>
                    </a:cubicBezTo>
                    <a:cubicBezTo>
                      <a:pt x="1515" y="3136"/>
                      <a:pt x="2038" y="2585"/>
                      <a:pt x="2225" y="1814"/>
                    </a:cubicBezTo>
                    <a:cubicBezTo>
                      <a:pt x="2432" y="958"/>
                      <a:pt x="2147" y="155"/>
                      <a:pt x="1591" y="20"/>
                    </a:cubicBezTo>
                    <a:cubicBezTo>
                      <a:pt x="1537" y="7"/>
                      <a:pt x="1483" y="1"/>
                      <a:pt x="1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8"/>
              <p:cNvSpPr/>
              <p:nvPr/>
            </p:nvSpPr>
            <p:spPr>
              <a:xfrm>
                <a:off x="3033775" y="3128350"/>
                <a:ext cx="316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9" extrusionOk="0">
                    <a:moveTo>
                      <a:pt x="632" y="1"/>
                    </a:moveTo>
                    <a:cubicBezTo>
                      <a:pt x="283" y="1"/>
                      <a:pt x="0" y="373"/>
                      <a:pt x="0" y="834"/>
                    </a:cubicBezTo>
                    <a:cubicBezTo>
                      <a:pt x="0" y="1295"/>
                      <a:pt x="283" y="1668"/>
                      <a:pt x="632" y="1668"/>
                    </a:cubicBezTo>
                    <a:cubicBezTo>
                      <a:pt x="980" y="1668"/>
                      <a:pt x="1263" y="1295"/>
                      <a:pt x="1263" y="834"/>
                    </a:cubicBezTo>
                    <a:cubicBezTo>
                      <a:pt x="1263" y="373"/>
                      <a:pt x="981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8"/>
              <p:cNvSpPr/>
              <p:nvPr/>
            </p:nvSpPr>
            <p:spPr>
              <a:xfrm>
                <a:off x="3132500" y="3133400"/>
                <a:ext cx="250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86" extrusionOk="0">
                    <a:moveTo>
                      <a:pt x="930" y="1"/>
                    </a:moveTo>
                    <a:lnTo>
                      <a:pt x="0" y="429"/>
                    </a:lnTo>
                    <a:lnTo>
                      <a:pt x="71" y="585"/>
                    </a:lnTo>
                    <a:lnTo>
                      <a:pt x="1001" y="158"/>
                    </a:lnTo>
                    <a:lnTo>
                      <a:pt x="9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8"/>
              <p:cNvSpPr/>
              <p:nvPr/>
            </p:nvSpPr>
            <p:spPr>
              <a:xfrm>
                <a:off x="3131975" y="3116975"/>
                <a:ext cx="285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015" extrusionOk="0">
                    <a:moveTo>
                      <a:pt x="1027" y="0"/>
                    </a:moveTo>
                    <a:lnTo>
                      <a:pt x="1" y="885"/>
                    </a:lnTo>
                    <a:lnTo>
                      <a:pt x="112" y="1015"/>
                    </a:lnTo>
                    <a:lnTo>
                      <a:pt x="1140" y="130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8"/>
              <p:cNvSpPr/>
              <p:nvPr/>
            </p:nvSpPr>
            <p:spPr>
              <a:xfrm>
                <a:off x="3097050" y="3108075"/>
                <a:ext cx="5205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2870" extrusionOk="0">
                    <a:moveTo>
                      <a:pt x="928" y="0"/>
                    </a:moveTo>
                    <a:cubicBezTo>
                      <a:pt x="899" y="0"/>
                      <a:pt x="870" y="2"/>
                      <a:pt x="841" y="6"/>
                    </a:cubicBezTo>
                    <a:cubicBezTo>
                      <a:pt x="326" y="79"/>
                      <a:pt x="0" y="775"/>
                      <a:pt x="110" y="1565"/>
                    </a:cubicBezTo>
                    <a:cubicBezTo>
                      <a:pt x="213" y="2309"/>
                      <a:pt x="671" y="2869"/>
                      <a:pt x="1154" y="2869"/>
                    </a:cubicBezTo>
                    <a:cubicBezTo>
                      <a:pt x="1182" y="2869"/>
                      <a:pt x="1211" y="2867"/>
                      <a:pt x="1240" y="2863"/>
                    </a:cubicBezTo>
                    <a:cubicBezTo>
                      <a:pt x="1756" y="2790"/>
                      <a:pt x="2082" y="2093"/>
                      <a:pt x="1972" y="1303"/>
                    </a:cubicBezTo>
                    <a:cubicBezTo>
                      <a:pt x="1868" y="559"/>
                      <a:pt x="1410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48"/>
              <p:cNvSpPr/>
              <p:nvPr/>
            </p:nvSpPr>
            <p:spPr>
              <a:xfrm>
                <a:off x="3101450" y="3124700"/>
                <a:ext cx="2905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37" extrusionOk="0">
                    <a:moveTo>
                      <a:pt x="581" y="1"/>
                    </a:moveTo>
                    <a:cubicBezTo>
                      <a:pt x="260" y="1"/>
                      <a:pt x="0" y="347"/>
                      <a:pt x="0" y="770"/>
                    </a:cubicBezTo>
                    <a:cubicBezTo>
                      <a:pt x="0" y="1193"/>
                      <a:pt x="260" y="1537"/>
                      <a:pt x="581" y="1537"/>
                    </a:cubicBezTo>
                    <a:cubicBezTo>
                      <a:pt x="902" y="1537"/>
                      <a:pt x="1162" y="1193"/>
                      <a:pt x="1162" y="770"/>
                    </a:cubicBezTo>
                    <a:cubicBezTo>
                      <a:pt x="1162" y="345"/>
                      <a:pt x="902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8"/>
              <p:cNvSpPr/>
              <p:nvPr/>
            </p:nvSpPr>
            <p:spPr>
              <a:xfrm>
                <a:off x="2845075" y="3390325"/>
                <a:ext cx="56577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2675" extrusionOk="0">
                    <a:moveTo>
                      <a:pt x="22630" y="760"/>
                    </a:moveTo>
                    <a:cubicBezTo>
                      <a:pt x="22630" y="760"/>
                      <a:pt x="22512" y="787"/>
                      <a:pt x="22294" y="833"/>
                    </a:cubicBezTo>
                    <a:lnTo>
                      <a:pt x="22294" y="833"/>
                    </a:lnTo>
                    <a:cubicBezTo>
                      <a:pt x="22408" y="813"/>
                      <a:pt x="22520" y="789"/>
                      <a:pt x="22630" y="760"/>
                    </a:cubicBezTo>
                    <a:close/>
                    <a:moveTo>
                      <a:pt x="4274" y="1"/>
                    </a:moveTo>
                    <a:cubicBezTo>
                      <a:pt x="2445" y="1"/>
                      <a:pt x="303" y="1166"/>
                      <a:pt x="303" y="1166"/>
                    </a:cubicBezTo>
                    <a:cubicBezTo>
                      <a:pt x="0" y="2366"/>
                      <a:pt x="6566" y="2621"/>
                      <a:pt x="6567" y="2621"/>
                    </a:cubicBezTo>
                    <a:cubicBezTo>
                      <a:pt x="7070" y="2658"/>
                      <a:pt x="7604" y="2675"/>
                      <a:pt x="8161" y="2675"/>
                    </a:cubicBezTo>
                    <a:cubicBezTo>
                      <a:pt x="13411" y="2675"/>
                      <a:pt x="20661" y="1184"/>
                      <a:pt x="22294" y="833"/>
                    </a:cubicBezTo>
                    <a:lnTo>
                      <a:pt x="22294" y="833"/>
                    </a:lnTo>
                    <a:cubicBezTo>
                      <a:pt x="21999" y="885"/>
                      <a:pt x="21694" y="908"/>
                      <a:pt x="21378" y="908"/>
                    </a:cubicBezTo>
                    <a:cubicBezTo>
                      <a:pt x="19463" y="908"/>
                      <a:pt x="17159" y="86"/>
                      <a:pt x="14254" y="86"/>
                    </a:cubicBezTo>
                    <a:cubicBezTo>
                      <a:pt x="13094" y="86"/>
                      <a:pt x="11839" y="217"/>
                      <a:pt x="10474" y="583"/>
                    </a:cubicBezTo>
                    <a:cubicBezTo>
                      <a:pt x="8866" y="1015"/>
                      <a:pt x="7871" y="1172"/>
                      <a:pt x="7223" y="1172"/>
                    </a:cubicBezTo>
                    <a:cubicBezTo>
                      <a:pt x="5627" y="1172"/>
                      <a:pt x="6132" y="216"/>
                      <a:pt x="4772" y="32"/>
                    </a:cubicBezTo>
                    <a:cubicBezTo>
                      <a:pt x="4610" y="11"/>
                      <a:pt x="4443" y="1"/>
                      <a:pt x="4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8"/>
              <p:cNvSpPr/>
              <p:nvPr/>
            </p:nvSpPr>
            <p:spPr>
              <a:xfrm>
                <a:off x="2789625" y="3404675"/>
                <a:ext cx="695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767" extrusionOk="0">
                    <a:moveTo>
                      <a:pt x="2780" y="326"/>
                    </a:moveTo>
                    <a:cubicBezTo>
                      <a:pt x="2780" y="326"/>
                      <a:pt x="2748" y="339"/>
                      <a:pt x="2692" y="360"/>
                    </a:cubicBezTo>
                    <a:lnTo>
                      <a:pt x="2692" y="360"/>
                    </a:lnTo>
                    <a:cubicBezTo>
                      <a:pt x="2724" y="355"/>
                      <a:pt x="2753" y="344"/>
                      <a:pt x="2780" y="326"/>
                    </a:cubicBezTo>
                    <a:close/>
                    <a:moveTo>
                      <a:pt x="487" y="0"/>
                    </a:moveTo>
                    <a:cubicBezTo>
                      <a:pt x="279" y="0"/>
                      <a:pt x="34" y="333"/>
                      <a:pt x="34" y="333"/>
                    </a:cubicBezTo>
                    <a:cubicBezTo>
                      <a:pt x="1" y="675"/>
                      <a:pt x="747" y="748"/>
                      <a:pt x="746" y="748"/>
                    </a:cubicBezTo>
                    <a:cubicBezTo>
                      <a:pt x="814" y="761"/>
                      <a:pt x="888" y="766"/>
                      <a:pt x="968" y="766"/>
                    </a:cubicBezTo>
                    <a:cubicBezTo>
                      <a:pt x="1556" y="766"/>
                      <a:pt x="2417" y="462"/>
                      <a:pt x="2692" y="360"/>
                    </a:cubicBezTo>
                    <a:lnTo>
                      <a:pt x="2692" y="360"/>
                    </a:lnTo>
                    <a:cubicBezTo>
                      <a:pt x="2678" y="362"/>
                      <a:pt x="2663" y="363"/>
                      <a:pt x="2648" y="363"/>
                    </a:cubicBezTo>
                    <a:cubicBezTo>
                      <a:pt x="2388" y="363"/>
                      <a:pt x="2008" y="40"/>
                      <a:pt x="1600" y="40"/>
                    </a:cubicBezTo>
                    <a:cubicBezTo>
                      <a:pt x="1466" y="40"/>
                      <a:pt x="1329" y="75"/>
                      <a:pt x="1191" y="168"/>
                    </a:cubicBezTo>
                    <a:cubicBezTo>
                      <a:pt x="1009" y="290"/>
                      <a:pt x="896" y="335"/>
                      <a:pt x="822" y="335"/>
                    </a:cubicBezTo>
                    <a:cubicBezTo>
                      <a:pt x="640" y="335"/>
                      <a:pt x="698" y="61"/>
                      <a:pt x="543" y="9"/>
                    </a:cubicBezTo>
                    <a:cubicBezTo>
                      <a:pt x="525" y="3"/>
                      <a:pt x="506" y="0"/>
                      <a:pt x="4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8"/>
              <p:cNvSpPr/>
              <p:nvPr/>
            </p:nvSpPr>
            <p:spPr>
              <a:xfrm>
                <a:off x="2876400" y="3398400"/>
                <a:ext cx="3607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4428" h="1931" extrusionOk="0">
                    <a:moveTo>
                      <a:pt x="2693" y="0"/>
                    </a:moveTo>
                    <a:cubicBezTo>
                      <a:pt x="1795" y="0"/>
                      <a:pt x="707" y="503"/>
                      <a:pt x="118" y="1099"/>
                    </a:cubicBezTo>
                    <a:cubicBezTo>
                      <a:pt x="0" y="1217"/>
                      <a:pt x="106" y="1268"/>
                      <a:pt x="240" y="1268"/>
                    </a:cubicBezTo>
                    <a:cubicBezTo>
                      <a:pt x="343" y="1268"/>
                      <a:pt x="464" y="1238"/>
                      <a:pt x="515" y="1186"/>
                    </a:cubicBezTo>
                    <a:cubicBezTo>
                      <a:pt x="1085" y="609"/>
                      <a:pt x="1932" y="336"/>
                      <a:pt x="2729" y="299"/>
                    </a:cubicBezTo>
                    <a:cubicBezTo>
                      <a:pt x="2736" y="299"/>
                      <a:pt x="2743" y="299"/>
                      <a:pt x="2749" y="299"/>
                    </a:cubicBezTo>
                    <a:cubicBezTo>
                      <a:pt x="3289" y="299"/>
                      <a:pt x="3334" y="1303"/>
                      <a:pt x="3642" y="1625"/>
                    </a:cubicBezTo>
                    <a:cubicBezTo>
                      <a:pt x="3869" y="1863"/>
                      <a:pt x="4230" y="1930"/>
                      <a:pt x="4596" y="1930"/>
                    </a:cubicBezTo>
                    <a:cubicBezTo>
                      <a:pt x="4903" y="1930"/>
                      <a:pt x="5214" y="1883"/>
                      <a:pt x="5452" y="1848"/>
                    </a:cubicBezTo>
                    <a:cubicBezTo>
                      <a:pt x="7559" y="1542"/>
                      <a:pt x="9592" y="909"/>
                      <a:pt x="11681" y="909"/>
                    </a:cubicBezTo>
                    <a:cubicBezTo>
                      <a:pt x="12400" y="909"/>
                      <a:pt x="13125" y="984"/>
                      <a:pt x="13863" y="1173"/>
                    </a:cubicBezTo>
                    <a:cubicBezTo>
                      <a:pt x="13876" y="1176"/>
                      <a:pt x="13890" y="1178"/>
                      <a:pt x="13905" y="1178"/>
                    </a:cubicBezTo>
                    <a:cubicBezTo>
                      <a:pt x="14086" y="1178"/>
                      <a:pt x="14427" y="966"/>
                      <a:pt x="14165" y="899"/>
                    </a:cubicBezTo>
                    <a:cubicBezTo>
                      <a:pt x="13388" y="699"/>
                      <a:pt x="12620" y="620"/>
                      <a:pt x="11857" y="620"/>
                    </a:cubicBezTo>
                    <a:cubicBezTo>
                      <a:pt x="9657" y="620"/>
                      <a:pt x="7501" y="1278"/>
                      <a:pt x="5289" y="1600"/>
                    </a:cubicBezTo>
                    <a:cubicBezTo>
                      <a:pt x="5143" y="1621"/>
                      <a:pt x="5012" y="1632"/>
                      <a:pt x="4895" y="1632"/>
                    </a:cubicBezTo>
                    <a:cubicBezTo>
                      <a:pt x="4152" y="1632"/>
                      <a:pt x="3952" y="1207"/>
                      <a:pt x="3723" y="423"/>
                    </a:cubicBezTo>
                    <a:cubicBezTo>
                      <a:pt x="3619" y="71"/>
                      <a:pt x="3211" y="42"/>
                      <a:pt x="2922" y="12"/>
                    </a:cubicBezTo>
                    <a:cubicBezTo>
                      <a:pt x="2847" y="4"/>
                      <a:pt x="2771" y="0"/>
                      <a:pt x="2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8"/>
              <p:cNvSpPr/>
              <p:nvPr/>
            </p:nvSpPr>
            <p:spPr>
              <a:xfrm>
                <a:off x="2767525" y="3399025"/>
                <a:ext cx="89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872" extrusionOk="0">
                    <a:moveTo>
                      <a:pt x="1349" y="1"/>
                    </a:moveTo>
                    <a:cubicBezTo>
                      <a:pt x="899" y="1"/>
                      <a:pt x="250" y="442"/>
                      <a:pt x="69" y="719"/>
                    </a:cubicBezTo>
                    <a:cubicBezTo>
                      <a:pt x="0" y="825"/>
                      <a:pt x="95" y="872"/>
                      <a:pt x="218" y="872"/>
                    </a:cubicBezTo>
                    <a:cubicBezTo>
                      <a:pt x="339" y="872"/>
                      <a:pt x="488" y="827"/>
                      <a:pt x="539" y="750"/>
                    </a:cubicBezTo>
                    <a:cubicBezTo>
                      <a:pt x="630" y="610"/>
                      <a:pt x="913" y="415"/>
                      <a:pt x="1143" y="415"/>
                    </a:cubicBezTo>
                    <a:cubicBezTo>
                      <a:pt x="1251" y="415"/>
                      <a:pt x="1348" y="458"/>
                      <a:pt x="1407" y="572"/>
                    </a:cubicBezTo>
                    <a:cubicBezTo>
                      <a:pt x="1465" y="683"/>
                      <a:pt x="1536" y="715"/>
                      <a:pt x="1646" y="755"/>
                    </a:cubicBezTo>
                    <a:cubicBezTo>
                      <a:pt x="1698" y="773"/>
                      <a:pt x="1749" y="780"/>
                      <a:pt x="1799" y="780"/>
                    </a:cubicBezTo>
                    <a:cubicBezTo>
                      <a:pt x="2117" y="780"/>
                      <a:pt x="2395" y="471"/>
                      <a:pt x="2728" y="471"/>
                    </a:cubicBezTo>
                    <a:cubicBezTo>
                      <a:pt x="2814" y="471"/>
                      <a:pt x="2904" y="492"/>
                      <a:pt x="2999" y="544"/>
                    </a:cubicBezTo>
                    <a:cubicBezTo>
                      <a:pt x="3024" y="558"/>
                      <a:pt x="3057" y="564"/>
                      <a:pt x="3093" y="564"/>
                    </a:cubicBezTo>
                    <a:cubicBezTo>
                      <a:pt x="3287" y="564"/>
                      <a:pt x="3577" y="385"/>
                      <a:pt x="3389" y="283"/>
                    </a:cubicBezTo>
                    <a:cubicBezTo>
                      <a:pt x="3206" y="183"/>
                      <a:pt x="3044" y="142"/>
                      <a:pt x="2873" y="142"/>
                    </a:cubicBezTo>
                    <a:cubicBezTo>
                      <a:pt x="2754" y="142"/>
                      <a:pt x="2631" y="161"/>
                      <a:pt x="2493" y="195"/>
                    </a:cubicBezTo>
                    <a:cubicBezTo>
                      <a:pt x="2408" y="215"/>
                      <a:pt x="2129" y="375"/>
                      <a:pt x="1959" y="375"/>
                    </a:cubicBezTo>
                    <a:cubicBezTo>
                      <a:pt x="1903" y="375"/>
                      <a:pt x="1860" y="358"/>
                      <a:pt x="1837" y="315"/>
                    </a:cubicBezTo>
                    <a:cubicBezTo>
                      <a:pt x="1767" y="179"/>
                      <a:pt x="1715" y="131"/>
                      <a:pt x="1590" y="58"/>
                    </a:cubicBezTo>
                    <a:cubicBezTo>
                      <a:pt x="1521" y="18"/>
                      <a:pt x="1439" y="1"/>
                      <a:pt x="1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8"/>
              <p:cNvSpPr/>
              <p:nvPr/>
            </p:nvSpPr>
            <p:spPr>
              <a:xfrm>
                <a:off x="3295650" y="3401925"/>
                <a:ext cx="1361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1156" extrusionOk="0">
                    <a:moveTo>
                      <a:pt x="2282" y="0"/>
                    </a:moveTo>
                    <a:cubicBezTo>
                      <a:pt x="1598" y="0"/>
                      <a:pt x="704" y="613"/>
                      <a:pt x="238" y="921"/>
                    </a:cubicBezTo>
                    <a:lnTo>
                      <a:pt x="238" y="921"/>
                    </a:lnTo>
                    <a:cubicBezTo>
                      <a:pt x="223" y="928"/>
                      <a:pt x="210" y="936"/>
                      <a:pt x="200" y="944"/>
                    </a:cubicBezTo>
                    <a:cubicBezTo>
                      <a:pt x="182" y="959"/>
                      <a:pt x="163" y="972"/>
                      <a:pt x="147" y="987"/>
                    </a:cubicBezTo>
                    <a:cubicBezTo>
                      <a:pt x="1" y="1103"/>
                      <a:pt x="150" y="1156"/>
                      <a:pt x="303" y="1156"/>
                    </a:cubicBezTo>
                    <a:cubicBezTo>
                      <a:pt x="382" y="1156"/>
                      <a:pt x="463" y="1141"/>
                      <a:pt x="503" y="1115"/>
                    </a:cubicBezTo>
                    <a:cubicBezTo>
                      <a:pt x="980" y="802"/>
                      <a:pt x="1422" y="493"/>
                      <a:pt x="1911" y="493"/>
                    </a:cubicBezTo>
                    <a:cubicBezTo>
                      <a:pt x="2110" y="493"/>
                      <a:pt x="2316" y="544"/>
                      <a:pt x="2536" y="666"/>
                    </a:cubicBezTo>
                    <a:cubicBezTo>
                      <a:pt x="2611" y="708"/>
                      <a:pt x="2697" y="725"/>
                      <a:pt x="2790" y="725"/>
                    </a:cubicBezTo>
                    <a:cubicBezTo>
                      <a:pt x="3255" y="725"/>
                      <a:pt x="3904" y="291"/>
                      <a:pt x="4397" y="291"/>
                    </a:cubicBezTo>
                    <a:cubicBezTo>
                      <a:pt x="4598" y="291"/>
                      <a:pt x="4774" y="363"/>
                      <a:pt x="4900" y="566"/>
                    </a:cubicBezTo>
                    <a:cubicBezTo>
                      <a:pt x="4925" y="607"/>
                      <a:pt x="4980" y="624"/>
                      <a:pt x="5043" y="624"/>
                    </a:cubicBezTo>
                    <a:cubicBezTo>
                      <a:pt x="5211" y="624"/>
                      <a:pt x="5443" y="501"/>
                      <a:pt x="5360" y="367"/>
                    </a:cubicBezTo>
                    <a:cubicBezTo>
                      <a:pt x="5201" y="112"/>
                      <a:pt x="4928" y="48"/>
                      <a:pt x="4645" y="48"/>
                    </a:cubicBezTo>
                    <a:cubicBezTo>
                      <a:pt x="4485" y="48"/>
                      <a:pt x="4323" y="68"/>
                      <a:pt x="4175" y="86"/>
                    </a:cubicBezTo>
                    <a:cubicBezTo>
                      <a:pt x="3812" y="131"/>
                      <a:pt x="3504" y="273"/>
                      <a:pt x="3205" y="273"/>
                    </a:cubicBezTo>
                    <a:cubicBezTo>
                      <a:pt x="3053" y="273"/>
                      <a:pt x="2903" y="236"/>
                      <a:pt x="2750" y="132"/>
                    </a:cubicBezTo>
                    <a:cubicBezTo>
                      <a:pt x="2614" y="39"/>
                      <a:pt x="2455" y="0"/>
                      <a:pt x="2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8"/>
              <p:cNvSpPr/>
              <p:nvPr/>
            </p:nvSpPr>
            <p:spPr>
              <a:xfrm>
                <a:off x="3427925" y="3399125"/>
                <a:ext cx="1365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83" extrusionOk="0">
                    <a:moveTo>
                      <a:pt x="273" y="0"/>
                    </a:moveTo>
                    <a:cubicBezTo>
                      <a:pt x="121" y="0"/>
                      <a:pt x="0" y="63"/>
                      <a:pt x="0" y="142"/>
                    </a:cubicBezTo>
                    <a:cubicBezTo>
                      <a:pt x="0" y="220"/>
                      <a:pt x="123" y="283"/>
                      <a:pt x="273" y="283"/>
                    </a:cubicBezTo>
                    <a:cubicBezTo>
                      <a:pt x="425" y="283"/>
                      <a:pt x="546" y="220"/>
                      <a:pt x="546" y="142"/>
                    </a:cubicBezTo>
                    <a:cubicBezTo>
                      <a:pt x="546" y="64"/>
                      <a:pt x="424" y="1"/>
                      <a:pt x="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8"/>
              <p:cNvSpPr/>
              <p:nvPr/>
            </p:nvSpPr>
            <p:spPr>
              <a:xfrm>
                <a:off x="3423875" y="3394300"/>
                <a:ext cx="54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94" extrusionOk="0">
                    <a:moveTo>
                      <a:pt x="107" y="1"/>
                    </a:moveTo>
                    <a:cubicBezTo>
                      <a:pt x="48" y="1"/>
                      <a:pt x="1" y="44"/>
                      <a:pt x="1" y="97"/>
                    </a:cubicBezTo>
                    <a:cubicBezTo>
                      <a:pt x="1" y="151"/>
                      <a:pt x="50" y="193"/>
                      <a:pt x="107" y="193"/>
                    </a:cubicBezTo>
                    <a:cubicBezTo>
                      <a:pt x="168" y="193"/>
                      <a:pt x="215" y="151"/>
                      <a:pt x="215" y="97"/>
                    </a:cubicBezTo>
                    <a:cubicBezTo>
                      <a:pt x="215" y="45"/>
                      <a:pt x="168" y="2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8"/>
              <p:cNvSpPr/>
              <p:nvPr/>
            </p:nvSpPr>
            <p:spPr>
              <a:xfrm>
                <a:off x="3223800" y="3404225"/>
                <a:ext cx="163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76" extrusionOk="0">
                    <a:moveTo>
                      <a:pt x="326" y="0"/>
                    </a:moveTo>
                    <a:cubicBezTo>
                      <a:pt x="147" y="0"/>
                      <a:pt x="0" y="85"/>
                      <a:pt x="0" y="189"/>
                    </a:cubicBezTo>
                    <a:cubicBezTo>
                      <a:pt x="0" y="292"/>
                      <a:pt x="147" y="376"/>
                      <a:pt x="326" y="376"/>
                    </a:cubicBezTo>
                    <a:cubicBezTo>
                      <a:pt x="506" y="376"/>
                      <a:pt x="652" y="292"/>
                      <a:pt x="652" y="189"/>
                    </a:cubicBezTo>
                    <a:cubicBezTo>
                      <a:pt x="652" y="85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8"/>
              <p:cNvSpPr/>
              <p:nvPr/>
            </p:nvSpPr>
            <p:spPr>
              <a:xfrm>
                <a:off x="3244625" y="3404225"/>
                <a:ext cx="942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7" extrusionOk="0">
                    <a:moveTo>
                      <a:pt x="189" y="0"/>
                    </a:moveTo>
                    <a:cubicBezTo>
                      <a:pt x="85" y="0"/>
                      <a:pt x="1" y="53"/>
                      <a:pt x="1" y="118"/>
                    </a:cubicBezTo>
                    <a:cubicBezTo>
                      <a:pt x="1" y="184"/>
                      <a:pt x="85" y="236"/>
                      <a:pt x="189" y="236"/>
                    </a:cubicBezTo>
                    <a:cubicBezTo>
                      <a:pt x="292" y="236"/>
                      <a:pt x="376" y="184"/>
                      <a:pt x="376" y="118"/>
                    </a:cubicBezTo>
                    <a:cubicBezTo>
                      <a:pt x="376" y="53"/>
                      <a:pt x="292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48"/>
              <p:cNvSpPr/>
              <p:nvPr/>
            </p:nvSpPr>
            <p:spPr>
              <a:xfrm>
                <a:off x="3233100" y="3390325"/>
                <a:ext cx="134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53" extrusionOk="0">
                    <a:moveTo>
                      <a:pt x="269" y="0"/>
                    </a:moveTo>
                    <a:cubicBezTo>
                      <a:pt x="120" y="0"/>
                      <a:pt x="1" y="79"/>
                      <a:pt x="1" y="176"/>
                    </a:cubicBezTo>
                    <a:cubicBezTo>
                      <a:pt x="1" y="273"/>
                      <a:pt x="122" y="352"/>
                      <a:pt x="269" y="352"/>
                    </a:cubicBezTo>
                    <a:cubicBezTo>
                      <a:pt x="418" y="352"/>
                      <a:pt x="537" y="275"/>
                      <a:pt x="537" y="176"/>
                    </a:cubicBezTo>
                    <a:cubicBezTo>
                      <a:pt x="537" y="79"/>
                      <a:pt x="418" y="1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9" name="Google Shape;3059;p48"/>
          <p:cNvGrpSpPr/>
          <p:nvPr/>
        </p:nvGrpSpPr>
        <p:grpSpPr>
          <a:xfrm>
            <a:off x="655855" y="4042725"/>
            <a:ext cx="815274" cy="808226"/>
            <a:chOff x="7868825" y="331938"/>
            <a:chExt cx="555175" cy="550375"/>
          </a:xfrm>
        </p:grpSpPr>
        <p:sp>
          <p:nvSpPr>
            <p:cNvPr id="3060" name="Google Shape;3060;p48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8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2" name="Google Shape;3062;p48"/>
          <p:cNvSpPr/>
          <p:nvPr/>
        </p:nvSpPr>
        <p:spPr>
          <a:xfrm>
            <a:off x="4187570" y="1301616"/>
            <a:ext cx="768858" cy="5218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Josefin Sans"/>
              </a:rPr>
              <a:t>#2</a:t>
            </a:r>
          </a:p>
        </p:txBody>
      </p:sp>
      <p:sp>
        <p:nvSpPr>
          <p:cNvPr id="3063" name="Google Shape;3063;p48"/>
          <p:cNvSpPr/>
          <p:nvPr/>
        </p:nvSpPr>
        <p:spPr>
          <a:xfrm>
            <a:off x="6922160" y="1820169"/>
            <a:ext cx="798007" cy="5218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Josefin Sans"/>
              </a:rPr>
              <a:t>#3</a:t>
            </a:r>
          </a:p>
        </p:txBody>
      </p:sp>
      <p:grpSp>
        <p:nvGrpSpPr>
          <p:cNvPr id="3064" name="Google Shape;3064;p48"/>
          <p:cNvGrpSpPr/>
          <p:nvPr/>
        </p:nvGrpSpPr>
        <p:grpSpPr>
          <a:xfrm rot="-9827289">
            <a:off x="695591" y="112401"/>
            <a:ext cx="329862" cy="331720"/>
            <a:chOff x="1938525" y="705925"/>
            <a:chExt cx="859088" cy="863925"/>
          </a:xfrm>
        </p:grpSpPr>
        <p:sp>
          <p:nvSpPr>
            <p:cNvPr id="3065" name="Google Shape;3065;p48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8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48"/>
          <p:cNvGrpSpPr/>
          <p:nvPr/>
        </p:nvGrpSpPr>
        <p:grpSpPr>
          <a:xfrm rot="-8242334">
            <a:off x="1175106" y="283486"/>
            <a:ext cx="211337" cy="212527"/>
            <a:chOff x="1938525" y="705925"/>
            <a:chExt cx="859088" cy="863925"/>
          </a:xfrm>
        </p:grpSpPr>
        <p:sp>
          <p:nvSpPr>
            <p:cNvPr id="3068" name="Google Shape;3068;p48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8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0" name="Google Shape;3070;p48"/>
          <p:cNvSpPr/>
          <p:nvPr/>
        </p:nvSpPr>
        <p:spPr>
          <a:xfrm>
            <a:off x="1585375" y="765683"/>
            <a:ext cx="628450" cy="5156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Josefin Sans"/>
              </a:rPr>
              <a:t>#1</a:t>
            </a:r>
          </a:p>
        </p:txBody>
      </p:sp>
      <p:sp>
        <p:nvSpPr>
          <p:cNvPr id="3071" name="Google Shape;3071;p48"/>
          <p:cNvSpPr txBox="1">
            <a:spLocks noGrp="1"/>
          </p:cNvSpPr>
          <p:nvPr>
            <p:ph type="subTitle" idx="1"/>
          </p:nvPr>
        </p:nvSpPr>
        <p:spPr>
          <a:xfrm>
            <a:off x="720000" y="1795499"/>
            <a:ext cx="2359200" cy="2131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 </a:t>
            </a:r>
            <a:r>
              <a:rPr lang="en-GB" sz="1600" dirty="0" err="1"/>
              <a:t>P</a:t>
            </a:r>
            <a:r>
              <a:rPr lang="en-GB" sz="1600" dirty="0" err="1" smtClean="0"/>
              <a:t>endidikan</a:t>
            </a:r>
            <a:r>
              <a:rPr lang="en-GB" sz="1600" dirty="0" smtClean="0"/>
              <a:t> </a:t>
            </a:r>
            <a:r>
              <a:rPr lang="en-GB" sz="1600" dirty="0" err="1" smtClean="0"/>
              <a:t>ini</a:t>
            </a:r>
            <a:r>
              <a:rPr lang="en-GB" sz="1600" dirty="0" smtClean="0"/>
              <a:t> </a:t>
            </a:r>
            <a:r>
              <a:rPr lang="en-GB" sz="1600" dirty="0" err="1" smtClean="0"/>
              <a:t>didasarkan</a:t>
            </a:r>
            <a:r>
              <a:rPr lang="en-GB" sz="1600" dirty="0" smtClean="0"/>
              <a:t> </a:t>
            </a:r>
            <a:r>
              <a:rPr lang="en-GB" sz="1600" dirty="0" err="1" smtClean="0"/>
              <a:t>pada</a:t>
            </a:r>
            <a:r>
              <a:rPr lang="en-GB" sz="1600" dirty="0" smtClean="0"/>
              <a:t> </a:t>
            </a:r>
            <a:r>
              <a:rPr lang="en-GB" sz="1600" dirty="0" err="1" smtClean="0"/>
              <a:t>bentuk</a:t>
            </a:r>
            <a:r>
              <a:rPr lang="en-GB" sz="1600" dirty="0" smtClean="0"/>
              <a:t> </a:t>
            </a:r>
            <a:r>
              <a:rPr lang="en-GB" sz="1600" dirty="0" err="1" smtClean="0"/>
              <a:t>pengajaran</a:t>
            </a:r>
            <a:r>
              <a:rPr lang="en-GB" sz="1600" dirty="0" smtClean="0"/>
              <a:t> guru </a:t>
            </a:r>
            <a:r>
              <a:rPr lang="en-GB" sz="1600" dirty="0" err="1" smtClean="0"/>
              <a:t>guru</a:t>
            </a:r>
            <a:r>
              <a:rPr lang="en-GB" sz="1600" dirty="0" smtClean="0"/>
              <a:t> </a:t>
            </a:r>
            <a:r>
              <a:rPr lang="en-GB" sz="1600" dirty="0" err="1" smtClean="0"/>
              <a:t>magang</a:t>
            </a:r>
            <a:r>
              <a:rPr lang="en-GB" sz="1600" dirty="0" smtClean="0"/>
              <a:t> (master apprentice). </a:t>
            </a:r>
            <a:endParaRPr sz="1600" dirty="0"/>
          </a:p>
        </p:txBody>
      </p:sp>
      <p:sp>
        <p:nvSpPr>
          <p:cNvPr id="3072" name="Google Shape;3072;p48"/>
          <p:cNvSpPr txBox="1">
            <a:spLocks noGrp="1"/>
          </p:cNvSpPr>
          <p:nvPr>
            <p:ph type="subTitle" idx="4"/>
          </p:nvPr>
        </p:nvSpPr>
        <p:spPr>
          <a:xfrm>
            <a:off x="3388297" y="2351848"/>
            <a:ext cx="2359200" cy="17898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 smtClean="0"/>
              <a:t>Pendidikan</a:t>
            </a:r>
            <a:r>
              <a:rPr lang="en-GB" sz="1600" dirty="0" smtClean="0"/>
              <a:t> </a:t>
            </a:r>
            <a:r>
              <a:rPr lang="en-GB" sz="1600" dirty="0" err="1" smtClean="0"/>
              <a:t>kelompok</a:t>
            </a:r>
            <a:r>
              <a:rPr lang="en-GB" sz="1600" dirty="0" smtClean="0"/>
              <a:t> status </a:t>
            </a:r>
            <a:r>
              <a:rPr lang="en-GB" sz="1600" dirty="0" err="1" smtClean="0"/>
              <a:t>bersifat</a:t>
            </a:r>
            <a:r>
              <a:rPr lang="en-GB" sz="1600" dirty="0" smtClean="0"/>
              <a:t> </a:t>
            </a:r>
            <a:r>
              <a:rPr lang="en-GB" sz="1600" dirty="0" err="1" smtClean="0"/>
              <a:t>seremonial</a:t>
            </a:r>
            <a:r>
              <a:rPr lang="en-GB" sz="1600" dirty="0" smtClean="0"/>
              <a:t>, </a:t>
            </a:r>
            <a:r>
              <a:rPr lang="en-GB" sz="1600" dirty="0" err="1" smtClean="0"/>
              <a:t>estetik</a:t>
            </a:r>
            <a:r>
              <a:rPr lang="en-GB" sz="1600" dirty="0" smtClean="0"/>
              <a:t> </a:t>
            </a:r>
            <a:r>
              <a:rPr lang="en-GB" sz="1600" dirty="0" err="1" smtClean="0"/>
              <a:t>dan</a:t>
            </a:r>
            <a:r>
              <a:rPr lang="en-GB" sz="1600" dirty="0" smtClean="0"/>
              <a:t> </a:t>
            </a:r>
            <a:r>
              <a:rPr lang="en-GB" sz="1600" dirty="0" err="1" smtClean="0"/>
              <a:t>terlepas</a:t>
            </a:r>
            <a:r>
              <a:rPr lang="en-GB" sz="1600" dirty="0" smtClean="0"/>
              <a:t> </a:t>
            </a:r>
            <a:r>
              <a:rPr lang="en-GB" sz="1600" dirty="0" err="1" smtClean="0"/>
              <a:t>dari</a:t>
            </a:r>
            <a:r>
              <a:rPr lang="en-GB" sz="1600" dirty="0" smtClean="0"/>
              <a:t> </a:t>
            </a:r>
            <a:r>
              <a:rPr lang="en-GB" sz="1600" dirty="0" err="1" smtClean="0"/>
              <a:t>kegiatan</a:t>
            </a:r>
            <a:r>
              <a:rPr lang="en-GB" sz="1600" dirty="0" smtClean="0"/>
              <a:t> </a:t>
            </a:r>
            <a:r>
              <a:rPr lang="en-GB" sz="1600" dirty="0" err="1" smtClean="0"/>
              <a:t>kegiatan</a:t>
            </a:r>
            <a:r>
              <a:rPr lang="en-GB" sz="1600" dirty="0" smtClean="0"/>
              <a:t> </a:t>
            </a:r>
            <a:r>
              <a:rPr lang="en-GB" sz="1600" dirty="0" err="1" smtClean="0"/>
              <a:t>praktis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073" name="Google Shape;3073;p48"/>
          <p:cNvSpPr txBox="1">
            <a:spLocks noGrp="1"/>
          </p:cNvSpPr>
          <p:nvPr>
            <p:ph type="subTitle" idx="6"/>
          </p:nvPr>
        </p:nvSpPr>
        <p:spPr>
          <a:xfrm>
            <a:off x="5978770" y="2758130"/>
            <a:ext cx="2358300" cy="1840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I</a:t>
            </a:r>
            <a:r>
              <a:rPr lang="en" sz="1600" dirty="0" smtClean="0"/>
              <a:t>nti sistem pendidikan ini adalah sistem ujian.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7" name="Google Shape;2717;p43"/>
          <p:cNvGrpSpPr/>
          <p:nvPr/>
        </p:nvGrpSpPr>
        <p:grpSpPr>
          <a:xfrm>
            <a:off x="7275689" y="3283753"/>
            <a:ext cx="1640784" cy="1648444"/>
            <a:chOff x="312766" y="80708"/>
            <a:chExt cx="1860932" cy="1869620"/>
          </a:xfrm>
        </p:grpSpPr>
        <p:sp>
          <p:nvSpPr>
            <p:cNvPr id="2718" name="Google Shape;2718;p43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0" name="Google Shape;2720;p43"/>
          <p:cNvSpPr txBox="1">
            <a:spLocks noGrp="1"/>
          </p:cNvSpPr>
          <p:nvPr>
            <p:ph type="title"/>
          </p:nvPr>
        </p:nvSpPr>
        <p:spPr>
          <a:xfrm>
            <a:off x="1143000" y="1307100"/>
            <a:ext cx="685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400" dirty="0" err="1" smtClean="0"/>
              <a:t>Mekanisme</a:t>
            </a:r>
            <a:r>
              <a:rPr lang="en-GB" sz="4400" dirty="0" smtClean="0"/>
              <a:t> </a:t>
            </a:r>
            <a:r>
              <a:rPr lang="en-GB" sz="4400" dirty="0" err="1" smtClean="0"/>
              <a:t>Sistem</a:t>
            </a:r>
            <a:r>
              <a:rPr lang="en-GB" sz="4400" dirty="0" smtClean="0"/>
              <a:t> </a:t>
            </a:r>
            <a:r>
              <a:rPr lang="en-GB" sz="4400" dirty="0" err="1" smtClean="0"/>
              <a:t>Pendidikan</a:t>
            </a:r>
            <a:endParaRPr sz="4400" dirty="0"/>
          </a:p>
        </p:txBody>
      </p:sp>
      <p:grpSp>
        <p:nvGrpSpPr>
          <p:cNvPr id="2721" name="Google Shape;2721;p43"/>
          <p:cNvGrpSpPr/>
          <p:nvPr/>
        </p:nvGrpSpPr>
        <p:grpSpPr>
          <a:xfrm rot="-953843">
            <a:off x="6818985" y="333368"/>
            <a:ext cx="1847097" cy="2086108"/>
            <a:chOff x="6883113" y="660763"/>
            <a:chExt cx="1847200" cy="2086225"/>
          </a:xfrm>
        </p:grpSpPr>
        <p:sp>
          <p:nvSpPr>
            <p:cNvPr id="2722" name="Google Shape;2722;p43"/>
            <p:cNvSpPr/>
            <p:nvPr/>
          </p:nvSpPr>
          <p:spPr>
            <a:xfrm>
              <a:off x="6883138" y="660788"/>
              <a:ext cx="1847175" cy="2086200"/>
            </a:xfrm>
            <a:custGeom>
              <a:avLst/>
              <a:gdLst/>
              <a:ahLst/>
              <a:cxnLst/>
              <a:rect l="l" t="t" r="r" b="b"/>
              <a:pathLst>
                <a:path w="73887" h="83448" extrusionOk="0">
                  <a:moveTo>
                    <a:pt x="54103" y="58972"/>
                  </a:moveTo>
                  <a:lnTo>
                    <a:pt x="67185" y="68626"/>
                  </a:lnTo>
                  <a:lnTo>
                    <a:pt x="56160" y="71368"/>
                  </a:lnTo>
                  <a:lnTo>
                    <a:pt x="56242" y="71513"/>
                  </a:lnTo>
                  <a:lnTo>
                    <a:pt x="55014" y="71738"/>
                  </a:lnTo>
                  <a:lnTo>
                    <a:pt x="55152" y="72000"/>
                  </a:lnTo>
                  <a:lnTo>
                    <a:pt x="53901" y="72415"/>
                  </a:lnTo>
                  <a:lnTo>
                    <a:pt x="50831" y="65882"/>
                  </a:lnTo>
                  <a:lnTo>
                    <a:pt x="54103" y="58972"/>
                  </a:lnTo>
                  <a:close/>
                  <a:moveTo>
                    <a:pt x="36831" y="1"/>
                  </a:moveTo>
                  <a:cubicBezTo>
                    <a:pt x="36203" y="1"/>
                    <a:pt x="35642" y="16"/>
                    <a:pt x="35159" y="38"/>
                  </a:cubicBezTo>
                  <a:cubicBezTo>
                    <a:pt x="32876" y="3130"/>
                    <a:pt x="30366" y="8031"/>
                    <a:pt x="31788" y="13466"/>
                  </a:cubicBezTo>
                  <a:cubicBezTo>
                    <a:pt x="31947" y="14071"/>
                    <a:pt x="32412" y="14594"/>
                    <a:pt x="32475" y="15242"/>
                  </a:cubicBezTo>
                  <a:cubicBezTo>
                    <a:pt x="29162" y="19835"/>
                    <a:pt x="19390" y="34615"/>
                    <a:pt x="22979" y="39977"/>
                  </a:cubicBezTo>
                  <a:cubicBezTo>
                    <a:pt x="25631" y="43938"/>
                    <a:pt x="31311" y="44689"/>
                    <a:pt x="35239" y="44689"/>
                  </a:cubicBezTo>
                  <a:cubicBezTo>
                    <a:pt x="37640" y="44689"/>
                    <a:pt x="39386" y="44409"/>
                    <a:pt x="39386" y="44409"/>
                  </a:cubicBezTo>
                  <a:lnTo>
                    <a:pt x="39386" y="44409"/>
                  </a:lnTo>
                  <a:cubicBezTo>
                    <a:pt x="38897" y="46308"/>
                    <a:pt x="39735" y="46769"/>
                    <a:pt x="40665" y="46769"/>
                  </a:cubicBezTo>
                  <a:cubicBezTo>
                    <a:pt x="41541" y="46769"/>
                    <a:pt x="42498" y="46359"/>
                    <a:pt x="42498" y="46359"/>
                  </a:cubicBezTo>
                  <a:lnTo>
                    <a:pt x="42973" y="50264"/>
                  </a:lnTo>
                  <a:lnTo>
                    <a:pt x="38833" y="53225"/>
                  </a:lnTo>
                  <a:lnTo>
                    <a:pt x="38833" y="53225"/>
                  </a:lnTo>
                  <a:lnTo>
                    <a:pt x="38839" y="52980"/>
                  </a:lnTo>
                  <a:lnTo>
                    <a:pt x="38839" y="52980"/>
                  </a:lnTo>
                  <a:cubicBezTo>
                    <a:pt x="38838" y="52980"/>
                    <a:pt x="37502" y="53927"/>
                    <a:pt x="35864" y="55096"/>
                  </a:cubicBezTo>
                  <a:lnTo>
                    <a:pt x="35812" y="55063"/>
                  </a:lnTo>
                  <a:lnTo>
                    <a:pt x="35725" y="55197"/>
                  </a:lnTo>
                  <a:cubicBezTo>
                    <a:pt x="33160" y="57031"/>
                    <a:pt x="29942" y="59349"/>
                    <a:pt x="29942" y="59444"/>
                  </a:cubicBezTo>
                  <a:cubicBezTo>
                    <a:pt x="29942" y="59545"/>
                    <a:pt x="31244" y="61533"/>
                    <a:pt x="32204" y="62988"/>
                  </a:cubicBezTo>
                  <a:lnTo>
                    <a:pt x="24468" y="70826"/>
                  </a:lnTo>
                  <a:lnTo>
                    <a:pt x="18572" y="59997"/>
                  </a:lnTo>
                  <a:lnTo>
                    <a:pt x="17702" y="58401"/>
                  </a:lnTo>
                  <a:lnTo>
                    <a:pt x="17574" y="58485"/>
                  </a:lnTo>
                  <a:lnTo>
                    <a:pt x="16990" y="56937"/>
                  </a:lnTo>
                  <a:lnTo>
                    <a:pt x="16552" y="57177"/>
                  </a:lnTo>
                  <a:cubicBezTo>
                    <a:pt x="15599" y="54978"/>
                    <a:pt x="14410" y="54229"/>
                    <a:pt x="13231" y="54229"/>
                  </a:cubicBezTo>
                  <a:cubicBezTo>
                    <a:pt x="10706" y="54229"/>
                    <a:pt x="8228" y="57666"/>
                    <a:pt x="8228" y="57666"/>
                  </a:cubicBezTo>
                  <a:lnTo>
                    <a:pt x="7337" y="54519"/>
                  </a:lnTo>
                  <a:lnTo>
                    <a:pt x="5388" y="55553"/>
                  </a:lnTo>
                  <a:lnTo>
                    <a:pt x="5230" y="55563"/>
                  </a:lnTo>
                  <a:cubicBezTo>
                    <a:pt x="5230" y="55570"/>
                    <a:pt x="5232" y="55595"/>
                    <a:pt x="5235" y="55633"/>
                  </a:cubicBezTo>
                  <a:lnTo>
                    <a:pt x="3554" y="56525"/>
                  </a:lnTo>
                  <a:lnTo>
                    <a:pt x="3395" y="56523"/>
                  </a:lnTo>
                  <a:lnTo>
                    <a:pt x="3395" y="56523"/>
                  </a:lnTo>
                  <a:cubicBezTo>
                    <a:pt x="3395" y="56531"/>
                    <a:pt x="3395" y="56561"/>
                    <a:pt x="3397" y="56609"/>
                  </a:cubicBezTo>
                  <a:lnTo>
                    <a:pt x="1707" y="57505"/>
                  </a:lnTo>
                  <a:lnTo>
                    <a:pt x="1549" y="57511"/>
                  </a:lnTo>
                  <a:cubicBezTo>
                    <a:pt x="1549" y="57519"/>
                    <a:pt x="1550" y="57543"/>
                    <a:pt x="1554" y="57585"/>
                  </a:cubicBezTo>
                  <a:lnTo>
                    <a:pt x="1" y="58410"/>
                  </a:lnTo>
                  <a:cubicBezTo>
                    <a:pt x="1" y="58410"/>
                    <a:pt x="1942" y="61935"/>
                    <a:pt x="4697" y="61935"/>
                  </a:cubicBezTo>
                  <a:cubicBezTo>
                    <a:pt x="5025" y="61935"/>
                    <a:pt x="5365" y="61885"/>
                    <a:pt x="5715" y="61773"/>
                  </a:cubicBezTo>
                  <a:cubicBezTo>
                    <a:pt x="8998" y="60719"/>
                    <a:pt x="11388" y="57923"/>
                    <a:pt x="11388" y="57923"/>
                  </a:cubicBezTo>
                  <a:lnTo>
                    <a:pt x="13041" y="59094"/>
                  </a:lnTo>
                  <a:lnTo>
                    <a:pt x="10974" y="60222"/>
                  </a:lnTo>
                  <a:lnTo>
                    <a:pt x="11916" y="62144"/>
                  </a:lnTo>
                  <a:lnTo>
                    <a:pt x="10974" y="62755"/>
                  </a:lnTo>
                  <a:cubicBezTo>
                    <a:pt x="10974" y="62755"/>
                    <a:pt x="15722" y="75773"/>
                    <a:pt x="24428" y="76168"/>
                  </a:cubicBezTo>
                  <a:cubicBezTo>
                    <a:pt x="24553" y="76174"/>
                    <a:pt x="24677" y="76177"/>
                    <a:pt x="24800" y="76177"/>
                  </a:cubicBezTo>
                  <a:cubicBezTo>
                    <a:pt x="28787" y="76177"/>
                    <a:pt x="31560" y="73229"/>
                    <a:pt x="33373" y="70125"/>
                  </a:cubicBezTo>
                  <a:lnTo>
                    <a:pt x="33634" y="79230"/>
                  </a:lnTo>
                  <a:cubicBezTo>
                    <a:pt x="36847" y="80796"/>
                    <a:pt x="39853" y="81381"/>
                    <a:pt x="42550" y="81381"/>
                  </a:cubicBezTo>
                  <a:cubicBezTo>
                    <a:pt x="47335" y="81381"/>
                    <a:pt x="51147" y="79541"/>
                    <a:pt x="53419" y="78081"/>
                  </a:cubicBezTo>
                  <a:lnTo>
                    <a:pt x="54342" y="83211"/>
                  </a:lnTo>
                  <a:lnTo>
                    <a:pt x="62967" y="83447"/>
                  </a:lnTo>
                  <a:lnTo>
                    <a:pt x="62856" y="82693"/>
                  </a:lnTo>
                  <a:lnTo>
                    <a:pt x="62876" y="82537"/>
                  </a:lnTo>
                  <a:lnTo>
                    <a:pt x="62832" y="82532"/>
                  </a:lnTo>
                  <a:lnTo>
                    <a:pt x="62700" y="81630"/>
                  </a:lnTo>
                  <a:lnTo>
                    <a:pt x="62707" y="81468"/>
                  </a:lnTo>
                  <a:lnTo>
                    <a:pt x="62675" y="81467"/>
                  </a:lnTo>
                  <a:lnTo>
                    <a:pt x="62537" y="80536"/>
                  </a:lnTo>
                  <a:lnTo>
                    <a:pt x="62538" y="80377"/>
                  </a:lnTo>
                  <a:lnTo>
                    <a:pt x="62513" y="80377"/>
                  </a:lnTo>
                  <a:lnTo>
                    <a:pt x="62371" y="79412"/>
                  </a:lnTo>
                  <a:lnTo>
                    <a:pt x="58607" y="80329"/>
                  </a:lnTo>
                  <a:lnTo>
                    <a:pt x="58030" y="80323"/>
                  </a:lnTo>
                  <a:cubicBezTo>
                    <a:pt x="57915" y="79255"/>
                    <a:pt x="57379" y="77683"/>
                    <a:pt x="55905" y="75420"/>
                  </a:cubicBezTo>
                  <a:lnTo>
                    <a:pt x="56726" y="74966"/>
                  </a:lnTo>
                  <a:lnTo>
                    <a:pt x="56713" y="74941"/>
                  </a:lnTo>
                  <a:lnTo>
                    <a:pt x="56713" y="74941"/>
                  </a:lnTo>
                  <a:lnTo>
                    <a:pt x="56717" y="74945"/>
                  </a:lnTo>
                  <a:lnTo>
                    <a:pt x="57724" y="76841"/>
                  </a:lnTo>
                  <a:lnTo>
                    <a:pt x="59001" y="76314"/>
                  </a:lnTo>
                  <a:lnTo>
                    <a:pt x="59009" y="76329"/>
                  </a:lnTo>
                  <a:lnTo>
                    <a:pt x="59484" y="77158"/>
                  </a:lnTo>
                  <a:cubicBezTo>
                    <a:pt x="69556" y="74669"/>
                    <a:pt x="73887" y="67569"/>
                    <a:pt x="73729" y="67569"/>
                  </a:cubicBezTo>
                  <a:cubicBezTo>
                    <a:pt x="73616" y="67569"/>
                    <a:pt x="63090" y="59003"/>
                    <a:pt x="57044" y="54074"/>
                  </a:cubicBezTo>
                  <a:cubicBezTo>
                    <a:pt x="57318" y="53524"/>
                    <a:pt x="57656" y="52993"/>
                    <a:pt x="58034" y="52454"/>
                  </a:cubicBezTo>
                  <a:cubicBezTo>
                    <a:pt x="58826" y="51295"/>
                    <a:pt x="59775" y="50000"/>
                    <a:pt x="59800" y="48550"/>
                  </a:cubicBezTo>
                  <a:cubicBezTo>
                    <a:pt x="59871" y="46542"/>
                    <a:pt x="58554" y="45923"/>
                    <a:pt x="57023" y="45923"/>
                  </a:cubicBezTo>
                  <a:cubicBezTo>
                    <a:pt x="56302" y="45923"/>
                    <a:pt x="55533" y="46060"/>
                    <a:pt x="54840" y="46255"/>
                  </a:cubicBezTo>
                  <a:cubicBezTo>
                    <a:pt x="54163" y="46427"/>
                    <a:pt x="52837" y="47103"/>
                    <a:pt x="51820" y="47103"/>
                  </a:cubicBezTo>
                  <a:cubicBezTo>
                    <a:pt x="51291" y="47103"/>
                    <a:pt x="50846" y="46919"/>
                    <a:pt x="50621" y="46387"/>
                  </a:cubicBezTo>
                  <a:cubicBezTo>
                    <a:pt x="50517" y="46134"/>
                    <a:pt x="50458" y="45788"/>
                    <a:pt x="50459" y="45437"/>
                  </a:cubicBezTo>
                  <a:lnTo>
                    <a:pt x="51149" y="45437"/>
                  </a:lnTo>
                  <a:lnTo>
                    <a:pt x="51583" y="44059"/>
                  </a:lnTo>
                  <a:cubicBezTo>
                    <a:pt x="52613" y="44297"/>
                    <a:pt x="53594" y="44409"/>
                    <a:pt x="54526" y="44409"/>
                  </a:cubicBezTo>
                  <a:cubicBezTo>
                    <a:pt x="68203" y="44409"/>
                    <a:pt x="71255" y="20099"/>
                    <a:pt x="61360" y="9640"/>
                  </a:cubicBezTo>
                  <a:cubicBezTo>
                    <a:pt x="53377" y="1207"/>
                    <a:pt x="42440" y="1"/>
                    <a:pt x="3683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3" name="Google Shape;2723;p43"/>
            <p:cNvGrpSpPr/>
            <p:nvPr/>
          </p:nvGrpSpPr>
          <p:grpSpPr>
            <a:xfrm>
              <a:off x="6883113" y="660763"/>
              <a:ext cx="1847200" cy="2086225"/>
              <a:chOff x="4805988" y="3369913"/>
              <a:chExt cx="1847200" cy="2086225"/>
            </a:xfrm>
          </p:grpSpPr>
          <p:grpSp>
            <p:nvGrpSpPr>
              <p:cNvPr id="2724" name="Google Shape;2724;p43"/>
              <p:cNvGrpSpPr/>
              <p:nvPr/>
            </p:nvGrpSpPr>
            <p:grpSpPr>
              <a:xfrm>
                <a:off x="4805988" y="3369913"/>
                <a:ext cx="1847200" cy="2086225"/>
                <a:chOff x="4572950" y="3411450"/>
                <a:chExt cx="1847200" cy="2086225"/>
              </a:xfrm>
            </p:grpSpPr>
            <p:sp>
              <p:nvSpPr>
                <p:cNvPr id="2725" name="Google Shape;2725;p43"/>
                <p:cNvSpPr/>
                <p:nvPr/>
              </p:nvSpPr>
              <p:spPr>
                <a:xfrm>
                  <a:off x="5332075" y="3411450"/>
                  <a:ext cx="1022200" cy="11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8" h="44409" extrusionOk="0">
                      <a:moveTo>
                        <a:pt x="6473" y="0"/>
                      </a:moveTo>
                      <a:cubicBezTo>
                        <a:pt x="5841" y="0"/>
                        <a:pt x="5277" y="15"/>
                        <a:pt x="4792" y="38"/>
                      </a:cubicBezTo>
                      <a:cubicBezTo>
                        <a:pt x="2509" y="3130"/>
                        <a:pt x="0" y="8030"/>
                        <a:pt x="1421" y="13465"/>
                      </a:cubicBezTo>
                      <a:cubicBezTo>
                        <a:pt x="1580" y="14070"/>
                        <a:pt x="2046" y="14594"/>
                        <a:pt x="2109" y="15241"/>
                      </a:cubicBezTo>
                      <a:cubicBezTo>
                        <a:pt x="3109" y="25783"/>
                        <a:pt x="19227" y="43462"/>
                        <a:pt x="19227" y="43462"/>
                      </a:cubicBezTo>
                      <a:cubicBezTo>
                        <a:pt x="20999" y="44111"/>
                        <a:pt x="22645" y="44409"/>
                        <a:pt x="24160" y="44409"/>
                      </a:cubicBezTo>
                      <a:cubicBezTo>
                        <a:pt x="37836" y="44409"/>
                        <a:pt x="40888" y="20097"/>
                        <a:pt x="30993" y="9639"/>
                      </a:cubicBezTo>
                      <a:cubicBezTo>
                        <a:pt x="23014" y="1211"/>
                        <a:pt x="12085" y="0"/>
                        <a:pt x="64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43"/>
                <p:cNvSpPr/>
                <p:nvPr/>
              </p:nvSpPr>
              <p:spPr>
                <a:xfrm>
                  <a:off x="5719750" y="4516950"/>
                  <a:ext cx="350000" cy="2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0" h="11481" extrusionOk="0">
                      <a:moveTo>
                        <a:pt x="4908" y="0"/>
                      </a:moveTo>
                      <a:lnTo>
                        <a:pt x="372" y="1188"/>
                      </a:lnTo>
                      <a:cubicBezTo>
                        <a:pt x="1" y="1850"/>
                        <a:pt x="238" y="3116"/>
                        <a:pt x="372" y="3799"/>
                      </a:cubicBezTo>
                      <a:cubicBezTo>
                        <a:pt x="689" y="5595"/>
                        <a:pt x="1559" y="7178"/>
                        <a:pt x="3167" y="8103"/>
                      </a:cubicBezTo>
                      <a:cubicBezTo>
                        <a:pt x="5496" y="9388"/>
                        <a:pt x="8285" y="10101"/>
                        <a:pt x="10581" y="11480"/>
                      </a:cubicBezTo>
                      <a:cubicBezTo>
                        <a:pt x="10843" y="10301"/>
                        <a:pt x="11429" y="9284"/>
                        <a:pt x="12163" y="8233"/>
                      </a:cubicBezTo>
                      <a:cubicBezTo>
                        <a:pt x="12955" y="7074"/>
                        <a:pt x="13904" y="5780"/>
                        <a:pt x="13929" y="4329"/>
                      </a:cubicBezTo>
                      <a:cubicBezTo>
                        <a:pt x="14000" y="2321"/>
                        <a:pt x="12682" y="1701"/>
                        <a:pt x="11151" y="1701"/>
                      </a:cubicBezTo>
                      <a:cubicBezTo>
                        <a:pt x="10430" y="1701"/>
                        <a:pt x="9662" y="1839"/>
                        <a:pt x="8969" y="2034"/>
                      </a:cubicBezTo>
                      <a:cubicBezTo>
                        <a:pt x="8293" y="2206"/>
                        <a:pt x="6966" y="2881"/>
                        <a:pt x="5950" y="2881"/>
                      </a:cubicBezTo>
                      <a:cubicBezTo>
                        <a:pt x="5420" y="2881"/>
                        <a:pt x="4975" y="2698"/>
                        <a:pt x="4750" y="2166"/>
                      </a:cubicBezTo>
                      <a:cubicBezTo>
                        <a:pt x="4512" y="1583"/>
                        <a:pt x="4512" y="529"/>
                        <a:pt x="49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43"/>
                <p:cNvSpPr/>
                <p:nvPr/>
              </p:nvSpPr>
              <p:spPr>
                <a:xfrm>
                  <a:off x="5763275" y="4460950"/>
                  <a:ext cx="1101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" h="3457" extrusionOk="0">
                      <a:moveTo>
                        <a:pt x="1" y="0"/>
                      </a:moveTo>
                      <a:lnTo>
                        <a:pt x="1" y="3456"/>
                      </a:lnTo>
                      <a:lnTo>
                        <a:pt x="3536" y="3456"/>
                      </a:lnTo>
                      <a:lnTo>
                        <a:pt x="4405" y="68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43"/>
                <p:cNvSpPr/>
                <p:nvPr/>
              </p:nvSpPr>
              <p:spPr>
                <a:xfrm>
                  <a:off x="5057600" y="3792500"/>
                  <a:ext cx="1076325" cy="11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3" h="47103" extrusionOk="0">
                      <a:moveTo>
                        <a:pt x="13086" y="0"/>
                      </a:moveTo>
                      <a:cubicBezTo>
                        <a:pt x="9772" y="4594"/>
                        <a:pt x="1" y="19374"/>
                        <a:pt x="3590" y="24736"/>
                      </a:cubicBezTo>
                      <a:cubicBezTo>
                        <a:pt x="6242" y="28697"/>
                        <a:pt x="11924" y="29448"/>
                        <a:pt x="15852" y="29448"/>
                      </a:cubicBezTo>
                      <a:cubicBezTo>
                        <a:pt x="18252" y="29448"/>
                        <a:pt x="19997" y="29168"/>
                        <a:pt x="19997" y="29168"/>
                      </a:cubicBezTo>
                      <a:lnTo>
                        <a:pt x="19997" y="29168"/>
                      </a:lnTo>
                      <a:cubicBezTo>
                        <a:pt x="19508" y="31066"/>
                        <a:pt x="20346" y="31527"/>
                        <a:pt x="21275" y="31527"/>
                      </a:cubicBezTo>
                      <a:cubicBezTo>
                        <a:pt x="22151" y="31527"/>
                        <a:pt x="23109" y="31117"/>
                        <a:pt x="23109" y="31117"/>
                      </a:cubicBezTo>
                      <a:lnTo>
                        <a:pt x="23584" y="35023"/>
                      </a:lnTo>
                      <a:lnTo>
                        <a:pt x="18202" y="38873"/>
                      </a:lnTo>
                      <a:lnTo>
                        <a:pt x="16727" y="47102"/>
                      </a:lnTo>
                      <a:lnTo>
                        <a:pt x="28123" y="39506"/>
                      </a:lnTo>
                      <a:lnTo>
                        <a:pt x="30205" y="28220"/>
                      </a:lnTo>
                      <a:lnTo>
                        <a:pt x="31763" y="19775"/>
                      </a:lnTo>
                      <a:cubicBezTo>
                        <a:pt x="31763" y="19775"/>
                        <a:pt x="33905" y="20563"/>
                        <a:pt x="36338" y="20563"/>
                      </a:cubicBezTo>
                      <a:cubicBezTo>
                        <a:pt x="37836" y="20563"/>
                        <a:pt x="39445" y="20264"/>
                        <a:pt x="40732" y="19299"/>
                      </a:cubicBezTo>
                      <a:cubicBezTo>
                        <a:pt x="43053" y="17559"/>
                        <a:pt x="40764" y="15644"/>
                        <a:pt x="37238" y="15644"/>
                      </a:cubicBezTo>
                      <a:cubicBezTo>
                        <a:pt x="35633" y="15644"/>
                        <a:pt x="33771" y="16041"/>
                        <a:pt x="31972" y="17032"/>
                      </a:cubicBezTo>
                      <a:lnTo>
                        <a:pt x="30927" y="12660"/>
                      </a:lnTo>
                      <a:cubicBezTo>
                        <a:pt x="25707" y="10513"/>
                        <a:pt x="16094" y="5902"/>
                        <a:pt x="13086" y="0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43"/>
                <p:cNvSpPr/>
                <p:nvPr/>
              </p:nvSpPr>
              <p:spPr>
                <a:xfrm>
                  <a:off x="5803000" y="4285675"/>
                  <a:ext cx="275900" cy="1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6" h="7590" extrusionOk="0">
                      <a:moveTo>
                        <a:pt x="4827" y="0"/>
                      </a:moveTo>
                      <a:cubicBezTo>
                        <a:pt x="4817" y="0"/>
                        <a:pt x="4805" y="2"/>
                        <a:pt x="4792" y="7"/>
                      </a:cubicBezTo>
                      <a:cubicBezTo>
                        <a:pt x="1872" y="1172"/>
                        <a:pt x="1" y="6811"/>
                        <a:pt x="4279" y="7520"/>
                      </a:cubicBezTo>
                      <a:cubicBezTo>
                        <a:pt x="4560" y="7566"/>
                        <a:pt x="4855" y="7589"/>
                        <a:pt x="5157" y="7589"/>
                      </a:cubicBezTo>
                      <a:cubicBezTo>
                        <a:pt x="6755" y="7589"/>
                        <a:pt x="8553" y="6946"/>
                        <a:pt x="9519" y="5724"/>
                      </a:cubicBezTo>
                      <a:cubicBezTo>
                        <a:pt x="10491" y="4495"/>
                        <a:pt x="11035" y="2375"/>
                        <a:pt x="9804" y="1120"/>
                      </a:cubicBezTo>
                      <a:cubicBezTo>
                        <a:pt x="9785" y="1101"/>
                        <a:pt x="9767" y="1093"/>
                        <a:pt x="9751" y="1093"/>
                      </a:cubicBezTo>
                      <a:cubicBezTo>
                        <a:pt x="9680" y="1093"/>
                        <a:pt x="9637" y="1248"/>
                        <a:pt x="9653" y="1305"/>
                      </a:cubicBezTo>
                      <a:cubicBezTo>
                        <a:pt x="10574" y="4452"/>
                        <a:pt x="8265" y="6473"/>
                        <a:pt x="5282" y="6713"/>
                      </a:cubicBezTo>
                      <a:cubicBezTo>
                        <a:pt x="5185" y="6720"/>
                        <a:pt x="5089" y="6724"/>
                        <a:pt x="4993" y="6724"/>
                      </a:cubicBezTo>
                      <a:cubicBezTo>
                        <a:pt x="3422" y="6724"/>
                        <a:pt x="2030" y="5686"/>
                        <a:pt x="2144" y="3960"/>
                      </a:cubicBezTo>
                      <a:cubicBezTo>
                        <a:pt x="2250" y="2376"/>
                        <a:pt x="3580" y="1071"/>
                        <a:pt x="4851" y="299"/>
                      </a:cubicBezTo>
                      <a:cubicBezTo>
                        <a:pt x="4945" y="242"/>
                        <a:pt x="4937" y="0"/>
                        <a:pt x="4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43"/>
                <p:cNvSpPr/>
                <p:nvPr/>
              </p:nvSpPr>
              <p:spPr>
                <a:xfrm>
                  <a:off x="5563475" y="4319200"/>
                  <a:ext cx="103550" cy="1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4458" extrusionOk="0">
                      <a:moveTo>
                        <a:pt x="2073" y="0"/>
                      </a:moveTo>
                      <a:cubicBezTo>
                        <a:pt x="2073" y="0"/>
                        <a:pt x="2072" y="0"/>
                        <a:pt x="2071" y="0"/>
                      </a:cubicBezTo>
                      <a:cubicBezTo>
                        <a:pt x="927" y="0"/>
                        <a:pt x="0" y="998"/>
                        <a:pt x="0" y="2228"/>
                      </a:cubicBezTo>
                      <a:cubicBezTo>
                        <a:pt x="0" y="3459"/>
                        <a:pt x="927" y="4457"/>
                        <a:pt x="2071" y="4457"/>
                      </a:cubicBezTo>
                      <a:cubicBezTo>
                        <a:pt x="3215" y="4457"/>
                        <a:pt x="4141" y="3460"/>
                        <a:pt x="4141" y="2228"/>
                      </a:cubicBezTo>
                      <a:cubicBezTo>
                        <a:pt x="4141" y="998"/>
                        <a:pt x="3216" y="0"/>
                        <a:pt x="20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43"/>
                <p:cNvSpPr/>
                <p:nvPr/>
              </p:nvSpPr>
              <p:spPr>
                <a:xfrm>
                  <a:off x="5394000" y="4037300"/>
                  <a:ext cx="264375" cy="3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4422" extrusionOk="0">
                      <a:moveTo>
                        <a:pt x="315" y="1"/>
                      </a:moveTo>
                      <a:lnTo>
                        <a:pt x="0" y="21"/>
                      </a:lnTo>
                      <a:lnTo>
                        <a:pt x="804" y="12868"/>
                      </a:lnTo>
                      <a:lnTo>
                        <a:pt x="4865" y="11407"/>
                      </a:lnTo>
                      <a:lnTo>
                        <a:pt x="5432" y="14375"/>
                      </a:lnTo>
                      <a:lnTo>
                        <a:pt x="5548" y="14387"/>
                      </a:lnTo>
                      <a:cubicBezTo>
                        <a:pt x="5587" y="14390"/>
                        <a:pt x="5893" y="14422"/>
                        <a:pt x="6336" y="14422"/>
                      </a:cubicBezTo>
                      <a:cubicBezTo>
                        <a:pt x="7357" y="14422"/>
                        <a:pt x="9102" y="14257"/>
                        <a:pt x="9950" y="13209"/>
                      </a:cubicBezTo>
                      <a:cubicBezTo>
                        <a:pt x="10490" y="12540"/>
                        <a:pt x="10575" y="11625"/>
                        <a:pt x="10200" y="10488"/>
                      </a:cubicBezTo>
                      <a:lnTo>
                        <a:pt x="10200" y="10488"/>
                      </a:lnTo>
                      <a:lnTo>
                        <a:pt x="9899" y="10587"/>
                      </a:lnTo>
                      <a:cubicBezTo>
                        <a:pt x="10237" y="11614"/>
                        <a:pt x="10173" y="12431"/>
                        <a:pt x="9704" y="13010"/>
                      </a:cubicBezTo>
                      <a:cubicBezTo>
                        <a:pt x="8940" y="13954"/>
                        <a:pt x="7278" y="14103"/>
                        <a:pt x="6314" y="14103"/>
                      </a:cubicBezTo>
                      <a:cubicBezTo>
                        <a:pt x="6040" y="14103"/>
                        <a:pt x="5822" y="14091"/>
                        <a:pt x="5698" y="14082"/>
                      </a:cubicBezTo>
                      <a:lnTo>
                        <a:pt x="5105" y="10985"/>
                      </a:lnTo>
                      <a:lnTo>
                        <a:pt x="1093" y="12427"/>
                      </a:ln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43"/>
                <p:cNvSpPr/>
                <p:nvPr/>
              </p:nvSpPr>
              <p:spPr>
                <a:xfrm>
                  <a:off x="5623475" y="4294275"/>
                  <a:ext cx="55450" cy="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" h="706" extrusionOk="0">
                      <a:moveTo>
                        <a:pt x="2217" y="468"/>
                      </a:move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lose/>
                      <a:moveTo>
                        <a:pt x="1024" y="0"/>
                      </a:moveTo>
                      <a:cubicBezTo>
                        <a:pt x="735" y="0"/>
                        <a:pt x="394" y="62"/>
                        <a:pt x="0" y="231"/>
                      </a:cubicBezTo>
                      <a:lnTo>
                        <a:pt x="370" y="706"/>
                      </a:lnTo>
                      <a:cubicBezTo>
                        <a:pt x="370" y="706"/>
                        <a:pt x="851" y="349"/>
                        <a:pt x="1540" y="349"/>
                      </a:cubicBezTo>
                      <a:cubicBezTo>
                        <a:pt x="1749" y="349"/>
                        <a:pt x="1977" y="382"/>
                        <a:pt x="2217" y="468"/>
                      </a:cubicBezTo>
                      <a:lnTo>
                        <a:pt x="2217" y="468"/>
                      </a:lnTo>
                      <a:cubicBezTo>
                        <a:pt x="2212" y="465"/>
                        <a:pt x="1815" y="0"/>
                        <a:pt x="10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43"/>
                <p:cNvSpPr/>
                <p:nvPr/>
              </p:nvSpPr>
              <p:spPr>
                <a:xfrm>
                  <a:off x="5421025" y="4169475"/>
                  <a:ext cx="172200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" h="4572" extrusionOk="0">
                      <a:moveTo>
                        <a:pt x="765" y="0"/>
                      </a:moveTo>
                      <a:cubicBezTo>
                        <a:pt x="765" y="0"/>
                        <a:pt x="0" y="4298"/>
                        <a:pt x="2399" y="4562"/>
                      </a:cubicBezTo>
                      <a:cubicBezTo>
                        <a:pt x="2458" y="4568"/>
                        <a:pt x="2518" y="4571"/>
                        <a:pt x="2578" y="4571"/>
                      </a:cubicBezTo>
                      <a:cubicBezTo>
                        <a:pt x="4147" y="4571"/>
                        <a:pt x="5892" y="2382"/>
                        <a:pt x="6888" y="912"/>
                      </a:cubicBezTo>
                      <a:lnTo>
                        <a:pt x="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43"/>
                <p:cNvSpPr/>
                <p:nvPr/>
              </p:nvSpPr>
              <p:spPr>
                <a:xfrm>
                  <a:off x="5439575" y="4165550"/>
                  <a:ext cx="20410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1524" extrusionOk="0">
                      <a:moveTo>
                        <a:pt x="46" y="1"/>
                      </a:moveTo>
                      <a:lnTo>
                        <a:pt x="0" y="314"/>
                      </a:lnTo>
                      <a:lnTo>
                        <a:pt x="8118" y="1523"/>
                      </a:lnTo>
                      <a:lnTo>
                        <a:pt x="8163" y="121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43"/>
                <p:cNvSpPr/>
                <p:nvPr/>
              </p:nvSpPr>
              <p:spPr>
                <a:xfrm>
                  <a:off x="5473900" y="4178450"/>
                  <a:ext cx="119325" cy="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3427" extrusionOk="0">
                      <a:moveTo>
                        <a:pt x="1055" y="0"/>
                      </a:moveTo>
                      <a:cubicBezTo>
                        <a:pt x="1055" y="0"/>
                        <a:pt x="1" y="3152"/>
                        <a:pt x="2019" y="3422"/>
                      </a:cubicBezTo>
                      <a:cubicBezTo>
                        <a:pt x="2043" y="3425"/>
                        <a:pt x="2067" y="3426"/>
                        <a:pt x="2092" y="3426"/>
                      </a:cubicBezTo>
                      <a:cubicBezTo>
                        <a:pt x="3150" y="3426"/>
                        <a:pt x="4773" y="554"/>
                        <a:pt x="4773" y="554"/>
                      </a:cubicBez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43"/>
                <p:cNvSpPr/>
                <p:nvPr/>
              </p:nvSpPr>
              <p:spPr>
                <a:xfrm>
                  <a:off x="5555925" y="4199275"/>
                  <a:ext cx="711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983" extrusionOk="0">
                      <a:moveTo>
                        <a:pt x="76" y="0"/>
                      </a:moveTo>
                      <a:lnTo>
                        <a:pt x="1" y="307"/>
                      </a:lnTo>
                      <a:lnTo>
                        <a:pt x="2770" y="982"/>
                      </a:lnTo>
                      <a:lnTo>
                        <a:pt x="2845" y="67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43"/>
                <p:cNvSpPr/>
                <p:nvPr/>
              </p:nvSpPr>
              <p:spPr>
                <a:xfrm>
                  <a:off x="5551400" y="4217575"/>
                  <a:ext cx="51825" cy="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1099" extrusionOk="0">
                      <a:moveTo>
                        <a:pt x="121" y="0"/>
                      </a:moveTo>
                      <a:lnTo>
                        <a:pt x="0" y="295"/>
                      </a:lnTo>
                      <a:lnTo>
                        <a:pt x="1953" y="1099"/>
                      </a:lnTo>
                      <a:lnTo>
                        <a:pt x="2072" y="807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43"/>
                <p:cNvSpPr/>
                <p:nvPr/>
              </p:nvSpPr>
              <p:spPr>
                <a:xfrm>
                  <a:off x="5244150" y="4164825"/>
                  <a:ext cx="131375" cy="1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" h="4413" extrusionOk="0">
                      <a:moveTo>
                        <a:pt x="5255" y="1"/>
                      </a:moveTo>
                      <a:lnTo>
                        <a:pt x="346" y="95"/>
                      </a:lnTo>
                      <a:cubicBezTo>
                        <a:pt x="145" y="1643"/>
                        <a:pt x="0" y="4413"/>
                        <a:pt x="1509" y="4413"/>
                      </a:cubicBezTo>
                      <a:cubicBezTo>
                        <a:pt x="1599" y="4413"/>
                        <a:pt x="1696" y="4403"/>
                        <a:pt x="1798" y="4382"/>
                      </a:cubicBezTo>
                      <a:cubicBezTo>
                        <a:pt x="4279" y="3878"/>
                        <a:pt x="5255" y="1"/>
                        <a:pt x="52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43"/>
                <p:cNvSpPr/>
                <p:nvPr/>
              </p:nvSpPr>
              <p:spPr>
                <a:xfrm>
                  <a:off x="5202625" y="4160900"/>
                  <a:ext cx="17300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449" extrusionOk="0">
                      <a:moveTo>
                        <a:pt x="6913" y="1"/>
                      </a:moveTo>
                      <a:lnTo>
                        <a:pt x="0" y="132"/>
                      </a:lnTo>
                      <a:lnTo>
                        <a:pt x="8" y="448"/>
                      </a:lnTo>
                      <a:lnTo>
                        <a:pt x="6919" y="317"/>
                      </a:lnTo>
                      <a:lnTo>
                        <a:pt x="69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43"/>
                <p:cNvSpPr/>
                <p:nvPr/>
              </p:nvSpPr>
              <p:spPr>
                <a:xfrm>
                  <a:off x="5274600" y="4164825"/>
                  <a:ext cx="100925" cy="7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064" extrusionOk="0">
                      <a:moveTo>
                        <a:pt x="4037" y="1"/>
                      </a:moveTo>
                      <a:lnTo>
                        <a:pt x="792" y="54"/>
                      </a:lnTo>
                      <a:cubicBezTo>
                        <a:pt x="792" y="54"/>
                        <a:pt x="0" y="2931"/>
                        <a:pt x="2031" y="3062"/>
                      </a:cubicBezTo>
                      <a:cubicBezTo>
                        <a:pt x="2046" y="3063"/>
                        <a:pt x="2062" y="3063"/>
                        <a:pt x="2078" y="3063"/>
                      </a:cubicBezTo>
                      <a:cubicBezTo>
                        <a:pt x="3299" y="3063"/>
                        <a:pt x="4037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43"/>
                <p:cNvSpPr/>
                <p:nvPr/>
              </p:nvSpPr>
              <p:spPr>
                <a:xfrm>
                  <a:off x="5220200" y="4040875"/>
                  <a:ext cx="170475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" h="3090" extrusionOk="0">
                      <a:moveTo>
                        <a:pt x="6819" y="1"/>
                      </a:moveTo>
                      <a:lnTo>
                        <a:pt x="0" y="1290"/>
                      </a:lnTo>
                      <a:lnTo>
                        <a:pt x="607" y="3090"/>
                      </a:lnTo>
                      <a:lnTo>
                        <a:pt x="68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43"/>
                <p:cNvSpPr/>
                <p:nvPr/>
              </p:nvSpPr>
              <p:spPr>
                <a:xfrm>
                  <a:off x="5445875" y="3994825"/>
                  <a:ext cx="191275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1" h="3558" extrusionOk="0">
                      <a:moveTo>
                        <a:pt x="650" y="1"/>
                      </a:moveTo>
                      <a:lnTo>
                        <a:pt x="0" y="1785"/>
                      </a:lnTo>
                      <a:lnTo>
                        <a:pt x="7650" y="3557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43"/>
                <p:cNvSpPr/>
                <p:nvPr/>
              </p:nvSpPr>
              <p:spPr>
                <a:xfrm>
                  <a:off x="5912950" y="4215700"/>
                  <a:ext cx="14127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" h="2803" extrusionOk="0">
                      <a:moveTo>
                        <a:pt x="2333" y="0"/>
                      </a:moveTo>
                      <a:cubicBezTo>
                        <a:pt x="1113" y="0"/>
                        <a:pt x="213" y="513"/>
                        <a:pt x="160" y="1324"/>
                      </a:cubicBezTo>
                      <a:cubicBezTo>
                        <a:pt x="114" y="2015"/>
                        <a:pt x="1342" y="2803"/>
                        <a:pt x="2179" y="2803"/>
                      </a:cubicBezTo>
                      <a:cubicBezTo>
                        <a:pt x="2683" y="2803"/>
                        <a:pt x="3045" y="2518"/>
                        <a:pt x="2905" y="1756"/>
                      </a:cubicBezTo>
                      <a:lnTo>
                        <a:pt x="2905" y="1756"/>
                      </a:lnTo>
                      <a:lnTo>
                        <a:pt x="3914" y="2073"/>
                      </a:lnTo>
                      <a:lnTo>
                        <a:pt x="2597" y="1433"/>
                      </a:lnTo>
                      <a:lnTo>
                        <a:pt x="2597" y="1433"/>
                      </a:lnTo>
                      <a:cubicBezTo>
                        <a:pt x="2598" y="1433"/>
                        <a:pt x="3078" y="2583"/>
                        <a:pt x="2072" y="2583"/>
                      </a:cubicBezTo>
                      <a:cubicBezTo>
                        <a:pt x="1971" y="2583"/>
                        <a:pt x="1855" y="2572"/>
                        <a:pt x="1722" y="2546"/>
                      </a:cubicBezTo>
                      <a:cubicBezTo>
                        <a:pt x="267" y="2265"/>
                        <a:pt x="1" y="898"/>
                        <a:pt x="1035" y="453"/>
                      </a:cubicBezTo>
                      <a:cubicBezTo>
                        <a:pt x="1360" y="314"/>
                        <a:pt x="1841" y="204"/>
                        <a:pt x="2377" y="204"/>
                      </a:cubicBezTo>
                      <a:cubicBezTo>
                        <a:pt x="3545" y="204"/>
                        <a:pt x="4970" y="725"/>
                        <a:pt x="5593" y="2593"/>
                      </a:cubicBezTo>
                      <a:cubicBezTo>
                        <a:pt x="5593" y="2593"/>
                        <a:pt x="5650" y="765"/>
                        <a:pt x="3765" y="214"/>
                      </a:cubicBezTo>
                      <a:cubicBezTo>
                        <a:pt x="3262" y="68"/>
                        <a:pt x="2776" y="0"/>
                        <a:pt x="2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43"/>
                <p:cNvSpPr/>
                <p:nvPr/>
              </p:nvSpPr>
              <p:spPr>
                <a:xfrm>
                  <a:off x="4572950" y="4767125"/>
                  <a:ext cx="421450" cy="19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8" h="7708" extrusionOk="0">
                      <a:moveTo>
                        <a:pt x="13228" y="1"/>
                      </a:moveTo>
                      <a:cubicBezTo>
                        <a:pt x="10703" y="1"/>
                        <a:pt x="8226" y="3438"/>
                        <a:pt x="8226" y="3438"/>
                      </a:cubicBezTo>
                      <a:lnTo>
                        <a:pt x="7335" y="292"/>
                      </a:lnTo>
                      <a:lnTo>
                        <a:pt x="1" y="4182"/>
                      </a:lnTo>
                      <a:cubicBezTo>
                        <a:pt x="1" y="4182"/>
                        <a:pt x="1942" y="7707"/>
                        <a:pt x="4696" y="7707"/>
                      </a:cubicBezTo>
                      <a:cubicBezTo>
                        <a:pt x="5025" y="7707"/>
                        <a:pt x="5365" y="7657"/>
                        <a:pt x="5715" y="7545"/>
                      </a:cubicBezTo>
                      <a:cubicBezTo>
                        <a:pt x="8997" y="6492"/>
                        <a:pt x="11388" y="3696"/>
                        <a:pt x="11388" y="3696"/>
                      </a:cubicBezTo>
                      <a:lnTo>
                        <a:pt x="14305" y="5763"/>
                      </a:lnTo>
                      <a:lnTo>
                        <a:pt x="16858" y="3736"/>
                      </a:lnTo>
                      <a:cubicBezTo>
                        <a:pt x="15861" y="926"/>
                        <a:pt x="14538" y="1"/>
                        <a:pt x="13228" y="1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43"/>
                <p:cNvSpPr/>
                <p:nvPr/>
              </p:nvSpPr>
              <p:spPr>
                <a:xfrm>
                  <a:off x="4703625" y="4800025"/>
                  <a:ext cx="97525" cy="1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1" h="4074" extrusionOk="0">
                      <a:moveTo>
                        <a:pt x="317" y="0"/>
                      </a:moveTo>
                      <a:lnTo>
                        <a:pt x="0" y="20"/>
                      </a:lnTo>
                      <a:cubicBezTo>
                        <a:pt x="6" y="119"/>
                        <a:pt x="170" y="2442"/>
                        <a:pt x="1578" y="3531"/>
                      </a:cubicBezTo>
                      <a:cubicBezTo>
                        <a:pt x="2044" y="3892"/>
                        <a:pt x="2593" y="4073"/>
                        <a:pt x="3212" y="4073"/>
                      </a:cubicBezTo>
                      <a:cubicBezTo>
                        <a:pt x="3434" y="4073"/>
                        <a:pt x="3664" y="4049"/>
                        <a:pt x="3901" y="4004"/>
                      </a:cubicBezTo>
                      <a:lnTo>
                        <a:pt x="3841" y="3693"/>
                      </a:lnTo>
                      <a:cubicBezTo>
                        <a:pt x="3624" y="3735"/>
                        <a:pt x="3414" y="3756"/>
                        <a:pt x="3214" y="3756"/>
                      </a:cubicBezTo>
                      <a:cubicBezTo>
                        <a:pt x="2663" y="3756"/>
                        <a:pt x="2180" y="3598"/>
                        <a:pt x="1771" y="3282"/>
                      </a:cubicBezTo>
                      <a:cubicBezTo>
                        <a:pt x="478" y="2282"/>
                        <a:pt x="318" y="23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43"/>
                <p:cNvSpPr/>
                <p:nvPr/>
              </p:nvSpPr>
              <p:spPr>
                <a:xfrm>
                  <a:off x="4657650" y="4824550"/>
                  <a:ext cx="965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978" extrusionOk="0">
                      <a:moveTo>
                        <a:pt x="6" y="0"/>
                      </a:moveTo>
                      <a:lnTo>
                        <a:pt x="6" y="0"/>
                      </a:lnTo>
                      <a:cubicBezTo>
                        <a:pt x="5" y="77"/>
                        <a:pt x="1" y="1891"/>
                        <a:pt x="1188" y="3052"/>
                      </a:cubicBezTo>
                      <a:cubicBezTo>
                        <a:pt x="1816" y="3666"/>
                        <a:pt x="2659" y="3977"/>
                        <a:pt x="3692" y="3977"/>
                      </a:cubicBezTo>
                      <a:cubicBezTo>
                        <a:pt x="3747" y="3977"/>
                        <a:pt x="3804" y="3976"/>
                        <a:pt x="3859" y="3974"/>
                      </a:cubicBezTo>
                      <a:lnTo>
                        <a:pt x="3849" y="3659"/>
                      </a:lnTo>
                      <a:cubicBezTo>
                        <a:pt x="3802" y="3660"/>
                        <a:pt x="3755" y="3661"/>
                        <a:pt x="3709" y="3661"/>
                      </a:cubicBezTo>
                      <a:cubicBezTo>
                        <a:pt x="2755" y="3661"/>
                        <a:pt x="1981" y="3384"/>
                        <a:pt x="1410" y="2827"/>
                      </a:cubicBezTo>
                      <a:cubicBezTo>
                        <a:pt x="319" y="1761"/>
                        <a:pt x="322" y="20"/>
                        <a:pt x="322" y="2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43"/>
                <p:cNvSpPr/>
                <p:nvPr/>
              </p:nvSpPr>
              <p:spPr>
                <a:xfrm>
                  <a:off x="4611625" y="4848900"/>
                  <a:ext cx="104625" cy="8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5" h="3591" extrusionOk="0">
                      <a:moveTo>
                        <a:pt x="317" y="1"/>
                      </a:moveTo>
                      <a:lnTo>
                        <a:pt x="1" y="15"/>
                      </a:lnTo>
                      <a:cubicBezTo>
                        <a:pt x="5" y="82"/>
                        <a:pt x="88" y="1641"/>
                        <a:pt x="1247" y="2687"/>
                      </a:cubicBezTo>
                      <a:cubicBezTo>
                        <a:pt x="1910" y="3287"/>
                        <a:pt x="2788" y="3591"/>
                        <a:pt x="3857" y="3591"/>
                      </a:cubicBezTo>
                      <a:cubicBezTo>
                        <a:pt x="3965" y="3591"/>
                        <a:pt x="4075" y="3587"/>
                        <a:pt x="4184" y="3581"/>
                      </a:cubicBezTo>
                      <a:lnTo>
                        <a:pt x="4168" y="3265"/>
                      </a:lnTo>
                      <a:cubicBezTo>
                        <a:pt x="4064" y="3270"/>
                        <a:pt x="3962" y="3273"/>
                        <a:pt x="3861" y="3273"/>
                      </a:cubicBezTo>
                      <a:cubicBezTo>
                        <a:pt x="2875" y="3273"/>
                        <a:pt x="2065" y="2999"/>
                        <a:pt x="1461" y="2454"/>
                      </a:cubicBezTo>
                      <a:cubicBezTo>
                        <a:pt x="401" y="1498"/>
                        <a:pt x="318" y="15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43"/>
                <p:cNvSpPr/>
                <p:nvPr/>
              </p:nvSpPr>
              <p:spPr>
                <a:xfrm>
                  <a:off x="4847275" y="4834875"/>
                  <a:ext cx="189950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8" h="7401" extrusionOk="0">
                      <a:moveTo>
                        <a:pt x="6015" y="0"/>
                      </a:moveTo>
                      <a:lnTo>
                        <a:pt x="1" y="3284"/>
                      </a:lnTo>
                      <a:lnTo>
                        <a:pt x="2019" y="7400"/>
                      </a:lnTo>
                      <a:lnTo>
                        <a:pt x="7597" y="4194"/>
                      </a:lnTo>
                      <a:lnTo>
                        <a:pt x="60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43"/>
                <p:cNvSpPr/>
                <p:nvPr/>
              </p:nvSpPr>
              <p:spPr>
                <a:xfrm>
                  <a:off x="4847275" y="4871475"/>
                  <a:ext cx="631150" cy="4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6" h="17775" extrusionOk="0">
                      <a:moveTo>
                        <a:pt x="6727" y="0"/>
                      </a:moveTo>
                      <a:lnTo>
                        <a:pt x="1" y="4354"/>
                      </a:lnTo>
                      <a:cubicBezTo>
                        <a:pt x="1" y="4354"/>
                        <a:pt x="4749" y="17371"/>
                        <a:pt x="13454" y="17766"/>
                      </a:cubicBezTo>
                      <a:cubicBezTo>
                        <a:pt x="13580" y="17772"/>
                        <a:pt x="13704" y="17775"/>
                        <a:pt x="13827" y="17775"/>
                      </a:cubicBezTo>
                      <a:cubicBezTo>
                        <a:pt x="22247" y="17775"/>
                        <a:pt x="25246" y="4631"/>
                        <a:pt x="25246" y="4631"/>
                      </a:cubicBezTo>
                      <a:lnTo>
                        <a:pt x="22554" y="3246"/>
                      </a:lnTo>
                      <a:lnTo>
                        <a:pt x="13494" y="12425"/>
                      </a:lnTo>
                      <a:lnTo>
                        <a:pt x="7596" y="1597"/>
                      </a:lnTo>
                      <a:lnTo>
                        <a:pt x="67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43"/>
                <p:cNvSpPr/>
                <p:nvPr/>
              </p:nvSpPr>
              <p:spPr>
                <a:xfrm>
                  <a:off x="5948300" y="5195700"/>
                  <a:ext cx="122625" cy="1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5470" extrusionOk="0">
                      <a:moveTo>
                        <a:pt x="1998" y="1"/>
                      </a:moveTo>
                      <a:lnTo>
                        <a:pt x="1" y="366"/>
                      </a:lnTo>
                      <a:lnTo>
                        <a:pt x="141" y="631"/>
                      </a:lnTo>
                      <a:lnTo>
                        <a:pt x="139" y="628"/>
                      </a:lnTo>
                      <a:lnTo>
                        <a:pt x="1" y="2349"/>
                      </a:lnTo>
                      <a:lnTo>
                        <a:pt x="1704" y="3574"/>
                      </a:lnTo>
                      <a:lnTo>
                        <a:pt x="1704" y="3573"/>
                      </a:lnTo>
                      <a:lnTo>
                        <a:pt x="2710" y="5469"/>
                      </a:lnTo>
                      <a:lnTo>
                        <a:pt x="4905" y="4564"/>
                      </a:lnTo>
                      <a:lnTo>
                        <a:pt x="1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43"/>
                <p:cNvSpPr/>
                <p:nvPr/>
              </p:nvSpPr>
              <p:spPr>
                <a:xfrm>
                  <a:off x="5464550" y="4744000"/>
                  <a:ext cx="236100" cy="2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4" h="8805" extrusionOk="0">
                      <a:moveTo>
                        <a:pt x="2941" y="1"/>
                      </a:moveTo>
                      <a:lnTo>
                        <a:pt x="1" y="7117"/>
                      </a:lnTo>
                      <a:lnTo>
                        <a:pt x="2876" y="8805"/>
                      </a:lnTo>
                      <a:lnTo>
                        <a:pt x="9444" y="1922"/>
                      </a:lnTo>
                      <a:lnTo>
                        <a:pt x="294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43"/>
                <p:cNvSpPr/>
                <p:nvPr/>
              </p:nvSpPr>
              <p:spPr>
                <a:xfrm>
                  <a:off x="5321425" y="4675250"/>
                  <a:ext cx="1098725" cy="7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9" h="30829" extrusionOk="0">
                      <a:moveTo>
                        <a:pt x="18660" y="1"/>
                      </a:moveTo>
                      <a:lnTo>
                        <a:pt x="8757" y="8523"/>
                      </a:lnTo>
                      <a:lnTo>
                        <a:pt x="8896" y="2429"/>
                      </a:lnTo>
                      <a:lnTo>
                        <a:pt x="8896" y="2429"/>
                      </a:lnTo>
                      <a:cubicBezTo>
                        <a:pt x="8896" y="2429"/>
                        <a:pt x="0" y="8734"/>
                        <a:pt x="0" y="8894"/>
                      </a:cubicBezTo>
                      <a:cubicBezTo>
                        <a:pt x="0" y="9053"/>
                        <a:pt x="3271" y="13959"/>
                        <a:pt x="3271" y="13959"/>
                      </a:cubicBezTo>
                      <a:lnTo>
                        <a:pt x="3692" y="28678"/>
                      </a:lnTo>
                      <a:cubicBezTo>
                        <a:pt x="6906" y="30244"/>
                        <a:pt x="9913" y="30829"/>
                        <a:pt x="12610" y="30829"/>
                      </a:cubicBezTo>
                      <a:cubicBezTo>
                        <a:pt x="20541" y="30829"/>
                        <a:pt x="25800" y="25776"/>
                        <a:pt x="25800" y="25776"/>
                      </a:cubicBezTo>
                      <a:lnTo>
                        <a:pt x="20893" y="15329"/>
                      </a:lnTo>
                      <a:lnTo>
                        <a:pt x="24165" y="8419"/>
                      </a:lnTo>
                      <a:lnTo>
                        <a:pt x="37247" y="18073"/>
                      </a:lnTo>
                      <a:lnTo>
                        <a:pt x="26222" y="20815"/>
                      </a:lnTo>
                      <a:lnTo>
                        <a:pt x="26311" y="20971"/>
                      </a:lnTo>
                      <a:lnTo>
                        <a:pt x="26311" y="20973"/>
                      </a:lnTo>
                      <a:lnTo>
                        <a:pt x="29071" y="25775"/>
                      </a:lnTo>
                      <a:lnTo>
                        <a:pt x="29546" y="26604"/>
                      </a:lnTo>
                      <a:cubicBezTo>
                        <a:pt x="39618" y="24116"/>
                        <a:pt x="43949" y="17016"/>
                        <a:pt x="43789" y="17016"/>
                      </a:cubicBezTo>
                      <a:cubicBezTo>
                        <a:pt x="43631" y="17016"/>
                        <a:pt x="22952" y="135"/>
                        <a:pt x="22952" y="135"/>
                      </a:cubicBezTo>
                      <a:lnTo>
                        <a:pt x="186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43"/>
                <p:cNvSpPr/>
                <p:nvPr/>
              </p:nvSpPr>
              <p:spPr>
                <a:xfrm>
                  <a:off x="5430850" y="4788025"/>
                  <a:ext cx="93250" cy="1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0" h="6324" extrusionOk="0">
                      <a:moveTo>
                        <a:pt x="1495" y="0"/>
                      </a:moveTo>
                      <a:lnTo>
                        <a:pt x="1322" y="266"/>
                      </a:lnTo>
                      <a:lnTo>
                        <a:pt x="2760" y="1203"/>
                      </a:lnTo>
                      <a:lnTo>
                        <a:pt x="1" y="1769"/>
                      </a:lnTo>
                      <a:lnTo>
                        <a:pt x="3478" y="6323"/>
                      </a:lnTo>
                      <a:lnTo>
                        <a:pt x="3729" y="6131"/>
                      </a:lnTo>
                      <a:lnTo>
                        <a:pt x="559" y="1979"/>
                      </a:lnTo>
                      <a:lnTo>
                        <a:pt x="3577" y="1358"/>
                      </a:lnTo>
                      <a:lnTo>
                        <a:pt x="149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43"/>
                <p:cNvSpPr/>
                <p:nvPr/>
              </p:nvSpPr>
              <p:spPr>
                <a:xfrm>
                  <a:off x="5503900" y="4676875"/>
                  <a:ext cx="374100" cy="7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4" h="30154" extrusionOk="0">
                      <a:moveTo>
                        <a:pt x="14450" y="0"/>
                      </a:moveTo>
                      <a:lnTo>
                        <a:pt x="14138" y="50"/>
                      </a:lnTo>
                      <a:lnTo>
                        <a:pt x="14599" y="2928"/>
                      </a:lnTo>
                      <a:lnTo>
                        <a:pt x="10379" y="3506"/>
                      </a:lnTo>
                      <a:lnTo>
                        <a:pt x="13114" y="5647"/>
                      </a:lnTo>
                      <a:lnTo>
                        <a:pt x="0" y="11217"/>
                      </a:lnTo>
                      <a:lnTo>
                        <a:pt x="1592" y="30154"/>
                      </a:lnTo>
                      <a:lnTo>
                        <a:pt x="1907" y="30128"/>
                      </a:lnTo>
                      <a:lnTo>
                        <a:pt x="334" y="11419"/>
                      </a:lnTo>
                      <a:lnTo>
                        <a:pt x="13732" y="5729"/>
                      </a:lnTo>
                      <a:lnTo>
                        <a:pt x="11163" y="3717"/>
                      </a:lnTo>
                      <a:lnTo>
                        <a:pt x="14963" y="3197"/>
                      </a:lnTo>
                      <a:lnTo>
                        <a:pt x="1445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43"/>
                <p:cNvSpPr/>
                <p:nvPr/>
              </p:nvSpPr>
              <p:spPr>
                <a:xfrm>
                  <a:off x="5535350" y="4999825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0"/>
                      </a:moveTo>
                      <a:cubicBezTo>
                        <a:pt x="485" y="0"/>
                        <a:pt x="448" y="6"/>
                        <a:pt x="411" y="18"/>
                      </a:cubicBezTo>
                      <a:cubicBezTo>
                        <a:pt x="111" y="118"/>
                        <a:pt x="1" y="602"/>
                        <a:pt x="167" y="1100"/>
                      </a:cubicBezTo>
                      <a:cubicBezTo>
                        <a:pt x="311" y="1538"/>
                        <a:pt x="620" y="1838"/>
                        <a:pt x="897" y="1838"/>
                      </a:cubicBezTo>
                      <a:cubicBezTo>
                        <a:pt x="935" y="1838"/>
                        <a:pt x="973" y="1833"/>
                        <a:pt x="1010" y="1821"/>
                      </a:cubicBezTo>
                      <a:cubicBezTo>
                        <a:pt x="1310" y="1722"/>
                        <a:pt x="1419" y="1237"/>
                        <a:pt x="1255" y="740"/>
                      </a:cubicBezTo>
                      <a:cubicBezTo>
                        <a:pt x="1109" y="303"/>
                        <a:pt x="800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43"/>
                <p:cNvSpPr/>
                <p:nvPr/>
              </p:nvSpPr>
              <p:spPr>
                <a:xfrm>
                  <a:off x="5550875" y="5159100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1"/>
                      </a:moveTo>
                      <a:cubicBezTo>
                        <a:pt x="486" y="1"/>
                        <a:pt x="448" y="6"/>
                        <a:pt x="412" y="18"/>
                      </a:cubicBezTo>
                      <a:cubicBezTo>
                        <a:pt x="111" y="118"/>
                        <a:pt x="1" y="603"/>
                        <a:pt x="166" y="1100"/>
                      </a:cubicBezTo>
                      <a:cubicBezTo>
                        <a:pt x="310" y="1537"/>
                        <a:pt x="619" y="1839"/>
                        <a:pt x="896" y="1839"/>
                      </a:cubicBezTo>
                      <a:cubicBezTo>
                        <a:pt x="935" y="1839"/>
                        <a:pt x="973" y="1833"/>
                        <a:pt x="1009" y="1821"/>
                      </a:cubicBezTo>
                      <a:cubicBezTo>
                        <a:pt x="1310" y="1722"/>
                        <a:pt x="1420" y="1237"/>
                        <a:pt x="1254" y="739"/>
                      </a:cubicBezTo>
                      <a:cubicBezTo>
                        <a:pt x="1109" y="303"/>
                        <a:pt x="800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43"/>
                <p:cNvSpPr/>
                <p:nvPr/>
              </p:nvSpPr>
              <p:spPr>
                <a:xfrm>
                  <a:off x="5558800" y="5323325"/>
                  <a:ext cx="35475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839" extrusionOk="0">
                      <a:moveTo>
                        <a:pt x="523" y="1"/>
                      </a:moveTo>
                      <a:cubicBezTo>
                        <a:pt x="485" y="1"/>
                        <a:pt x="448" y="6"/>
                        <a:pt x="411" y="18"/>
                      </a:cubicBezTo>
                      <a:cubicBezTo>
                        <a:pt x="110" y="118"/>
                        <a:pt x="0" y="602"/>
                        <a:pt x="166" y="1099"/>
                      </a:cubicBezTo>
                      <a:cubicBezTo>
                        <a:pt x="310" y="1537"/>
                        <a:pt x="619" y="1839"/>
                        <a:pt x="895" y="1839"/>
                      </a:cubicBezTo>
                      <a:cubicBezTo>
                        <a:pt x="934" y="1839"/>
                        <a:pt x="972" y="1833"/>
                        <a:pt x="1009" y="1821"/>
                      </a:cubicBezTo>
                      <a:cubicBezTo>
                        <a:pt x="1309" y="1722"/>
                        <a:pt x="1418" y="1237"/>
                        <a:pt x="1254" y="739"/>
                      </a:cubicBezTo>
                      <a:cubicBezTo>
                        <a:pt x="1108" y="303"/>
                        <a:pt x="79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43"/>
                <p:cNvSpPr/>
                <p:nvPr/>
              </p:nvSpPr>
              <p:spPr>
                <a:xfrm>
                  <a:off x="5884975" y="5211400"/>
                  <a:ext cx="262150" cy="2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6" h="11451" extrusionOk="0">
                      <a:moveTo>
                        <a:pt x="2672" y="0"/>
                      </a:moveTo>
                      <a:lnTo>
                        <a:pt x="0" y="884"/>
                      </a:lnTo>
                      <a:lnTo>
                        <a:pt x="1859" y="11213"/>
                      </a:lnTo>
                      <a:lnTo>
                        <a:pt x="10485" y="11451"/>
                      </a:lnTo>
                      <a:lnTo>
                        <a:pt x="9888" y="7414"/>
                      </a:lnTo>
                      <a:lnTo>
                        <a:pt x="5403" y="8507"/>
                      </a:lnTo>
                      <a:cubicBezTo>
                        <a:pt x="5335" y="7469"/>
                        <a:pt x="4837" y="5879"/>
                        <a:pt x="3283" y="3499"/>
                      </a:cubicBezTo>
                      <a:lnTo>
                        <a:pt x="4244" y="2967"/>
                      </a:lnTo>
                      <a:lnTo>
                        <a:pt x="2672" y="0"/>
                      </a:ln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43"/>
                <p:cNvSpPr/>
                <p:nvPr/>
              </p:nvSpPr>
              <p:spPr>
                <a:xfrm>
                  <a:off x="5963750" y="5296650"/>
                  <a:ext cx="96800" cy="1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" h="6986" extrusionOk="0">
                      <a:moveTo>
                        <a:pt x="1629" y="6721"/>
                      </a:moveTo>
                      <a:lnTo>
                        <a:pt x="1629" y="6722"/>
                      </a:lnTo>
                      <a:lnTo>
                        <a:pt x="1629" y="6722"/>
                      </a:lnTo>
                      <a:cubicBezTo>
                        <a:pt x="1629" y="6722"/>
                        <a:pt x="1629" y="6722"/>
                        <a:pt x="1629" y="6722"/>
                      </a:cubicBezTo>
                      <a:lnTo>
                        <a:pt x="1629" y="6722"/>
                      </a:lnTo>
                      <a:lnTo>
                        <a:pt x="1629" y="6721"/>
                      </a:lnTo>
                      <a:close/>
                      <a:moveTo>
                        <a:pt x="1629" y="6722"/>
                      </a:moveTo>
                      <a:cubicBezTo>
                        <a:pt x="1628" y="6723"/>
                        <a:pt x="1628" y="6723"/>
                        <a:pt x="1627" y="6723"/>
                      </a:cubicBezTo>
                      <a:lnTo>
                        <a:pt x="1716" y="6855"/>
                      </a:lnTo>
                      <a:lnTo>
                        <a:pt x="1629" y="6722"/>
                      </a:lnTo>
                      <a:close/>
                      <a:moveTo>
                        <a:pt x="266" y="0"/>
                      </a:moveTo>
                      <a:lnTo>
                        <a:pt x="0" y="174"/>
                      </a:lnTo>
                      <a:cubicBezTo>
                        <a:pt x="3364" y="5332"/>
                        <a:pt x="1691" y="6675"/>
                        <a:pt x="1629" y="6722"/>
                      </a:cubicBezTo>
                      <a:lnTo>
                        <a:pt x="1629" y="6722"/>
                      </a:lnTo>
                      <a:lnTo>
                        <a:pt x="1803" y="6986"/>
                      </a:lnTo>
                      <a:cubicBezTo>
                        <a:pt x="1889" y="6929"/>
                        <a:pt x="3871" y="5529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0" name="Google Shape;2760;p43"/>
              <p:cNvSpPr/>
              <p:nvPr/>
            </p:nvSpPr>
            <p:spPr>
              <a:xfrm>
                <a:off x="6241975" y="5423775"/>
                <a:ext cx="1332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986" extrusionOk="0">
                    <a:moveTo>
                      <a:pt x="41" y="0"/>
                    </a:moveTo>
                    <a:lnTo>
                      <a:pt x="1" y="313"/>
                    </a:lnTo>
                    <a:lnTo>
                      <a:pt x="5290" y="985"/>
                    </a:lnTo>
                    <a:lnTo>
                      <a:pt x="5331" y="67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3"/>
              <p:cNvSpPr/>
              <p:nvPr/>
            </p:nvSpPr>
            <p:spPr>
              <a:xfrm>
                <a:off x="6248875" y="5407650"/>
                <a:ext cx="1220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565" extrusionOk="0">
                    <a:moveTo>
                      <a:pt x="16" y="1"/>
                    </a:moveTo>
                    <a:lnTo>
                      <a:pt x="1" y="318"/>
                    </a:lnTo>
                    <a:lnTo>
                      <a:pt x="4866" y="565"/>
                    </a:lnTo>
                    <a:lnTo>
                      <a:pt x="4882" y="24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3"/>
              <p:cNvSpPr/>
              <p:nvPr/>
            </p:nvSpPr>
            <p:spPr>
              <a:xfrm>
                <a:off x="6252800" y="5385225"/>
                <a:ext cx="1139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73" extrusionOk="0">
                    <a:moveTo>
                      <a:pt x="5" y="0"/>
                    </a:moveTo>
                    <a:lnTo>
                      <a:pt x="1" y="317"/>
                    </a:lnTo>
                    <a:lnTo>
                      <a:pt x="4552" y="373"/>
                    </a:lnTo>
                    <a:lnTo>
                      <a:pt x="4556" y="5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3"/>
              <p:cNvSpPr/>
              <p:nvPr/>
            </p:nvSpPr>
            <p:spPr>
              <a:xfrm>
                <a:off x="5423350" y="4136075"/>
                <a:ext cx="629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601" extrusionOk="0">
                    <a:moveTo>
                      <a:pt x="2479" y="0"/>
                    </a:moveTo>
                    <a:lnTo>
                      <a:pt x="0" y="286"/>
                    </a:lnTo>
                    <a:lnTo>
                      <a:pt x="37" y="600"/>
                    </a:lnTo>
                    <a:lnTo>
                      <a:pt x="2516" y="315"/>
                    </a:lnTo>
                    <a:lnTo>
                      <a:pt x="2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3"/>
              <p:cNvSpPr/>
              <p:nvPr/>
            </p:nvSpPr>
            <p:spPr>
              <a:xfrm>
                <a:off x="5433200" y="4157125"/>
                <a:ext cx="537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928" extrusionOk="0">
                    <a:moveTo>
                      <a:pt x="2058" y="1"/>
                    </a:moveTo>
                    <a:lnTo>
                      <a:pt x="1" y="625"/>
                    </a:lnTo>
                    <a:lnTo>
                      <a:pt x="93" y="927"/>
                    </a:lnTo>
                    <a:lnTo>
                      <a:pt x="2151" y="303"/>
                    </a:lnTo>
                    <a:lnTo>
                      <a:pt x="20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5" name="Google Shape;2765;p43"/>
          <p:cNvGrpSpPr/>
          <p:nvPr/>
        </p:nvGrpSpPr>
        <p:grpSpPr>
          <a:xfrm>
            <a:off x="7196101" y="3709037"/>
            <a:ext cx="804893" cy="797879"/>
            <a:chOff x="7868825" y="331938"/>
            <a:chExt cx="555175" cy="550375"/>
          </a:xfrm>
        </p:grpSpPr>
        <p:sp>
          <p:nvSpPr>
            <p:cNvPr id="2766" name="Google Shape;2766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43"/>
          <p:cNvGrpSpPr/>
          <p:nvPr/>
        </p:nvGrpSpPr>
        <p:grpSpPr>
          <a:xfrm flipH="1">
            <a:off x="828988" y="1203469"/>
            <a:ext cx="961601" cy="1230562"/>
            <a:chOff x="7788688" y="2034619"/>
            <a:chExt cx="961601" cy="1230562"/>
          </a:xfrm>
        </p:grpSpPr>
        <p:sp>
          <p:nvSpPr>
            <p:cNvPr id="2769" name="Google Shape;2769;p43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0" name="Google Shape;2770;p43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771" name="Google Shape;2771;p43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3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3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3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3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3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3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3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3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3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3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3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3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3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3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3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3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3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3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6" name="Google Shape;2516;p41"/>
          <p:cNvGrpSpPr/>
          <p:nvPr/>
        </p:nvGrpSpPr>
        <p:grpSpPr>
          <a:xfrm>
            <a:off x="7945501" y="73262"/>
            <a:ext cx="804893" cy="797879"/>
            <a:chOff x="7868825" y="331938"/>
            <a:chExt cx="555175" cy="550375"/>
          </a:xfrm>
        </p:grpSpPr>
        <p:sp>
          <p:nvSpPr>
            <p:cNvPr id="2517" name="Google Shape;2517;p41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41"/>
          <p:cNvGrpSpPr/>
          <p:nvPr/>
        </p:nvGrpSpPr>
        <p:grpSpPr>
          <a:xfrm>
            <a:off x="585815" y="107579"/>
            <a:ext cx="1154265" cy="863845"/>
            <a:chOff x="7869327" y="4219054"/>
            <a:chExt cx="1154265" cy="863845"/>
          </a:xfrm>
        </p:grpSpPr>
        <p:sp>
          <p:nvSpPr>
            <p:cNvPr id="2520" name="Google Shape;2520;p41"/>
            <p:cNvSpPr/>
            <p:nvPr/>
          </p:nvSpPr>
          <p:spPr>
            <a:xfrm rot="-877016">
              <a:off x="7931404" y="4338931"/>
              <a:ext cx="1030113" cy="624090"/>
            </a:xfrm>
            <a:custGeom>
              <a:avLst/>
              <a:gdLst/>
              <a:ahLst/>
              <a:cxnLst/>
              <a:rect l="l" t="t" r="r" b="b"/>
              <a:pathLst>
                <a:path w="28088" h="17017" extrusionOk="0">
                  <a:moveTo>
                    <a:pt x="14269" y="4248"/>
                  </a:moveTo>
                  <a:cubicBezTo>
                    <a:pt x="17326" y="4248"/>
                    <a:pt x="19839" y="7832"/>
                    <a:pt x="20159" y="12435"/>
                  </a:cubicBezTo>
                  <a:lnTo>
                    <a:pt x="8380" y="12435"/>
                  </a:lnTo>
                  <a:cubicBezTo>
                    <a:pt x="8700" y="7832"/>
                    <a:pt x="11214" y="4248"/>
                    <a:pt x="14269" y="4248"/>
                  </a:cubicBezTo>
                  <a:close/>
                  <a:moveTo>
                    <a:pt x="14529" y="0"/>
                  </a:moveTo>
                  <a:cubicBezTo>
                    <a:pt x="8731" y="0"/>
                    <a:pt x="3999" y="5511"/>
                    <a:pt x="3725" y="12435"/>
                  </a:cubicBezTo>
                  <a:lnTo>
                    <a:pt x="1" y="12435"/>
                  </a:lnTo>
                  <a:lnTo>
                    <a:pt x="869" y="17017"/>
                  </a:lnTo>
                  <a:lnTo>
                    <a:pt x="27037" y="17017"/>
                  </a:lnTo>
                  <a:lnTo>
                    <a:pt x="28088" y="12435"/>
                  </a:lnTo>
                  <a:lnTo>
                    <a:pt x="25334" y="12435"/>
                  </a:lnTo>
                  <a:cubicBezTo>
                    <a:pt x="25060" y="5511"/>
                    <a:pt x="20327" y="0"/>
                    <a:pt x="14529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1" name="Google Shape;2521;p41"/>
            <p:cNvGrpSpPr/>
            <p:nvPr/>
          </p:nvGrpSpPr>
          <p:grpSpPr>
            <a:xfrm rot="-867585">
              <a:off x="7939559" y="4343318"/>
              <a:ext cx="1013789" cy="615319"/>
              <a:chOff x="1224825" y="4896475"/>
              <a:chExt cx="702200" cy="426200"/>
            </a:xfrm>
          </p:grpSpPr>
          <p:sp>
            <p:nvSpPr>
              <p:cNvPr id="2522" name="Google Shape;2522;p41"/>
              <p:cNvSpPr/>
              <p:nvPr/>
            </p:nvSpPr>
            <p:spPr>
              <a:xfrm>
                <a:off x="1224825" y="4896475"/>
                <a:ext cx="702200" cy="425425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17017" extrusionOk="0">
                    <a:moveTo>
                      <a:pt x="14269" y="4248"/>
                    </a:moveTo>
                    <a:cubicBezTo>
                      <a:pt x="17326" y="4248"/>
                      <a:pt x="19839" y="7832"/>
                      <a:pt x="20159" y="12435"/>
                    </a:cubicBezTo>
                    <a:lnTo>
                      <a:pt x="8380" y="12435"/>
                    </a:lnTo>
                    <a:cubicBezTo>
                      <a:pt x="8700" y="7832"/>
                      <a:pt x="11214" y="4248"/>
                      <a:pt x="14269" y="4248"/>
                    </a:cubicBezTo>
                    <a:close/>
                    <a:moveTo>
                      <a:pt x="14529" y="0"/>
                    </a:moveTo>
                    <a:cubicBezTo>
                      <a:pt x="8731" y="0"/>
                      <a:pt x="3999" y="5511"/>
                      <a:pt x="3725" y="12435"/>
                    </a:cubicBezTo>
                    <a:lnTo>
                      <a:pt x="1" y="12435"/>
                    </a:lnTo>
                    <a:lnTo>
                      <a:pt x="869" y="17017"/>
                    </a:lnTo>
                    <a:lnTo>
                      <a:pt x="27037" y="17017"/>
                    </a:lnTo>
                    <a:lnTo>
                      <a:pt x="28088" y="12435"/>
                    </a:lnTo>
                    <a:lnTo>
                      <a:pt x="25334" y="12435"/>
                    </a:lnTo>
                    <a:cubicBezTo>
                      <a:pt x="25060" y="5511"/>
                      <a:pt x="20327" y="0"/>
                      <a:pt x="14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1"/>
              <p:cNvSpPr/>
              <p:nvPr/>
            </p:nvSpPr>
            <p:spPr>
              <a:xfrm>
                <a:off x="1324175" y="5204500"/>
                <a:ext cx="296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45" extrusionOk="0">
                    <a:moveTo>
                      <a:pt x="0" y="0"/>
                    </a:moveTo>
                    <a:lnTo>
                      <a:pt x="0" y="345"/>
                    </a:lnTo>
                    <a:lnTo>
                      <a:pt x="1185" y="345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1"/>
              <p:cNvSpPr/>
              <p:nvPr/>
            </p:nvSpPr>
            <p:spPr>
              <a:xfrm>
                <a:off x="1817900" y="5204500"/>
                <a:ext cx="275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5" extrusionOk="0">
                    <a:moveTo>
                      <a:pt x="1" y="0"/>
                    </a:moveTo>
                    <a:lnTo>
                      <a:pt x="1" y="345"/>
                    </a:lnTo>
                    <a:lnTo>
                      <a:pt x="1102" y="345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1"/>
              <p:cNvSpPr/>
              <p:nvPr/>
            </p:nvSpPr>
            <p:spPr>
              <a:xfrm>
                <a:off x="1351625" y="5077300"/>
                <a:ext cx="309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08" extrusionOk="0">
                    <a:moveTo>
                      <a:pt x="172" y="1"/>
                    </a:moveTo>
                    <a:lnTo>
                      <a:pt x="1" y="302"/>
                    </a:lnTo>
                    <a:lnTo>
                      <a:pt x="1069" y="907"/>
                    </a:lnTo>
                    <a:lnTo>
                      <a:pt x="1239" y="606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1"/>
              <p:cNvSpPr/>
              <p:nvPr/>
            </p:nvSpPr>
            <p:spPr>
              <a:xfrm>
                <a:off x="1782325" y="5060825"/>
                <a:ext cx="3005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55" extrusionOk="0">
                    <a:moveTo>
                      <a:pt x="1011" y="0"/>
                    </a:moveTo>
                    <a:lnTo>
                      <a:pt x="0" y="665"/>
                    </a:lnTo>
                    <a:lnTo>
                      <a:pt x="191" y="955"/>
                    </a:lnTo>
                    <a:lnTo>
                      <a:pt x="1201" y="289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1"/>
              <p:cNvSpPr/>
              <p:nvPr/>
            </p:nvSpPr>
            <p:spPr>
              <a:xfrm>
                <a:off x="1458050" y="4938025"/>
                <a:ext cx="260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42" extrusionOk="0">
                    <a:moveTo>
                      <a:pt x="264" y="0"/>
                    </a:moveTo>
                    <a:lnTo>
                      <a:pt x="0" y="225"/>
                    </a:lnTo>
                    <a:lnTo>
                      <a:pt x="779" y="1141"/>
                    </a:lnTo>
                    <a:lnTo>
                      <a:pt x="1043" y="916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1"/>
              <p:cNvSpPr/>
              <p:nvPr/>
            </p:nvSpPr>
            <p:spPr>
              <a:xfrm>
                <a:off x="1682950" y="4936050"/>
                <a:ext cx="273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206" extrusionOk="0">
                    <a:moveTo>
                      <a:pt x="830" y="1"/>
                    </a:moveTo>
                    <a:lnTo>
                      <a:pt x="1" y="982"/>
                    </a:lnTo>
                    <a:lnTo>
                      <a:pt x="265" y="1206"/>
                    </a:lnTo>
                    <a:lnTo>
                      <a:pt x="1094" y="223"/>
                    </a:lnTo>
                    <a:lnTo>
                      <a:pt x="8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1"/>
              <p:cNvSpPr/>
              <p:nvPr/>
            </p:nvSpPr>
            <p:spPr>
              <a:xfrm>
                <a:off x="1323800" y="5169850"/>
                <a:ext cx="187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03" extrusionOk="0">
                    <a:moveTo>
                      <a:pt x="29" y="0"/>
                    </a:moveTo>
                    <a:lnTo>
                      <a:pt x="1" y="346"/>
                    </a:lnTo>
                    <a:lnTo>
                      <a:pt x="723" y="403"/>
                    </a:lnTo>
                    <a:lnTo>
                      <a:pt x="75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1"/>
              <p:cNvSpPr/>
              <p:nvPr/>
            </p:nvSpPr>
            <p:spPr>
              <a:xfrm>
                <a:off x="1327550" y="5137675"/>
                <a:ext cx="214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24" extrusionOk="0">
                    <a:moveTo>
                      <a:pt x="135" y="1"/>
                    </a:moveTo>
                    <a:lnTo>
                      <a:pt x="0" y="320"/>
                    </a:lnTo>
                    <a:lnTo>
                      <a:pt x="723" y="624"/>
                    </a:lnTo>
                    <a:lnTo>
                      <a:pt x="857" y="304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1"/>
              <p:cNvSpPr/>
              <p:nvPr/>
            </p:nvSpPr>
            <p:spPr>
              <a:xfrm>
                <a:off x="1336575" y="5102850"/>
                <a:ext cx="214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23" extrusionOk="0">
                    <a:moveTo>
                      <a:pt x="135" y="0"/>
                    </a:moveTo>
                    <a:lnTo>
                      <a:pt x="0" y="320"/>
                    </a:lnTo>
                    <a:lnTo>
                      <a:pt x="722" y="622"/>
                    </a:lnTo>
                    <a:lnTo>
                      <a:pt x="856" y="30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1"/>
              <p:cNvSpPr/>
              <p:nvPr/>
            </p:nvSpPr>
            <p:spPr>
              <a:xfrm>
                <a:off x="1365075" y="5045075"/>
                <a:ext cx="22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97" extrusionOk="0">
                    <a:moveTo>
                      <a:pt x="164" y="1"/>
                    </a:moveTo>
                    <a:lnTo>
                      <a:pt x="1" y="307"/>
                    </a:lnTo>
                    <a:lnTo>
                      <a:pt x="738" y="696"/>
                    </a:lnTo>
                    <a:lnTo>
                      <a:pt x="899" y="39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1"/>
              <p:cNvSpPr/>
              <p:nvPr/>
            </p:nvSpPr>
            <p:spPr>
              <a:xfrm>
                <a:off x="1389225" y="5009175"/>
                <a:ext cx="20050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55" extrusionOk="0">
                    <a:moveTo>
                      <a:pt x="224" y="0"/>
                    </a:moveTo>
                    <a:lnTo>
                      <a:pt x="1" y="264"/>
                    </a:lnTo>
                    <a:lnTo>
                      <a:pt x="577" y="755"/>
                    </a:lnTo>
                    <a:lnTo>
                      <a:pt x="802" y="4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1"/>
              <p:cNvSpPr/>
              <p:nvPr/>
            </p:nvSpPr>
            <p:spPr>
              <a:xfrm>
                <a:off x="1414475" y="4976800"/>
                <a:ext cx="17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17" extrusionOk="0">
                    <a:moveTo>
                      <a:pt x="284" y="0"/>
                    </a:moveTo>
                    <a:lnTo>
                      <a:pt x="0" y="198"/>
                    </a:lnTo>
                    <a:lnTo>
                      <a:pt x="434" y="817"/>
                    </a:lnTo>
                    <a:lnTo>
                      <a:pt x="716" y="617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1"/>
              <p:cNvSpPr/>
              <p:nvPr/>
            </p:nvSpPr>
            <p:spPr>
              <a:xfrm>
                <a:off x="1498750" y="4918075"/>
                <a:ext cx="168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93" extrusionOk="0">
                    <a:moveTo>
                      <a:pt x="295" y="0"/>
                    </a:moveTo>
                    <a:lnTo>
                      <a:pt x="0" y="182"/>
                    </a:lnTo>
                    <a:lnTo>
                      <a:pt x="377" y="792"/>
                    </a:lnTo>
                    <a:lnTo>
                      <a:pt x="672" y="61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1"/>
              <p:cNvSpPr/>
              <p:nvPr/>
            </p:nvSpPr>
            <p:spPr>
              <a:xfrm>
                <a:off x="1562350" y="4905400"/>
                <a:ext cx="87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99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348" y="59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1"/>
              <p:cNvSpPr/>
              <p:nvPr/>
            </p:nvSpPr>
            <p:spPr>
              <a:xfrm>
                <a:off x="1642425" y="4910600"/>
                <a:ext cx="179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72" extrusionOk="0">
                    <a:moveTo>
                      <a:pt x="422" y="0"/>
                    </a:moveTo>
                    <a:lnTo>
                      <a:pt x="0" y="691"/>
                    </a:lnTo>
                    <a:lnTo>
                      <a:pt x="296" y="872"/>
                    </a:lnTo>
                    <a:lnTo>
                      <a:pt x="717" y="181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1"/>
              <p:cNvSpPr/>
              <p:nvPr/>
            </p:nvSpPr>
            <p:spPr>
              <a:xfrm>
                <a:off x="1724850" y="4963850"/>
                <a:ext cx="182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7" extrusionOk="0">
                    <a:moveTo>
                      <a:pt x="480" y="1"/>
                    </a:moveTo>
                    <a:lnTo>
                      <a:pt x="0" y="496"/>
                    </a:lnTo>
                    <a:lnTo>
                      <a:pt x="249" y="737"/>
                    </a:lnTo>
                    <a:lnTo>
                      <a:pt x="728" y="241"/>
                    </a:lnTo>
                    <a:lnTo>
                      <a:pt x="4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1"/>
              <p:cNvSpPr/>
              <p:nvPr/>
            </p:nvSpPr>
            <p:spPr>
              <a:xfrm>
                <a:off x="1748125" y="4991275"/>
                <a:ext cx="233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35" extrusionOk="0">
                    <a:moveTo>
                      <a:pt x="721" y="1"/>
                    </a:moveTo>
                    <a:lnTo>
                      <a:pt x="1" y="560"/>
                    </a:lnTo>
                    <a:lnTo>
                      <a:pt x="213" y="834"/>
                    </a:lnTo>
                    <a:lnTo>
                      <a:pt x="934" y="27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1"/>
              <p:cNvSpPr/>
              <p:nvPr/>
            </p:nvSpPr>
            <p:spPr>
              <a:xfrm>
                <a:off x="1773300" y="5030675"/>
                <a:ext cx="221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696" extrusionOk="0">
                    <a:moveTo>
                      <a:pt x="720" y="0"/>
                    </a:moveTo>
                    <a:lnTo>
                      <a:pt x="0" y="391"/>
                    </a:lnTo>
                    <a:lnTo>
                      <a:pt x="165" y="696"/>
                    </a:lnTo>
                    <a:lnTo>
                      <a:pt x="885" y="305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1"/>
              <p:cNvSpPr/>
              <p:nvPr/>
            </p:nvSpPr>
            <p:spPr>
              <a:xfrm>
                <a:off x="1805250" y="5099950"/>
                <a:ext cx="21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39" extrusionOk="0">
                    <a:moveTo>
                      <a:pt x="773" y="0"/>
                    </a:moveTo>
                    <a:lnTo>
                      <a:pt x="1" y="203"/>
                    </a:lnTo>
                    <a:lnTo>
                      <a:pt x="89" y="539"/>
                    </a:lnTo>
                    <a:lnTo>
                      <a:pt x="860" y="335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1"/>
              <p:cNvSpPr/>
              <p:nvPr/>
            </p:nvSpPr>
            <p:spPr>
              <a:xfrm>
                <a:off x="1814150" y="5137375"/>
                <a:ext cx="214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857" y="346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1"/>
              <p:cNvSpPr/>
              <p:nvPr/>
            </p:nvSpPr>
            <p:spPr>
              <a:xfrm>
                <a:off x="1821325" y="5171275"/>
                <a:ext cx="24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47" extrusionOk="0">
                    <a:moveTo>
                      <a:pt x="0" y="0"/>
                    </a:moveTo>
                    <a:lnTo>
                      <a:pt x="0" y="347"/>
                    </a:lnTo>
                    <a:lnTo>
                      <a:pt x="965" y="347"/>
                    </a:lnTo>
                    <a:lnTo>
                      <a:pt x="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1"/>
              <p:cNvSpPr/>
              <p:nvPr/>
            </p:nvSpPr>
            <p:spPr>
              <a:xfrm>
                <a:off x="1255625" y="5270300"/>
                <a:ext cx="151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086" extrusionOk="0">
                    <a:moveTo>
                      <a:pt x="345" y="1"/>
                    </a:moveTo>
                    <a:lnTo>
                      <a:pt x="0" y="45"/>
                    </a:lnTo>
                    <a:lnTo>
                      <a:pt x="261" y="2085"/>
                    </a:lnTo>
                    <a:lnTo>
                      <a:pt x="605" y="204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1"/>
              <p:cNvSpPr/>
              <p:nvPr/>
            </p:nvSpPr>
            <p:spPr>
              <a:xfrm>
                <a:off x="1878225" y="5270125"/>
                <a:ext cx="176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102" extrusionOk="0">
                    <a:moveTo>
                      <a:pt x="362" y="0"/>
                    </a:moveTo>
                    <a:lnTo>
                      <a:pt x="1" y="2041"/>
                    </a:lnTo>
                    <a:lnTo>
                      <a:pt x="342" y="2102"/>
                    </a:lnTo>
                    <a:lnTo>
                      <a:pt x="703" y="61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1"/>
              <p:cNvSpPr/>
              <p:nvPr/>
            </p:nvSpPr>
            <p:spPr>
              <a:xfrm>
                <a:off x="1587750" y="5263650"/>
                <a:ext cx="8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331" extrusionOk="0">
                    <a:moveTo>
                      <a:pt x="0" y="1"/>
                    </a:moveTo>
                    <a:lnTo>
                      <a:pt x="0" y="2331"/>
                    </a:lnTo>
                    <a:lnTo>
                      <a:pt x="347" y="233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1"/>
              <p:cNvSpPr/>
              <p:nvPr/>
            </p:nvSpPr>
            <p:spPr>
              <a:xfrm>
                <a:off x="1402175" y="5270375"/>
                <a:ext cx="14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82" extrusionOk="0">
                    <a:moveTo>
                      <a:pt x="344" y="1"/>
                    </a:moveTo>
                    <a:lnTo>
                      <a:pt x="0" y="39"/>
                    </a:lnTo>
                    <a:lnTo>
                      <a:pt x="230" y="2081"/>
                    </a:lnTo>
                    <a:lnTo>
                      <a:pt x="575" y="2041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1"/>
              <p:cNvSpPr/>
              <p:nvPr/>
            </p:nvSpPr>
            <p:spPr>
              <a:xfrm>
                <a:off x="1738475" y="5263375"/>
                <a:ext cx="12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354" extrusionOk="0">
                    <a:moveTo>
                      <a:pt x="160" y="0"/>
                    </a:moveTo>
                    <a:lnTo>
                      <a:pt x="1" y="2329"/>
                    </a:lnTo>
                    <a:lnTo>
                      <a:pt x="348" y="2353"/>
                    </a:lnTo>
                    <a:lnTo>
                      <a:pt x="506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1"/>
              <p:cNvSpPr/>
              <p:nvPr/>
            </p:nvSpPr>
            <p:spPr>
              <a:xfrm>
                <a:off x="1292425" y="5292650"/>
                <a:ext cx="94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175" extrusionOk="0">
                    <a:moveTo>
                      <a:pt x="347" y="1"/>
                    </a:moveTo>
                    <a:lnTo>
                      <a:pt x="0" y="10"/>
                    </a:lnTo>
                    <a:lnTo>
                      <a:pt x="28" y="1175"/>
                    </a:lnTo>
                    <a:lnTo>
                      <a:pt x="375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1"/>
              <p:cNvSpPr/>
              <p:nvPr/>
            </p:nvSpPr>
            <p:spPr>
              <a:xfrm>
                <a:off x="1328850" y="5292400"/>
                <a:ext cx="112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196" extrusionOk="0">
                    <a:moveTo>
                      <a:pt x="347" y="1"/>
                    </a:moveTo>
                    <a:lnTo>
                      <a:pt x="1" y="31"/>
                    </a:lnTo>
                    <a:lnTo>
                      <a:pt x="102" y="1195"/>
                    </a:lnTo>
                    <a:lnTo>
                      <a:pt x="448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1"/>
              <p:cNvSpPr/>
              <p:nvPr/>
            </p:nvSpPr>
            <p:spPr>
              <a:xfrm>
                <a:off x="1362800" y="5292775"/>
                <a:ext cx="86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166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346" y="116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1"/>
              <p:cNvSpPr/>
              <p:nvPr/>
            </p:nvSpPr>
            <p:spPr>
              <a:xfrm>
                <a:off x="144977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1"/>
              <p:cNvSpPr/>
              <p:nvPr/>
            </p:nvSpPr>
            <p:spPr>
              <a:xfrm>
                <a:off x="149092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1"/>
              <p:cNvSpPr/>
              <p:nvPr/>
            </p:nvSpPr>
            <p:spPr>
              <a:xfrm>
                <a:off x="1539075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6" y="10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1"/>
              <p:cNvSpPr/>
              <p:nvPr/>
            </p:nvSpPr>
            <p:spPr>
              <a:xfrm>
                <a:off x="16208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1"/>
              <p:cNvSpPr/>
              <p:nvPr/>
            </p:nvSpPr>
            <p:spPr>
              <a:xfrm>
                <a:off x="16569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1"/>
              <p:cNvSpPr/>
              <p:nvPr/>
            </p:nvSpPr>
            <p:spPr>
              <a:xfrm>
                <a:off x="1689700" y="5296375"/>
                <a:ext cx="87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1"/>
              <p:cNvSpPr/>
              <p:nvPr/>
            </p:nvSpPr>
            <p:spPr>
              <a:xfrm>
                <a:off x="17710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1"/>
              <p:cNvSpPr/>
              <p:nvPr/>
            </p:nvSpPr>
            <p:spPr>
              <a:xfrm>
                <a:off x="1809850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5" y="1022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1"/>
              <p:cNvSpPr/>
              <p:nvPr/>
            </p:nvSpPr>
            <p:spPr>
              <a:xfrm>
                <a:off x="1841175" y="5295800"/>
                <a:ext cx="120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069" extrusionOk="0">
                    <a:moveTo>
                      <a:pt x="140" y="0"/>
                    </a:moveTo>
                    <a:lnTo>
                      <a:pt x="0" y="1020"/>
                    </a:lnTo>
                    <a:lnTo>
                      <a:pt x="343" y="1068"/>
                    </a:lnTo>
                    <a:lnTo>
                      <a:pt x="483" y="4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1"/>
              <p:cNvSpPr/>
              <p:nvPr/>
            </p:nvSpPr>
            <p:spPr>
              <a:xfrm>
                <a:off x="1607250" y="4906450"/>
                <a:ext cx="86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679" extrusionOk="0">
                    <a:moveTo>
                      <a:pt x="1" y="1"/>
                    </a:moveTo>
                    <a:lnTo>
                      <a:pt x="1" y="679"/>
                    </a:lnTo>
                    <a:lnTo>
                      <a:pt x="346" y="679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1"/>
              <p:cNvSpPr/>
              <p:nvPr/>
            </p:nvSpPr>
            <p:spPr>
              <a:xfrm>
                <a:off x="1585225" y="4898550"/>
                <a:ext cx="115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740" extrusionOk="0">
                    <a:moveTo>
                      <a:pt x="115" y="1"/>
                    </a:moveTo>
                    <a:lnTo>
                      <a:pt x="1" y="24"/>
                    </a:lnTo>
                    <a:lnTo>
                      <a:pt x="349" y="1740"/>
                    </a:lnTo>
                    <a:lnTo>
                      <a:pt x="461" y="1717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896569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7" name="Google Shape;2717;p43"/>
          <p:cNvGrpSpPr/>
          <p:nvPr/>
        </p:nvGrpSpPr>
        <p:grpSpPr>
          <a:xfrm>
            <a:off x="7275689" y="3283753"/>
            <a:ext cx="1640784" cy="1648444"/>
            <a:chOff x="312766" y="80708"/>
            <a:chExt cx="1860932" cy="1869620"/>
          </a:xfrm>
        </p:grpSpPr>
        <p:sp>
          <p:nvSpPr>
            <p:cNvPr id="2718" name="Google Shape;2718;p43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0" name="Google Shape;2720;p43"/>
          <p:cNvSpPr txBox="1">
            <a:spLocks noGrp="1"/>
          </p:cNvSpPr>
          <p:nvPr>
            <p:ph type="title"/>
          </p:nvPr>
        </p:nvSpPr>
        <p:spPr>
          <a:xfrm>
            <a:off x="1143000" y="1307100"/>
            <a:ext cx="685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400" dirty="0" err="1" smtClean="0"/>
              <a:t>Komponen</a:t>
            </a:r>
            <a:r>
              <a:rPr lang="en-GB" sz="4400" dirty="0" smtClean="0"/>
              <a:t> </a:t>
            </a:r>
            <a:r>
              <a:rPr lang="en-GB" sz="4400" dirty="0" err="1" smtClean="0"/>
              <a:t>Upaya</a:t>
            </a:r>
            <a:r>
              <a:rPr lang="en-GB" sz="4400" dirty="0" smtClean="0"/>
              <a:t> </a:t>
            </a:r>
            <a:r>
              <a:rPr lang="en-GB" sz="4400" dirty="0" err="1" smtClean="0"/>
              <a:t>Sistem</a:t>
            </a:r>
            <a:r>
              <a:rPr lang="en-GB" sz="4400" dirty="0" smtClean="0"/>
              <a:t> </a:t>
            </a:r>
            <a:r>
              <a:rPr lang="en-GB" sz="4400" dirty="0" err="1" smtClean="0"/>
              <a:t>Pendidikan</a:t>
            </a:r>
            <a:endParaRPr sz="4400" dirty="0"/>
          </a:p>
        </p:txBody>
      </p:sp>
      <p:grpSp>
        <p:nvGrpSpPr>
          <p:cNvPr id="2721" name="Google Shape;2721;p43"/>
          <p:cNvGrpSpPr/>
          <p:nvPr/>
        </p:nvGrpSpPr>
        <p:grpSpPr>
          <a:xfrm rot="-953843">
            <a:off x="6818985" y="333368"/>
            <a:ext cx="1847097" cy="2086108"/>
            <a:chOff x="6883113" y="660763"/>
            <a:chExt cx="1847200" cy="2086225"/>
          </a:xfrm>
        </p:grpSpPr>
        <p:sp>
          <p:nvSpPr>
            <p:cNvPr id="2722" name="Google Shape;2722;p43"/>
            <p:cNvSpPr/>
            <p:nvPr/>
          </p:nvSpPr>
          <p:spPr>
            <a:xfrm>
              <a:off x="6883138" y="660788"/>
              <a:ext cx="1847175" cy="2086200"/>
            </a:xfrm>
            <a:custGeom>
              <a:avLst/>
              <a:gdLst/>
              <a:ahLst/>
              <a:cxnLst/>
              <a:rect l="l" t="t" r="r" b="b"/>
              <a:pathLst>
                <a:path w="73887" h="83448" extrusionOk="0">
                  <a:moveTo>
                    <a:pt x="54103" y="58972"/>
                  </a:moveTo>
                  <a:lnTo>
                    <a:pt x="67185" y="68626"/>
                  </a:lnTo>
                  <a:lnTo>
                    <a:pt x="56160" y="71368"/>
                  </a:lnTo>
                  <a:lnTo>
                    <a:pt x="56242" y="71513"/>
                  </a:lnTo>
                  <a:lnTo>
                    <a:pt x="55014" y="71738"/>
                  </a:lnTo>
                  <a:lnTo>
                    <a:pt x="55152" y="72000"/>
                  </a:lnTo>
                  <a:lnTo>
                    <a:pt x="53901" y="72415"/>
                  </a:lnTo>
                  <a:lnTo>
                    <a:pt x="50831" y="65882"/>
                  </a:lnTo>
                  <a:lnTo>
                    <a:pt x="54103" y="58972"/>
                  </a:lnTo>
                  <a:close/>
                  <a:moveTo>
                    <a:pt x="36831" y="1"/>
                  </a:moveTo>
                  <a:cubicBezTo>
                    <a:pt x="36203" y="1"/>
                    <a:pt x="35642" y="16"/>
                    <a:pt x="35159" y="38"/>
                  </a:cubicBezTo>
                  <a:cubicBezTo>
                    <a:pt x="32876" y="3130"/>
                    <a:pt x="30366" y="8031"/>
                    <a:pt x="31788" y="13466"/>
                  </a:cubicBezTo>
                  <a:cubicBezTo>
                    <a:pt x="31947" y="14071"/>
                    <a:pt x="32412" y="14594"/>
                    <a:pt x="32475" y="15242"/>
                  </a:cubicBezTo>
                  <a:cubicBezTo>
                    <a:pt x="29162" y="19835"/>
                    <a:pt x="19390" y="34615"/>
                    <a:pt x="22979" y="39977"/>
                  </a:cubicBezTo>
                  <a:cubicBezTo>
                    <a:pt x="25631" y="43938"/>
                    <a:pt x="31311" y="44689"/>
                    <a:pt x="35239" y="44689"/>
                  </a:cubicBezTo>
                  <a:cubicBezTo>
                    <a:pt x="37640" y="44689"/>
                    <a:pt x="39386" y="44409"/>
                    <a:pt x="39386" y="44409"/>
                  </a:cubicBezTo>
                  <a:lnTo>
                    <a:pt x="39386" y="44409"/>
                  </a:lnTo>
                  <a:cubicBezTo>
                    <a:pt x="38897" y="46308"/>
                    <a:pt x="39735" y="46769"/>
                    <a:pt x="40665" y="46769"/>
                  </a:cubicBezTo>
                  <a:cubicBezTo>
                    <a:pt x="41541" y="46769"/>
                    <a:pt x="42498" y="46359"/>
                    <a:pt x="42498" y="46359"/>
                  </a:cubicBezTo>
                  <a:lnTo>
                    <a:pt x="42973" y="50264"/>
                  </a:lnTo>
                  <a:lnTo>
                    <a:pt x="38833" y="53225"/>
                  </a:lnTo>
                  <a:lnTo>
                    <a:pt x="38833" y="53225"/>
                  </a:lnTo>
                  <a:lnTo>
                    <a:pt x="38839" y="52980"/>
                  </a:lnTo>
                  <a:lnTo>
                    <a:pt x="38839" y="52980"/>
                  </a:lnTo>
                  <a:cubicBezTo>
                    <a:pt x="38838" y="52980"/>
                    <a:pt x="37502" y="53927"/>
                    <a:pt x="35864" y="55096"/>
                  </a:cubicBezTo>
                  <a:lnTo>
                    <a:pt x="35812" y="55063"/>
                  </a:lnTo>
                  <a:lnTo>
                    <a:pt x="35725" y="55197"/>
                  </a:lnTo>
                  <a:cubicBezTo>
                    <a:pt x="33160" y="57031"/>
                    <a:pt x="29942" y="59349"/>
                    <a:pt x="29942" y="59444"/>
                  </a:cubicBezTo>
                  <a:cubicBezTo>
                    <a:pt x="29942" y="59545"/>
                    <a:pt x="31244" y="61533"/>
                    <a:pt x="32204" y="62988"/>
                  </a:cubicBezTo>
                  <a:lnTo>
                    <a:pt x="24468" y="70826"/>
                  </a:lnTo>
                  <a:lnTo>
                    <a:pt x="18572" y="59997"/>
                  </a:lnTo>
                  <a:lnTo>
                    <a:pt x="17702" y="58401"/>
                  </a:lnTo>
                  <a:lnTo>
                    <a:pt x="17574" y="58485"/>
                  </a:lnTo>
                  <a:lnTo>
                    <a:pt x="16990" y="56937"/>
                  </a:lnTo>
                  <a:lnTo>
                    <a:pt x="16552" y="57177"/>
                  </a:lnTo>
                  <a:cubicBezTo>
                    <a:pt x="15599" y="54978"/>
                    <a:pt x="14410" y="54229"/>
                    <a:pt x="13231" y="54229"/>
                  </a:cubicBezTo>
                  <a:cubicBezTo>
                    <a:pt x="10706" y="54229"/>
                    <a:pt x="8228" y="57666"/>
                    <a:pt x="8228" y="57666"/>
                  </a:cubicBezTo>
                  <a:lnTo>
                    <a:pt x="7337" y="54519"/>
                  </a:lnTo>
                  <a:lnTo>
                    <a:pt x="5388" y="55553"/>
                  </a:lnTo>
                  <a:lnTo>
                    <a:pt x="5230" y="55563"/>
                  </a:lnTo>
                  <a:cubicBezTo>
                    <a:pt x="5230" y="55570"/>
                    <a:pt x="5232" y="55595"/>
                    <a:pt x="5235" y="55633"/>
                  </a:cubicBezTo>
                  <a:lnTo>
                    <a:pt x="3554" y="56525"/>
                  </a:lnTo>
                  <a:lnTo>
                    <a:pt x="3395" y="56523"/>
                  </a:lnTo>
                  <a:lnTo>
                    <a:pt x="3395" y="56523"/>
                  </a:lnTo>
                  <a:cubicBezTo>
                    <a:pt x="3395" y="56531"/>
                    <a:pt x="3395" y="56561"/>
                    <a:pt x="3397" y="56609"/>
                  </a:cubicBezTo>
                  <a:lnTo>
                    <a:pt x="1707" y="57505"/>
                  </a:lnTo>
                  <a:lnTo>
                    <a:pt x="1549" y="57511"/>
                  </a:lnTo>
                  <a:cubicBezTo>
                    <a:pt x="1549" y="57519"/>
                    <a:pt x="1550" y="57543"/>
                    <a:pt x="1554" y="57585"/>
                  </a:cubicBezTo>
                  <a:lnTo>
                    <a:pt x="1" y="58410"/>
                  </a:lnTo>
                  <a:cubicBezTo>
                    <a:pt x="1" y="58410"/>
                    <a:pt x="1942" y="61935"/>
                    <a:pt x="4697" y="61935"/>
                  </a:cubicBezTo>
                  <a:cubicBezTo>
                    <a:pt x="5025" y="61935"/>
                    <a:pt x="5365" y="61885"/>
                    <a:pt x="5715" y="61773"/>
                  </a:cubicBezTo>
                  <a:cubicBezTo>
                    <a:pt x="8998" y="60719"/>
                    <a:pt x="11388" y="57923"/>
                    <a:pt x="11388" y="57923"/>
                  </a:cubicBezTo>
                  <a:lnTo>
                    <a:pt x="13041" y="59094"/>
                  </a:lnTo>
                  <a:lnTo>
                    <a:pt x="10974" y="60222"/>
                  </a:lnTo>
                  <a:lnTo>
                    <a:pt x="11916" y="62144"/>
                  </a:lnTo>
                  <a:lnTo>
                    <a:pt x="10974" y="62755"/>
                  </a:lnTo>
                  <a:cubicBezTo>
                    <a:pt x="10974" y="62755"/>
                    <a:pt x="15722" y="75773"/>
                    <a:pt x="24428" y="76168"/>
                  </a:cubicBezTo>
                  <a:cubicBezTo>
                    <a:pt x="24553" y="76174"/>
                    <a:pt x="24677" y="76177"/>
                    <a:pt x="24800" y="76177"/>
                  </a:cubicBezTo>
                  <a:cubicBezTo>
                    <a:pt x="28787" y="76177"/>
                    <a:pt x="31560" y="73229"/>
                    <a:pt x="33373" y="70125"/>
                  </a:cubicBezTo>
                  <a:lnTo>
                    <a:pt x="33634" y="79230"/>
                  </a:lnTo>
                  <a:cubicBezTo>
                    <a:pt x="36847" y="80796"/>
                    <a:pt x="39853" y="81381"/>
                    <a:pt x="42550" y="81381"/>
                  </a:cubicBezTo>
                  <a:cubicBezTo>
                    <a:pt x="47335" y="81381"/>
                    <a:pt x="51147" y="79541"/>
                    <a:pt x="53419" y="78081"/>
                  </a:cubicBezTo>
                  <a:lnTo>
                    <a:pt x="54342" y="83211"/>
                  </a:lnTo>
                  <a:lnTo>
                    <a:pt x="62967" y="83447"/>
                  </a:lnTo>
                  <a:lnTo>
                    <a:pt x="62856" y="82693"/>
                  </a:lnTo>
                  <a:lnTo>
                    <a:pt x="62876" y="82537"/>
                  </a:lnTo>
                  <a:lnTo>
                    <a:pt x="62832" y="82532"/>
                  </a:lnTo>
                  <a:lnTo>
                    <a:pt x="62700" y="81630"/>
                  </a:lnTo>
                  <a:lnTo>
                    <a:pt x="62707" y="81468"/>
                  </a:lnTo>
                  <a:lnTo>
                    <a:pt x="62675" y="81467"/>
                  </a:lnTo>
                  <a:lnTo>
                    <a:pt x="62537" y="80536"/>
                  </a:lnTo>
                  <a:lnTo>
                    <a:pt x="62538" y="80377"/>
                  </a:lnTo>
                  <a:lnTo>
                    <a:pt x="62513" y="80377"/>
                  </a:lnTo>
                  <a:lnTo>
                    <a:pt x="62371" y="79412"/>
                  </a:lnTo>
                  <a:lnTo>
                    <a:pt x="58607" y="80329"/>
                  </a:lnTo>
                  <a:lnTo>
                    <a:pt x="58030" y="80323"/>
                  </a:lnTo>
                  <a:cubicBezTo>
                    <a:pt x="57915" y="79255"/>
                    <a:pt x="57379" y="77683"/>
                    <a:pt x="55905" y="75420"/>
                  </a:cubicBezTo>
                  <a:lnTo>
                    <a:pt x="56726" y="74966"/>
                  </a:lnTo>
                  <a:lnTo>
                    <a:pt x="56713" y="74941"/>
                  </a:lnTo>
                  <a:lnTo>
                    <a:pt x="56713" y="74941"/>
                  </a:lnTo>
                  <a:lnTo>
                    <a:pt x="56717" y="74945"/>
                  </a:lnTo>
                  <a:lnTo>
                    <a:pt x="57724" y="76841"/>
                  </a:lnTo>
                  <a:lnTo>
                    <a:pt x="59001" y="76314"/>
                  </a:lnTo>
                  <a:lnTo>
                    <a:pt x="59009" y="76329"/>
                  </a:lnTo>
                  <a:lnTo>
                    <a:pt x="59484" y="77158"/>
                  </a:lnTo>
                  <a:cubicBezTo>
                    <a:pt x="69556" y="74669"/>
                    <a:pt x="73887" y="67569"/>
                    <a:pt x="73729" y="67569"/>
                  </a:cubicBezTo>
                  <a:cubicBezTo>
                    <a:pt x="73616" y="67569"/>
                    <a:pt x="63090" y="59003"/>
                    <a:pt x="57044" y="54074"/>
                  </a:cubicBezTo>
                  <a:cubicBezTo>
                    <a:pt x="57318" y="53524"/>
                    <a:pt x="57656" y="52993"/>
                    <a:pt x="58034" y="52454"/>
                  </a:cubicBezTo>
                  <a:cubicBezTo>
                    <a:pt x="58826" y="51295"/>
                    <a:pt x="59775" y="50000"/>
                    <a:pt x="59800" y="48550"/>
                  </a:cubicBezTo>
                  <a:cubicBezTo>
                    <a:pt x="59871" y="46542"/>
                    <a:pt x="58554" y="45923"/>
                    <a:pt x="57023" y="45923"/>
                  </a:cubicBezTo>
                  <a:cubicBezTo>
                    <a:pt x="56302" y="45923"/>
                    <a:pt x="55533" y="46060"/>
                    <a:pt x="54840" y="46255"/>
                  </a:cubicBezTo>
                  <a:cubicBezTo>
                    <a:pt x="54163" y="46427"/>
                    <a:pt x="52837" y="47103"/>
                    <a:pt x="51820" y="47103"/>
                  </a:cubicBezTo>
                  <a:cubicBezTo>
                    <a:pt x="51291" y="47103"/>
                    <a:pt x="50846" y="46919"/>
                    <a:pt x="50621" y="46387"/>
                  </a:cubicBezTo>
                  <a:cubicBezTo>
                    <a:pt x="50517" y="46134"/>
                    <a:pt x="50458" y="45788"/>
                    <a:pt x="50459" y="45437"/>
                  </a:cubicBezTo>
                  <a:lnTo>
                    <a:pt x="51149" y="45437"/>
                  </a:lnTo>
                  <a:lnTo>
                    <a:pt x="51583" y="44059"/>
                  </a:lnTo>
                  <a:cubicBezTo>
                    <a:pt x="52613" y="44297"/>
                    <a:pt x="53594" y="44409"/>
                    <a:pt x="54526" y="44409"/>
                  </a:cubicBezTo>
                  <a:cubicBezTo>
                    <a:pt x="68203" y="44409"/>
                    <a:pt x="71255" y="20099"/>
                    <a:pt x="61360" y="9640"/>
                  </a:cubicBezTo>
                  <a:cubicBezTo>
                    <a:pt x="53377" y="1207"/>
                    <a:pt x="42440" y="1"/>
                    <a:pt x="3683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3" name="Google Shape;2723;p43"/>
            <p:cNvGrpSpPr/>
            <p:nvPr/>
          </p:nvGrpSpPr>
          <p:grpSpPr>
            <a:xfrm>
              <a:off x="6883113" y="660763"/>
              <a:ext cx="1847200" cy="2086225"/>
              <a:chOff x="4805988" y="3369913"/>
              <a:chExt cx="1847200" cy="2086225"/>
            </a:xfrm>
          </p:grpSpPr>
          <p:grpSp>
            <p:nvGrpSpPr>
              <p:cNvPr id="2724" name="Google Shape;2724;p43"/>
              <p:cNvGrpSpPr/>
              <p:nvPr/>
            </p:nvGrpSpPr>
            <p:grpSpPr>
              <a:xfrm>
                <a:off x="4805988" y="3369913"/>
                <a:ext cx="1847200" cy="2086225"/>
                <a:chOff x="4572950" y="3411450"/>
                <a:chExt cx="1847200" cy="2086225"/>
              </a:xfrm>
            </p:grpSpPr>
            <p:sp>
              <p:nvSpPr>
                <p:cNvPr id="2725" name="Google Shape;2725;p43"/>
                <p:cNvSpPr/>
                <p:nvPr/>
              </p:nvSpPr>
              <p:spPr>
                <a:xfrm>
                  <a:off x="5332075" y="3411450"/>
                  <a:ext cx="1022200" cy="11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8" h="44409" extrusionOk="0">
                      <a:moveTo>
                        <a:pt x="6473" y="0"/>
                      </a:moveTo>
                      <a:cubicBezTo>
                        <a:pt x="5841" y="0"/>
                        <a:pt x="5277" y="15"/>
                        <a:pt x="4792" y="38"/>
                      </a:cubicBezTo>
                      <a:cubicBezTo>
                        <a:pt x="2509" y="3130"/>
                        <a:pt x="0" y="8030"/>
                        <a:pt x="1421" y="13465"/>
                      </a:cubicBezTo>
                      <a:cubicBezTo>
                        <a:pt x="1580" y="14070"/>
                        <a:pt x="2046" y="14594"/>
                        <a:pt x="2109" y="15241"/>
                      </a:cubicBezTo>
                      <a:cubicBezTo>
                        <a:pt x="3109" y="25783"/>
                        <a:pt x="19227" y="43462"/>
                        <a:pt x="19227" y="43462"/>
                      </a:cubicBezTo>
                      <a:cubicBezTo>
                        <a:pt x="20999" y="44111"/>
                        <a:pt x="22645" y="44409"/>
                        <a:pt x="24160" y="44409"/>
                      </a:cubicBezTo>
                      <a:cubicBezTo>
                        <a:pt x="37836" y="44409"/>
                        <a:pt x="40888" y="20097"/>
                        <a:pt x="30993" y="9639"/>
                      </a:cubicBezTo>
                      <a:cubicBezTo>
                        <a:pt x="23014" y="1211"/>
                        <a:pt x="12085" y="0"/>
                        <a:pt x="64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43"/>
                <p:cNvSpPr/>
                <p:nvPr/>
              </p:nvSpPr>
              <p:spPr>
                <a:xfrm>
                  <a:off x="5719750" y="4516950"/>
                  <a:ext cx="350000" cy="2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0" h="11481" extrusionOk="0">
                      <a:moveTo>
                        <a:pt x="4908" y="0"/>
                      </a:moveTo>
                      <a:lnTo>
                        <a:pt x="372" y="1188"/>
                      </a:lnTo>
                      <a:cubicBezTo>
                        <a:pt x="1" y="1850"/>
                        <a:pt x="238" y="3116"/>
                        <a:pt x="372" y="3799"/>
                      </a:cubicBezTo>
                      <a:cubicBezTo>
                        <a:pt x="689" y="5595"/>
                        <a:pt x="1559" y="7178"/>
                        <a:pt x="3167" y="8103"/>
                      </a:cubicBezTo>
                      <a:cubicBezTo>
                        <a:pt x="5496" y="9388"/>
                        <a:pt x="8285" y="10101"/>
                        <a:pt x="10581" y="11480"/>
                      </a:cubicBezTo>
                      <a:cubicBezTo>
                        <a:pt x="10843" y="10301"/>
                        <a:pt x="11429" y="9284"/>
                        <a:pt x="12163" y="8233"/>
                      </a:cubicBezTo>
                      <a:cubicBezTo>
                        <a:pt x="12955" y="7074"/>
                        <a:pt x="13904" y="5780"/>
                        <a:pt x="13929" y="4329"/>
                      </a:cubicBezTo>
                      <a:cubicBezTo>
                        <a:pt x="14000" y="2321"/>
                        <a:pt x="12682" y="1701"/>
                        <a:pt x="11151" y="1701"/>
                      </a:cubicBezTo>
                      <a:cubicBezTo>
                        <a:pt x="10430" y="1701"/>
                        <a:pt x="9662" y="1839"/>
                        <a:pt x="8969" y="2034"/>
                      </a:cubicBezTo>
                      <a:cubicBezTo>
                        <a:pt x="8293" y="2206"/>
                        <a:pt x="6966" y="2881"/>
                        <a:pt x="5950" y="2881"/>
                      </a:cubicBezTo>
                      <a:cubicBezTo>
                        <a:pt x="5420" y="2881"/>
                        <a:pt x="4975" y="2698"/>
                        <a:pt x="4750" y="2166"/>
                      </a:cubicBezTo>
                      <a:cubicBezTo>
                        <a:pt x="4512" y="1583"/>
                        <a:pt x="4512" y="529"/>
                        <a:pt x="49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43"/>
                <p:cNvSpPr/>
                <p:nvPr/>
              </p:nvSpPr>
              <p:spPr>
                <a:xfrm>
                  <a:off x="5763275" y="4460950"/>
                  <a:ext cx="1101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" h="3457" extrusionOk="0">
                      <a:moveTo>
                        <a:pt x="1" y="0"/>
                      </a:moveTo>
                      <a:lnTo>
                        <a:pt x="1" y="3456"/>
                      </a:lnTo>
                      <a:lnTo>
                        <a:pt x="3536" y="3456"/>
                      </a:lnTo>
                      <a:lnTo>
                        <a:pt x="4405" y="68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43"/>
                <p:cNvSpPr/>
                <p:nvPr/>
              </p:nvSpPr>
              <p:spPr>
                <a:xfrm>
                  <a:off x="5057600" y="3792500"/>
                  <a:ext cx="1076325" cy="11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3" h="47103" extrusionOk="0">
                      <a:moveTo>
                        <a:pt x="13086" y="0"/>
                      </a:moveTo>
                      <a:cubicBezTo>
                        <a:pt x="9772" y="4594"/>
                        <a:pt x="1" y="19374"/>
                        <a:pt x="3590" y="24736"/>
                      </a:cubicBezTo>
                      <a:cubicBezTo>
                        <a:pt x="6242" y="28697"/>
                        <a:pt x="11924" y="29448"/>
                        <a:pt x="15852" y="29448"/>
                      </a:cubicBezTo>
                      <a:cubicBezTo>
                        <a:pt x="18252" y="29448"/>
                        <a:pt x="19997" y="29168"/>
                        <a:pt x="19997" y="29168"/>
                      </a:cubicBezTo>
                      <a:lnTo>
                        <a:pt x="19997" y="29168"/>
                      </a:lnTo>
                      <a:cubicBezTo>
                        <a:pt x="19508" y="31066"/>
                        <a:pt x="20346" y="31527"/>
                        <a:pt x="21275" y="31527"/>
                      </a:cubicBezTo>
                      <a:cubicBezTo>
                        <a:pt x="22151" y="31527"/>
                        <a:pt x="23109" y="31117"/>
                        <a:pt x="23109" y="31117"/>
                      </a:cubicBezTo>
                      <a:lnTo>
                        <a:pt x="23584" y="35023"/>
                      </a:lnTo>
                      <a:lnTo>
                        <a:pt x="18202" y="38873"/>
                      </a:lnTo>
                      <a:lnTo>
                        <a:pt x="16727" y="47102"/>
                      </a:lnTo>
                      <a:lnTo>
                        <a:pt x="28123" y="39506"/>
                      </a:lnTo>
                      <a:lnTo>
                        <a:pt x="30205" y="28220"/>
                      </a:lnTo>
                      <a:lnTo>
                        <a:pt x="31763" y="19775"/>
                      </a:lnTo>
                      <a:cubicBezTo>
                        <a:pt x="31763" y="19775"/>
                        <a:pt x="33905" y="20563"/>
                        <a:pt x="36338" y="20563"/>
                      </a:cubicBezTo>
                      <a:cubicBezTo>
                        <a:pt x="37836" y="20563"/>
                        <a:pt x="39445" y="20264"/>
                        <a:pt x="40732" y="19299"/>
                      </a:cubicBezTo>
                      <a:cubicBezTo>
                        <a:pt x="43053" y="17559"/>
                        <a:pt x="40764" y="15644"/>
                        <a:pt x="37238" y="15644"/>
                      </a:cubicBezTo>
                      <a:cubicBezTo>
                        <a:pt x="35633" y="15644"/>
                        <a:pt x="33771" y="16041"/>
                        <a:pt x="31972" y="17032"/>
                      </a:cubicBezTo>
                      <a:lnTo>
                        <a:pt x="30927" y="12660"/>
                      </a:lnTo>
                      <a:cubicBezTo>
                        <a:pt x="25707" y="10513"/>
                        <a:pt x="16094" y="5902"/>
                        <a:pt x="13086" y="0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43"/>
                <p:cNvSpPr/>
                <p:nvPr/>
              </p:nvSpPr>
              <p:spPr>
                <a:xfrm>
                  <a:off x="5803000" y="4285675"/>
                  <a:ext cx="275900" cy="1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6" h="7590" extrusionOk="0">
                      <a:moveTo>
                        <a:pt x="4827" y="0"/>
                      </a:moveTo>
                      <a:cubicBezTo>
                        <a:pt x="4817" y="0"/>
                        <a:pt x="4805" y="2"/>
                        <a:pt x="4792" y="7"/>
                      </a:cubicBezTo>
                      <a:cubicBezTo>
                        <a:pt x="1872" y="1172"/>
                        <a:pt x="1" y="6811"/>
                        <a:pt x="4279" y="7520"/>
                      </a:cubicBezTo>
                      <a:cubicBezTo>
                        <a:pt x="4560" y="7566"/>
                        <a:pt x="4855" y="7589"/>
                        <a:pt x="5157" y="7589"/>
                      </a:cubicBezTo>
                      <a:cubicBezTo>
                        <a:pt x="6755" y="7589"/>
                        <a:pt x="8553" y="6946"/>
                        <a:pt x="9519" y="5724"/>
                      </a:cubicBezTo>
                      <a:cubicBezTo>
                        <a:pt x="10491" y="4495"/>
                        <a:pt x="11035" y="2375"/>
                        <a:pt x="9804" y="1120"/>
                      </a:cubicBezTo>
                      <a:cubicBezTo>
                        <a:pt x="9785" y="1101"/>
                        <a:pt x="9767" y="1093"/>
                        <a:pt x="9751" y="1093"/>
                      </a:cubicBezTo>
                      <a:cubicBezTo>
                        <a:pt x="9680" y="1093"/>
                        <a:pt x="9637" y="1248"/>
                        <a:pt x="9653" y="1305"/>
                      </a:cubicBezTo>
                      <a:cubicBezTo>
                        <a:pt x="10574" y="4452"/>
                        <a:pt x="8265" y="6473"/>
                        <a:pt x="5282" y="6713"/>
                      </a:cubicBezTo>
                      <a:cubicBezTo>
                        <a:pt x="5185" y="6720"/>
                        <a:pt x="5089" y="6724"/>
                        <a:pt x="4993" y="6724"/>
                      </a:cubicBezTo>
                      <a:cubicBezTo>
                        <a:pt x="3422" y="6724"/>
                        <a:pt x="2030" y="5686"/>
                        <a:pt x="2144" y="3960"/>
                      </a:cubicBezTo>
                      <a:cubicBezTo>
                        <a:pt x="2250" y="2376"/>
                        <a:pt x="3580" y="1071"/>
                        <a:pt x="4851" y="299"/>
                      </a:cubicBezTo>
                      <a:cubicBezTo>
                        <a:pt x="4945" y="242"/>
                        <a:pt x="4937" y="0"/>
                        <a:pt x="4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43"/>
                <p:cNvSpPr/>
                <p:nvPr/>
              </p:nvSpPr>
              <p:spPr>
                <a:xfrm>
                  <a:off x="5563475" y="4319200"/>
                  <a:ext cx="103550" cy="1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4458" extrusionOk="0">
                      <a:moveTo>
                        <a:pt x="2073" y="0"/>
                      </a:moveTo>
                      <a:cubicBezTo>
                        <a:pt x="2073" y="0"/>
                        <a:pt x="2072" y="0"/>
                        <a:pt x="2071" y="0"/>
                      </a:cubicBezTo>
                      <a:cubicBezTo>
                        <a:pt x="927" y="0"/>
                        <a:pt x="0" y="998"/>
                        <a:pt x="0" y="2228"/>
                      </a:cubicBezTo>
                      <a:cubicBezTo>
                        <a:pt x="0" y="3459"/>
                        <a:pt x="927" y="4457"/>
                        <a:pt x="2071" y="4457"/>
                      </a:cubicBezTo>
                      <a:cubicBezTo>
                        <a:pt x="3215" y="4457"/>
                        <a:pt x="4141" y="3460"/>
                        <a:pt x="4141" y="2228"/>
                      </a:cubicBezTo>
                      <a:cubicBezTo>
                        <a:pt x="4141" y="998"/>
                        <a:pt x="3216" y="0"/>
                        <a:pt x="20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43"/>
                <p:cNvSpPr/>
                <p:nvPr/>
              </p:nvSpPr>
              <p:spPr>
                <a:xfrm>
                  <a:off x="5394000" y="4037300"/>
                  <a:ext cx="264375" cy="3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4422" extrusionOk="0">
                      <a:moveTo>
                        <a:pt x="315" y="1"/>
                      </a:moveTo>
                      <a:lnTo>
                        <a:pt x="0" y="21"/>
                      </a:lnTo>
                      <a:lnTo>
                        <a:pt x="804" y="12868"/>
                      </a:lnTo>
                      <a:lnTo>
                        <a:pt x="4865" y="11407"/>
                      </a:lnTo>
                      <a:lnTo>
                        <a:pt x="5432" y="14375"/>
                      </a:lnTo>
                      <a:lnTo>
                        <a:pt x="5548" y="14387"/>
                      </a:lnTo>
                      <a:cubicBezTo>
                        <a:pt x="5587" y="14390"/>
                        <a:pt x="5893" y="14422"/>
                        <a:pt x="6336" y="14422"/>
                      </a:cubicBezTo>
                      <a:cubicBezTo>
                        <a:pt x="7357" y="14422"/>
                        <a:pt x="9102" y="14257"/>
                        <a:pt x="9950" y="13209"/>
                      </a:cubicBezTo>
                      <a:cubicBezTo>
                        <a:pt x="10490" y="12540"/>
                        <a:pt x="10575" y="11625"/>
                        <a:pt x="10200" y="10488"/>
                      </a:cubicBezTo>
                      <a:lnTo>
                        <a:pt x="10200" y="10488"/>
                      </a:lnTo>
                      <a:lnTo>
                        <a:pt x="9899" y="10587"/>
                      </a:lnTo>
                      <a:cubicBezTo>
                        <a:pt x="10237" y="11614"/>
                        <a:pt x="10173" y="12431"/>
                        <a:pt x="9704" y="13010"/>
                      </a:cubicBezTo>
                      <a:cubicBezTo>
                        <a:pt x="8940" y="13954"/>
                        <a:pt x="7278" y="14103"/>
                        <a:pt x="6314" y="14103"/>
                      </a:cubicBezTo>
                      <a:cubicBezTo>
                        <a:pt x="6040" y="14103"/>
                        <a:pt x="5822" y="14091"/>
                        <a:pt x="5698" y="14082"/>
                      </a:cubicBezTo>
                      <a:lnTo>
                        <a:pt x="5105" y="10985"/>
                      </a:lnTo>
                      <a:lnTo>
                        <a:pt x="1093" y="12427"/>
                      </a:ln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43"/>
                <p:cNvSpPr/>
                <p:nvPr/>
              </p:nvSpPr>
              <p:spPr>
                <a:xfrm>
                  <a:off x="5623475" y="4294275"/>
                  <a:ext cx="55450" cy="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" h="706" extrusionOk="0">
                      <a:moveTo>
                        <a:pt x="2217" y="468"/>
                      </a:move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lose/>
                      <a:moveTo>
                        <a:pt x="1024" y="0"/>
                      </a:moveTo>
                      <a:cubicBezTo>
                        <a:pt x="735" y="0"/>
                        <a:pt x="394" y="62"/>
                        <a:pt x="0" y="231"/>
                      </a:cubicBezTo>
                      <a:lnTo>
                        <a:pt x="370" y="706"/>
                      </a:lnTo>
                      <a:cubicBezTo>
                        <a:pt x="370" y="706"/>
                        <a:pt x="851" y="349"/>
                        <a:pt x="1540" y="349"/>
                      </a:cubicBezTo>
                      <a:cubicBezTo>
                        <a:pt x="1749" y="349"/>
                        <a:pt x="1977" y="382"/>
                        <a:pt x="2217" y="468"/>
                      </a:cubicBezTo>
                      <a:lnTo>
                        <a:pt x="2217" y="468"/>
                      </a:lnTo>
                      <a:cubicBezTo>
                        <a:pt x="2212" y="465"/>
                        <a:pt x="1815" y="0"/>
                        <a:pt x="10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43"/>
                <p:cNvSpPr/>
                <p:nvPr/>
              </p:nvSpPr>
              <p:spPr>
                <a:xfrm>
                  <a:off x="5421025" y="4169475"/>
                  <a:ext cx="172200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" h="4572" extrusionOk="0">
                      <a:moveTo>
                        <a:pt x="765" y="0"/>
                      </a:moveTo>
                      <a:cubicBezTo>
                        <a:pt x="765" y="0"/>
                        <a:pt x="0" y="4298"/>
                        <a:pt x="2399" y="4562"/>
                      </a:cubicBezTo>
                      <a:cubicBezTo>
                        <a:pt x="2458" y="4568"/>
                        <a:pt x="2518" y="4571"/>
                        <a:pt x="2578" y="4571"/>
                      </a:cubicBezTo>
                      <a:cubicBezTo>
                        <a:pt x="4147" y="4571"/>
                        <a:pt x="5892" y="2382"/>
                        <a:pt x="6888" y="912"/>
                      </a:cubicBezTo>
                      <a:lnTo>
                        <a:pt x="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43"/>
                <p:cNvSpPr/>
                <p:nvPr/>
              </p:nvSpPr>
              <p:spPr>
                <a:xfrm>
                  <a:off x="5439575" y="4165550"/>
                  <a:ext cx="20410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1524" extrusionOk="0">
                      <a:moveTo>
                        <a:pt x="46" y="1"/>
                      </a:moveTo>
                      <a:lnTo>
                        <a:pt x="0" y="314"/>
                      </a:lnTo>
                      <a:lnTo>
                        <a:pt x="8118" y="1523"/>
                      </a:lnTo>
                      <a:lnTo>
                        <a:pt x="8163" y="121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43"/>
                <p:cNvSpPr/>
                <p:nvPr/>
              </p:nvSpPr>
              <p:spPr>
                <a:xfrm>
                  <a:off x="5473900" y="4178450"/>
                  <a:ext cx="119325" cy="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3427" extrusionOk="0">
                      <a:moveTo>
                        <a:pt x="1055" y="0"/>
                      </a:moveTo>
                      <a:cubicBezTo>
                        <a:pt x="1055" y="0"/>
                        <a:pt x="1" y="3152"/>
                        <a:pt x="2019" y="3422"/>
                      </a:cubicBezTo>
                      <a:cubicBezTo>
                        <a:pt x="2043" y="3425"/>
                        <a:pt x="2067" y="3426"/>
                        <a:pt x="2092" y="3426"/>
                      </a:cubicBezTo>
                      <a:cubicBezTo>
                        <a:pt x="3150" y="3426"/>
                        <a:pt x="4773" y="554"/>
                        <a:pt x="4773" y="554"/>
                      </a:cubicBez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43"/>
                <p:cNvSpPr/>
                <p:nvPr/>
              </p:nvSpPr>
              <p:spPr>
                <a:xfrm>
                  <a:off x="5555925" y="4199275"/>
                  <a:ext cx="711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983" extrusionOk="0">
                      <a:moveTo>
                        <a:pt x="76" y="0"/>
                      </a:moveTo>
                      <a:lnTo>
                        <a:pt x="1" y="307"/>
                      </a:lnTo>
                      <a:lnTo>
                        <a:pt x="2770" y="982"/>
                      </a:lnTo>
                      <a:lnTo>
                        <a:pt x="2845" y="67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43"/>
                <p:cNvSpPr/>
                <p:nvPr/>
              </p:nvSpPr>
              <p:spPr>
                <a:xfrm>
                  <a:off x="5551400" y="4217575"/>
                  <a:ext cx="51825" cy="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1099" extrusionOk="0">
                      <a:moveTo>
                        <a:pt x="121" y="0"/>
                      </a:moveTo>
                      <a:lnTo>
                        <a:pt x="0" y="295"/>
                      </a:lnTo>
                      <a:lnTo>
                        <a:pt x="1953" y="1099"/>
                      </a:lnTo>
                      <a:lnTo>
                        <a:pt x="2072" y="807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43"/>
                <p:cNvSpPr/>
                <p:nvPr/>
              </p:nvSpPr>
              <p:spPr>
                <a:xfrm>
                  <a:off x="5244150" y="4164825"/>
                  <a:ext cx="131375" cy="1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" h="4413" extrusionOk="0">
                      <a:moveTo>
                        <a:pt x="5255" y="1"/>
                      </a:moveTo>
                      <a:lnTo>
                        <a:pt x="346" y="95"/>
                      </a:lnTo>
                      <a:cubicBezTo>
                        <a:pt x="145" y="1643"/>
                        <a:pt x="0" y="4413"/>
                        <a:pt x="1509" y="4413"/>
                      </a:cubicBezTo>
                      <a:cubicBezTo>
                        <a:pt x="1599" y="4413"/>
                        <a:pt x="1696" y="4403"/>
                        <a:pt x="1798" y="4382"/>
                      </a:cubicBezTo>
                      <a:cubicBezTo>
                        <a:pt x="4279" y="3878"/>
                        <a:pt x="5255" y="1"/>
                        <a:pt x="52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43"/>
                <p:cNvSpPr/>
                <p:nvPr/>
              </p:nvSpPr>
              <p:spPr>
                <a:xfrm>
                  <a:off x="5202625" y="4160900"/>
                  <a:ext cx="17300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449" extrusionOk="0">
                      <a:moveTo>
                        <a:pt x="6913" y="1"/>
                      </a:moveTo>
                      <a:lnTo>
                        <a:pt x="0" y="132"/>
                      </a:lnTo>
                      <a:lnTo>
                        <a:pt x="8" y="448"/>
                      </a:lnTo>
                      <a:lnTo>
                        <a:pt x="6919" y="317"/>
                      </a:lnTo>
                      <a:lnTo>
                        <a:pt x="69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43"/>
                <p:cNvSpPr/>
                <p:nvPr/>
              </p:nvSpPr>
              <p:spPr>
                <a:xfrm>
                  <a:off x="5274600" y="4164825"/>
                  <a:ext cx="100925" cy="7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064" extrusionOk="0">
                      <a:moveTo>
                        <a:pt x="4037" y="1"/>
                      </a:moveTo>
                      <a:lnTo>
                        <a:pt x="792" y="54"/>
                      </a:lnTo>
                      <a:cubicBezTo>
                        <a:pt x="792" y="54"/>
                        <a:pt x="0" y="2931"/>
                        <a:pt x="2031" y="3062"/>
                      </a:cubicBezTo>
                      <a:cubicBezTo>
                        <a:pt x="2046" y="3063"/>
                        <a:pt x="2062" y="3063"/>
                        <a:pt x="2078" y="3063"/>
                      </a:cubicBezTo>
                      <a:cubicBezTo>
                        <a:pt x="3299" y="3063"/>
                        <a:pt x="4037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43"/>
                <p:cNvSpPr/>
                <p:nvPr/>
              </p:nvSpPr>
              <p:spPr>
                <a:xfrm>
                  <a:off x="5220200" y="4040875"/>
                  <a:ext cx="170475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" h="3090" extrusionOk="0">
                      <a:moveTo>
                        <a:pt x="6819" y="1"/>
                      </a:moveTo>
                      <a:lnTo>
                        <a:pt x="0" y="1290"/>
                      </a:lnTo>
                      <a:lnTo>
                        <a:pt x="607" y="3090"/>
                      </a:lnTo>
                      <a:lnTo>
                        <a:pt x="68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43"/>
                <p:cNvSpPr/>
                <p:nvPr/>
              </p:nvSpPr>
              <p:spPr>
                <a:xfrm>
                  <a:off x="5445875" y="3994825"/>
                  <a:ext cx="191275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1" h="3558" extrusionOk="0">
                      <a:moveTo>
                        <a:pt x="650" y="1"/>
                      </a:moveTo>
                      <a:lnTo>
                        <a:pt x="0" y="1785"/>
                      </a:lnTo>
                      <a:lnTo>
                        <a:pt x="7650" y="3557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43"/>
                <p:cNvSpPr/>
                <p:nvPr/>
              </p:nvSpPr>
              <p:spPr>
                <a:xfrm>
                  <a:off x="5912950" y="4215700"/>
                  <a:ext cx="14127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" h="2803" extrusionOk="0">
                      <a:moveTo>
                        <a:pt x="2333" y="0"/>
                      </a:moveTo>
                      <a:cubicBezTo>
                        <a:pt x="1113" y="0"/>
                        <a:pt x="213" y="513"/>
                        <a:pt x="160" y="1324"/>
                      </a:cubicBezTo>
                      <a:cubicBezTo>
                        <a:pt x="114" y="2015"/>
                        <a:pt x="1342" y="2803"/>
                        <a:pt x="2179" y="2803"/>
                      </a:cubicBezTo>
                      <a:cubicBezTo>
                        <a:pt x="2683" y="2803"/>
                        <a:pt x="3045" y="2518"/>
                        <a:pt x="2905" y="1756"/>
                      </a:cubicBezTo>
                      <a:lnTo>
                        <a:pt x="2905" y="1756"/>
                      </a:lnTo>
                      <a:lnTo>
                        <a:pt x="3914" y="2073"/>
                      </a:lnTo>
                      <a:lnTo>
                        <a:pt x="2597" y="1433"/>
                      </a:lnTo>
                      <a:lnTo>
                        <a:pt x="2597" y="1433"/>
                      </a:lnTo>
                      <a:cubicBezTo>
                        <a:pt x="2598" y="1433"/>
                        <a:pt x="3078" y="2583"/>
                        <a:pt x="2072" y="2583"/>
                      </a:cubicBezTo>
                      <a:cubicBezTo>
                        <a:pt x="1971" y="2583"/>
                        <a:pt x="1855" y="2572"/>
                        <a:pt x="1722" y="2546"/>
                      </a:cubicBezTo>
                      <a:cubicBezTo>
                        <a:pt x="267" y="2265"/>
                        <a:pt x="1" y="898"/>
                        <a:pt x="1035" y="453"/>
                      </a:cubicBezTo>
                      <a:cubicBezTo>
                        <a:pt x="1360" y="314"/>
                        <a:pt x="1841" y="204"/>
                        <a:pt x="2377" y="204"/>
                      </a:cubicBezTo>
                      <a:cubicBezTo>
                        <a:pt x="3545" y="204"/>
                        <a:pt x="4970" y="725"/>
                        <a:pt x="5593" y="2593"/>
                      </a:cubicBezTo>
                      <a:cubicBezTo>
                        <a:pt x="5593" y="2593"/>
                        <a:pt x="5650" y="765"/>
                        <a:pt x="3765" y="214"/>
                      </a:cubicBezTo>
                      <a:cubicBezTo>
                        <a:pt x="3262" y="68"/>
                        <a:pt x="2776" y="0"/>
                        <a:pt x="2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43"/>
                <p:cNvSpPr/>
                <p:nvPr/>
              </p:nvSpPr>
              <p:spPr>
                <a:xfrm>
                  <a:off x="4572950" y="4767125"/>
                  <a:ext cx="421450" cy="19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8" h="7708" extrusionOk="0">
                      <a:moveTo>
                        <a:pt x="13228" y="1"/>
                      </a:moveTo>
                      <a:cubicBezTo>
                        <a:pt x="10703" y="1"/>
                        <a:pt x="8226" y="3438"/>
                        <a:pt x="8226" y="3438"/>
                      </a:cubicBezTo>
                      <a:lnTo>
                        <a:pt x="7335" y="292"/>
                      </a:lnTo>
                      <a:lnTo>
                        <a:pt x="1" y="4182"/>
                      </a:lnTo>
                      <a:cubicBezTo>
                        <a:pt x="1" y="4182"/>
                        <a:pt x="1942" y="7707"/>
                        <a:pt x="4696" y="7707"/>
                      </a:cubicBezTo>
                      <a:cubicBezTo>
                        <a:pt x="5025" y="7707"/>
                        <a:pt x="5365" y="7657"/>
                        <a:pt x="5715" y="7545"/>
                      </a:cubicBezTo>
                      <a:cubicBezTo>
                        <a:pt x="8997" y="6492"/>
                        <a:pt x="11388" y="3696"/>
                        <a:pt x="11388" y="3696"/>
                      </a:cubicBezTo>
                      <a:lnTo>
                        <a:pt x="14305" y="5763"/>
                      </a:lnTo>
                      <a:lnTo>
                        <a:pt x="16858" y="3736"/>
                      </a:lnTo>
                      <a:cubicBezTo>
                        <a:pt x="15861" y="926"/>
                        <a:pt x="14538" y="1"/>
                        <a:pt x="13228" y="1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43"/>
                <p:cNvSpPr/>
                <p:nvPr/>
              </p:nvSpPr>
              <p:spPr>
                <a:xfrm>
                  <a:off x="4703625" y="4800025"/>
                  <a:ext cx="97525" cy="1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1" h="4074" extrusionOk="0">
                      <a:moveTo>
                        <a:pt x="317" y="0"/>
                      </a:moveTo>
                      <a:lnTo>
                        <a:pt x="0" y="20"/>
                      </a:lnTo>
                      <a:cubicBezTo>
                        <a:pt x="6" y="119"/>
                        <a:pt x="170" y="2442"/>
                        <a:pt x="1578" y="3531"/>
                      </a:cubicBezTo>
                      <a:cubicBezTo>
                        <a:pt x="2044" y="3892"/>
                        <a:pt x="2593" y="4073"/>
                        <a:pt x="3212" y="4073"/>
                      </a:cubicBezTo>
                      <a:cubicBezTo>
                        <a:pt x="3434" y="4073"/>
                        <a:pt x="3664" y="4049"/>
                        <a:pt x="3901" y="4004"/>
                      </a:cubicBezTo>
                      <a:lnTo>
                        <a:pt x="3841" y="3693"/>
                      </a:lnTo>
                      <a:cubicBezTo>
                        <a:pt x="3624" y="3735"/>
                        <a:pt x="3414" y="3756"/>
                        <a:pt x="3214" y="3756"/>
                      </a:cubicBezTo>
                      <a:cubicBezTo>
                        <a:pt x="2663" y="3756"/>
                        <a:pt x="2180" y="3598"/>
                        <a:pt x="1771" y="3282"/>
                      </a:cubicBezTo>
                      <a:cubicBezTo>
                        <a:pt x="478" y="2282"/>
                        <a:pt x="318" y="23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43"/>
                <p:cNvSpPr/>
                <p:nvPr/>
              </p:nvSpPr>
              <p:spPr>
                <a:xfrm>
                  <a:off x="4657650" y="4824550"/>
                  <a:ext cx="965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978" extrusionOk="0">
                      <a:moveTo>
                        <a:pt x="6" y="0"/>
                      </a:moveTo>
                      <a:lnTo>
                        <a:pt x="6" y="0"/>
                      </a:lnTo>
                      <a:cubicBezTo>
                        <a:pt x="5" y="77"/>
                        <a:pt x="1" y="1891"/>
                        <a:pt x="1188" y="3052"/>
                      </a:cubicBezTo>
                      <a:cubicBezTo>
                        <a:pt x="1816" y="3666"/>
                        <a:pt x="2659" y="3977"/>
                        <a:pt x="3692" y="3977"/>
                      </a:cubicBezTo>
                      <a:cubicBezTo>
                        <a:pt x="3747" y="3977"/>
                        <a:pt x="3804" y="3976"/>
                        <a:pt x="3859" y="3974"/>
                      </a:cubicBezTo>
                      <a:lnTo>
                        <a:pt x="3849" y="3659"/>
                      </a:lnTo>
                      <a:cubicBezTo>
                        <a:pt x="3802" y="3660"/>
                        <a:pt x="3755" y="3661"/>
                        <a:pt x="3709" y="3661"/>
                      </a:cubicBezTo>
                      <a:cubicBezTo>
                        <a:pt x="2755" y="3661"/>
                        <a:pt x="1981" y="3384"/>
                        <a:pt x="1410" y="2827"/>
                      </a:cubicBezTo>
                      <a:cubicBezTo>
                        <a:pt x="319" y="1761"/>
                        <a:pt x="322" y="20"/>
                        <a:pt x="322" y="2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43"/>
                <p:cNvSpPr/>
                <p:nvPr/>
              </p:nvSpPr>
              <p:spPr>
                <a:xfrm>
                  <a:off x="4611625" y="4848900"/>
                  <a:ext cx="104625" cy="8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5" h="3591" extrusionOk="0">
                      <a:moveTo>
                        <a:pt x="317" y="1"/>
                      </a:moveTo>
                      <a:lnTo>
                        <a:pt x="1" y="15"/>
                      </a:lnTo>
                      <a:cubicBezTo>
                        <a:pt x="5" y="82"/>
                        <a:pt x="88" y="1641"/>
                        <a:pt x="1247" y="2687"/>
                      </a:cubicBezTo>
                      <a:cubicBezTo>
                        <a:pt x="1910" y="3287"/>
                        <a:pt x="2788" y="3591"/>
                        <a:pt x="3857" y="3591"/>
                      </a:cubicBezTo>
                      <a:cubicBezTo>
                        <a:pt x="3965" y="3591"/>
                        <a:pt x="4075" y="3587"/>
                        <a:pt x="4184" y="3581"/>
                      </a:cubicBezTo>
                      <a:lnTo>
                        <a:pt x="4168" y="3265"/>
                      </a:lnTo>
                      <a:cubicBezTo>
                        <a:pt x="4064" y="3270"/>
                        <a:pt x="3962" y="3273"/>
                        <a:pt x="3861" y="3273"/>
                      </a:cubicBezTo>
                      <a:cubicBezTo>
                        <a:pt x="2875" y="3273"/>
                        <a:pt x="2065" y="2999"/>
                        <a:pt x="1461" y="2454"/>
                      </a:cubicBezTo>
                      <a:cubicBezTo>
                        <a:pt x="401" y="1498"/>
                        <a:pt x="318" y="15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43"/>
                <p:cNvSpPr/>
                <p:nvPr/>
              </p:nvSpPr>
              <p:spPr>
                <a:xfrm>
                  <a:off x="4847275" y="4834875"/>
                  <a:ext cx="189950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8" h="7401" extrusionOk="0">
                      <a:moveTo>
                        <a:pt x="6015" y="0"/>
                      </a:moveTo>
                      <a:lnTo>
                        <a:pt x="1" y="3284"/>
                      </a:lnTo>
                      <a:lnTo>
                        <a:pt x="2019" y="7400"/>
                      </a:lnTo>
                      <a:lnTo>
                        <a:pt x="7597" y="4194"/>
                      </a:lnTo>
                      <a:lnTo>
                        <a:pt x="60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43"/>
                <p:cNvSpPr/>
                <p:nvPr/>
              </p:nvSpPr>
              <p:spPr>
                <a:xfrm>
                  <a:off x="4847275" y="4871475"/>
                  <a:ext cx="631150" cy="4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6" h="17775" extrusionOk="0">
                      <a:moveTo>
                        <a:pt x="6727" y="0"/>
                      </a:moveTo>
                      <a:lnTo>
                        <a:pt x="1" y="4354"/>
                      </a:lnTo>
                      <a:cubicBezTo>
                        <a:pt x="1" y="4354"/>
                        <a:pt x="4749" y="17371"/>
                        <a:pt x="13454" y="17766"/>
                      </a:cubicBezTo>
                      <a:cubicBezTo>
                        <a:pt x="13580" y="17772"/>
                        <a:pt x="13704" y="17775"/>
                        <a:pt x="13827" y="17775"/>
                      </a:cubicBezTo>
                      <a:cubicBezTo>
                        <a:pt x="22247" y="17775"/>
                        <a:pt x="25246" y="4631"/>
                        <a:pt x="25246" y="4631"/>
                      </a:cubicBezTo>
                      <a:lnTo>
                        <a:pt x="22554" y="3246"/>
                      </a:lnTo>
                      <a:lnTo>
                        <a:pt x="13494" y="12425"/>
                      </a:lnTo>
                      <a:lnTo>
                        <a:pt x="7596" y="1597"/>
                      </a:lnTo>
                      <a:lnTo>
                        <a:pt x="67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43"/>
                <p:cNvSpPr/>
                <p:nvPr/>
              </p:nvSpPr>
              <p:spPr>
                <a:xfrm>
                  <a:off x="5948300" y="5195700"/>
                  <a:ext cx="122625" cy="1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5470" extrusionOk="0">
                      <a:moveTo>
                        <a:pt x="1998" y="1"/>
                      </a:moveTo>
                      <a:lnTo>
                        <a:pt x="1" y="366"/>
                      </a:lnTo>
                      <a:lnTo>
                        <a:pt x="141" y="631"/>
                      </a:lnTo>
                      <a:lnTo>
                        <a:pt x="139" y="628"/>
                      </a:lnTo>
                      <a:lnTo>
                        <a:pt x="1" y="2349"/>
                      </a:lnTo>
                      <a:lnTo>
                        <a:pt x="1704" y="3574"/>
                      </a:lnTo>
                      <a:lnTo>
                        <a:pt x="1704" y="3573"/>
                      </a:lnTo>
                      <a:lnTo>
                        <a:pt x="2710" y="5469"/>
                      </a:lnTo>
                      <a:lnTo>
                        <a:pt x="4905" y="4564"/>
                      </a:lnTo>
                      <a:lnTo>
                        <a:pt x="1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43"/>
                <p:cNvSpPr/>
                <p:nvPr/>
              </p:nvSpPr>
              <p:spPr>
                <a:xfrm>
                  <a:off x="5464550" y="4744000"/>
                  <a:ext cx="236100" cy="2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4" h="8805" extrusionOk="0">
                      <a:moveTo>
                        <a:pt x="2941" y="1"/>
                      </a:moveTo>
                      <a:lnTo>
                        <a:pt x="1" y="7117"/>
                      </a:lnTo>
                      <a:lnTo>
                        <a:pt x="2876" y="8805"/>
                      </a:lnTo>
                      <a:lnTo>
                        <a:pt x="9444" y="1922"/>
                      </a:lnTo>
                      <a:lnTo>
                        <a:pt x="294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43"/>
                <p:cNvSpPr/>
                <p:nvPr/>
              </p:nvSpPr>
              <p:spPr>
                <a:xfrm>
                  <a:off x="5321425" y="4675250"/>
                  <a:ext cx="1098725" cy="7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9" h="30829" extrusionOk="0">
                      <a:moveTo>
                        <a:pt x="18660" y="1"/>
                      </a:moveTo>
                      <a:lnTo>
                        <a:pt x="8757" y="8523"/>
                      </a:lnTo>
                      <a:lnTo>
                        <a:pt x="8896" y="2429"/>
                      </a:lnTo>
                      <a:lnTo>
                        <a:pt x="8896" y="2429"/>
                      </a:lnTo>
                      <a:cubicBezTo>
                        <a:pt x="8896" y="2429"/>
                        <a:pt x="0" y="8734"/>
                        <a:pt x="0" y="8894"/>
                      </a:cubicBezTo>
                      <a:cubicBezTo>
                        <a:pt x="0" y="9053"/>
                        <a:pt x="3271" y="13959"/>
                        <a:pt x="3271" y="13959"/>
                      </a:cubicBezTo>
                      <a:lnTo>
                        <a:pt x="3692" y="28678"/>
                      </a:lnTo>
                      <a:cubicBezTo>
                        <a:pt x="6906" y="30244"/>
                        <a:pt x="9913" y="30829"/>
                        <a:pt x="12610" y="30829"/>
                      </a:cubicBezTo>
                      <a:cubicBezTo>
                        <a:pt x="20541" y="30829"/>
                        <a:pt x="25800" y="25776"/>
                        <a:pt x="25800" y="25776"/>
                      </a:cubicBezTo>
                      <a:lnTo>
                        <a:pt x="20893" y="15329"/>
                      </a:lnTo>
                      <a:lnTo>
                        <a:pt x="24165" y="8419"/>
                      </a:lnTo>
                      <a:lnTo>
                        <a:pt x="37247" y="18073"/>
                      </a:lnTo>
                      <a:lnTo>
                        <a:pt x="26222" y="20815"/>
                      </a:lnTo>
                      <a:lnTo>
                        <a:pt x="26311" y="20971"/>
                      </a:lnTo>
                      <a:lnTo>
                        <a:pt x="26311" y="20973"/>
                      </a:lnTo>
                      <a:lnTo>
                        <a:pt x="29071" y="25775"/>
                      </a:lnTo>
                      <a:lnTo>
                        <a:pt x="29546" y="26604"/>
                      </a:lnTo>
                      <a:cubicBezTo>
                        <a:pt x="39618" y="24116"/>
                        <a:pt x="43949" y="17016"/>
                        <a:pt x="43789" y="17016"/>
                      </a:cubicBezTo>
                      <a:cubicBezTo>
                        <a:pt x="43631" y="17016"/>
                        <a:pt x="22952" y="135"/>
                        <a:pt x="22952" y="135"/>
                      </a:cubicBezTo>
                      <a:lnTo>
                        <a:pt x="186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43"/>
                <p:cNvSpPr/>
                <p:nvPr/>
              </p:nvSpPr>
              <p:spPr>
                <a:xfrm>
                  <a:off x="5430850" y="4788025"/>
                  <a:ext cx="93250" cy="1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0" h="6324" extrusionOk="0">
                      <a:moveTo>
                        <a:pt x="1495" y="0"/>
                      </a:moveTo>
                      <a:lnTo>
                        <a:pt x="1322" y="266"/>
                      </a:lnTo>
                      <a:lnTo>
                        <a:pt x="2760" y="1203"/>
                      </a:lnTo>
                      <a:lnTo>
                        <a:pt x="1" y="1769"/>
                      </a:lnTo>
                      <a:lnTo>
                        <a:pt x="3478" y="6323"/>
                      </a:lnTo>
                      <a:lnTo>
                        <a:pt x="3729" y="6131"/>
                      </a:lnTo>
                      <a:lnTo>
                        <a:pt x="559" y="1979"/>
                      </a:lnTo>
                      <a:lnTo>
                        <a:pt x="3577" y="1358"/>
                      </a:lnTo>
                      <a:lnTo>
                        <a:pt x="149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43"/>
                <p:cNvSpPr/>
                <p:nvPr/>
              </p:nvSpPr>
              <p:spPr>
                <a:xfrm>
                  <a:off x="5503900" y="4676875"/>
                  <a:ext cx="374100" cy="7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4" h="30154" extrusionOk="0">
                      <a:moveTo>
                        <a:pt x="14450" y="0"/>
                      </a:moveTo>
                      <a:lnTo>
                        <a:pt x="14138" y="50"/>
                      </a:lnTo>
                      <a:lnTo>
                        <a:pt x="14599" y="2928"/>
                      </a:lnTo>
                      <a:lnTo>
                        <a:pt x="10379" y="3506"/>
                      </a:lnTo>
                      <a:lnTo>
                        <a:pt x="13114" y="5647"/>
                      </a:lnTo>
                      <a:lnTo>
                        <a:pt x="0" y="11217"/>
                      </a:lnTo>
                      <a:lnTo>
                        <a:pt x="1592" y="30154"/>
                      </a:lnTo>
                      <a:lnTo>
                        <a:pt x="1907" y="30128"/>
                      </a:lnTo>
                      <a:lnTo>
                        <a:pt x="334" y="11419"/>
                      </a:lnTo>
                      <a:lnTo>
                        <a:pt x="13732" y="5729"/>
                      </a:lnTo>
                      <a:lnTo>
                        <a:pt x="11163" y="3717"/>
                      </a:lnTo>
                      <a:lnTo>
                        <a:pt x="14963" y="3197"/>
                      </a:lnTo>
                      <a:lnTo>
                        <a:pt x="1445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43"/>
                <p:cNvSpPr/>
                <p:nvPr/>
              </p:nvSpPr>
              <p:spPr>
                <a:xfrm>
                  <a:off x="5535350" y="4999825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0"/>
                      </a:moveTo>
                      <a:cubicBezTo>
                        <a:pt x="485" y="0"/>
                        <a:pt x="448" y="6"/>
                        <a:pt x="411" y="18"/>
                      </a:cubicBezTo>
                      <a:cubicBezTo>
                        <a:pt x="111" y="118"/>
                        <a:pt x="1" y="602"/>
                        <a:pt x="167" y="1100"/>
                      </a:cubicBezTo>
                      <a:cubicBezTo>
                        <a:pt x="311" y="1538"/>
                        <a:pt x="620" y="1838"/>
                        <a:pt x="897" y="1838"/>
                      </a:cubicBezTo>
                      <a:cubicBezTo>
                        <a:pt x="935" y="1838"/>
                        <a:pt x="973" y="1833"/>
                        <a:pt x="1010" y="1821"/>
                      </a:cubicBezTo>
                      <a:cubicBezTo>
                        <a:pt x="1310" y="1722"/>
                        <a:pt x="1419" y="1237"/>
                        <a:pt x="1255" y="740"/>
                      </a:cubicBezTo>
                      <a:cubicBezTo>
                        <a:pt x="1109" y="303"/>
                        <a:pt x="800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43"/>
                <p:cNvSpPr/>
                <p:nvPr/>
              </p:nvSpPr>
              <p:spPr>
                <a:xfrm>
                  <a:off x="5550875" y="5159100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1"/>
                      </a:moveTo>
                      <a:cubicBezTo>
                        <a:pt x="486" y="1"/>
                        <a:pt x="448" y="6"/>
                        <a:pt x="412" y="18"/>
                      </a:cubicBezTo>
                      <a:cubicBezTo>
                        <a:pt x="111" y="118"/>
                        <a:pt x="1" y="603"/>
                        <a:pt x="166" y="1100"/>
                      </a:cubicBezTo>
                      <a:cubicBezTo>
                        <a:pt x="310" y="1537"/>
                        <a:pt x="619" y="1839"/>
                        <a:pt x="896" y="1839"/>
                      </a:cubicBezTo>
                      <a:cubicBezTo>
                        <a:pt x="935" y="1839"/>
                        <a:pt x="973" y="1833"/>
                        <a:pt x="1009" y="1821"/>
                      </a:cubicBezTo>
                      <a:cubicBezTo>
                        <a:pt x="1310" y="1722"/>
                        <a:pt x="1420" y="1237"/>
                        <a:pt x="1254" y="739"/>
                      </a:cubicBezTo>
                      <a:cubicBezTo>
                        <a:pt x="1109" y="303"/>
                        <a:pt x="800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43"/>
                <p:cNvSpPr/>
                <p:nvPr/>
              </p:nvSpPr>
              <p:spPr>
                <a:xfrm>
                  <a:off x="5558800" y="5323325"/>
                  <a:ext cx="35475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839" extrusionOk="0">
                      <a:moveTo>
                        <a:pt x="523" y="1"/>
                      </a:moveTo>
                      <a:cubicBezTo>
                        <a:pt x="485" y="1"/>
                        <a:pt x="448" y="6"/>
                        <a:pt x="411" y="18"/>
                      </a:cubicBezTo>
                      <a:cubicBezTo>
                        <a:pt x="110" y="118"/>
                        <a:pt x="0" y="602"/>
                        <a:pt x="166" y="1099"/>
                      </a:cubicBezTo>
                      <a:cubicBezTo>
                        <a:pt x="310" y="1537"/>
                        <a:pt x="619" y="1839"/>
                        <a:pt x="895" y="1839"/>
                      </a:cubicBezTo>
                      <a:cubicBezTo>
                        <a:pt x="934" y="1839"/>
                        <a:pt x="972" y="1833"/>
                        <a:pt x="1009" y="1821"/>
                      </a:cubicBezTo>
                      <a:cubicBezTo>
                        <a:pt x="1309" y="1722"/>
                        <a:pt x="1418" y="1237"/>
                        <a:pt x="1254" y="739"/>
                      </a:cubicBezTo>
                      <a:cubicBezTo>
                        <a:pt x="1108" y="303"/>
                        <a:pt x="79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43"/>
                <p:cNvSpPr/>
                <p:nvPr/>
              </p:nvSpPr>
              <p:spPr>
                <a:xfrm>
                  <a:off x="5884975" y="5211400"/>
                  <a:ext cx="262150" cy="2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6" h="11451" extrusionOk="0">
                      <a:moveTo>
                        <a:pt x="2672" y="0"/>
                      </a:moveTo>
                      <a:lnTo>
                        <a:pt x="0" y="884"/>
                      </a:lnTo>
                      <a:lnTo>
                        <a:pt x="1859" y="11213"/>
                      </a:lnTo>
                      <a:lnTo>
                        <a:pt x="10485" y="11451"/>
                      </a:lnTo>
                      <a:lnTo>
                        <a:pt x="9888" y="7414"/>
                      </a:lnTo>
                      <a:lnTo>
                        <a:pt x="5403" y="8507"/>
                      </a:lnTo>
                      <a:cubicBezTo>
                        <a:pt x="5335" y="7469"/>
                        <a:pt x="4837" y="5879"/>
                        <a:pt x="3283" y="3499"/>
                      </a:cubicBezTo>
                      <a:lnTo>
                        <a:pt x="4244" y="2967"/>
                      </a:lnTo>
                      <a:lnTo>
                        <a:pt x="2672" y="0"/>
                      </a:ln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43"/>
                <p:cNvSpPr/>
                <p:nvPr/>
              </p:nvSpPr>
              <p:spPr>
                <a:xfrm>
                  <a:off x="5963750" y="5296650"/>
                  <a:ext cx="96800" cy="1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" h="6986" extrusionOk="0">
                      <a:moveTo>
                        <a:pt x="1629" y="6721"/>
                      </a:moveTo>
                      <a:lnTo>
                        <a:pt x="1629" y="6722"/>
                      </a:lnTo>
                      <a:lnTo>
                        <a:pt x="1629" y="6722"/>
                      </a:lnTo>
                      <a:cubicBezTo>
                        <a:pt x="1629" y="6722"/>
                        <a:pt x="1629" y="6722"/>
                        <a:pt x="1629" y="6722"/>
                      </a:cubicBezTo>
                      <a:lnTo>
                        <a:pt x="1629" y="6722"/>
                      </a:lnTo>
                      <a:lnTo>
                        <a:pt x="1629" y="6721"/>
                      </a:lnTo>
                      <a:close/>
                      <a:moveTo>
                        <a:pt x="1629" y="6722"/>
                      </a:moveTo>
                      <a:cubicBezTo>
                        <a:pt x="1628" y="6723"/>
                        <a:pt x="1628" y="6723"/>
                        <a:pt x="1627" y="6723"/>
                      </a:cubicBezTo>
                      <a:lnTo>
                        <a:pt x="1716" y="6855"/>
                      </a:lnTo>
                      <a:lnTo>
                        <a:pt x="1629" y="6722"/>
                      </a:lnTo>
                      <a:close/>
                      <a:moveTo>
                        <a:pt x="266" y="0"/>
                      </a:moveTo>
                      <a:lnTo>
                        <a:pt x="0" y="174"/>
                      </a:lnTo>
                      <a:cubicBezTo>
                        <a:pt x="3364" y="5332"/>
                        <a:pt x="1691" y="6675"/>
                        <a:pt x="1629" y="6722"/>
                      </a:cubicBezTo>
                      <a:lnTo>
                        <a:pt x="1629" y="6722"/>
                      </a:lnTo>
                      <a:lnTo>
                        <a:pt x="1803" y="6986"/>
                      </a:lnTo>
                      <a:cubicBezTo>
                        <a:pt x="1889" y="6929"/>
                        <a:pt x="3871" y="5529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0" name="Google Shape;2760;p43"/>
              <p:cNvSpPr/>
              <p:nvPr/>
            </p:nvSpPr>
            <p:spPr>
              <a:xfrm>
                <a:off x="6241975" y="5423775"/>
                <a:ext cx="1332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986" extrusionOk="0">
                    <a:moveTo>
                      <a:pt x="41" y="0"/>
                    </a:moveTo>
                    <a:lnTo>
                      <a:pt x="1" y="313"/>
                    </a:lnTo>
                    <a:lnTo>
                      <a:pt x="5290" y="985"/>
                    </a:lnTo>
                    <a:lnTo>
                      <a:pt x="5331" y="67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3"/>
              <p:cNvSpPr/>
              <p:nvPr/>
            </p:nvSpPr>
            <p:spPr>
              <a:xfrm>
                <a:off x="6248875" y="5407650"/>
                <a:ext cx="1220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565" extrusionOk="0">
                    <a:moveTo>
                      <a:pt x="16" y="1"/>
                    </a:moveTo>
                    <a:lnTo>
                      <a:pt x="1" y="318"/>
                    </a:lnTo>
                    <a:lnTo>
                      <a:pt x="4866" y="565"/>
                    </a:lnTo>
                    <a:lnTo>
                      <a:pt x="4882" y="24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3"/>
              <p:cNvSpPr/>
              <p:nvPr/>
            </p:nvSpPr>
            <p:spPr>
              <a:xfrm>
                <a:off x="6252800" y="5385225"/>
                <a:ext cx="1139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73" extrusionOk="0">
                    <a:moveTo>
                      <a:pt x="5" y="0"/>
                    </a:moveTo>
                    <a:lnTo>
                      <a:pt x="1" y="317"/>
                    </a:lnTo>
                    <a:lnTo>
                      <a:pt x="4552" y="373"/>
                    </a:lnTo>
                    <a:lnTo>
                      <a:pt x="4556" y="5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3"/>
              <p:cNvSpPr/>
              <p:nvPr/>
            </p:nvSpPr>
            <p:spPr>
              <a:xfrm>
                <a:off x="5423350" y="4136075"/>
                <a:ext cx="629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601" extrusionOk="0">
                    <a:moveTo>
                      <a:pt x="2479" y="0"/>
                    </a:moveTo>
                    <a:lnTo>
                      <a:pt x="0" y="286"/>
                    </a:lnTo>
                    <a:lnTo>
                      <a:pt x="37" y="600"/>
                    </a:lnTo>
                    <a:lnTo>
                      <a:pt x="2516" y="315"/>
                    </a:lnTo>
                    <a:lnTo>
                      <a:pt x="2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3"/>
              <p:cNvSpPr/>
              <p:nvPr/>
            </p:nvSpPr>
            <p:spPr>
              <a:xfrm>
                <a:off x="5433200" y="4157125"/>
                <a:ext cx="537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928" extrusionOk="0">
                    <a:moveTo>
                      <a:pt x="2058" y="1"/>
                    </a:moveTo>
                    <a:lnTo>
                      <a:pt x="1" y="625"/>
                    </a:lnTo>
                    <a:lnTo>
                      <a:pt x="93" y="927"/>
                    </a:lnTo>
                    <a:lnTo>
                      <a:pt x="2151" y="303"/>
                    </a:lnTo>
                    <a:lnTo>
                      <a:pt x="20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5" name="Google Shape;2765;p43"/>
          <p:cNvGrpSpPr/>
          <p:nvPr/>
        </p:nvGrpSpPr>
        <p:grpSpPr>
          <a:xfrm>
            <a:off x="7196101" y="3709037"/>
            <a:ext cx="804893" cy="797879"/>
            <a:chOff x="7868825" y="331938"/>
            <a:chExt cx="555175" cy="550375"/>
          </a:xfrm>
        </p:grpSpPr>
        <p:sp>
          <p:nvSpPr>
            <p:cNvPr id="2766" name="Google Shape;2766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43"/>
          <p:cNvGrpSpPr/>
          <p:nvPr/>
        </p:nvGrpSpPr>
        <p:grpSpPr>
          <a:xfrm flipH="1">
            <a:off x="828988" y="1203469"/>
            <a:ext cx="961601" cy="1230562"/>
            <a:chOff x="7788688" y="2034619"/>
            <a:chExt cx="961601" cy="1230562"/>
          </a:xfrm>
        </p:grpSpPr>
        <p:sp>
          <p:nvSpPr>
            <p:cNvPr id="2769" name="Google Shape;2769;p43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0" name="Google Shape;2770;p43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771" name="Google Shape;2771;p43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3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3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3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3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3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3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3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3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3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3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3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3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3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3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3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3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3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2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35"/>
          <p:cNvSpPr txBox="1">
            <a:spLocks noGrp="1"/>
          </p:cNvSpPr>
          <p:nvPr>
            <p:ph type="title"/>
          </p:nvPr>
        </p:nvSpPr>
        <p:spPr>
          <a:xfrm>
            <a:off x="2261235" y="571180"/>
            <a:ext cx="40965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grpSp>
        <p:nvGrpSpPr>
          <p:cNvPr id="2032" name="Google Shape;2032;p35"/>
          <p:cNvGrpSpPr/>
          <p:nvPr/>
        </p:nvGrpSpPr>
        <p:grpSpPr>
          <a:xfrm rot="-8472223">
            <a:off x="8179168" y="3792431"/>
            <a:ext cx="557640" cy="560901"/>
            <a:chOff x="1938525" y="705925"/>
            <a:chExt cx="859088" cy="863925"/>
          </a:xfrm>
        </p:grpSpPr>
        <p:sp>
          <p:nvSpPr>
            <p:cNvPr id="2033" name="Google Shape;2033;p35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5" name="Google Shape;2035;p35"/>
          <p:cNvGrpSpPr/>
          <p:nvPr/>
        </p:nvGrpSpPr>
        <p:grpSpPr>
          <a:xfrm rot="-272776">
            <a:off x="427088" y="585490"/>
            <a:ext cx="376089" cy="378293"/>
            <a:chOff x="1938525" y="705925"/>
            <a:chExt cx="859088" cy="863925"/>
          </a:xfrm>
        </p:grpSpPr>
        <p:sp>
          <p:nvSpPr>
            <p:cNvPr id="2036" name="Google Shape;2036;p35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35"/>
          <p:cNvGrpSpPr/>
          <p:nvPr/>
        </p:nvGrpSpPr>
        <p:grpSpPr>
          <a:xfrm rot="-3370015">
            <a:off x="8191251" y="930198"/>
            <a:ext cx="533486" cy="257318"/>
            <a:chOff x="3372600" y="1183575"/>
            <a:chExt cx="533462" cy="257306"/>
          </a:xfrm>
        </p:grpSpPr>
        <p:sp>
          <p:nvSpPr>
            <p:cNvPr id="2039" name="Google Shape;2039;p35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5"/>
          <p:cNvGrpSpPr/>
          <p:nvPr/>
        </p:nvGrpSpPr>
        <p:grpSpPr>
          <a:xfrm>
            <a:off x="299838" y="3808100"/>
            <a:ext cx="998713" cy="898160"/>
            <a:chOff x="404613" y="3627125"/>
            <a:chExt cx="998713" cy="898160"/>
          </a:xfrm>
        </p:grpSpPr>
        <p:sp>
          <p:nvSpPr>
            <p:cNvPr id="2042" name="Google Shape;2042;p35"/>
            <p:cNvSpPr/>
            <p:nvPr/>
          </p:nvSpPr>
          <p:spPr>
            <a:xfrm>
              <a:off x="404613" y="3633635"/>
              <a:ext cx="990600" cy="891650"/>
            </a:xfrm>
            <a:custGeom>
              <a:avLst/>
              <a:gdLst/>
              <a:ahLst/>
              <a:cxnLst/>
              <a:rect l="l" t="t" r="r" b="b"/>
              <a:pathLst>
                <a:path w="39624" h="35666" extrusionOk="0">
                  <a:moveTo>
                    <a:pt x="27906" y="0"/>
                  </a:moveTo>
                  <a:cubicBezTo>
                    <a:pt x="27830" y="0"/>
                    <a:pt x="27756" y="2"/>
                    <a:pt x="27684" y="5"/>
                  </a:cubicBezTo>
                  <a:cubicBezTo>
                    <a:pt x="25060" y="119"/>
                    <a:pt x="22609" y="1445"/>
                    <a:pt x="20717" y="3311"/>
                  </a:cubicBezTo>
                  <a:cubicBezTo>
                    <a:pt x="20889" y="2643"/>
                    <a:pt x="20985" y="1948"/>
                    <a:pt x="20908" y="1285"/>
                  </a:cubicBezTo>
                  <a:cubicBezTo>
                    <a:pt x="20793" y="424"/>
                    <a:pt x="20383" y="117"/>
                    <a:pt x="19871" y="117"/>
                  </a:cubicBezTo>
                  <a:cubicBezTo>
                    <a:pt x="19047" y="117"/>
                    <a:pt x="17958" y="911"/>
                    <a:pt x="17400" y="1465"/>
                  </a:cubicBezTo>
                  <a:cubicBezTo>
                    <a:pt x="15767" y="3083"/>
                    <a:pt x="14670" y="5331"/>
                    <a:pt x="14195" y="7644"/>
                  </a:cubicBezTo>
                  <a:cubicBezTo>
                    <a:pt x="14194" y="7648"/>
                    <a:pt x="14194" y="7653"/>
                    <a:pt x="14193" y="7657"/>
                  </a:cubicBezTo>
                  <a:cubicBezTo>
                    <a:pt x="13893" y="6934"/>
                    <a:pt x="13477" y="6242"/>
                    <a:pt x="12905" y="5847"/>
                  </a:cubicBezTo>
                  <a:cubicBezTo>
                    <a:pt x="12750" y="5745"/>
                    <a:pt x="12618" y="5700"/>
                    <a:pt x="12505" y="5700"/>
                  </a:cubicBezTo>
                  <a:cubicBezTo>
                    <a:pt x="11974" y="5700"/>
                    <a:pt x="11872" y="6679"/>
                    <a:pt x="11872" y="7219"/>
                  </a:cubicBezTo>
                  <a:cubicBezTo>
                    <a:pt x="11872" y="8521"/>
                    <a:pt x="12281" y="10050"/>
                    <a:pt x="13098" y="11038"/>
                  </a:cubicBezTo>
                  <a:cubicBezTo>
                    <a:pt x="13128" y="11075"/>
                    <a:pt x="13159" y="11112"/>
                    <a:pt x="13191" y="11150"/>
                  </a:cubicBezTo>
                  <a:cubicBezTo>
                    <a:pt x="10410" y="11983"/>
                    <a:pt x="7757" y="13187"/>
                    <a:pt x="6128" y="15868"/>
                  </a:cubicBezTo>
                  <a:cubicBezTo>
                    <a:pt x="5936" y="16178"/>
                    <a:pt x="5644" y="16683"/>
                    <a:pt x="5421" y="17226"/>
                  </a:cubicBezTo>
                  <a:lnTo>
                    <a:pt x="5432" y="17242"/>
                  </a:lnTo>
                  <a:cubicBezTo>
                    <a:pt x="5416" y="17237"/>
                    <a:pt x="5400" y="17232"/>
                    <a:pt x="5382" y="17226"/>
                  </a:cubicBezTo>
                  <a:cubicBezTo>
                    <a:pt x="4984" y="17106"/>
                    <a:pt x="4575" y="17021"/>
                    <a:pt x="4163" y="16972"/>
                  </a:cubicBezTo>
                  <a:cubicBezTo>
                    <a:pt x="3986" y="16950"/>
                    <a:pt x="3810" y="16940"/>
                    <a:pt x="3637" y="16940"/>
                  </a:cubicBezTo>
                  <a:cubicBezTo>
                    <a:pt x="1633" y="16940"/>
                    <a:pt x="1" y="18337"/>
                    <a:pt x="1130" y="20269"/>
                  </a:cubicBezTo>
                  <a:cubicBezTo>
                    <a:pt x="1799" y="21465"/>
                    <a:pt x="3306" y="22221"/>
                    <a:pt x="4774" y="22221"/>
                  </a:cubicBezTo>
                  <a:cubicBezTo>
                    <a:pt x="5210" y="22221"/>
                    <a:pt x="5644" y="22154"/>
                    <a:pt x="6050" y="22012"/>
                  </a:cubicBezTo>
                  <a:cubicBezTo>
                    <a:pt x="6410" y="22458"/>
                    <a:pt x="6849" y="22880"/>
                    <a:pt x="7290" y="23233"/>
                  </a:cubicBezTo>
                  <a:cubicBezTo>
                    <a:pt x="6914" y="23462"/>
                    <a:pt x="6585" y="23762"/>
                    <a:pt x="6304" y="24104"/>
                  </a:cubicBezTo>
                  <a:cubicBezTo>
                    <a:pt x="6135" y="24086"/>
                    <a:pt x="5958" y="24075"/>
                    <a:pt x="5775" y="24075"/>
                  </a:cubicBezTo>
                  <a:cubicBezTo>
                    <a:pt x="5115" y="24075"/>
                    <a:pt x="4392" y="24218"/>
                    <a:pt x="3804" y="24688"/>
                  </a:cubicBezTo>
                  <a:cubicBezTo>
                    <a:pt x="2082" y="26061"/>
                    <a:pt x="3094" y="28548"/>
                    <a:pt x="3094" y="28548"/>
                  </a:cubicBezTo>
                  <a:cubicBezTo>
                    <a:pt x="3094" y="28548"/>
                    <a:pt x="1335" y="29743"/>
                    <a:pt x="1593" y="29865"/>
                  </a:cubicBezTo>
                  <a:cubicBezTo>
                    <a:pt x="1608" y="29872"/>
                    <a:pt x="1626" y="29876"/>
                    <a:pt x="1646" y="29876"/>
                  </a:cubicBezTo>
                  <a:cubicBezTo>
                    <a:pt x="1979" y="29876"/>
                    <a:pt x="2980" y="29004"/>
                    <a:pt x="2980" y="29004"/>
                  </a:cubicBezTo>
                  <a:lnTo>
                    <a:pt x="2980" y="29004"/>
                  </a:lnTo>
                  <a:cubicBezTo>
                    <a:pt x="2980" y="29004"/>
                    <a:pt x="2286" y="31261"/>
                    <a:pt x="2529" y="31438"/>
                  </a:cubicBezTo>
                  <a:cubicBezTo>
                    <a:pt x="2537" y="31444"/>
                    <a:pt x="2546" y="31447"/>
                    <a:pt x="2555" y="31447"/>
                  </a:cubicBezTo>
                  <a:cubicBezTo>
                    <a:pt x="2806" y="31447"/>
                    <a:pt x="3286" y="29171"/>
                    <a:pt x="3286" y="29171"/>
                  </a:cubicBezTo>
                  <a:cubicBezTo>
                    <a:pt x="3286" y="29171"/>
                    <a:pt x="3633" y="31437"/>
                    <a:pt x="3946" y="31437"/>
                  </a:cubicBezTo>
                  <a:cubicBezTo>
                    <a:pt x="3957" y="31437"/>
                    <a:pt x="3968" y="31434"/>
                    <a:pt x="3979" y="31428"/>
                  </a:cubicBezTo>
                  <a:cubicBezTo>
                    <a:pt x="4300" y="31261"/>
                    <a:pt x="3544" y="29104"/>
                    <a:pt x="3544" y="29103"/>
                  </a:cubicBezTo>
                  <a:lnTo>
                    <a:pt x="3544" y="29103"/>
                  </a:lnTo>
                  <a:cubicBezTo>
                    <a:pt x="3544" y="29104"/>
                    <a:pt x="4768" y="30615"/>
                    <a:pt x="5098" y="30615"/>
                  </a:cubicBezTo>
                  <a:cubicBezTo>
                    <a:pt x="5124" y="30615"/>
                    <a:pt x="5144" y="30606"/>
                    <a:pt x="5158" y="30587"/>
                  </a:cubicBezTo>
                  <a:cubicBezTo>
                    <a:pt x="5351" y="30318"/>
                    <a:pt x="3786" y="28833"/>
                    <a:pt x="3786" y="28833"/>
                  </a:cubicBezTo>
                  <a:lnTo>
                    <a:pt x="3786" y="28833"/>
                  </a:lnTo>
                  <a:cubicBezTo>
                    <a:pt x="3786" y="28833"/>
                    <a:pt x="3894" y="28837"/>
                    <a:pt x="4050" y="28837"/>
                  </a:cubicBezTo>
                  <a:cubicBezTo>
                    <a:pt x="4465" y="28837"/>
                    <a:pt x="5223" y="28810"/>
                    <a:pt x="5227" y="28615"/>
                  </a:cubicBezTo>
                  <a:cubicBezTo>
                    <a:pt x="5230" y="28480"/>
                    <a:pt x="4837" y="28447"/>
                    <a:pt x="4444" y="28447"/>
                  </a:cubicBezTo>
                  <a:cubicBezTo>
                    <a:pt x="4051" y="28447"/>
                    <a:pt x="3657" y="28480"/>
                    <a:pt x="3657" y="28480"/>
                  </a:cubicBezTo>
                  <a:cubicBezTo>
                    <a:pt x="3477" y="26583"/>
                    <a:pt x="4471" y="25749"/>
                    <a:pt x="5550" y="25392"/>
                  </a:cubicBezTo>
                  <a:lnTo>
                    <a:pt x="5550" y="25392"/>
                  </a:lnTo>
                  <a:cubicBezTo>
                    <a:pt x="4960" y="26882"/>
                    <a:pt x="5146" y="28513"/>
                    <a:pt x="6400" y="28850"/>
                  </a:cubicBezTo>
                  <a:cubicBezTo>
                    <a:pt x="6804" y="28958"/>
                    <a:pt x="7163" y="29003"/>
                    <a:pt x="7481" y="29003"/>
                  </a:cubicBezTo>
                  <a:cubicBezTo>
                    <a:pt x="9096" y="29003"/>
                    <a:pt x="9660" y="27840"/>
                    <a:pt x="9660" y="27840"/>
                  </a:cubicBezTo>
                  <a:cubicBezTo>
                    <a:pt x="9751" y="27854"/>
                    <a:pt x="9838" y="27865"/>
                    <a:pt x="9921" y="27872"/>
                  </a:cubicBezTo>
                  <a:cubicBezTo>
                    <a:pt x="10085" y="28357"/>
                    <a:pt x="10429" y="28753"/>
                    <a:pt x="10846" y="29062"/>
                  </a:cubicBezTo>
                  <a:lnTo>
                    <a:pt x="10169" y="30854"/>
                  </a:lnTo>
                  <a:lnTo>
                    <a:pt x="10998" y="31287"/>
                  </a:lnTo>
                  <a:cubicBezTo>
                    <a:pt x="10868" y="31615"/>
                    <a:pt x="10684" y="31894"/>
                    <a:pt x="10429" y="31934"/>
                  </a:cubicBezTo>
                  <a:cubicBezTo>
                    <a:pt x="10411" y="31936"/>
                    <a:pt x="10394" y="31938"/>
                    <a:pt x="10376" y="31938"/>
                  </a:cubicBezTo>
                  <a:cubicBezTo>
                    <a:pt x="9891" y="31938"/>
                    <a:pt x="9481" y="30914"/>
                    <a:pt x="9310" y="30414"/>
                  </a:cubicBezTo>
                  <a:lnTo>
                    <a:pt x="9434" y="30333"/>
                  </a:lnTo>
                  <a:lnTo>
                    <a:pt x="9409" y="29864"/>
                  </a:lnTo>
                  <a:lnTo>
                    <a:pt x="3979" y="31763"/>
                  </a:lnTo>
                  <a:cubicBezTo>
                    <a:pt x="4421" y="32470"/>
                    <a:pt x="4969" y="32728"/>
                    <a:pt x="5531" y="32728"/>
                  </a:cubicBezTo>
                  <a:cubicBezTo>
                    <a:pt x="7048" y="32728"/>
                    <a:pt x="8676" y="30856"/>
                    <a:pt x="8676" y="30856"/>
                  </a:cubicBezTo>
                  <a:lnTo>
                    <a:pt x="8676" y="30856"/>
                  </a:lnTo>
                  <a:cubicBezTo>
                    <a:pt x="8676" y="30856"/>
                    <a:pt x="8471" y="31600"/>
                    <a:pt x="8859" y="31600"/>
                  </a:cubicBezTo>
                  <a:cubicBezTo>
                    <a:pt x="8872" y="31600"/>
                    <a:pt x="8887" y="31599"/>
                    <a:pt x="8902" y="31597"/>
                  </a:cubicBezTo>
                  <a:cubicBezTo>
                    <a:pt x="8964" y="31589"/>
                    <a:pt x="9013" y="31563"/>
                    <a:pt x="9050" y="31526"/>
                  </a:cubicBezTo>
                  <a:cubicBezTo>
                    <a:pt x="9221" y="32503"/>
                    <a:pt x="9576" y="33726"/>
                    <a:pt x="10281" y="33726"/>
                  </a:cubicBezTo>
                  <a:cubicBezTo>
                    <a:pt x="10308" y="33726"/>
                    <a:pt x="10337" y="33724"/>
                    <a:pt x="10366" y="33720"/>
                  </a:cubicBezTo>
                  <a:cubicBezTo>
                    <a:pt x="11064" y="33626"/>
                    <a:pt x="11430" y="32543"/>
                    <a:pt x="11616" y="31609"/>
                  </a:cubicBezTo>
                  <a:lnTo>
                    <a:pt x="12597" y="32121"/>
                  </a:lnTo>
                  <a:lnTo>
                    <a:pt x="12770" y="29888"/>
                  </a:lnTo>
                  <a:cubicBezTo>
                    <a:pt x="13183" y="29969"/>
                    <a:pt x="13638" y="30016"/>
                    <a:pt x="14103" y="30016"/>
                  </a:cubicBezTo>
                  <a:cubicBezTo>
                    <a:pt x="14118" y="30016"/>
                    <a:pt x="14133" y="30016"/>
                    <a:pt x="14148" y="30015"/>
                  </a:cubicBezTo>
                  <a:lnTo>
                    <a:pt x="15131" y="32205"/>
                  </a:lnTo>
                  <a:lnTo>
                    <a:pt x="15884" y="31645"/>
                  </a:lnTo>
                  <a:lnTo>
                    <a:pt x="18531" y="35017"/>
                  </a:lnTo>
                  <a:lnTo>
                    <a:pt x="18460" y="35155"/>
                  </a:lnTo>
                  <a:lnTo>
                    <a:pt x="18800" y="35665"/>
                  </a:lnTo>
                  <a:lnTo>
                    <a:pt x="22844" y="31138"/>
                  </a:lnTo>
                  <a:cubicBezTo>
                    <a:pt x="22401" y="30695"/>
                    <a:pt x="21999" y="30516"/>
                    <a:pt x="21640" y="30516"/>
                  </a:cubicBezTo>
                  <a:cubicBezTo>
                    <a:pt x="20071" y="30516"/>
                    <a:pt x="19295" y="33937"/>
                    <a:pt x="19295" y="33937"/>
                  </a:cubicBezTo>
                  <a:cubicBezTo>
                    <a:pt x="19295" y="33937"/>
                    <a:pt x="18991" y="33057"/>
                    <a:pt x="18711" y="33057"/>
                  </a:cubicBezTo>
                  <a:cubicBezTo>
                    <a:pt x="18679" y="33057"/>
                    <a:pt x="18647" y="33069"/>
                    <a:pt x="18617" y="33094"/>
                  </a:cubicBezTo>
                  <a:cubicBezTo>
                    <a:pt x="18551" y="33149"/>
                    <a:pt x="18532" y="33227"/>
                    <a:pt x="18541" y="33318"/>
                  </a:cubicBezTo>
                  <a:lnTo>
                    <a:pt x="16581" y="31128"/>
                  </a:lnTo>
                  <a:lnTo>
                    <a:pt x="17309" y="30589"/>
                  </a:lnTo>
                  <a:lnTo>
                    <a:pt x="16276" y="29621"/>
                  </a:lnTo>
                  <a:cubicBezTo>
                    <a:pt x="16852" y="29383"/>
                    <a:pt x="17353" y="29022"/>
                    <a:pt x="17695" y="28517"/>
                  </a:cubicBezTo>
                  <a:cubicBezTo>
                    <a:pt x="17719" y="28482"/>
                    <a:pt x="17740" y="28447"/>
                    <a:pt x="17760" y="28413"/>
                  </a:cubicBezTo>
                  <a:cubicBezTo>
                    <a:pt x="18956" y="27526"/>
                    <a:pt x="19179" y="26193"/>
                    <a:pt x="18068" y="25247"/>
                  </a:cubicBezTo>
                  <a:cubicBezTo>
                    <a:pt x="18952" y="25119"/>
                    <a:pt x="19815" y="24943"/>
                    <a:pt x="20639" y="24733"/>
                  </a:cubicBezTo>
                  <a:cubicBezTo>
                    <a:pt x="23640" y="23965"/>
                    <a:pt x="27510" y="22410"/>
                    <a:pt x="29280" y="19431"/>
                  </a:cubicBezTo>
                  <a:lnTo>
                    <a:pt x="35856" y="16395"/>
                  </a:lnTo>
                  <a:lnTo>
                    <a:pt x="35856" y="16395"/>
                  </a:lnTo>
                  <a:cubicBezTo>
                    <a:pt x="35734" y="17327"/>
                    <a:pt x="35800" y="18334"/>
                    <a:pt x="36649" y="18334"/>
                  </a:cubicBezTo>
                  <a:cubicBezTo>
                    <a:pt x="36705" y="18334"/>
                    <a:pt x="36764" y="18330"/>
                    <a:pt x="36828" y="18321"/>
                  </a:cubicBezTo>
                  <a:cubicBezTo>
                    <a:pt x="37432" y="18233"/>
                    <a:pt x="37919" y="17784"/>
                    <a:pt x="38305" y="17187"/>
                  </a:cubicBezTo>
                  <a:lnTo>
                    <a:pt x="38408" y="17182"/>
                  </a:lnTo>
                  <a:lnTo>
                    <a:pt x="38403" y="17047"/>
                  </a:lnTo>
                  <a:lnTo>
                    <a:pt x="38393" y="17047"/>
                  </a:lnTo>
                  <a:cubicBezTo>
                    <a:pt x="38613" y="16681"/>
                    <a:pt x="38800" y="16269"/>
                    <a:pt x="38954" y="15855"/>
                  </a:cubicBezTo>
                  <a:lnTo>
                    <a:pt x="39052" y="15854"/>
                  </a:lnTo>
                  <a:lnTo>
                    <a:pt x="39049" y="15719"/>
                  </a:lnTo>
                  <a:lnTo>
                    <a:pt x="39002" y="15720"/>
                  </a:lnTo>
                  <a:cubicBezTo>
                    <a:pt x="39120" y="15391"/>
                    <a:pt x="39220" y="15062"/>
                    <a:pt x="39302" y="14757"/>
                  </a:cubicBezTo>
                  <a:lnTo>
                    <a:pt x="39385" y="14763"/>
                  </a:lnTo>
                  <a:lnTo>
                    <a:pt x="39395" y="14628"/>
                  </a:lnTo>
                  <a:lnTo>
                    <a:pt x="39337" y="14625"/>
                  </a:lnTo>
                  <a:cubicBezTo>
                    <a:pt x="39540" y="13839"/>
                    <a:pt x="39623" y="13241"/>
                    <a:pt x="39623" y="13241"/>
                  </a:cubicBezTo>
                  <a:lnTo>
                    <a:pt x="39623" y="13241"/>
                  </a:lnTo>
                  <a:lnTo>
                    <a:pt x="37740" y="13407"/>
                  </a:lnTo>
                  <a:lnTo>
                    <a:pt x="39059" y="5443"/>
                  </a:lnTo>
                  <a:lnTo>
                    <a:pt x="39074" y="5353"/>
                  </a:lnTo>
                  <a:cubicBezTo>
                    <a:pt x="38372" y="4789"/>
                    <a:pt x="38147" y="3084"/>
                    <a:pt x="38075" y="2049"/>
                  </a:cubicBezTo>
                  <a:lnTo>
                    <a:pt x="38075" y="2046"/>
                  </a:lnTo>
                  <a:cubicBezTo>
                    <a:pt x="38074" y="2035"/>
                    <a:pt x="38074" y="2024"/>
                    <a:pt x="38072" y="2013"/>
                  </a:cubicBezTo>
                  <a:lnTo>
                    <a:pt x="38072" y="2008"/>
                  </a:lnTo>
                  <a:cubicBezTo>
                    <a:pt x="38071" y="1989"/>
                    <a:pt x="38070" y="1971"/>
                    <a:pt x="38069" y="1952"/>
                  </a:cubicBezTo>
                  <a:cubicBezTo>
                    <a:pt x="38069" y="1948"/>
                    <a:pt x="38069" y="1943"/>
                    <a:pt x="38067" y="1940"/>
                  </a:cubicBezTo>
                  <a:cubicBezTo>
                    <a:pt x="38067" y="1930"/>
                    <a:pt x="38066" y="1921"/>
                    <a:pt x="38066" y="1912"/>
                  </a:cubicBezTo>
                  <a:cubicBezTo>
                    <a:pt x="38066" y="1906"/>
                    <a:pt x="38066" y="1901"/>
                    <a:pt x="38065" y="1896"/>
                  </a:cubicBezTo>
                  <a:cubicBezTo>
                    <a:pt x="38064" y="1884"/>
                    <a:pt x="38064" y="1869"/>
                    <a:pt x="38061" y="1857"/>
                  </a:cubicBezTo>
                  <a:cubicBezTo>
                    <a:pt x="38061" y="1850"/>
                    <a:pt x="38060" y="1843"/>
                    <a:pt x="38060" y="1837"/>
                  </a:cubicBezTo>
                  <a:cubicBezTo>
                    <a:pt x="38060" y="1829"/>
                    <a:pt x="38059" y="1823"/>
                    <a:pt x="38059" y="1815"/>
                  </a:cubicBezTo>
                  <a:cubicBezTo>
                    <a:pt x="38059" y="1807"/>
                    <a:pt x="38058" y="1800"/>
                    <a:pt x="38058" y="1793"/>
                  </a:cubicBezTo>
                  <a:cubicBezTo>
                    <a:pt x="38058" y="1784"/>
                    <a:pt x="38056" y="1775"/>
                    <a:pt x="38056" y="1766"/>
                  </a:cubicBezTo>
                  <a:cubicBezTo>
                    <a:pt x="38056" y="1758"/>
                    <a:pt x="38055" y="1750"/>
                    <a:pt x="38055" y="1743"/>
                  </a:cubicBezTo>
                  <a:cubicBezTo>
                    <a:pt x="38055" y="1738"/>
                    <a:pt x="38055" y="1730"/>
                    <a:pt x="38054" y="1725"/>
                  </a:cubicBezTo>
                  <a:cubicBezTo>
                    <a:pt x="38054" y="1717"/>
                    <a:pt x="38053" y="1707"/>
                    <a:pt x="38053" y="1697"/>
                  </a:cubicBezTo>
                  <a:cubicBezTo>
                    <a:pt x="38053" y="1692"/>
                    <a:pt x="38053" y="1686"/>
                    <a:pt x="38051" y="1681"/>
                  </a:cubicBezTo>
                  <a:cubicBezTo>
                    <a:pt x="38051" y="1671"/>
                    <a:pt x="38050" y="1662"/>
                    <a:pt x="38050" y="1653"/>
                  </a:cubicBezTo>
                  <a:lnTo>
                    <a:pt x="38050" y="1640"/>
                  </a:lnTo>
                  <a:cubicBezTo>
                    <a:pt x="38050" y="1630"/>
                    <a:pt x="38049" y="1620"/>
                    <a:pt x="38049" y="1609"/>
                  </a:cubicBezTo>
                  <a:lnTo>
                    <a:pt x="38049" y="1600"/>
                  </a:lnTo>
                  <a:cubicBezTo>
                    <a:pt x="38049" y="1591"/>
                    <a:pt x="38048" y="1580"/>
                    <a:pt x="38048" y="1572"/>
                  </a:cubicBezTo>
                  <a:lnTo>
                    <a:pt x="38048" y="1560"/>
                  </a:lnTo>
                  <a:cubicBezTo>
                    <a:pt x="38048" y="1549"/>
                    <a:pt x="38046" y="1539"/>
                    <a:pt x="38046" y="1531"/>
                  </a:cubicBezTo>
                  <a:lnTo>
                    <a:pt x="38046" y="1526"/>
                  </a:lnTo>
                  <a:cubicBezTo>
                    <a:pt x="38046" y="1516"/>
                    <a:pt x="38046" y="1507"/>
                    <a:pt x="38045" y="1498"/>
                  </a:cubicBezTo>
                  <a:lnTo>
                    <a:pt x="38045" y="1489"/>
                  </a:lnTo>
                  <a:cubicBezTo>
                    <a:pt x="38045" y="1480"/>
                    <a:pt x="38045" y="1470"/>
                    <a:pt x="38044" y="1460"/>
                  </a:cubicBezTo>
                  <a:lnTo>
                    <a:pt x="38044" y="1458"/>
                  </a:lnTo>
                  <a:cubicBezTo>
                    <a:pt x="38044" y="1449"/>
                    <a:pt x="38044" y="1440"/>
                    <a:pt x="38043" y="1432"/>
                  </a:cubicBezTo>
                  <a:lnTo>
                    <a:pt x="38043" y="1425"/>
                  </a:lnTo>
                  <a:cubicBezTo>
                    <a:pt x="38043" y="1417"/>
                    <a:pt x="38043" y="1409"/>
                    <a:pt x="38041" y="1401"/>
                  </a:cubicBezTo>
                  <a:lnTo>
                    <a:pt x="38041" y="1397"/>
                  </a:lnTo>
                  <a:lnTo>
                    <a:pt x="38041" y="1375"/>
                  </a:lnTo>
                  <a:lnTo>
                    <a:pt x="38041" y="1368"/>
                  </a:lnTo>
                  <a:cubicBezTo>
                    <a:pt x="38041" y="1353"/>
                    <a:pt x="38041" y="1339"/>
                    <a:pt x="38040" y="1326"/>
                  </a:cubicBezTo>
                  <a:lnTo>
                    <a:pt x="38040" y="1321"/>
                  </a:lnTo>
                  <a:lnTo>
                    <a:pt x="38040" y="1285"/>
                  </a:lnTo>
                  <a:lnTo>
                    <a:pt x="38040" y="1282"/>
                  </a:lnTo>
                  <a:lnTo>
                    <a:pt x="38040" y="1269"/>
                  </a:lnTo>
                  <a:lnTo>
                    <a:pt x="38040" y="1267"/>
                  </a:lnTo>
                  <a:lnTo>
                    <a:pt x="38040" y="1256"/>
                  </a:lnTo>
                  <a:lnTo>
                    <a:pt x="38040" y="1252"/>
                  </a:lnTo>
                  <a:lnTo>
                    <a:pt x="38040" y="1243"/>
                  </a:lnTo>
                  <a:lnTo>
                    <a:pt x="38040" y="1241"/>
                  </a:lnTo>
                  <a:lnTo>
                    <a:pt x="38040" y="1233"/>
                  </a:lnTo>
                  <a:lnTo>
                    <a:pt x="38040" y="1232"/>
                  </a:lnTo>
                  <a:lnTo>
                    <a:pt x="38040" y="1222"/>
                  </a:lnTo>
                  <a:lnTo>
                    <a:pt x="38040" y="1221"/>
                  </a:lnTo>
                  <a:lnTo>
                    <a:pt x="37631" y="1377"/>
                  </a:lnTo>
                  <a:cubicBezTo>
                    <a:pt x="37636" y="1413"/>
                    <a:pt x="37640" y="1448"/>
                    <a:pt x="37644" y="1482"/>
                  </a:cubicBezTo>
                  <a:cubicBezTo>
                    <a:pt x="37644" y="1486"/>
                    <a:pt x="37645" y="1489"/>
                    <a:pt x="37645" y="1492"/>
                  </a:cubicBezTo>
                  <a:cubicBezTo>
                    <a:pt x="37905" y="3774"/>
                    <a:pt x="36469" y="5513"/>
                    <a:pt x="36469" y="5513"/>
                  </a:cubicBezTo>
                  <a:lnTo>
                    <a:pt x="36462" y="5592"/>
                  </a:lnTo>
                  <a:lnTo>
                    <a:pt x="35954" y="12142"/>
                  </a:lnTo>
                  <a:cubicBezTo>
                    <a:pt x="35953" y="12141"/>
                    <a:pt x="35953" y="12139"/>
                    <a:pt x="35952" y="12138"/>
                  </a:cubicBezTo>
                  <a:cubicBezTo>
                    <a:pt x="35948" y="12133"/>
                    <a:pt x="35943" y="12126"/>
                    <a:pt x="35938" y="12121"/>
                  </a:cubicBezTo>
                  <a:cubicBezTo>
                    <a:pt x="35936" y="12117"/>
                    <a:pt x="35932" y="12113"/>
                    <a:pt x="35929" y="12110"/>
                  </a:cubicBezTo>
                  <a:cubicBezTo>
                    <a:pt x="35926" y="12105"/>
                    <a:pt x="35921" y="12099"/>
                    <a:pt x="35917" y="12094"/>
                  </a:cubicBezTo>
                  <a:cubicBezTo>
                    <a:pt x="35914" y="12090"/>
                    <a:pt x="35910" y="12086"/>
                    <a:pt x="35907" y="12082"/>
                  </a:cubicBezTo>
                  <a:cubicBezTo>
                    <a:pt x="35903" y="12077"/>
                    <a:pt x="35900" y="12071"/>
                    <a:pt x="35895" y="12066"/>
                  </a:cubicBezTo>
                  <a:cubicBezTo>
                    <a:pt x="35892" y="12063"/>
                    <a:pt x="35888" y="12059"/>
                    <a:pt x="35886" y="12055"/>
                  </a:cubicBezTo>
                  <a:cubicBezTo>
                    <a:pt x="35881" y="12050"/>
                    <a:pt x="35877" y="12045"/>
                    <a:pt x="35872" y="12039"/>
                  </a:cubicBezTo>
                  <a:cubicBezTo>
                    <a:pt x="35869" y="12035"/>
                    <a:pt x="35866" y="12032"/>
                    <a:pt x="35862" y="12028"/>
                  </a:cubicBezTo>
                  <a:cubicBezTo>
                    <a:pt x="35859" y="12023"/>
                    <a:pt x="35855" y="12019"/>
                    <a:pt x="35849" y="12013"/>
                  </a:cubicBezTo>
                  <a:cubicBezTo>
                    <a:pt x="35845" y="12009"/>
                    <a:pt x="35843" y="12006"/>
                    <a:pt x="35839" y="12002"/>
                  </a:cubicBezTo>
                  <a:cubicBezTo>
                    <a:pt x="35835" y="11997"/>
                    <a:pt x="35831" y="11993"/>
                    <a:pt x="35826" y="11988"/>
                  </a:cubicBezTo>
                  <a:cubicBezTo>
                    <a:pt x="35822" y="11983"/>
                    <a:pt x="35819" y="11980"/>
                    <a:pt x="35815" y="11976"/>
                  </a:cubicBezTo>
                  <a:cubicBezTo>
                    <a:pt x="35812" y="11972"/>
                    <a:pt x="35808" y="11967"/>
                    <a:pt x="35803" y="11963"/>
                  </a:cubicBezTo>
                  <a:cubicBezTo>
                    <a:pt x="35799" y="11960"/>
                    <a:pt x="35797" y="11955"/>
                    <a:pt x="35792" y="11951"/>
                  </a:cubicBezTo>
                  <a:cubicBezTo>
                    <a:pt x="35788" y="11947"/>
                    <a:pt x="35784" y="11942"/>
                    <a:pt x="35781" y="11939"/>
                  </a:cubicBezTo>
                  <a:cubicBezTo>
                    <a:pt x="35777" y="11935"/>
                    <a:pt x="35773" y="11931"/>
                    <a:pt x="35771" y="11927"/>
                  </a:cubicBezTo>
                  <a:cubicBezTo>
                    <a:pt x="35767" y="11923"/>
                    <a:pt x="35762" y="11919"/>
                    <a:pt x="35758" y="11914"/>
                  </a:cubicBezTo>
                  <a:lnTo>
                    <a:pt x="35747" y="11903"/>
                  </a:lnTo>
                  <a:lnTo>
                    <a:pt x="35736" y="11890"/>
                  </a:lnTo>
                  <a:lnTo>
                    <a:pt x="35724" y="11879"/>
                  </a:lnTo>
                  <a:lnTo>
                    <a:pt x="35712" y="11868"/>
                  </a:lnTo>
                  <a:lnTo>
                    <a:pt x="35700" y="11856"/>
                  </a:lnTo>
                  <a:cubicBezTo>
                    <a:pt x="35696" y="11852"/>
                    <a:pt x="35693" y="11849"/>
                    <a:pt x="35689" y="11846"/>
                  </a:cubicBezTo>
                  <a:cubicBezTo>
                    <a:pt x="35672" y="11830"/>
                    <a:pt x="35655" y="11816"/>
                    <a:pt x="35637" y="11801"/>
                  </a:cubicBezTo>
                  <a:cubicBezTo>
                    <a:pt x="35634" y="11799"/>
                    <a:pt x="35631" y="11796"/>
                    <a:pt x="35628" y="11794"/>
                  </a:cubicBezTo>
                  <a:lnTo>
                    <a:pt x="35612" y="11782"/>
                  </a:lnTo>
                  <a:cubicBezTo>
                    <a:pt x="35610" y="11780"/>
                    <a:pt x="35606" y="11776"/>
                    <a:pt x="35603" y="11774"/>
                  </a:cubicBezTo>
                  <a:lnTo>
                    <a:pt x="35588" y="11763"/>
                  </a:lnTo>
                  <a:cubicBezTo>
                    <a:pt x="35584" y="11760"/>
                    <a:pt x="35581" y="11758"/>
                    <a:pt x="35577" y="11755"/>
                  </a:cubicBezTo>
                  <a:cubicBezTo>
                    <a:pt x="35572" y="11751"/>
                    <a:pt x="35567" y="11747"/>
                    <a:pt x="35562" y="11744"/>
                  </a:cubicBezTo>
                  <a:cubicBezTo>
                    <a:pt x="35559" y="11742"/>
                    <a:pt x="35555" y="11739"/>
                    <a:pt x="35551" y="11738"/>
                  </a:cubicBezTo>
                  <a:cubicBezTo>
                    <a:pt x="35546" y="11734"/>
                    <a:pt x="35541" y="11732"/>
                    <a:pt x="35536" y="11728"/>
                  </a:cubicBezTo>
                  <a:cubicBezTo>
                    <a:pt x="35533" y="11725"/>
                    <a:pt x="35530" y="11724"/>
                    <a:pt x="35525" y="11722"/>
                  </a:cubicBezTo>
                  <a:cubicBezTo>
                    <a:pt x="35520" y="11717"/>
                    <a:pt x="35515" y="11714"/>
                    <a:pt x="35510" y="11711"/>
                  </a:cubicBezTo>
                  <a:cubicBezTo>
                    <a:pt x="35508" y="11708"/>
                    <a:pt x="35504" y="11707"/>
                    <a:pt x="35502" y="11704"/>
                  </a:cubicBezTo>
                  <a:cubicBezTo>
                    <a:pt x="35496" y="11701"/>
                    <a:pt x="35491" y="11698"/>
                    <a:pt x="35484" y="11694"/>
                  </a:cubicBezTo>
                  <a:cubicBezTo>
                    <a:pt x="35482" y="11693"/>
                    <a:pt x="35478" y="11691"/>
                    <a:pt x="35476" y="11688"/>
                  </a:cubicBezTo>
                  <a:cubicBezTo>
                    <a:pt x="35471" y="11685"/>
                    <a:pt x="35463" y="11682"/>
                    <a:pt x="35458" y="11680"/>
                  </a:cubicBezTo>
                  <a:cubicBezTo>
                    <a:pt x="35456" y="11678"/>
                    <a:pt x="35452" y="11676"/>
                    <a:pt x="35450" y="11675"/>
                  </a:cubicBezTo>
                  <a:cubicBezTo>
                    <a:pt x="35445" y="11672"/>
                    <a:pt x="35437" y="11668"/>
                    <a:pt x="35432" y="11666"/>
                  </a:cubicBezTo>
                  <a:cubicBezTo>
                    <a:pt x="35430" y="11665"/>
                    <a:pt x="35427" y="11663"/>
                    <a:pt x="35424" y="11660"/>
                  </a:cubicBezTo>
                  <a:cubicBezTo>
                    <a:pt x="35417" y="11657"/>
                    <a:pt x="35412" y="11654"/>
                    <a:pt x="35405" y="11651"/>
                  </a:cubicBezTo>
                  <a:lnTo>
                    <a:pt x="35398" y="11647"/>
                  </a:lnTo>
                  <a:cubicBezTo>
                    <a:pt x="35391" y="11645"/>
                    <a:pt x="35385" y="11641"/>
                    <a:pt x="35379" y="11639"/>
                  </a:cubicBezTo>
                  <a:lnTo>
                    <a:pt x="35372" y="11635"/>
                  </a:lnTo>
                  <a:cubicBezTo>
                    <a:pt x="35365" y="11631"/>
                    <a:pt x="35359" y="11629"/>
                    <a:pt x="35353" y="11625"/>
                  </a:cubicBezTo>
                  <a:cubicBezTo>
                    <a:pt x="35349" y="11624"/>
                    <a:pt x="35348" y="11624"/>
                    <a:pt x="35346" y="11623"/>
                  </a:cubicBezTo>
                  <a:cubicBezTo>
                    <a:pt x="35339" y="11620"/>
                    <a:pt x="35332" y="11618"/>
                    <a:pt x="35326" y="11615"/>
                  </a:cubicBezTo>
                  <a:cubicBezTo>
                    <a:pt x="35324" y="11614"/>
                    <a:pt x="35321" y="11614"/>
                    <a:pt x="35320" y="11614"/>
                  </a:cubicBezTo>
                  <a:cubicBezTo>
                    <a:pt x="35312" y="11611"/>
                    <a:pt x="35306" y="11609"/>
                    <a:pt x="35298" y="11606"/>
                  </a:cubicBezTo>
                  <a:cubicBezTo>
                    <a:pt x="35297" y="11606"/>
                    <a:pt x="35296" y="11605"/>
                    <a:pt x="35296" y="11605"/>
                  </a:cubicBezTo>
                  <a:cubicBezTo>
                    <a:pt x="35287" y="11603"/>
                    <a:pt x="35279" y="11599"/>
                    <a:pt x="35271" y="11597"/>
                  </a:cubicBezTo>
                  <a:cubicBezTo>
                    <a:pt x="35189" y="11571"/>
                    <a:pt x="35104" y="11557"/>
                    <a:pt x="35016" y="11557"/>
                  </a:cubicBezTo>
                  <a:cubicBezTo>
                    <a:pt x="34914" y="11557"/>
                    <a:pt x="34809" y="11576"/>
                    <a:pt x="34700" y="11616"/>
                  </a:cubicBezTo>
                  <a:cubicBezTo>
                    <a:pt x="33680" y="11998"/>
                    <a:pt x="34576" y="13978"/>
                    <a:pt x="35106" y="14975"/>
                  </a:cubicBezTo>
                  <a:lnTo>
                    <a:pt x="29907" y="18053"/>
                  </a:lnTo>
                  <a:cubicBezTo>
                    <a:pt x="30052" y="17608"/>
                    <a:pt x="30153" y="17136"/>
                    <a:pt x="30204" y="16638"/>
                  </a:cubicBezTo>
                  <a:cubicBezTo>
                    <a:pt x="30507" y="13526"/>
                    <a:pt x="29086" y="11243"/>
                    <a:pt x="26960" y="9863"/>
                  </a:cubicBezTo>
                  <a:lnTo>
                    <a:pt x="26964" y="9841"/>
                  </a:lnTo>
                  <a:cubicBezTo>
                    <a:pt x="27082" y="9844"/>
                    <a:pt x="27200" y="9845"/>
                    <a:pt x="27318" y="9845"/>
                  </a:cubicBezTo>
                  <a:cubicBezTo>
                    <a:pt x="29100" y="9845"/>
                    <a:pt x="30880" y="9490"/>
                    <a:pt x="32332" y="8452"/>
                  </a:cubicBezTo>
                  <a:cubicBezTo>
                    <a:pt x="32891" y="8048"/>
                    <a:pt x="33559" y="7441"/>
                    <a:pt x="33365" y="6655"/>
                  </a:cubicBezTo>
                  <a:cubicBezTo>
                    <a:pt x="33149" y="5890"/>
                    <a:pt x="32268" y="5464"/>
                    <a:pt x="31622" y="5195"/>
                  </a:cubicBezTo>
                  <a:cubicBezTo>
                    <a:pt x="30748" y="4833"/>
                    <a:pt x="29834" y="4669"/>
                    <a:pt x="28914" y="4605"/>
                  </a:cubicBezTo>
                  <a:cubicBezTo>
                    <a:pt x="29567" y="4058"/>
                    <a:pt x="30192" y="3446"/>
                    <a:pt x="30567" y="2678"/>
                  </a:cubicBezTo>
                  <a:cubicBezTo>
                    <a:pt x="31552" y="665"/>
                    <a:pt x="29430" y="0"/>
                    <a:pt x="27906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1324100" y="3657575"/>
              <a:ext cx="65275" cy="148575"/>
            </a:xfrm>
            <a:custGeom>
              <a:avLst/>
              <a:gdLst/>
              <a:ahLst/>
              <a:cxnLst/>
              <a:rect l="l" t="t" r="r" b="b"/>
              <a:pathLst>
                <a:path w="2611" h="5943" extrusionOk="0">
                  <a:moveTo>
                    <a:pt x="1577" y="0"/>
                  </a:moveTo>
                  <a:lnTo>
                    <a:pt x="1168" y="156"/>
                  </a:lnTo>
                  <a:cubicBezTo>
                    <a:pt x="1492" y="2494"/>
                    <a:pt x="6" y="4292"/>
                    <a:pt x="6" y="4292"/>
                  </a:cubicBezTo>
                  <a:lnTo>
                    <a:pt x="0" y="4370"/>
                  </a:lnTo>
                  <a:lnTo>
                    <a:pt x="641" y="5943"/>
                  </a:lnTo>
                  <a:lnTo>
                    <a:pt x="1749" y="5943"/>
                  </a:lnTo>
                  <a:lnTo>
                    <a:pt x="2596" y="4221"/>
                  </a:lnTo>
                  <a:lnTo>
                    <a:pt x="2611" y="4132"/>
                  </a:lnTo>
                  <a:cubicBezTo>
                    <a:pt x="1577" y="3303"/>
                    <a:pt x="1577" y="0"/>
                    <a:pt x="1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1307550" y="3762625"/>
              <a:ext cx="81450" cy="222150"/>
            </a:xfrm>
            <a:custGeom>
              <a:avLst/>
              <a:gdLst/>
              <a:ahLst/>
              <a:cxnLst/>
              <a:rect l="l" t="t" r="r" b="b"/>
              <a:pathLst>
                <a:path w="3258" h="8886" extrusionOk="0">
                  <a:moveTo>
                    <a:pt x="3099" y="1"/>
                  </a:moveTo>
                  <a:cubicBezTo>
                    <a:pt x="2622" y="1"/>
                    <a:pt x="2291" y="520"/>
                    <a:pt x="2114" y="898"/>
                  </a:cubicBezTo>
                  <a:cubicBezTo>
                    <a:pt x="1995" y="567"/>
                    <a:pt x="1876" y="444"/>
                    <a:pt x="1765" y="444"/>
                  </a:cubicBezTo>
                  <a:cubicBezTo>
                    <a:pt x="1618" y="444"/>
                    <a:pt x="1485" y="659"/>
                    <a:pt x="1384" y="891"/>
                  </a:cubicBezTo>
                  <a:cubicBezTo>
                    <a:pt x="1173" y="322"/>
                    <a:pt x="860" y="189"/>
                    <a:pt x="662" y="168"/>
                  </a:cubicBezTo>
                  <a:lnTo>
                    <a:pt x="1" y="8694"/>
                  </a:lnTo>
                  <a:lnTo>
                    <a:pt x="1788" y="8885"/>
                  </a:lnTo>
                  <a:lnTo>
                    <a:pt x="3257" y="19"/>
                  </a:lnTo>
                  <a:cubicBezTo>
                    <a:pt x="3203" y="7"/>
                    <a:pt x="3150" y="1"/>
                    <a:pt x="3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1353275" y="3657525"/>
              <a:ext cx="11625" cy="35125"/>
            </a:xfrm>
            <a:custGeom>
              <a:avLst/>
              <a:gdLst/>
              <a:ahLst/>
              <a:cxnLst/>
              <a:rect l="l" t="t" r="r" b="b"/>
              <a:pathLst>
                <a:path w="465" h="1405" extrusionOk="0">
                  <a:moveTo>
                    <a:pt x="410" y="0"/>
                  </a:moveTo>
                  <a:lnTo>
                    <a:pt x="1" y="157"/>
                  </a:lnTo>
                  <a:cubicBezTo>
                    <a:pt x="62" y="594"/>
                    <a:pt x="60" y="1012"/>
                    <a:pt x="14" y="1405"/>
                  </a:cubicBezTo>
                  <a:cubicBezTo>
                    <a:pt x="31" y="1402"/>
                    <a:pt x="50" y="1397"/>
                    <a:pt x="66" y="1394"/>
                  </a:cubicBezTo>
                  <a:cubicBezTo>
                    <a:pt x="233" y="1353"/>
                    <a:pt x="362" y="1241"/>
                    <a:pt x="465" y="1091"/>
                  </a:cubicBezTo>
                  <a:lnTo>
                    <a:pt x="465" y="1090"/>
                  </a:lnTo>
                  <a:cubicBezTo>
                    <a:pt x="410" y="465"/>
                    <a:pt x="410" y="2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1102650" y="3985600"/>
              <a:ext cx="227550" cy="146625"/>
            </a:xfrm>
            <a:custGeom>
              <a:avLst/>
              <a:gdLst/>
              <a:ahLst/>
              <a:cxnLst/>
              <a:rect l="l" t="t" r="r" b="b"/>
              <a:pathLst>
                <a:path w="9102" h="5865" extrusionOk="0">
                  <a:moveTo>
                    <a:pt x="8585" y="0"/>
                  </a:moveTo>
                  <a:lnTo>
                    <a:pt x="193" y="4966"/>
                  </a:lnTo>
                  <a:lnTo>
                    <a:pt x="1" y="5864"/>
                  </a:lnTo>
                  <a:lnTo>
                    <a:pt x="9102" y="1663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1289475" y="3958100"/>
              <a:ext cx="113850" cy="127300"/>
            </a:xfrm>
            <a:custGeom>
              <a:avLst/>
              <a:gdLst/>
              <a:ahLst/>
              <a:cxnLst/>
              <a:rect l="l" t="t" r="r" b="b"/>
              <a:pathLst>
                <a:path w="4554" h="5092" extrusionOk="0">
                  <a:moveTo>
                    <a:pt x="4554" y="0"/>
                  </a:moveTo>
                  <a:lnTo>
                    <a:pt x="940" y="318"/>
                  </a:lnTo>
                  <a:lnTo>
                    <a:pt x="1133" y="1604"/>
                  </a:lnTo>
                  <a:cubicBezTo>
                    <a:pt x="1133" y="1604"/>
                    <a:pt x="0" y="5091"/>
                    <a:pt x="1578" y="5091"/>
                  </a:cubicBezTo>
                  <a:cubicBezTo>
                    <a:pt x="1634" y="5091"/>
                    <a:pt x="1694" y="5087"/>
                    <a:pt x="1758" y="5077"/>
                  </a:cubicBezTo>
                  <a:cubicBezTo>
                    <a:pt x="3882" y="4770"/>
                    <a:pt x="4554" y="0"/>
                    <a:pt x="4554" y="0"/>
                  </a:cubicBez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1245725" y="3916100"/>
              <a:ext cx="89475" cy="99850"/>
            </a:xfrm>
            <a:custGeom>
              <a:avLst/>
              <a:gdLst/>
              <a:ahLst/>
              <a:cxnLst/>
              <a:rect l="l" t="t" r="r" b="b"/>
              <a:pathLst>
                <a:path w="3579" h="3994" extrusionOk="0">
                  <a:moveTo>
                    <a:pt x="1694" y="0"/>
                  </a:moveTo>
                  <a:cubicBezTo>
                    <a:pt x="1591" y="0"/>
                    <a:pt x="1486" y="19"/>
                    <a:pt x="1377" y="60"/>
                  </a:cubicBezTo>
                  <a:cubicBezTo>
                    <a:pt x="1" y="576"/>
                    <a:pt x="2108" y="3994"/>
                    <a:pt x="2108" y="3994"/>
                  </a:cubicBezTo>
                  <a:lnTo>
                    <a:pt x="2745" y="3215"/>
                  </a:lnTo>
                  <a:cubicBezTo>
                    <a:pt x="2872" y="3291"/>
                    <a:pt x="2991" y="3330"/>
                    <a:pt x="3093" y="3330"/>
                  </a:cubicBezTo>
                  <a:cubicBezTo>
                    <a:pt x="3226" y="3330"/>
                    <a:pt x="3328" y="3263"/>
                    <a:pt x="3376" y="3127"/>
                  </a:cubicBezTo>
                  <a:cubicBezTo>
                    <a:pt x="3579" y="2562"/>
                    <a:pt x="2880" y="0"/>
                    <a:pt x="1694" y="0"/>
                  </a:cubicBez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1285225" y="3916100"/>
              <a:ext cx="50000" cy="83275"/>
            </a:xfrm>
            <a:custGeom>
              <a:avLst/>
              <a:gdLst/>
              <a:ahLst/>
              <a:cxnLst/>
              <a:rect l="l" t="t" r="r" b="b"/>
              <a:pathLst>
                <a:path w="2000" h="3331" extrusionOk="0">
                  <a:moveTo>
                    <a:pt x="114" y="1"/>
                  </a:moveTo>
                  <a:cubicBezTo>
                    <a:pt x="77" y="1"/>
                    <a:pt x="39" y="3"/>
                    <a:pt x="0" y="8"/>
                  </a:cubicBezTo>
                  <a:cubicBezTo>
                    <a:pt x="0" y="8"/>
                    <a:pt x="1109" y="262"/>
                    <a:pt x="1561" y="1997"/>
                  </a:cubicBezTo>
                  <a:cubicBezTo>
                    <a:pt x="1779" y="2835"/>
                    <a:pt x="1659" y="3133"/>
                    <a:pt x="1428" y="3133"/>
                  </a:cubicBezTo>
                  <a:cubicBezTo>
                    <a:pt x="1180" y="3133"/>
                    <a:pt x="804" y="2790"/>
                    <a:pt x="580" y="2401"/>
                  </a:cubicBezTo>
                  <a:cubicBezTo>
                    <a:pt x="150" y="1649"/>
                    <a:pt x="13" y="955"/>
                    <a:pt x="13" y="955"/>
                  </a:cubicBezTo>
                  <a:lnTo>
                    <a:pt x="13" y="955"/>
                  </a:lnTo>
                  <a:cubicBezTo>
                    <a:pt x="197" y="2506"/>
                    <a:pt x="1045" y="3331"/>
                    <a:pt x="1514" y="3331"/>
                  </a:cubicBezTo>
                  <a:cubicBezTo>
                    <a:pt x="1647" y="3331"/>
                    <a:pt x="1750" y="3264"/>
                    <a:pt x="1799" y="3128"/>
                  </a:cubicBezTo>
                  <a:cubicBezTo>
                    <a:pt x="1999" y="2564"/>
                    <a:pt x="130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1289475" y="3998150"/>
              <a:ext cx="43900" cy="87225"/>
            </a:xfrm>
            <a:custGeom>
              <a:avLst/>
              <a:gdLst/>
              <a:ahLst/>
              <a:cxnLst/>
              <a:rect l="l" t="t" r="r" b="b"/>
              <a:pathLst>
                <a:path w="1756" h="3489" extrusionOk="0">
                  <a:moveTo>
                    <a:pt x="1756" y="3474"/>
                  </a:moveTo>
                  <a:lnTo>
                    <a:pt x="1756" y="3474"/>
                  </a:lnTo>
                  <a:cubicBezTo>
                    <a:pt x="1756" y="3474"/>
                    <a:pt x="1756" y="3474"/>
                    <a:pt x="1755" y="3474"/>
                  </a:cubicBezTo>
                  <a:lnTo>
                    <a:pt x="1755" y="3474"/>
                  </a:lnTo>
                  <a:cubicBezTo>
                    <a:pt x="1756" y="3474"/>
                    <a:pt x="1756" y="3474"/>
                    <a:pt x="1756" y="3474"/>
                  </a:cubicBezTo>
                  <a:close/>
                  <a:moveTo>
                    <a:pt x="1132" y="1"/>
                  </a:moveTo>
                  <a:cubicBezTo>
                    <a:pt x="1131" y="1"/>
                    <a:pt x="0" y="3488"/>
                    <a:pt x="1576" y="3488"/>
                  </a:cubicBezTo>
                  <a:cubicBezTo>
                    <a:pt x="1632" y="3488"/>
                    <a:pt x="1692" y="3484"/>
                    <a:pt x="1755" y="3474"/>
                  </a:cubicBezTo>
                  <a:lnTo>
                    <a:pt x="1755" y="3474"/>
                  </a:lnTo>
                  <a:cubicBezTo>
                    <a:pt x="1754" y="3475"/>
                    <a:pt x="1751" y="3475"/>
                    <a:pt x="1746" y="3475"/>
                  </a:cubicBezTo>
                  <a:cubicBezTo>
                    <a:pt x="1627" y="3475"/>
                    <a:pt x="447" y="338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1311675" y="4053200"/>
              <a:ext cx="61275" cy="6150"/>
            </a:xfrm>
            <a:custGeom>
              <a:avLst/>
              <a:gdLst/>
              <a:ahLst/>
              <a:cxnLst/>
              <a:rect l="l" t="t" r="r" b="b"/>
              <a:pathLst>
                <a:path w="2451" h="246" extrusionOk="0">
                  <a:moveTo>
                    <a:pt x="2444" y="0"/>
                  </a:moveTo>
                  <a:lnTo>
                    <a:pt x="0" y="111"/>
                  </a:lnTo>
                  <a:lnTo>
                    <a:pt x="6" y="246"/>
                  </a:lnTo>
                  <a:lnTo>
                    <a:pt x="2451" y="137"/>
                  </a:lnTo>
                  <a:lnTo>
                    <a:pt x="24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1312725" y="4020050"/>
              <a:ext cx="76300" cy="4550"/>
            </a:xfrm>
            <a:custGeom>
              <a:avLst/>
              <a:gdLst/>
              <a:ahLst/>
              <a:cxnLst/>
              <a:rect l="l" t="t" r="r" b="b"/>
              <a:pathLst>
                <a:path w="3052" h="182" extrusionOk="0">
                  <a:moveTo>
                    <a:pt x="3049" y="0"/>
                  </a:moveTo>
                  <a:lnTo>
                    <a:pt x="1" y="46"/>
                  </a:lnTo>
                  <a:lnTo>
                    <a:pt x="2" y="181"/>
                  </a:lnTo>
                  <a:lnTo>
                    <a:pt x="3051" y="135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1330050" y="3987700"/>
              <a:ext cx="67575" cy="8425"/>
            </a:xfrm>
            <a:custGeom>
              <a:avLst/>
              <a:gdLst/>
              <a:ahLst/>
              <a:cxnLst/>
              <a:rect l="l" t="t" r="r" b="b"/>
              <a:pathLst>
                <a:path w="2703" h="337" extrusionOk="0">
                  <a:moveTo>
                    <a:pt x="9" y="0"/>
                  </a:moveTo>
                  <a:lnTo>
                    <a:pt x="0" y="135"/>
                  </a:lnTo>
                  <a:lnTo>
                    <a:pt x="2693" y="337"/>
                  </a:lnTo>
                  <a:lnTo>
                    <a:pt x="2702" y="20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795025" y="4385425"/>
              <a:ext cx="100050" cy="123450"/>
            </a:xfrm>
            <a:custGeom>
              <a:avLst/>
              <a:gdLst/>
              <a:ahLst/>
              <a:cxnLst/>
              <a:rect l="l" t="t" r="r" b="b"/>
              <a:pathLst>
                <a:path w="4002" h="4938" extrusionOk="0">
                  <a:moveTo>
                    <a:pt x="581" y="0"/>
                  </a:moveTo>
                  <a:lnTo>
                    <a:pt x="0" y="556"/>
                  </a:lnTo>
                  <a:lnTo>
                    <a:pt x="3437" y="4938"/>
                  </a:lnTo>
                  <a:lnTo>
                    <a:pt x="4002" y="3826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35250" y="4379375"/>
              <a:ext cx="72375" cy="90850"/>
            </a:xfrm>
            <a:custGeom>
              <a:avLst/>
              <a:gdLst/>
              <a:ahLst/>
              <a:cxnLst/>
              <a:rect l="l" t="t" r="r" b="b"/>
              <a:pathLst>
                <a:path w="2895" h="3634" extrusionOk="0">
                  <a:moveTo>
                    <a:pt x="2378" y="0"/>
                  </a:moveTo>
                  <a:cubicBezTo>
                    <a:pt x="2378" y="0"/>
                    <a:pt x="2196" y="1742"/>
                    <a:pt x="1528" y="1843"/>
                  </a:cubicBezTo>
                  <a:cubicBezTo>
                    <a:pt x="1511" y="1845"/>
                    <a:pt x="1493" y="1847"/>
                    <a:pt x="1476" y="1847"/>
                  </a:cubicBezTo>
                  <a:cubicBezTo>
                    <a:pt x="834" y="1847"/>
                    <a:pt x="323" y="56"/>
                    <a:pt x="323" y="56"/>
                  </a:cubicBezTo>
                  <a:lnTo>
                    <a:pt x="0" y="241"/>
                  </a:lnTo>
                  <a:cubicBezTo>
                    <a:pt x="0" y="241"/>
                    <a:pt x="205" y="3633"/>
                    <a:pt x="1377" y="3633"/>
                  </a:cubicBezTo>
                  <a:cubicBezTo>
                    <a:pt x="1405" y="3633"/>
                    <a:pt x="1434" y="3631"/>
                    <a:pt x="1463" y="3627"/>
                  </a:cubicBezTo>
                  <a:cubicBezTo>
                    <a:pt x="2711" y="3458"/>
                    <a:pt x="2894" y="139"/>
                    <a:pt x="2894" y="139"/>
                  </a:cubicBezTo>
                  <a:lnTo>
                    <a:pt x="2378" y="0"/>
                  </a:ln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58275" y="4295875"/>
              <a:ext cx="207750" cy="136300"/>
            </a:xfrm>
            <a:custGeom>
              <a:avLst/>
              <a:gdLst/>
              <a:ahLst/>
              <a:cxnLst/>
              <a:rect l="l" t="t" r="r" b="b"/>
              <a:pathLst>
                <a:path w="8310" h="5452" extrusionOk="0">
                  <a:moveTo>
                    <a:pt x="7838" y="1"/>
                  </a:moveTo>
                  <a:lnTo>
                    <a:pt x="5" y="287"/>
                  </a:lnTo>
                  <a:cubicBezTo>
                    <a:pt x="0" y="370"/>
                    <a:pt x="0" y="450"/>
                    <a:pt x="0" y="514"/>
                  </a:cubicBezTo>
                  <a:cubicBezTo>
                    <a:pt x="10" y="1285"/>
                    <a:pt x="447" y="1881"/>
                    <a:pt x="1025" y="2310"/>
                  </a:cubicBezTo>
                  <a:lnTo>
                    <a:pt x="348" y="4102"/>
                  </a:lnTo>
                  <a:lnTo>
                    <a:pt x="2775" y="5368"/>
                  </a:lnTo>
                  <a:lnTo>
                    <a:pt x="2946" y="3134"/>
                  </a:lnTo>
                  <a:cubicBezTo>
                    <a:pt x="3360" y="3216"/>
                    <a:pt x="3815" y="3263"/>
                    <a:pt x="4279" y="3263"/>
                  </a:cubicBezTo>
                  <a:cubicBezTo>
                    <a:pt x="4294" y="3263"/>
                    <a:pt x="4309" y="3263"/>
                    <a:pt x="4324" y="3262"/>
                  </a:cubicBezTo>
                  <a:lnTo>
                    <a:pt x="5307" y="5452"/>
                  </a:lnTo>
                  <a:lnTo>
                    <a:pt x="7485" y="3835"/>
                  </a:lnTo>
                  <a:lnTo>
                    <a:pt x="6453" y="2867"/>
                  </a:lnTo>
                  <a:cubicBezTo>
                    <a:pt x="7028" y="2629"/>
                    <a:pt x="7530" y="2269"/>
                    <a:pt x="7873" y="1761"/>
                  </a:cubicBezTo>
                  <a:cubicBezTo>
                    <a:pt x="8245" y="1207"/>
                    <a:pt x="8309" y="533"/>
                    <a:pt x="7844" y="7"/>
                  </a:cubicBezTo>
                  <a:cubicBezTo>
                    <a:pt x="7841" y="5"/>
                    <a:pt x="7840" y="2"/>
                    <a:pt x="7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29175" y="4194850"/>
              <a:ext cx="291900" cy="166050"/>
            </a:xfrm>
            <a:custGeom>
              <a:avLst/>
              <a:gdLst/>
              <a:ahLst/>
              <a:cxnLst/>
              <a:rect l="l" t="t" r="r" b="b"/>
              <a:pathLst>
                <a:path w="11676" h="6642" extrusionOk="0">
                  <a:moveTo>
                    <a:pt x="1661" y="1"/>
                  </a:moveTo>
                  <a:lnTo>
                    <a:pt x="1" y="4530"/>
                  </a:lnTo>
                  <a:lnTo>
                    <a:pt x="1287" y="4887"/>
                  </a:lnTo>
                  <a:cubicBezTo>
                    <a:pt x="1287" y="4887"/>
                    <a:pt x="2167" y="6641"/>
                    <a:pt x="5589" y="6641"/>
                  </a:cubicBezTo>
                  <a:cubicBezTo>
                    <a:pt x="5824" y="6641"/>
                    <a:pt x="6071" y="6633"/>
                    <a:pt x="6331" y="6615"/>
                  </a:cubicBezTo>
                  <a:cubicBezTo>
                    <a:pt x="10369" y="6339"/>
                    <a:pt x="11675" y="2869"/>
                    <a:pt x="7850" y="1750"/>
                  </a:cubicBezTo>
                  <a:cubicBezTo>
                    <a:pt x="4023" y="631"/>
                    <a:pt x="1661" y="1"/>
                    <a:pt x="1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512400" y="4196125"/>
              <a:ext cx="216300" cy="156075"/>
            </a:xfrm>
            <a:custGeom>
              <a:avLst/>
              <a:gdLst/>
              <a:ahLst/>
              <a:cxnLst/>
              <a:rect l="l" t="t" r="r" b="b"/>
              <a:pathLst>
                <a:path w="8652" h="6243" extrusionOk="0">
                  <a:moveTo>
                    <a:pt x="4955" y="1"/>
                  </a:moveTo>
                  <a:cubicBezTo>
                    <a:pt x="1540" y="1"/>
                    <a:pt x="1" y="5442"/>
                    <a:pt x="2414" y="6089"/>
                  </a:cubicBezTo>
                  <a:cubicBezTo>
                    <a:pt x="2818" y="6197"/>
                    <a:pt x="3177" y="6242"/>
                    <a:pt x="3495" y="6242"/>
                  </a:cubicBezTo>
                  <a:cubicBezTo>
                    <a:pt x="5110" y="6242"/>
                    <a:pt x="5674" y="5079"/>
                    <a:pt x="5674" y="5079"/>
                  </a:cubicBezTo>
                  <a:cubicBezTo>
                    <a:pt x="5865" y="5109"/>
                    <a:pt x="6038" y="5123"/>
                    <a:pt x="6196" y="5123"/>
                  </a:cubicBezTo>
                  <a:cubicBezTo>
                    <a:pt x="8651" y="5123"/>
                    <a:pt x="7255" y="1641"/>
                    <a:pt x="7255" y="1641"/>
                  </a:cubicBezTo>
                  <a:lnTo>
                    <a:pt x="6642" y="1624"/>
                  </a:lnTo>
                  <a:lnTo>
                    <a:pt x="6642" y="1624"/>
                  </a:lnTo>
                  <a:cubicBezTo>
                    <a:pt x="7285" y="4372"/>
                    <a:pt x="5941" y="4579"/>
                    <a:pt x="5520" y="4579"/>
                  </a:cubicBezTo>
                  <a:cubicBezTo>
                    <a:pt x="5445" y="4579"/>
                    <a:pt x="5400" y="4572"/>
                    <a:pt x="5400" y="4572"/>
                  </a:cubicBezTo>
                  <a:lnTo>
                    <a:pt x="6182" y="1067"/>
                  </a:lnTo>
                  <a:lnTo>
                    <a:pt x="5125" y="5"/>
                  </a:lnTo>
                  <a:cubicBezTo>
                    <a:pt x="5068" y="2"/>
                    <a:pt x="5011" y="1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870575" y="4389900"/>
              <a:ext cx="113200" cy="128750"/>
            </a:xfrm>
            <a:custGeom>
              <a:avLst/>
              <a:gdLst/>
              <a:ahLst/>
              <a:cxnLst/>
              <a:rect l="l" t="t" r="r" b="b"/>
              <a:pathLst>
                <a:path w="4528" h="5150" extrusionOk="0">
                  <a:moveTo>
                    <a:pt x="3323" y="1"/>
                  </a:moveTo>
                  <a:cubicBezTo>
                    <a:pt x="1754" y="1"/>
                    <a:pt x="979" y="3420"/>
                    <a:pt x="979" y="3420"/>
                  </a:cubicBezTo>
                  <a:cubicBezTo>
                    <a:pt x="979" y="3420"/>
                    <a:pt x="675" y="2542"/>
                    <a:pt x="395" y="2542"/>
                  </a:cubicBezTo>
                  <a:cubicBezTo>
                    <a:pt x="363" y="2542"/>
                    <a:pt x="332" y="2554"/>
                    <a:pt x="301" y="2579"/>
                  </a:cubicBezTo>
                  <a:cubicBezTo>
                    <a:pt x="1" y="2825"/>
                    <a:pt x="666" y="3612"/>
                    <a:pt x="666" y="3612"/>
                  </a:cubicBezTo>
                  <a:lnTo>
                    <a:pt x="146" y="4642"/>
                  </a:lnTo>
                  <a:lnTo>
                    <a:pt x="483" y="5149"/>
                  </a:lnTo>
                  <a:lnTo>
                    <a:pt x="4527" y="622"/>
                  </a:lnTo>
                  <a:cubicBezTo>
                    <a:pt x="4084" y="181"/>
                    <a:pt x="3683" y="1"/>
                    <a:pt x="3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512200" y="4373700"/>
              <a:ext cx="136400" cy="71600"/>
            </a:xfrm>
            <a:custGeom>
              <a:avLst/>
              <a:gdLst/>
              <a:ahLst/>
              <a:cxnLst/>
              <a:rect l="l" t="t" r="r" b="b"/>
              <a:pathLst>
                <a:path w="5456" h="2864" extrusionOk="0">
                  <a:moveTo>
                    <a:pt x="5430" y="0"/>
                  </a:moveTo>
                  <a:lnTo>
                    <a:pt x="0" y="1899"/>
                  </a:lnTo>
                  <a:cubicBezTo>
                    <a:pt x="443" y="2606"/>
                    <a:pt x="990" y="2864"/>
                    <a:pt x="1553" y="2864"/>
                  </a:cubicBezTo>
                  <a:cubicBezTo>
                    <a:pt x="3068" y="2864"/>
                    <a:pt x="4696" y="992"/>
                    <a:pt x="4696" y="992"/>
                  </a:cubicBezTo>
                  <a:lnTo>
                    <a:pt x="4696" y="992"/>
                  </a:lnTo>
                  <a:cubicBezTo>
                    <a:pt x="4696" y="992"/>
                    <a:pt x="4492" y="1736"/>
                    <a:pt x="4881" y="1736"/>
                  </a:cubicBezTo>
                  <a:cubicBezTo>
                    <a:pt x="4894" y="1736"/>
                    <a:pt x="4908" y="1735"/>
                    <a:pt x="4923" y="1733"/>
                  </a:cubicBezTo>
                  <a:cubicBezTo>
                    <a:pt x="5367" y="1677"/>
                    <a:pt x="5103" y="702"/>
                    <a:pt x="5103" y="702"/>
                  </a:cubicBezTo>
                  <a:lnTo>
                    <a:pt x="5455" y="469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446075" y="4228975"/>
              <a:ext cx="165400" cy="184300"/>
            </a:xfrm>
            <a:custGeom>
              <a:avLst/>
              <a:gdLst/>
              <a:ahLst/>
              <a:cxnLst/>
              <a:rect l="l" t="t" r="r" b="b"/>
              <a:pathLst>
                <a:path w="6616" h="7372" extrusionOk="0">
                  <a:moveTo>
                    <a:pt x="4441" y="1"/>
                  </a:moveTo>
                  <a:cubicBezTo>
                    <a:pt x="3780" y="1"/>
                    <a:pt x="3058" y="143"/>
                    <a:pt x="2470" y="613"/>
                  </a:cubicBezTo>
                  <a:cubicBezTo>
                    <a:pt x="747" y="1986"/>
                    <a:pt x="1760" y="4473"/>
                    <a:pt x="1760" y="4473"/>
                  </a:cubicBezTo>
                  <a:cubicBezTo>
                    <a:pt x="1760" y="4473"/>
                    <a:pt x="0" y="5669"/>
                    <a:pt x="259" y="5790"/>
                  </a:cubicBezTo>
                  <a:cubicBezTo>
                    <a:pt x="274" y="5797"/>
                    <a:pt x="292" y="5801"/>
                    <a:pt x="312" y="5801"/>
                  </a:cubicBezTo>
                  <a:cubicBezTo>
                    <a:pt x="643" y="5801"/>
                    <a:pt x="1646" y="4929"/>
                    <a:pt x="1646" y="4929"/>
                  </a:cubicBezTo>
                  <a:lnTo>
                    <a:pt x="1646" y="4929"/>
                  </a:lnTo>
                  <a:cubicBezTo>
                    <a:pt x="1646" y="4929"/>
                    <a:pt x="953" y="7187"/>
                    <a:pt x="1194" y="7363"/>
                  </a:cubicBezTo>
                  <a:cubicBezTo>
                    <a:pt x="1202" y="7369"/>
                    <a:pt x="1211" y="7372"/>
                    <a:pt x="1220" y="7372"/>
                  </a:cubicBezTo>
                  <a:cubicBezTo>
                    <a:pt x="1472" y="7372"/>
                    <a:pt x="1953" y="5096"/>
                    <a:pt x="1953" y="5096"/>
                  </a:cubicBezTo>
                  <a:cubicBezTo>
                    <a:pt x="1953" y="5096"/>
                    <a:pt x="2300" y="7362"/>
                    <a:pt x="2613" y="7362"/>
                  </a:cubicBezTo>
                  <a:cubicBezTo>
                    <a:pt x="2623" y="7362"/>
                    <a:pt x="2634" y="7359"/>
                    <a:pt x="2645" y="7353"/>
                  </a:cubicBezTo>
                  <a:cubicBezTo>
                    <a:pt x="2966" y="7187"/>
                    <a:pt x="2210" y="5029"/>
                    <a:pt x="2210" y="5029"/>
                  </a:cubicBezTo>
                  <a:lnTo>
                    <a:pt x="2210" y="5029"/>
                  </a:lnTo>
                  <a:cubicBezTo>
                    <a:pt x="2210" y="5029"/>
                    <a:pt x="3434" y="6540"/>
                    <a:pt x="3765" y="6540"/>
                  </a:cubicBezTo>
                  <a:cubicBezTo>
                    <a:pt x="3790" y="6540"/>
                    <a:pt x="3810" y="6531"/>
                    <a:pt x="3824" y="6512"/>
                  </a:cubicBezTo>
                  <a:cubicBezTo>
                    <a:pt x="4018" y="6242"/>
                    <a:pt x="2454" y="4758"/>
                    <a:pt x="2454" y="4758"/>
                  </a:cubicBezTo>
                  <a:lnTo>
                    <a:pt x="2454" y="4758"/>
                  </a:lnTo>
                  <a:cubicBezTo>
                    <a:pt x="2454" y="4758"/>
                    <a:pt x="2564" y="4762"/>
                    <a:pt x="2723" y="4762"/>
                  </a:cubicBezTo>
                  <a:cubicBezTo>
                    <a:pt x="3139" y="4762"/>
                    <a:pt x="3891" y="4735"/>
                    <a:pt x="3894" y="4540"/>
                  </a:cubicBezTo>
                  <a:cubicBezTo>
                    <a:pt x="3897" y="4405"/>
                    <a:pt x="3504" y="4372"/>
                    <a:pt x="3111" y="4372"/>
                  </a:cubicBezTo>
                  <a:cubicBezTo>
                    <a:pt x="2718" y="4372"/>
                    <a:pt x="2324" y="4405"/>
                    <a:pt x="2324" y="4405"/>
                  </a:cubicBezTo>
                  <a:cubicBezTo>
                    <a:pt x="2042" y="1425"/>
                    <a:pt x="4659" y="1066"/>
                    <a:pt x="5938" y="1066"/>
                  </a:cubicBezTo>
                  <a:cubicBezTo>
                    <a:pt x="6345" y="1066"/>
                    <a:pt x="6616" y="1102"/>
                    <a:pt x="6616" y="1102"/>
                  </a:cubicBezTo>
                  <a:lnTo>
                    <a:pt x="6342" y="344"/>
                  </a:lnTo>
                  <a:cubicBezTo>
                    <a:pt x="6342" y="344"/>
                    <a:pt x="5465" y="1"/>
                    <a:pt x="4441" y="1"/>
                  </a:cubicBez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586050" y="4221975"/>
              <a:ext cx="91175" cy="77525"/>
            </a:xfrm>
            <a:custGeom>
              <a:avLst/>
              <a:gdLst/>
              <a:ahLst/>
              <a:cxnLst/>
              <a:rect l="l" t="t" r="r" b="b"/>
              <a:pathLst>
                <a:path w="3647" h="3101" extrusionOk="0">
                  <a:moveTo>
                    <a:pt x="0" y="0"/>
                  </a:moveTo>
                  <a:lnTo>
                    <a:pt x="645" y="3101"/>
                  </a:lnTo>
                  <a:lnTo>
                    <a:pt x="3646" y="2258"/>
                  </a:lnTo>
                  <a:lnTo>
                    <a:pt x="3416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548175" y="3627125"/>
              <a:ext cx="703475" cy="492400"/>
            </a:xfrm>
            <a:custGeom>
              <a:avLst/>
              <a:gdLst/>
              <a:ahLst/>
              <a:cxnLst/>
              <a:rect l="l" t="t" r="r" b="b"/>
              <a:pathLst>
                <a:path w="28139" h="19696" extrusionOk="0">
                  <a:moveTo>
                    <a:pt x="22486" y="0"/>
                  </a:moveTo>
                  <a:cubicBezTo>
                    <a:pt x="22411" y="0"/>
                    <a:pt x="22337" y="2"/>
                    <a:pt x="22266" y="5"/>
                  </a:cubicBezTo>
                  <a:cubicBezTo>
                    <a:pt x="19642" y="119"/>
                    <a:pt x="17189" y="1446"/>
                    <a:pt x="15298" y="3311"/>
                  </a:cubicBezTo>
                  <a:cubicBezTo>
                    <a:pt x="15470" y="2644"/>
                    <a:pt x="15565" y="1949"/>
                    <a:pt x="15490" y="1286"/>
                  </a:cubicBezTo>
                  <a:cubicBezTo>
                    <a:pt x="15374" y="425"/>
                    <a:pt x="14964" y="118"/>
                    <a:pt x="14452" y="118"/>
                  </a:cubicBezTo>
                  <a:cubicBezTo>
                    <a:pt x="13628" y="118"/>
                    <a:pt x="12539" y="912"/>
                    <a:pt x="11982" y="1467"/>
                  </a:cubicBezTo>
                  <a:cubicBezTo>
                    <a:pt x="10347" y="3083"/>
                    <a:pt x="9250" y="5331"/>
                    <a:pt x="8777" y="7644"/>
                  </a:cubicBezTo>
                  <a:cubicBezTo>
                    <a:pt x="8775" y="7648"/>
                    <a:pt x="8775" y="7654"/>
                    <a:pt x="8774" y="7658"/>
                  </a:cubicBezTo>
                  <a:cubicBezTo>
                    <a:pt x="8473" y="6934"/>
                    <a:pt x="8058" y="6242"/>
                    <a:pt x="7485" y="5847"/>
                  </a:cubicBezTo>
                  <a:cubicBezTo>
                    <a:pt x="7330" y="5745"/>
                    <a:pt x="7198" y="5700"/>
                    <a:pt x="7086" y="5700"/>
                  </a:cubicBezTo>
                  <a:cubicBezTo>
                    <a:pt x="6556" y="5700"/>
                    <a:pt x="6453" y="6680"/>
                    <a:pt x="6453" y="7219"/>
                  </a:cubicBezTo>
                  <a:cubicBezTo>
                    <a:pt x="6453" y="8522"/>
                    <a:pt x="6861" y="10050"/>
                    <a:pt x="7679" y="11038"/>
                  </a:cubicBezTo>
                  <a:cubicBezTo>
                    <a:pt x="7709" y="11075"/>
                    <a:pt x="7740" y="11112"/>
                    <a:pt x="7773" y="11151"/>
                  </a:cubicBezTo>
                  <a:cubicBezTo>
                    <a:pt x="4990" y="11985"/>
                    <a:pt x="2338" y="13187"/>
                    <a:pt x="709" y="15868"/>
                  </a:cubicBezTo>
                  <a:cubicBezTo>
                    <a:pt x="517" y="16178"/>
                    <a:pt x="225" y="16684"/>
                    <a:pt x="1" y="17227"/>
                  </a:cubicBezTo>
                  <a:lnTo>
                    <a:pt x="774" y="18264"/>
                  </a:lnTo>
                  <a:cubicBezTo>
                    <a:pt x="774" y="18264"/>
                    <a:pt x="2916" y="19686"/>
                    <a:pt x="2924" y="19695"/>
                  </a:cubicBezTo>
                  <a:lnTo>
                    <a:pt x="2924" y="19695"/>
                  </a:lnTo>
                  <a:cubicBezTo>
                    <a:pt x="2932" y="19692"/>
                    <a:pt x="3788" y="19500"/>
                    <a:pt x="3788" y="19500"/>
                  </a:cubicBezTo>
                  <a:cubicBezTo>
                    <a:pt x="3788" y="19500"/>
                    <a:pt x="6826" y="18554"/>
                    <a:pt x="6832" y="18554"/>
                  </a:cubicBezTo>
                  <a:lnTo>
                    <a:pt x="6832" y="18554"/>
                  </a:lnTo>
                  <a:cubicBezTo>
                    <a:pt x="6832" y="18554"/>
                    <a:pt x="6832" y="18555"/>
                    <a:pt x="6832" y="18555"/>
                  </a:cubicBezTo>
                  <a:cubicBezTo>
                    <a:pt x="6832" y="18555"/>
                    <a:pt x="6832" y="18555"/>
                    <a:pt x="6832" y="18555"/>
                  </a:cubicBezTo>
                  <a:cubicBezTo>
                    <a:pt x="6832" y="18555"/>
                    <a:pt x="10052" y="17162"/>
                    <a:pt x="10052" y="17162"/>
                  </a:cubicBezTo>
                  <a:cubicBezTo>
                    <a:pt x="10052" y="17162"/>
                    <a:pt x="13266" y="15999"/>
                    <a:pt x="13281" y="15990"/>
                  </a:cubicBezTo>
                  <a:lnTo>
                    <a:pt x="13281" y="15990"/>
                  </a:lnTo>
                  <a:cubicBezTo>
                    <a:pt x="13292" y="15995"/>
                    <a:pt x="14991" y="16378"/>
                    <a:pt x="14991" y="16378"/>
                  </a:cubicBezTo>
                  <a:cubicBezTo>
                    <a:pt x="14991" y="16378"/>
                    <a:pt x="18701" y="14014"/>
                    <a:pt x="18711" y="14007"/>
                  </a:cubicBezTo>
                  <a:lnTo>
                    <a:pt x="18711" y="14007"/>
                  </a:lnTo>
                  <a:cubicBezTo>
                    <a:pt x="18711" y="14007"/>
                    <a:pt x="18711" y="14007"/>
                    <a:pt x="18711" y="14007"/>
                  </a:cubicBezTo>
                  <a:cubicBezTo>
                    <a:pt x="18715" y="14007"/>
                    <a:pt x="22280" y="12430"/>
                    <a:pt x="22278" y="12430"/>
                  </a:cubicBezTo>
                  <a:lnTo>
                    <a:pt x="22278" y="12430"/>
                  </a:lnTo>
                  <a:cubicBezTo>
                    <a:pt x="22278" y="12430"/>
                    <a:pt x="22278" y="12430"/>
                    <a:pt x="22278" y="12430"/>
                  </a:cubicBezTo>
                  <a:cubicBezTo>
                    <a:pt x="22278" y="12430"/>
                    <a:pt x="22278" y="12430"/>
                    <a:pt x="22278" y="12430"/>
                  </a:cubicBezTo>
                  <a:cubicBezTo>
                    <a:pt x="22254" y="12430"/>
                    <a:pt x="21424" y="10495"/>
                    <a:pt x="21424" y="10495"/>
                  </a:cubicBezTo>
                  <a:lnTo>
                    <a:pt x="21544" y="9843"/>
                  </a:lnTo>
                  <a:cubicBezTo>
                    <a:pt x="21660" y="9846"/>
                    <a:pt x="21776" y="9847"/>
                    <a:pt x="21893" y="9847"/>
                  </a:cubicBezTo>
                  <a:cubicBezTo>
                    <a:pt x="23676" y="9847"/>
                    <a:pt x="25459" y="9494"/>
                    <a:pt x="26913" y="8454"/>
                  </a:cubicBezTo>
                  <a:cubicBezTo>
                    <a:pt x="27471" y="8047"/>
                    <a:pt x="28139" y="7441"/>
                    <a:pt x="27945" y="6655"/>
                  </a:cubicBezTo>
                  <a:cubicBezTo>
                    <a:pt x="27730" y="5890"/>
                    <a:pt x="26848" y="5464"/>
                    <a:pt x="26203" y="5195"/>
                  </a:cubicBezTo>
                  <a:cubicBezTo>
                    <a:pt x="25330" y="4833"/>
                    <a:pt x="24414" y="4670"/>
                    <a:pt x="23494" y="4605"/>
                  </a:cubicBezTo>
                  <a:cubicBezTo>
                    <a:pt x="24148" y="4060"/>
                    <a:pt x="24773" y="3446"/>
                    <a:pt x="25148" y="2679"/>
                  </a:cubicBezTo>
                  <a:cubicBezTo>
                    <a:pt x="26132" y="666"/>
                    <a:pt x="24010" y="0"/>
                    <a:pt x="22486" y="0"/>
                  </a:cubicBezTo>
                  <a:close/>
                  <a:moveTo>
                    <a:pt x="2924" y="19695"/>
                  </a:moveTo>
                  <a:lnTo>
                    <a:pt x="2924" y="19695"/>
                  </a:lnTo>
                  <a:cubicBezTo>
                    <a:pt x="2924" y="19695"/>
                    <a:pt x="2924" y="19695"/>
                    <a:pt x="2924" y="19695"/>
                  </a:cubicBezTo>
                  <a:cubicBezTo>
                    <a:pt x="2924" y="19695"/>
                    <a:pt x="2924" y="19695"/>
                    <a:pt x="2924" y="196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809525" y="3822900"/>
              <a:ext cx="147850" cy="127475"/>
            </a:xfrm>
            <a:custGeom>
              <a:avLst/>
              <a:gdLst/>
              <a:ahLst/>
              <a:cxnLst/>
              <a:rect l="l" t="t" r="r" b="b"/>
              <a:pathLst>
                <a:path w="5914" h="5099" extrusionOk="0">
                  <a:moveTo>
                    <a:pt x="2258" y="2648"/>
                  </a:moveTo>
                  <a:cubicBezTo>
                    <a:pt x="2295" y="2648"/>
                    <a:pt x="2335" y="2685"/>
                    <a:pt x="2376" y="2778"/>
                  </a:cubicBezTo>
                  <a:cubicBezTo>
                    <a:pt x="2450" y="2945"/>
                    <a:pt x="2414" y="3144"/>
                    <a:pt x="2367" y="3311"/>
                  </a:cubicBezTo>
                  <a:cubicBezTo>
                    <a:pt x="2314" y="3500"/>
                    <a:pt x="2188" y="3702"/>
                    <a:pt x="2027" y="3855"/>
                  </a:cubicBezTo>
                  <a:lnTo>
                    <a:pt x="2027" y="3855"/>
                  </a:lnTo>
                  <a:cubicBezTo>
                    <a:pt x="1988" y="3611"/>
                    <a:pt x="1991" y="3360"/>
                    <a:pt x="2023" y="3143"/>
                  </a:cubicBezTo>
                  <a:cubicBezTo>
                    <a:pt x="2034" y="3070"/>
                    <a:pt x="2131" y="2648"/>
                    <a:pt x="2258" y="2648"/>
                  </a:cubicBezTo>
                  <a:close/>
                  <a:moveTo>
                    <a:pt x="5817" y="0"/>
                  </a:moveTo>
                  <a:cubicBezTo>
                    <a:pt x="5712" y="0"/>
                    <a:pt x="5550" y="50"/>
                    <a:pt x="5539" y="114"/>
                  </a:cubicBezTo>
                  <a:cubicBezTo>
                    <a:pt x="5333" y="1209"/>
                    <a:pt x="5122" y="2299"/>
                    <a:pt x="4664" y="3312"/>
                  </a:cubicBezTo>
                  <a:cubicBezTo>
                    <a:pt x="4410" y="3876"/>
                    <a:pt x="3782" y="4925"/>
                    <a:pt x="3023" y="4925"/>
                  </a:cubicBezTo>
                  <a:cubicBezTo>
                    <a:pt x="2899" y="4925"/>
                    <a:pt x="2771" y="4897"/>
                    <a:pt x="2640" y="4834"/>
                  </a:cubicBezTo>
                  <a:cubicBezTo>
                    <a:pt x="2335" y="4686"/>
                    <a:pt x="2156" y="4386"/>
                    <a:pt x="2068" y="4051"/>
                  </a:cubicBezTo>
                  <a:lnTo>
                    <a:pt x="2068" y="4051"/>
                  </a:lnTo>
                  <a:cubicBezTo>
                    <a:pt x="2221" y="3953"/>
                    <a:pt x="2361" y="3828"/>
                    <a:pt x="2487" y="3683"/>
                  </a:cubicBezTo>
                  <a:cubicBezTo>
                    <a:pt x="2710" y="3425"/>
                    <a:pt x="3041" y="2361"/>
                    <a:pt x="2427" y="2361"/>
                  </a:cubicBezTo>
                  <a:cubicBezTo>
                    <a:pt x="2413" y="2361"/>
                    <a:pt x="2399" y="2362"/>
                    <a:pt x="2384" y="2363"/>
                  </a:cubicBezTo>
                  <a:cubicBezTo>
                    <a:pt x="1740" y="2410"/>
                    <a:pt x="1602" y="3208"/>
                    <a:pt x="1620" y="3756"/>
                  </a:cubicBezTo>
                  <a:cubicBezTo>
                    <a:pt x="1623" y="3870"/>
                    <a:pt x="1638" y="3980"/>
                    <a:pt x="1663" y="4083"/>
                  </a:cubicBezTo>
                  <a:lnTo>
                    <a:pt x="1663" y="4083"/>
                  </a:lnTo>
                  <a:cubicBezTo>
                    <a:pt x="1602" y="4102"/>
                    <a:pt x="1540" y="4113"/>
                    <a:pt x="1478" y="4113"/>
                  </a:cubicBezTo>
                  <a:cubicBezTo>
                    <a:pt x="1366" y="4113"/>
                    <a:pt x="1254" y="4078"/>
                    <a:pt x="1151" y="3995"/>
                  </a:cubicBezTo>
                  <a:cubicBezTo>
                    <a:pt x="616" y="3569"/>
                    <a:pt x="767" y="1815"/>
                    <a:pt x="1377" y="1546"/>
                  </a:cubicBezTo>
                  <a:cubicBezTo>
                    <a:pt x="1550" y="1470"/>
                    <a:pt x="1487" y="1422"/>
                    <a:pt x="1384" y="1422"/>
                  </a:cubicBezTo>
                  <a:cubicBezTo>
                    <a:pt x="1341" y="1422"/>
                    <a:pt x="1290" y="1431"/>
                    <a:pt x="1247" y="1450"/>
                  </a:cubicBezTo>
                  <a:cubicBezTo>
                    <a:pt x="420" y="1814"/>
                    <a:pt x="1" y="4305"/>
                    <a:pt x="1217" y="4305"/>
                  </a:cubicBezTo>
                  <a:cubicBezTo>
                    <a:pt x="1219" y="4305"/>
                    <a:pt x="1220" y="4305"/>
                    <a:pt x="1221" y="4305"/>
                  </a:cubicBezTo>
                  <a:cubicBezTo>
                    <a:pt x="1390" y="4304"/>
                    <a:pt x="1552" y="4277"/>
                    <a:pt x="1705" y="4226"/>
                  </a:cubicBezTo>
                  <a:lnTo>
                    <a:pt x="1705" y="4226"/>
                  </a:lnTo>
                  <a:cubicBezTo>
                    <a:pt x="1893" y="4761"/>
                    <a:pt x="2368" y="5098"/>
                    <a:pt x="2927" y="5098"/>
                  </a:cubicBezTo>
                  <a:cubicBezTo>
                    <a:pt x="2988" y="5098"/>
                    <a:pt x="3050" y="5094"/>
                    <a:pt x="3112" y="5086"/>
                  </a:cubicBezTo>
                  <a:cubicBezTo>
                    <a:pt x="3883" y="4985"/>
                    <a:pt x="4463" y="4244"/>
                    <a:pt x="4844" y="3607"/>
                  </a:cubicBezTo>
                  <a:cubicBezTo>
                    <a:pt x="5476" y="2551"/>
                    <a:pt x="5680" y="1248"/>
                    <a:pt x="5907" y="47"/>
                  </a:cubicBezTo>
                  <a:cubicBezTo>
                    <a:pt x="5914" y="14"/>
                    <a:pt x="5873" y="0"/>
                    <a:pt x="5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967225" y="3773050"/>
              <a:ext cx="263625" cy="87725"/>
            </a:xfrm>
            <a:custGeom>
              <a:avLst/>
              <a:gdLst/>
              <a:ahLst/>
              <a:cxnLst/>
              <a:rect l="l" t="t" r="r" b="b"/>
              <a:pathLst>
                <a:path w="10545" h="3509" extrusionOk="0">
                  <a:moveTo>
                    <a:pt x="7015" y="530"/>
                  </a:moveTo>
                  <a:cubicBezTo>
                    <a:pt x="7125" y="530"/>
                    <a:pt x="7230" y="538"/>
                    <a:pt x="7300" y="555"/>
                  </a:cubicBezTo>
                  <a:cubicBezTo>
                    <a:pt x="7595" y="628"/>
                    <a:pt x="7802" y="761"/>
                    <a:pt x="7932" y="927"/>
                  </a:cubicBezTo>
                  <a:lnTo>
                    <a:pt x="7932" y="927"/>
                  </a:lnTo>
                  <a:cubicBezTo>
                    <a:pt x="7883" y="928"/>
                    <a:pt x="7837" y="929"/>
                    <a:pt x="7793" y="929"/>
                  </a:cubicBezTo>
                  <a:cubicBezTo>
                    <a:pt x="7678" y="929"/>
                    <a:pt x="7585" y="924"/>
                    <a:pt x="7524" y="914"/>
                  </a:cubicBezTo>
                  <a:cubicBezTo>
                    <a:pt x="7280" y="874"/>
                    <a:pt x="7038" y="821"/>
                    <a:pt x="6800" y="753"/>
                  </a:cubicBezTo>
                  <a:cubicBezTo>
                    <a:pt x="6290" y="609"/>
                    <a:pt x="6675" y="530"/>
                    <a:pt x="7015" y="530"/>
                  </a:cubicBezTo>
                  <a:close/>
                  <a:moveTo>
                    <a:pt x="2570" y="2230"/>
                  </a:moveTo>
                  <a:cubicBezTo>
                    <a:pt x="2585" y="2230"/>
                    <a:pt x="2602" y="2281"/>
                    <a:pt x="2580" y="2390"/>
                  </a:cubicBezTo>
                  <a:lnTo>
                    <a:pt x="2580" y="2390"/>
                  </a:lnTo>
                  <a:cubicBezTo>
                    <a:pt x="2541" y="2286"/>
                    <a:pt x="2554" y="2230"/>
                    <a:pt x="2570" y="2230"/>
                  </a:cubicBezTo>
                  <a:close/>
                  <a:moveTo>
                    <a:pt x="9867" y="0"/>
                  </a:moveTo>
                  <a:cubicBezTo>
                    <a:pt x="9740" y="0"/>
                    <a:pt x="9588" y="102"/>
                    <a:pt x="9671" y="198"/>
                  </a:cubicBezTo>
                  <a:cubicBezTo>
                    <a:pt x="10032" y="616"/>
                    <a:pt x="9080" y="833"/>
                    <a:pt x="8311" y="903"/>
                  </a:cubicBezTo>
                  <a:lnTo>
                    <a:pt x="8311" y="903"/>
                  </a:lnTo>
                  <a:cubicBezTo>
                    <a:pt x="7997" y="501"/>
                    <a:pt x="7388" y="255"/>
                    <a:pt x="6883" y="255"/>
                  </a:cubicBezTo>
                  <a:cubicBezTo>
                    <a:pt x="6828" y="255"/>
                    <a:pt x="6774" y="258"/>
                    <a:pt x="6722" y="264"/>
                  </a:cubicBezTo>
                  <a:cubicBezTo>
                    <a:pt x="6532" y="286"/>
                    <a:pt x="6130" y="387"/>
                    <a:pt x="6101" y="645"/>
                  </a:cubicBezTo>
                  <a:cubicBezTo>
                    <a:pt x="6072" y="905"/>
                    <a:pt x="6675" y="1009"/>
                    <a:pt x="6815" y="1046"/>
                  </a:cubicBezTo>
                  <a:cubicBezTo>
                    <a:pt x="7216" y="1149"/>
                    <a:pt x="7582" y="1197"/>
                    <a:pt x="7953" y="1197"/>
                  </a:cubicBezTo>
                  <a:cubicBezTo>
                    <a:pt x="7992" y="1197"/>
                    <a:pt x="8032" y="1197"/>
                    <a:pt x="8071" y="1196"/>
                  </a:cubicBezTo>
                  <a:lnTo>
                    <a:pt x="8071" y="1196"/>
                  </a:lnTo>
                  <a:cubicBezTo>
                    <a:pt x="8208" y="1653"/>
                    <a:pt x="7953" y="2224"/>
                    <a:pt x="7478" y="2562"/>
                  </a:cubicBezTo>
                  <a:cubicBezTo>
                    <a:pt x="6790" y="3051"/>
                    <a:pt x="5888" y="3247"/>
                    <a:pt x="5007" y="3247"/>
                  </a:cubicBezTo>
                  <a:cubicBezTo>
                    <a:pt x="4524" y="3247"/>
                    <a:pt x="4048" y="3188"/>
                    <a:pt x="3617" y="3086"/>
                  </a:cubicBezTo>
                  <a:cubicBezTo>
                    <a:pt x="3341" y="3020"/>
                    <a:pt x="3078" y="2914"/>
                    <a:pt x="2844" y="2749"/>
                  </a:cubicBezTo>
                  <a:cubicBezTo>
                    <a:pt x="2826" y="2736"/>
                    <a:pt x="2808" y="2723"/>
                    <a:pt x="2791" y="2708"/>
                  </a:cubicBezTo>
                  <a:lnTo>
                    <a:pt x="2791" y="2708"/>
                  </a:lnTo>
                  <a:cubicBezTo>
                    <a:pt x="2948" y="2455"/>
                    <a:pt x="3018" y="2090"/>
                    <a:pt x="2785" y="1890"/>
                  </a:cubicBezTo>
                  <a:cubicBezTo>
                    <a:pt x="2711" y="1826"/>
                    <a:pt x="2634" y="1797"/>
                    <a:pt x="2561" y="1797"/>
                  </a:cubicBezTo>
                  <a:cubicBezTo>
                    <a:pt x="2432" y="1797"/>
                    <a:pt x="2314" y="1889"/>
                    <a:pt x="2244" y="2039"/>
                  </a:cubicBezTo>
                  <a:cubicBezTo>
                    <a:pt x="2121" y="2301"/>
                    <a:pt x="2236" y="2568"/>
                    <a:pt x="2408" y="2774"/>
                  </a:cubicBezTo>
                  <a:lnTo>
                    <a:pt x="2408" y="2774"/>
                  </a:lnTo>
                  <a:cubicBezTo>
                    <a:pt x="2268" y="2949"/>
                    <a:pt x="2067" y="3024"/>
                    <a:pt x="1853" y="3024"/>
                  </a:cubicBezTo>
                  <a:cubicBezTo>
                    <a:pt x="1103" y="3024"/>
                    <a:pt x="189" y="2107"/>
                    <a:pt x="1140" y="1383"/>
                  </a:cubicBezTo>
                  <a:cubicBezTo>
                    <a:pt x="1278" y="1279"/>
                    <a:pt x="1163" y="1189"/>
                    <a:pt x="1040" y="1189"/>
                  </a:cubicBezTo>
                  <a:cubicBezTo>
                    <a:pt x="996" y="1189"/>
                    <a:pt x="952" y="1200"/>
                    <a:pt x="917" y="1227"/>
                  </a:cubicBezTo>
                  <a:cubicBezTo>
                    <a:pt x="1" y="1923"/>
                    <a:pt x="483" y="3055"/>
                    <a:pt x="1476" y="3233"/>
                  </a:cubicBezTo>
                  <a:cubicBezTo>
                    <a:pt x="1548" y="3245"/>
                    <a:pt x="1621" y="3252"/>
                    <a:pt x="1694" y="3252"/>
                  </a:cubicBezTo>
                  <a:cubicBezTo>
                    <a:pt x="2009" y="3252"/>
                    <a:pt x="2327" y="3136"/>
                    <a:pt x="2578" y="2943"/>
                  </a:cubicBezTo>
                  <a:lnTo>
                    <a:pt x="2578" y="2943"/>
                  </a:lnTo>
                  <a:cubicBezTo>
                    <a:pt x="2610" y="2970"/>
                    <a:pt x="2643" y="2995"/>
                    <a:pt x="2675" y="3017"/>
                  </a:cubicBezTo>
                  <a:cubicBezTo>
                    <a:pt x="3211" y="3392"/>
                    <a:pt x="3968" y="3508"/>
                    <a:pt x="4676" y="3508"/>
                  </a:cubicBezTo>
                  <a:cubicBezTo>
                    <a:pt x="4974" y="3508"/>
                    <a:pt x="5264" y="3488"/>
                    <a:pt x="5524" y="3457"/>
                  </a:cubicBezTo>
                  <a:cubicBezTo>
                    <a:pt x="6522" y="3341"/>
                    <a:pt x="7744" y="2996"/>
                    <a:pt x="8329" y="2073"/>
                  </a:cubicBezTo>
                  <a:cubicBezTo>
                    <a:pt x="8543" y="1738"/>
                    <a:pt x="8563" y="1431"/>
                    <a:pt x="8463" y="1168"/>
                  </a:cubicBezTo>
                  <a:lnTo>
                    <a:pt x="8463" y="1168"/>
                  </a:lnTo>
                  <a:cubicBezTo>
                    <a:pt x="8620" y="1151"/>
                    <a:pt x="8780" y="1125"/>
                    <a:pt x="8946" y="1093"/>
                  </a:cubicBezTo>
                  <a:cubicBezTo>
                    <a:pt x="9369" y="1012"/>
                    <a:pt x="10545" y="693"/>
                    <a:pt x="9982" y="44"/>
                  </a:cubicBezTo>
                  <a:cubicBezTo>
                    <a:pt x="9955" y="13"/>
                    <a:pt x="9912" y="0"/>
                    <a:pt x="9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787450" y="3656875"/>
              <a:ext cx="122875" cy="176475"/>
            </a:xfrm>
            <a:custGeom>
              <a:avLst/>
              <a:gdLst/>
              <a:ahLst/>
              <a:cxnLst/>
              <a:rect l="l" t="t" r="r" b="b"/>
              <a:pathLst>
                <a:path w="4915" h="7059" extrusionOk="0">
                  <a:moveTo>
                    <a:pt x="2073" y="4394"/>
                  </a:moveTo>
                  <a:cubicBezTo>
                    <a:pt x="2210" y="4589"/>
                    <a:pt x="2298" y="4825"/>
                    <a:pt x="2363" y="5054"/>
                  </a:cubicBezTo>
                  <a:cubicBezTo>
                    <a:pt x="2417" y="5241"/>
                    <a:pt x="2396" y="5441"/>
                    <a:pt x="2337" y="5441"/>
                  </a:cubicBezTo>
                  <a:cubicBezTo>
                    <a:pt x="2304" y="5441"/>
                    <a:pt x="2259" y="5378"/>
                    <a:pt x="2209" y="5214"/>
                  </a:cubicBezTo>
                  <a:cubicBezTo>
                    <a:pt x="2143" y="5004"/>
                    <a:pt x="2118" y="4777"/>
                    <a:pt x="2091" y="4560"/>
                  </a:cubicBezTo>
                  <a:cubicBezTo>
                    <a:pt x="2084" y="4506"/>
                    <a:pt x="2078" y="4451"/>
                    <a:pt x="2073" y="4394"/>
                  </a:cubicBezTo>
                  <a:close/>
                  <a:moveTo>
                    <a:pt x="4127" y="1"/>
                  </a:moveTo>
                  <a:cubicBezTo>
                    <a:pt x="2884" y="1"/>
                    <a:pt x="2154" y="1184"/>
                    <a:pt x="1848" y="2466"/>
                  </a:cubicBezTo>
                  <a:cubicBezTo>
                    <a:pt x="1815" y="2606"/>
                    <a:pt x="1753" y="3136"/>
                    <a:pt x="1734" y="3739"/>
                  </a:cubicBezTo>
                  <a:lnTo>
                    <a:pt x="1734" y="3739"/>
                  </a:lnTo>
                  <a:cubicBezTo>
                    <a:pt x="1561" y="3650"/>
                    <a:pt x="1378" y="3598"/>
                    <a:pt x="1191" y="3598"/>
                  </a:cubicBezTo>
                  <a:cubicBezTo>
                    <a:pt x="1005" y="3598"/>
                    <a:pt x="816" y="3650"/>
                    <a:pt x="632" y="3770"/>
                  </a:cubicBezTo>
                  <a:cubicBezTo>
                    <a:pt x="1" y="4184"/>
                    <a:pt x="260" y="5387"/>
                    <a:pt x="470" y="5954"/>
                  </a:cubicBezTo>
                  <a:cubicBezTo>
                    <a:pt x="710" y="6604"/>
                    <a:pt x="1177" y="7059"/>
                    <a:pt x="1804" y="7059"/>
                  </a:cubicBezTo>
                  <a:cubicBezTo>
                    <a:pt x="1899" y="7059"/>
                    <a:pt x="1997" y="7048"/>
                    <a:pt x="2099" y="7027"/>
                  </a:cubicBezTo>
                  <a:cubicBezTo>
                    <a:pt x="2295" y="6985"/>
                    <a:pt x="2255" y="6774"/>
                    <a:pt x="2085" y="6774"/>
                  </a:cubicBezTo>
                  <a:cubicBezTo>
                    <a:pt x="2069" y="6774"/>
                    <a:pt x="2052" y="6775"/>
                    <a:pt x="2035" y="6779"/>
                  </a:cubicBezTo>
                  <a:cubicBezTo>
                    <a:pt x="1971" y="6793"/>
                    <a:pt x="1910" y="6799"/>
                    <a:pt x="1850" y="6799"/>
                  </a:cubicBezTo>
                  <a:cubicBezTo>
                    <a:pt x="786" y="6799"/>
                    <a:pt x="257" y="4788"/>
                    <a:pt x="801" y="3996"/>
                  </a:cubicBezTo>
                  <a:cubicBezTo>
                    <a:pt x="893" y="3863"/>
                    <a:pt x="1014" y="3811"/>
                    <a:pt x="1146" y="3811"/>
                  </a:cubicBezTo>
                  <a:cubicBezTo>
                    <a:pt x="1339" y="3811"/>
                    <a:pt x="1554" y="3923"/>
                    <a:pt x="1729" y="4052"/>
                  </a:cubicBezTo>
                  <a:lnTo>
                    <a:pt x="1729" y="4052"/>
                  </a:lnTo>
                  <a:cubicBezTo>
                    <a:pt x="1726" y="4951"/>
                    <a:pt x="1840" y="5889"/>
                    <a:pt x="2292" y="5889"/>
                  </a:cubicBezTo>
                  <a:cubicBezTo>
                    <a:pt x="2338" y="5889"/>
                    <a:pt x="2388" y="5879"/>
                    <a:pt x="2442" y="5858"/>
                  </a:cubicBezTo>
                  <a:cubicBezTo>
                    <a:pt x="3097" y="5605"/>
                    <a:pt x="2732" y="4522"/>
                    <a:pt x="2051" y="3952"/>
                  </a:cubicBezTo>
                  <a:lnTo>
                    <a:pt x="2051" y="3952"/>
                  </a:lnTo>
                  <a:cubicBezTo>
                    <a:pt x="2031" y="2442"/>
                    <a:pt x="2522" y="258"/>
                    <a:pt x="4037" y="258"/>
                  </a:cubicBezTo>
                  <a:cubicBezTo>
                    <a:pt x="4190" y="258"/>
                    <a:pt x="4354" y="281"/>
                    <a:pt x="4528" y="328"/>
                  </a:cubicBezTo>
                  <a:cubicBezTo>
                    <a:pt x="4540" y="331"/>
                    <a:pt x="4553" y="333"/>
                    <a:pt x="4566" y="333"/>
                  </a:cubicBezTo>
                  <a:cubicBezTo>
                    <a:pt x="4715" y="333"/>
                    <a:pt x="4915" y="137"/>
                    <a:pt x="4724" y="85"/>
                  </a:cubicBezTo>
                  <a:cubicBezTo>
                    <a:pt x="4513" y="28"/>
                    <a:pt x="4314" y="1"/>
                    <a:pt x="4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954000" y="3635300"/>
              <a:ext cx="211250" cy="139650"/>
            </a:xfrm>
            <a:custGeom>
              <a:avLst/>
              <a:gdLst/>
              <a:ahLst/>
              <a:cxnLst/>
              <a:rect l="l" t="t" r="r" b="b"/>
              <a:pathLst>
                <a:path w="8450" h="5586" extrusionOk="0">
                  <a:moveTo>
                    <a:pt x="2849" y="2258"/>
                  </a:moveTo>
                  <a:cubicBezTo>
                    <a:pt x="2967" y="2354"/>
                    <a:pt x="3020" y="2491"/>
                    <a:pt x="3011" y="2668"/>
                  </a:cubicBezTo>
                  <a:cubicBezTo>
                    <a:pt x="3012" y="2787"/>
                    <a:pt x="2776" y="3149"/>
                    <a:pt x="2640" y="3149"/>
                  </a:cubicBezTo>
                  <a:cubicBezTo>
                    <a:pt x="2591" y="3149"/>
                    <a:pt x="2555" y="3102"/>
                    <a:pt x="2548" y="2979"/>
                  </a:cubicBezTo>
                  <a:cubicBezTo>
                    <a:pt x="2535" y="2735"/>
                    <a:pt x="2711" y="2461"/>
                    <a:pt x="2849" y="2258"/>
                  </a:cubicBezTo>
                  <a:close/>
                  <a:moveTo>
                    <a:pt x="6439" y="0"/>
                  </a:moveTo>
                  <a:cubicBezTo>
                    <a:pt x="6013" y="0"/>
                    <a:pt x="5566" y="84"/>
                    <a:pt x="5148" y="221"/>
                  </a:cubicBezTo>
                  <a:cubicBezTo>
                    <a:pt x="4449" y="452"/>
                    <a:pt x="3781" y="836"/>
                    <a:pt x="3244" y="1358"/>
                  </a:cubicBezTo>
                  <a:cubicBezTo>
                    <a:pt x="3101" y="1497"/>
                    <a:pt x="2923" y="1674"/>
                    <a:pt x="2755" y="1872"/>
                  </a:cubicBezTo>
                  <a:lnTo>
                    <a:pt x="2755" y="1872"/>
                  </a:lnTo>
                  <a:cubicBezTo>
                    <a:pt x="2573" y="1806"/>
                    <a:pt x="2368" y="1775"/>
                    <a:pt x="2169" y="1775"/>
                  </a:cubicBezTo>
                  <a:cubicBezTo>
                    <a:pt x="2026" y="1775"/>
                    <a:pt x="1887" y="1791"/>
                    <a:pt x="1761" y="1821"/>
                  </a:cubicBezTo>
                  <a:cubicBezTo>
                    <a:pt x="759" y="2059"/>
                    <a:pt x="194" y="2861"/>
                    <a:pt x="75" y="3904"/>
                  </a:cubicBezTo>
                  <a:cubicBezTo>
                    <a:pt x="0" y="4559"/>
                    <a:pt x="275" y="5586"/>
                    <a:pt x="930" y="5586"/>
                  </a:cubicBezTo>
                  <a:cubicBezTo>
                    <a:pt x="1044" y="5586"/>
                    <a:pt x="1170" y="5555"/>
                    <a:pt x="1307" y="5485"/>
                  </a:cubicBezTo>
                  <a:cubicBezTo>
                    <a:pt x="1480" y="5399"/>
                    <a:pt x="1385" y="5261"/>
                    <a:pt x="1252" y="5261"/>
                  </a:cubicBezTo>
                  <a:cubicBezTo>
                    <a:pt x="1223" y="5261"/>
                    <a:pt x="1192" y="5268"/>
                    <a:pt x="1161" y="5283"/>
                  </a:cubicBezTo>
                  <a:cubicBezTo>
                    <a:pt x="1098" y="5315"/>
                    <a:pt x="1040" y="5330"/>
                    <a:pt x="986" y="5330"/>
                  </a:cubicBezTo>
                  <a:cubicBezTo>
                    <a:pt x="622" y="5330"/>
                    <a:pt x="482" y="4662"/>
                    <a:pt x="435" y="4416"/>
                  </a:cubicBezTo>
                  <a:cubicBezTo>
                    <a:pt x="359" y="4009"/>
                    <a:pt x="443" y="3563"/>
                    <a:pt x="568" y="3179"/>
                  </a:cubicBezTo>
                  <a:cubicBezTo>
                    <a:pt x="794" y="2482"/>
                    <a:pt x="1432" y="2041"/>
                    <a:pt x="2095" y="2041"/>
                  </a:cubicBezTo>
                  <a:cubicBezTo>
                    <a:pt x="2251" y="2041"/>
                    <a:pt x="2409" y="2066"/>
                    <a:pt x="2563" y="2117"/>
                  </a:cubicBezTo>
                  <a:lnTo>
                    <a:pt x="2563" y="2117"/>
                  </a:lnTo>
                  <a:cubicBezTo>
                    <a:pt x="2310" y="2472"/>
                    <a:pt x="2134" y="2872"/>
                    <a:pt x="2239" y="3250"/>
                  </a:cubicBezTo>
                  <a:cubicBezTo>
                    <a:pt x="2294" y="3451"/>
                    <a:pt x="2403" y="3529"/>
                    <a:pt x="2531" y="3529"/>
                  </a:cubicBezTo>
                  <a:cubicBezTo>
                    <a:pt x="2843" y="3529"/>
                    <a:pt x="3270" y="3070"/>
                    <a:pt x="3321" y="2808"/>
                  </a:cubicBezTo>
                  <a:cubicBezTo>
                    <a:pt x="3391" y="2438"/>
                    <a:pt x="3255" y="2178"/>
                    <a:pt x="3024" y="2012"/>
                  </a:cubicBezTo>
                  <a:lnTo>
                    <a:pt x="3024" y="2012"/>
                  </a:lnTo>
                  <a:cubicBezTo>
                    <a:pt x="3236" y="1736"/>
                    <a:pt x="3484" y="1482"/>
                    <a:pt x="3743" y="1262"/>
                  </a:cubicBezTo>
                  <a:cubicBezTo>
                    <a:pt x="4389" y="713"/>
                    <a:pt x="5458" y="245"/>
                    <a:pt x="6377" y="245"/>
                  </a:cubicBezTo>
                  <a:cubicBezTo>
                    <a:pt x="7254" y="245"/>
                    <a:pt x="7994" y="671"/>
                    <a:pt x="8100" y="1860"/>
                  </a:cubicBezTo>
                  <a:cubicBezTo>
                    <a:pt x="8105" y="1918"/>
                    <a:pt x="8155" y="1943"/>
                    <a:pt x="8215" y="1943"/>
                  </a:cubicBezTo>
                  <a:cubicBezTo>
                    <a:pt x="8317" y="1943"/>
                    <a:pt x="8449" y="1870"/>
                    <a:pt x="8439" y="1765"/>
                  </a:cubicBezTo>
                  <a:cubicBezTo>
                    <a:pt x="8323" y="462"/>
                    <a:pt x="7440" y="0"/>
                    <a:pt x="6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412700" y="3869700"/>
              <a:ext cx="762675" cy="394025"/>
            </a:xfrm>
            <a:custGeom>
              <a:avLst/>
              <a:gdLst/>
              <a:ahLst/>
              <a:cxnLst/>
              <a:rect l="l" t="t" r="r" b="b"/>
              <a:pathLst>
                <a:path w="30507" h="15761" extrusionOk="0">
                  <a:moveTo>
                    <a:pt x="25231" y="0"/>
                  </a:moveTo>
                  <a:lnTo>
                    <a:pt x="25231" y="0"/>
                  </a:lnTo>
                  <a:cubicBezTo>
                    <a:pt x="25290" y="31"/>
                    <a:pt x="25350" y="63"/>
                    <a:pt x="25409" y="96"/>
                  </a:cubicBezTo>
                  <a:cubicBezTo>
                    <a:pt x="26012" y="412"/>
                    <a:pt x="26830" y="1129"/>
                    <a:pt x="25882" y="1603"/>
                  </a:cubicBezTo>
                  <a:cubicBezTo>
                    <a:pt x="25463" y="1830"/>
                    <a:pt x="24974" y="1915"/>
                    <a:pt x="24466" y="1915"/>
                  </a:cubicBezTo>
                  <a:cubicBezTo>
                    <a:pt x="23620" y="1915"/>
                    <a:pt x="22722" y="1679"/>
                    <a:pt x="22009" y="1468"/>
                  </a:cubicBezTo>
                  <a:cubicBezTo>
                    <a:pt x="21781" y="1406"/>
                    <a:pt x="21530" y="1339"/>
                    <a:pt x="21279" y="1256"/>
                  </a:cubicBezTo>
                  <a:cubicBezTo>
                    <a:pt x="20915" y="2720"/>
                    <a:pt x="19934" y="4014"/>
                    <a:pt x="18438" y="4028"/>
                  </a:cubicBezTo>
                  <a:cubicBezTo>
                    <a:pt x="18422" y="4028"/>
                    <a:pt x="18406" y="4028"/>
                    <a:pt x="18390" y="4028"/>
                  </a:cubicBezTo>
                  <a:cubicBezTo>
                    <a:pt x="17372" y="4028"/>
                    <a:pt x="16486" y="3315"/>
                    <a:pt x="15854" y="2525"/>
                  </a:cubicBezTo>
                  <a:cubicBezTo>
                    <a:pt x="15633" y="3095"/>
                    <a:pt x="15360" y="3643"/>
                    <a:pt x="14996" y="4141"/>
                  </a:cubicBezTo>
                  <a:cubicBezTo>
                    <a:pt x="14716" y="4525"/>
                    <a:pt x="14216" y="4983"/>
                    <a:pt x="13742" y="4983"/>
                  </a:cubicBezTo>
                  <a:cubicBezTo>
                    <a:pt x="13522" y="4983"/>
                    <a:pt x="13308" y="4884"/>
                    <a:pt x="13124" y="4635"/>
                  </a:cubicBezTo>
                  <a:cubicBezTo>
                    <a:pt x="12985" y="4444"/>
                    <a:pt x="12892" y="4090"/>
                    <a:pt x="12863" y="3702"/>
                  </a:cubicBezTo>
                  <a:lnTo>
                    <a:pt x="8685" y="9449"/>
                  </a:lnTo>
                  <a:cubicBezTo>
                    <a:pt x="7769" y="8574"/>
                    <a:pt x="6620" y="7889"/>
                    <a:pt x="5383" y="7521"/>
                  </a:cubicBezTo>
                  <a:cubicBezTo>
                    <a:pt x="4984" y="7401"/>
                    <a:pt x="4575" y="7316"/>
                    <a:pt x="4162" y="7267"/>
                  </a:cubicBezTo>
                  <a:cubicBezTo>
                    <a:pt x="3985" y="7245"/>
                    <a:pt x="3810" y="7235"/>
                    <a:pt x="3637" y="7235"/>
                  </a:cubicBezTo>
                  <a:cubicBezTo>
                    <a:pt x="1634" y="7235"/>
                    <a:pt x="0" y="8633"/>
                    <a:pt x="1129" y="10564"/>
                  </a:cubicBezTo>
                  <a:cubicBezTo>
                    <a:pt x="1799" y="11760"/>
                    <a:pt x="3306" y="12516"/>
                    <a:pt x="4773" y="12516"/>
                  </a:cubicBezTo>
                  <a:cubicBezTo>
                    <a:pt x="5210" y="12516"/>
                    <a:pt x="5644" y="12449"/>
                    <a:pt x="6050" y="12307"/>
                  </a:cubicBezTo>
                  <a:cubicBezTo>
                    <a:pt x="6642" y="13043"/>
                    <a:pt x="7449" y="13711"/>
                    <a:pt x="8132" y="14114"/>
                  </a:cubicBezTo>
                  <a:cubicBezTo>
                    <a:pt x="10196" y="15300"/>
                    <a:pt x="12622" y="15761"/>
                    <a:pt x="15049" y="15761"/>
                  </a:cubicBezTo>
                  <a:cubicBezTo>
                    <a:pt x="16971" y="15761"/>
                    <a:pt x="18895" y="15472"/>
                    <a:pt x="20640" y="15025"/>
                  </a:cubicBezTo>
                  <a:cubicBezTo>
                    <a:pt x="24465" y="14048"/>
                    <a:pt x="29700" y="11790"/>
                    <a:pt x="30202" y="6937"/>
                  </a:cubicBezTo>
                  <a:cubicBezTo>
                    <a:pt x="30506" y="3808"/>
                    <a:pt x="29069" y="1518"/>
                    <a:pt x="26926" y="138"/>
                  </a:cubicBezTo>
                  <a:cubicBezTo>
                    <a:pt x="26355" y="122"/>
                    <a:pt x="25787" y="73"/>
                    <a:pt x="25231" y="0"/>
                  </a:cubicBezTo>
                  <a:close/>
                </a:path>
              </a:pathLst>
            </a:custGeom>
            <a:solidFill>
              <a:srgbClr val="FFD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919525" y="4163450"/>
              <a:ext cx="41950" cy="28325"/>
            </a:xfrm>
            <a:custGeom>
              <a:avLst/>
              <a:gdLst/>
              <a:ahLst/>
              <a:cxnLst/>
              <a:rect l="l" t="t" r="r" b="b"/>
              <a:pathLst>
                <a:path w="1678" h="1133" extrusionOk="0">
                  <a:moveTo>
                    <a:pt x="1215" y="0"/>
                  </a:moveTo>
                  <a:cubicBezTo>
                    <a:pt x="803" y="0"/>
                    <a:pt x="0" y="996"/>
                    <a:pt x="0" y="996"/>
                  </a:cubicBezTo>
                  <a:cubicBezTo>
                    <a:pt x="580" y="480"/>
                    <a:pt x="918" y="304"/>
                    <a:pt x="1109" y="304"/>
                  </a:cubicBezTo>
                  <a:cubicBezTo>
                    <a:pt x="1522" y="304"/>
                    <a:pt x="1243" y="1132"/>
                    <a:pt x="1243" y="1132"/>
                  </a:cubicBezTo>
                  <a:cubicBezTo>
                    <a:pt x="1243" y="1132"/>
                    <a:pt x="1678" y="267"/>
                    <a:pt x="1324" y="31"/>
                  </a:cubicBezTo>
                  <a:cubicBezTo>
                    <a:pt x="1292" y="10"/>
                    <a:pt x="1256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943325" y="4120425"/>
              <a:ext cx="7275" cy="47925"/>
            </a:xfrm>
            <a:custGeom>
              <a:avLst/>
              <a:gdLst/>
              <a:ahLst/>
              <a:cxnLst/>
              <a:rect l="l" t="t" r="r" b="b"/>
              <a:pathLst>
                <a:path w="291" h="1917" extrusionOk="0">
                  <a:moveTo>
                    <a:pt x="290" y="1"/>
                  </a:moveTo>
                  <a:lnTo>
                    <a:pt x="0" y="1893"/>
                  </a:lnTo>
                  <a:lnTo>
                    <a:pt x="256" y="1917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759450" y="4038425"/>
              <a:ext cx="182000" cy="116075"/>
            </a:xfrm>
            <a:custGeom>
              <a:avLst/>
              <a:gdLst/>
              <a:ahLst/>
              <a:cxnLst/>
              <a:rect l="l" t="t" r="r" b="b"/>
              <a:pathLst>
                <a:path w="7280" h="4643" extrusionOk="0">
                  <a:moveTo>
                    <a:pt x="3639" y="0"/>
                  </a:moveTo>
                  <a:cubicBezTo>
                    <a:pt x="1630" y="0"/>
                    <a:pt x="1" y="1372"/>
                    <a:pt x="1" y="3067"/>
                  </a:cubicBezTo>
                  <a:cubicBezTo>
                    <a:pt x="1" y="3400"/>
                    <a:pt x="64" y="3719"/>
                    <a:pt x="182" y="4020"/>
                  </a:cubicBezTo>
                  <a:cubicBezTo>
                    <a:pt x="932" y="3433"/>
                    <a:pt x="1989" y="3067"/>
                    <a:pt x="3163" y="3067"/>
                  </a:cubicBezTo>
                  <a:cubicBezTo>
                    <a:pt x="4711" y="3067"/>
                    <a:pt x="6058" y="3704"/>
                    <a:pt x="6762" y="4643"/>
                  </a:cubicBezTo>
                  <a:cubicBezTo>
                    <a:pt x="7091" y="4182"/>
                    <a:pt x="7280" y="3643"/>
                    <a:pt x="7280" y="3067"/>
                  </a:cubicBezTo>
                  <a:cubicBezTo>
                    <a:pt x="7280" y="1373"/>
                    <a:pt x="5648" y="0"/>
                    <a:pt x="3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5"/>
            <p:cNvSpPr/>
            <p:nvPr/>
          </p:nvSpPr>
          <p:spPr>
            <a:xfrm>
              <a:off x="759425" y="4045000"/>
              <a:ext cx="72275" cy="93925"/>
            </a:xfrm>
            <a:custGeom>
              <a:avLst/>
              <a:gdLst/>
              <a:ahLst/>
              <a:cxnLst/>
              <a:rect l="l" t="t" r="r" b="b"/>
              <a:pathLst>
                <a:path w="2891" h="3757" extrusionOk="0">
                  <a:moveTo>
                    <a:pt x="2165" y="0"/>
                  </a:moveTo>
                  <a:cubicBezTo>
                    <a:pt x="889" y="476"/>
                    <a:pt x="1" y="1551"/>
                    <a:pt x="1" y="2803"/>
                  </a:cubicBezTo>
                  <a:cubicBezTo>
                    <a:pt x="1" y="3137"/>
                    <a:pt x="64" y="3456"/>
                    <a:pt x="182" y="3757"/>
                  </a:cubicBezTo>
                  <a:cubicBezTo>
                    <a:pt x="813" y="3261"/>
                    <a:pt x="1664" y="2924"/>
                    <a:pt x="2618" y="2831"/>
                  </a:cubicBezTo>
                  <a:cubicBezTo>
                    <a:pt x="2671" y="2667"/>
                    <a:pt x="2713" y="2491"/>
                    <a:pt x="2741" y="2311"/>
                  </a:cubicBezTo>
                  <a:cubicBezTo>
                    <a:pt x="2891" y="1352"/>
                    <a:pt x="2647" y="462"/>
                    <a:pt x="2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5"/>
            <p:cNvSpPr/>
            <p:nvPr/>
          </p:nvSpPr>
          <p:spPr>
            <a:xfrm>
              <a:off x="755350" y="3988250"/>
              <a:ext cx="156175" cy="67250"/>
            </a:xfrm>
            <a:custGeom>
              <a:avLst/>
              <a:gdLst/>
              <a:ahLst/>
              <a:cxnLst/>
              <a:rect l="l" t="t" r="r" b="b"/>
              <a:pathLst>
                <a:path w="6247" h="2690" extrusionOk="0">
                  <a:moveTo>
                    <a:pt x="4203" y="1"/>
                  </a:moveTo>
                  <a:cubicBezTo>
                    <a:pt x="1156" y="1"/>
                    <a:pt x="13" y="2230"/>
                    <a:pt x="0" y="2257"/>
                  </a:cubicBezTo>
                  <a:lnTo>
                    <a:pt x="803" y="2689"/>
                  </a:lnTo>
                  <a:cubicBezTo>
                    <a:pt x="815" y="2668"/>
                    <a:pt x="1701" y="943"/>
                    <a:pt x="4197" y="943"/>
                  </a:cubicBezTo>
                  <a:cubicBezTo>
                    <a:pt x="4727" y="943"/>
                    <a:pt x="5331" y="1021"/>
                    <a:pt x="6014" y="1210"/>
                  </a:cubicBezTo>
                  <a:lnTo>
                    <a:pt x="6246" y="298"/>
                  </a:lnTo>
                  <a:cubicBezTo>
                    <a:pt x="5486" y="88"/>
                    <a:pt x="4807" y="1"/>
                    <a:pt x="4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983875" y="3929200"/>
              <a:ext cx="115525" cy="74050"/>
            </a:xfrm>
            <a:custGeom>
              <a:avLst/>
              <a:gdLst/>
              <a:ahLst/>
              <a:cxnLst/>
              <a:rect l="l" t="t" r="r" b="b"/>
              <a:pathLst>
                <a:path w="4621" h="2962" extrusionOk="0">
                  <a:moveTo>
                    <a:pt x="1430" y="1"/>
                  </a:moveTo>
                  <a:cubicBezTo>
                    <a:pt x="980" y="1"/>
                    <a:pt x="502" y="94"/>
                    <a:pt x="0" y="279"/>
                  </a:cubicBezTo>
                  <a:lnTo>
                    <a:pt x="303" y="1169"/>
                  </a:lnTo>
                  <a:cubicBezTo>
                    <a:pt x="703" y="1020"/>
                    <a:pt x="1079" y="946"/>
                    <a:pt x="1426" y="946"/>
                  </a:cubicBezTo>
                  <a:cubicBezTo>
                    <a:pt x="1786" y="946"/>
                    <a:pt x="2116" y="1026"/>
                    <a:pt x="2412" y="1185"/>
                  </a:cubicBezTo>
                  <a:cubicBezTo>
                    <a:pt x="3395" y="1710"/>
                    <a:pt x="3748" y="2949"/>
                    <a:pt x="3752" y="2961"/>
                  </a:cubicBezTo>
                  <a:lnTo>
                    <a:pt x="4620" y="2704"/>
                  </a:lnTo>
                  <a:cubicBezTo>
                    <a:pt x="4602" y="2638"/>
                    <a:pt x="4164" y="1070"/>
                    <a:pt x="2834" y="351"/>
                  </a:cubicBezTo>
                  <a:cubicBezTo>
                    <a:pt x="2403" y="117"/>
                    <a:pt x="1933" y="1"/>
                    <a:pt x="1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787650" y="4134275"/>
              <a:ext cx="31075" cy="10175"/>
            </a:xfrm>
            <a:custGeom>
              <a:avLst/>
              <a:gdLst/>
              <a:ahLst/>
              <a:cxnLst/>
              <a:rect l="l" t="t" r="r" b="b"/>
              <a:pathLst>
                <a:path w="1243" h="407" extrusionOk="0">
                  <a:moveTo>
                    <a:pt x="744" y="1"/>
                  </a:moveTo>
                  <a:cubicBezTo>
                    <a:pt x="329" y="1"/>
                    <a:pt x="0" y="264"/>
                    <a:pt x="0" y="264"/>
                  </a:cubicBezTo>
                  <a:cubicBezTo>
                    <a:pt x="146" y="222"/>
                    <a:pt x="279" y="206"/>
                    <a:pt x="397" y="206"/>
                  </a:cubicBezTo>
                  <a:cubicBezTo>
                    <a:pt x="809" y="206"/>
                    <a:pt x="1041" y="406"/>
                    <a:pt x="1041" y="406"/>
                  </a:cubicBezTo>
                  <a:lnTo>
                    <a:pt x="1242" y="144"/>
                  </a:lnTo>
                  <a:cubicBezTo>
                    <a:pt x="1072" y="39"/>
                    <a:pt x="902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760350" y="4142000"/>
              <a:ext cx="55275" cy="96075"/>
            </a:xfrm>
            <a:custGeom>
              <a:avLst/>
              <a:gdLst/>
              <a:ahLst/>
              <a:cxnLst/>
              <a:rect l="l" t="t" r="r" b="b"/>
              <a:pathLst>
                <a:path w="2211" h="3843" extrusionOk="0">
                  <a:moveTo>
                    <a:pt x="1792" y="1"/>
                  </a:moveTo>
                  <a:lnTo>
                    <a:pt x="1224" y="421"/>
                  </a:lnTo>
                  <a:lnTo>
                    <a:pt x="802" y="930"/>
                  </a:lnTo>
                  <a:lnTo>
                    <a:pt x="490" y="1395"/>
                  </a:lnTo>
                  <a:lnTo>
                    <a:pt x="332" y="1851"/>
                  </a:lnTo>
                  <a:lnTo>
                    <a:pt x="111" y="2499"/>
                  </a:lnTo>
                  <a:lnTo>
                    <a:pt x="1" y="3171"/>
                  </a:lnTo>
                  <a:lnTo>
                    <a:pt x="131" y="3678"/>
                  </a:lnTo>
                  <a:lnTo>
                    <a:pt x="371" y="3842"/>
                  </a:lnTo>
                  <a:lnTo>
                    <a:pt x="2211" y="1478"/>
                  </a:lnTo>
                  <a:lnTo>
                    <a:pt x="2001" y="1225"/>
                  </a:lnTo>
                  <a:lnTo>
                    <a:pt x="1793" y="779"/>
                  </a:lnTo>
                  <a:lnTo>
                    <a:pt x="1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756625" y="4135675"/>
              <a:ext cx="73475" cy="103850"/>
            </a:xfrm>
            <a:custGeom>
              <a:avLst/>
              <a:gdLst/>
              <a:ahLst/>
              <a:cxnLst/>
              <a:rect l="l" t="t" r="r" b="b"/>
              <a:pathLst>
                <a:path w="2939" h="4154" extrusionOk="0">
                  <a:moveTo>
                    <a:pt x="2079" y="0"/>
                  </a:moveTo>
                  <a:cubicBezTo>
                    <a:pt x="2079" y="0"/>
                    <a:pt x="336" y="1004"/>
                    <a:pt x="83" y="3252"/>
                  </a:cubicBezTo>
                  <a:cubicBezTo>
                    <a:pt x="1" y="3985"/>
                    <a:pt x="328" y="4153"/>
                    <a:pt x="645" y="4153"/>
                  </a:cubicBezTo>
                  <a:cubicBezTo>
                    <a:pt x="914" y="4153"/>
                    <a:pt x="1177" y="4032"/>
                    <a:pt x="1177" y="4032"/>
                  </a:cubicBezTo>
                  <a:lnTo>
                    <a:pt x="1177" y="4032"/>
                  </a:lnTo>
                  <a:cubicBezTo>
                    <a:pt x="1072" y="4054"/>
                    <a:pt x="976" y="4066"/>
                    <a:pt x="889" y="4066"/>
                  </a:cubicBezTo>
                  <a:cubicBezTo>
                    <a:pt x="273" y="4066"/>
                    <a:pt x="128" y="3495"/>
                    <a:pt x="482" y="2288"/>
                  </a:cubicBezTo>
                  <a:cubicBezTo>
                    <a:pt x="885" y="911"/>
                    <a:pt x="1831" y="431"/>
                    <a:pt x="1831" y="431"/>
                  </a:cubicBezTo>
                  <a:lnTo>
                    <a:pt x="1831" y="431"/>
                  </a:lnTo>
                  <a:cubicBezTo>
                    <a:pt x="1738" y="1958"/>
                    <a:pt x="2939" y="1958"/>
                    <a:pt x="2939" y="1958"/>
                  </a:cubicBezTo>
                  <a:cubicBezTo>
                    <a:pt x="1703" y="1725"/>
                    <a:pt x="2079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756250" y="4202625"/>
              <a:ext cx="18750" cy="31400"/>
            </a:xfrm>
            <a:custGeom>
              <a:avLst/>
              <a:gdLst/>
              <a:ahLst/>
              <a:cxnLst/>
              <a:rect l="l" t="t" r="r" b="b"/>
              <a:pathLst>
                <a:path w="750" h="1256" extrusionOk="0">
                  <a:moveTo>
                    <a:pt x="382" y="1"/>
                  </a:moveTo>
                  <a:cubicBezTo>
                    <a:pt x="354" y="1"/>
                    <a:pt x="323" y="8"/>
                    <a:pt x="287" y="24"/>
                  </a:cubicBezTo>
                  <a:cubicBezTo>
                    <a:pt x="287" y="24"/>
                    <a:pt x="0" y="880"/>
                    <a:pt x="503" y="1256"/>
                  </a:cubicBezTo>
                  <a:cubicBezTo>
                    <a:pt x="503" y="1254"/>
                    <a:pt x="749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783800" y="4144375"/>
              <a:ext cx="27550" cy="36900"/>
            </a:xfrm>
            <a:custGeom>
              <a:avLst/>
              <a:gdLst/>
              <a:ahLst/>
              <a:cxnLst/>
              <a:rect l="l" t="t" r="r" b="b"/>
              <a:pathLst>
                <a:path w="1102" h="1476" extrusionOk="0">
                  <a:moveTo>
                    <a:pt x="854" y="0"/>
                  </a:moveTo>
                  <a:cubicBezTo>
                    <a:pt x="854" y="0"/>
                    <a:pt x="1" y="896"/>
                    <a:pt x="152" y="1086"/>
                  </a:cubicBezTo>
                  <a:cubicBezTo>
                    <a:pt x="183" y="1124"/>
                    <a:pt x="224" y="1140"/>
                    <a:pt x="270" y="1140"/>
                  </a:cubicBezTo>
                  <a:cubicBezTo>
                    <a:pt x="455" y="1140"/>
                    <a:pt x="720" y="895"/>
                    <a:pt x="720" y="895"/>
                  </a:cubicBezTo>
                  <a:lnTo>
                    <a:pt x="720" y="895"/>
                  </a:lnTo>
                  <a:cubicBezTo>
                    <a:pt x="720" y="895"/>
                    <a:pt x="441" y="1367"/>
                    <a:pt x="602" y="1456"/>
                  </a:cubicBezTo>
                  <a:cubicBezTo>
                    <a:pt x="626" y="1470"/>
                    <a:pt x="654" y="1476"/>
                    <a:pt x="684" y="1476"/>
                  </a:cubicBezTo>
                  <a:cubicBezTo>
                    <a:pt x="857" y="1476"/>
                    <a:pt x="1101" y="1286"/>
                    <a:pt x="1101" y="1286"/>
                  </a:cubicBezTo>
                  <a:cubicBezTo>
                    <a:pt x="652" y="1019"/>
                    <a:pt x="854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472525" y="4100675"/>
              <a:ext cx="112150" cy="63075"/>
            </a:xfrm>
            <a:custGeom>
              <a:avLst/>
              <a:gdLst/>
              <a:ahLst/>
              <a:cxnLst/>
              <a:rect l="l" t="t" r="r" b="b"/>
              <a:pathLst>
                <a:path w="4486" h="2523" extrusionOk="0">
                  <a:moveTo>
                    <a:pt x="915" y="1"/>
                  </a:moveTo>
                  <a:cubicBezTo>
                    <a:pt x="180" y="1"/>
                    <a:pt x="0" y="391"/>
                    <a:pt x="0" y="391"/>
                  </a:cubicBezTo>
                  <a:cubicBezTo>
                    <a:pt x="0" y="391"/>
                    <a:pt x="432" y="215"/>
                    <a:pt x="1076" y="215"/>
                  </a:cubicBezTo>
                  <a:cubicBezTo>
                    <a:pt x="1618" y="215"/>
                    <a:pt x="2310" y="339"/>
                    <a:pt x="3022" y="798"/>
                  </a:cubicBezTo>
                  <a:cubicBezTo>
                    <a:pt x="4306" y="1625"/>
                    <a:pt x="3786" y="2352"/>
                    <a:pt x="3138" y="2352"/>
                  </a:cubicBezTo>
                  <a:cubicBezTo>
                    <a:pt x="3000" y="2352"/>
                    <a:pt x="2856" y="2319"/>
                    <a:pt x="2723" y="2247"/>
                  </a:cubicBezTo>
                  <a:cubicBezTo>
                    <a:pt x="1962" y="1837"/>
                    <a:pt x="2627" y="1560"/>
                    <a:pt x="2627" y="1560"/>
                  </a:cubicBezTo>
                  <a:lnTo>
                    <a:pt x="1052" y="1037"/>
                  </a:lnTo>
                  <a:lnTo>
                    <a:pt x="2222" y="1526"/>
                  </a:lnTo>
                  <a:cubicBezTo>
                    <a:pt x="1426" y="1832"/>
                    <a:pt x="2438" y="2522"/>
                    <a:pt x="3244" y="2522"/>
                  </a:cubicBezTo>
                  <a:cubicBezTo>
                    <a:pt x="3427" y="2522"/>
                    <a:pt x="3599" y="2487"/>
                    <a:pt x="3737" y="2403"/>
                  </a:cubicBezTo>
                  <a:cubicBezTo>
                    <a:pt x="4485" y="1950"/>
                    <a:pt x="3885" y="884"/>
                    <a:pt x="2122" y="250"/>
                  </a:cubicBezTo>
                  <a:cubicBezTo>
                    <a:pt x="1610" y="66"/>
                    <a:pt x="1216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955475" y="4001825"/>
              <a:ext cx="127925" cy="167150"/>
            </a:xfrm>
            <a:custGeom>
              <a:avLst/>
              <a:gdLst/>
              <a:ahLst/>
              <a:cxnLst/>
              <a:rect l="l" t="t" r="r" b="b"/>
              <a:pathLst>
                <a:path w="5117" h="6686" extrusionOk="0">
                  <a:moveTo>
                    <a:pt x="2829" y="1"/>
                  </a:moveTo>
                  <a:cubicBezTo>
                    <a:pt x="1681" y="1"/>
                    <a:pt x="588" y="1241"/>
                    <a:pt x="306" y="2934"/>
                  </a:cubicBezTo>
                  <a:cubicBezTo>
                    <a:pt x="1" y="4765"/>
                    <a:pt x="762" y="6433"/>
                    <a:pt x="2006" y="6660"/>
                  </a:cubicBezTo>
                  <a:cubicBezTo>
                    <a:pt x="2101" y="6677"/>
                    <a:pt x="2195" y="6685"/>
                    <a:pt x="2290" y="6685"/>
                  </a:cubicBezTo>
                  <a:cubicBezTo>
                    <a:pt x="3436" y="6685"/>
                    <a:pt x="4529" y="5445"/>
                    <a:pt x="4811" y="3752"/>
                  </a:cubicBezTo>
                  <a:cubicBezTo>
                    <a:pt x="5116" y="1920"/>
                    <a:pt x="4356" y="252"/>
                    <a:pt x="3111" y="26"/>
                  </a:cubicBezTo>
                  <a:cubicBezTo>
                    <a:pt x="3017" y="9"/>
                    <a:pt x="2923" y="1"/>
                    <a:pt x="2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958700" y="4038250"/>
              <a:ext cx="64475" cy="104450"/>
            </a:xfrm>
            <a:custGeom>
              <a:avLst/>
              <a:gdLst/>
              <a:ahLst/>
              <a:cxnLst/>
              <a:rect l="l" t="t" r="r" b="b"/>
              <a:pathLst>
                <a:path w="2579" h="4178" extrusionOk="0">
                  <a:moveTo>
                    <a:pt x="1450" y="1"/>
                  </a:moveTo>
                  <a:cubicBezTo>
                    <a:pt x="842" y="1"/>
                    <a:pt x="263" y="842"/>
                    <a:pt x="135" y="1942"/>
                  </a:cubicBezTo>
                  <a:cubicBezTo>
                    <a:pt x="0" y="3092"/>
                    <a:pt x="407" y="4091"/>
                    <a:pt x="1046" y="4173"/>
                  </a:cubicBezTo>
                  <a:cubicBezTo>
                    <a:pt x="1074" y="4176"/>
                    <a:pt x="1101" y="4178"/>
                    <a:pt x="1129" y="4178"/>
                  </a:cubicBezTo>
                  <a:cubicBezTo>
                    <a:pt x="1737" y="4178"/>
                    <a:pt x="2315" y="3337"/>
                    <a:pt x="2444" y="2236"/>
                  </a:cubicBezTo>
                  <a:cubicBezTo>
                    <a:pt x="2579" y="1085"/>
                    <a:pt x="2171" y="86"/>
                    <a:pt x="1533" y="6"/>
                  </a:cubicBezTo>
                  <a:cubicBezTo>
                    <a:pt x="1505" y="3"/>
                    <a:pt x="1477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093240691"/>
              </p:ext>
            </p:extLst>
          </p:nvPr>
        </p:nvGraphicFramePr>
        <p:xfrm>
          <a:off x="1561775" y="1482421"/>
          <a:ext cx="5410532" cy="264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7" name="Google Shape;3387;p52"/>
          <p:cNvGrpSpPr/>
          <p:nvPr/>
        </p:nvGrpSpPr>
        <p:grpSpPr>
          <a:xfrm rot="-9827767">
            <a:off x="721478" y="4212034"/>
            <a:ext cx="779488" cy="783926"/>
            <a:chOff x="1938525" y="705925"/>
            <a:chExt cx="859088" cy="863925"/>
          </a:xfrm>
        </p:grpSpPr>
        <p:sp>
          <p:nvSpPr>
            <p:cNvPr id="3388" name="Google Shape;3388;p52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2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0" name="Google Shape;3390;p52"/>
          <p:cNvGrpSpPr/>
          <p:nvPr/>
        </p:nvGrpSpPr>
        <p:grpSpPr>
          <a:xfrm rot="1066325">
            <a:off x="8037167" y="124615"/>
            <a:ext cx="787204" cy="829778"/>
            <a:chOff x="7769963" y="332797"/>
            <a:chExt cx="654534" cy="689932"/>
          </a:xfrm>
        </p:grpSpPr>
        <p:sp>
          <p:nvSpPr>
            <p:cNvPr id="3391" name="Google Shape;3391;p52"/>
            <p:cNvSpPr/>
            <p:nvPr/>
          </p:nvSpPr>
          <p:spPr>
            <a:xfrm>
              <a:off x="7769963" y="359589"/>
              <a:ext cx="654534" cy="663141"/>
            </a:xfrm>
            <a:custGeom>
              <a:avLst/>
              <a:gdLst/>
              <a:ahLst/>
              <a:cxnLst/>
              <a:rect l="l" t="t" r="r" b="b"/>
              <a:pathLst>
                <a:path w="17582" h="17812" extrusionOk="0">
                  <a:moveTo>
                    <a:pt x="16888" y="1"/>
                  </a:moveTo>
                  <a:cubicBezTo>
                    <a:pt x="16505" y="1"/>
                    <a:pt x="16195" y="255"/>
                    <a:pt x="16195" y="571"/>
                  </a:cubicBezTo>
                  <a:cubicBezTo>
                    <a:pt x="16195" y="694"/>
                    <a:pt x="16241" y="806"/>
                    <a:pt x="16321" y="899"/>
                  </a:cubicBezTo>
                  <a:lnTo>
                    <a:pt x="16303" y="1018"/>
                  </a:lnTo>
                  <a:lnTo>
                    <a:pt x="1" y="2098"/>
                  </a:lnTo>
                  <a:lnTo>
                    <a:pt x="14885" y="10373"/>
                  </a:lnTo>
                  <a:lnTo>
                    <a:pt x="13757" y="17811"/>
                  </a:lnTo>
                  <a:lnTo>
                    <a:pt x="13925" y="17811"/>
                  </a:lnTo>
                  <a:lnTo>
                    <a:pt x="16918" y="1140"/>
                  </a:lnTo>
                  <a:cubicBezTo>
                    <a:pt x="17287" y="1129"/>
                    <a:pt x="17582" y="878"/>
                    <a:pt x="17582" y="571"/>
                  </a:cubicBezTo>
                  <a:cubicBezTo>
                    <a:pt x="17582" y="255"/>
                    <a:pt x="17271" y="1"/>
                    <a:pt x="16888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2" name="Google Shape;3392;p52"/>
            <p:cNvGrpSpPr/>
            <p:nvPr/>
          </p:nvGrpSpPr>
          <p:grpSpPr>
            <a:xfrm>
              <a:off x="7776215" y="332797"/>
              <a:ext cx="647779" cy="684921"/>
              <a:chOff x="2832050" y="326350"/>
              <a:chExt cx="439500" cy="464700"/>
            </a:xfrm>
          </p:grpSpPr>
          <p:sp>
            <p:nvSpPr>
              <p:cNvPr id="3393" name="Google Shape;3393;p52"/>
              <p:cNvSpPr/>
              <p:nvPr/>
            </p:nvSpPr>
            <p:spPr>
              <a:xfrm>
                <a:off x="2832050" y="370825"/>
                <a:ext cx="414250" cy="237000"/>
              </a:xfrm>
              <a:custGeom>
                <a:avLst/>
                <a:gdLst/>
                <a:ahLst/>
                <a:cxnLst/>
                <a:rect l="l" t="t" r="r" b="b"/>
                <a:pathLst>
                  <a:path w="16570" h="9480" extrusionOk="0">
                    <a:moveTo>
                      <a:pt x="16570" y="0"/>
                    </a:moveTo>
                    <a:lnTo>
                      <a:pt x="0" y="1097"/>
                    </a:lnTo>
                    <a:lnTo>
                      <a:pt x="15078" y="9480"/>
                    </a:lnTo>
                    <a:lnTo>
                      <a:pt x="16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2"/>
              <p:cNvSpPr/>
              <p:nvPr/>
            </p:nvSpPr>
            <p:spPr>
              <a:xfrm>
                <a:off x="3175900" y="361450"/>
                <a:ext cx="80400" cy="42960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7184" extrusionOk="0">
                    <a:moveTo>
                      <a:pt x="2607" y="0"/>
                    </a:moveTo>
                    <a:lnTo>
                      <a:pt x="0" y="17184"/>
                    </a:lnTo>
                    <a:lnTo>
                      <a:pt x="169" y="17184"/>
                    </a:lnTo>
                    <a:lnTo>
                      <a:pt x="3215" y="215"/>
                    </a:lnTo>
                    <a:lnTo>
                      <a:pt x="2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2"/>
              <p:cNvSpPr/>
              <p:nvPr/>
            </p:nvSpPr>
            <p:spPr>
              <a:xfrm>
                <a:off x="3236825" y="326350"/>
                <a:ext cx="347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143" extrusionOk="0">
                    <a:moveTo>
                      <a:pt x="694" y="1"/>
                    </a:moveTo>
                    <a:cubicBezTo>
                      <a:pt x="311" y="1"/>
                      <a:pt x="1" y="255"/>
                      <a:pt x="1" y="571"/>
                    </a:cubicBezTo>
                    <a:cubicBezTo>
                      <a:pt x="1" y="887"/>
                      <a:pt x="311" y="1143"/>
                      <a:pt x="694" y="1143"/>
                    </a:cubicBezTo>
                    <a:cubicBezTo>
                      <a:pt x="1077" y="1143"/>
                      <a:pt x="1388" y="887"/>
                      <a:pt x="1388" y="571"/>
                    </a:cubicBezTo>
                    <a:cubicBezTo>
                      <a:pt x="1388" y="255"/>
                      <a:pt x="1077" y="1"/>
                      <a:pt x="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664739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9647" y="2487706"/>
            <a:ext cx="146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Interaksi</a:t>
            </a:r>
            <a:r>
              <a:rPr lang="en-GB" dirty="0" smtClean="0"/>
              <a:t> </a:t>
            </a:r>
            <a:r>
              <a:rPr lang="en-GB" dirty="0" err="1" smtClean="0"/>
              <a:t>Pendidikan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953" name="Google Shape;1953;p34"/>
          <p:cNvSpPr txBox="1">
            <a:spLocks noGrp="1"/>
          </p:cNvSpPr>
          <p:nvPr>
            <p:ph type="subTitle" idx="6"/>
          </p:nvPr>
        </p:nvSpPr>
        <p:spPr>
          <a:xfrm>
            <a:off x="1943770" y="3770650"/>
            <a:ext cx="24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</a:t>
            </a:r>
            <a:r>
              <a:rPr lang="en" dirty="0" smtClean="0"/>
              <a:t>an Mustopiah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1954" name="Google Shape;1954;p34"/>
          <p:cNvSpPr txBox="1">
            <a:spLocks noGrp="1"/>
          </p:cNvSpPr>
          <p:nvPr>
            <p:ph type="title" idx="2"/>
          </p:nvPr>
        </p:nvSpPr>
        <p:spPr>
          <a:xfrm>
            <a:off x="1943770" y="1904175"/>
            <a:ext cx="24402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Pengertian</a:t>
            </a:r>
            <a:endParaRPr dirty="0"/>
          </a:p>
        </p:txBody>
      </p:sp>
      <p:sp>
        <p:nvSpPr>
          <p:cNvPr id="1955" name="Google Shape;1955;p34"/>
          <p:cNvSpPr txBox="1">
            <a:spLocks noGrp="1"/>
          </p:cNvSpPr>
          <p:nvPr>
            <p:ph type="subTitle" idx="1"/>
          </p:nvPr>
        </p:nvSpPr>
        <p:spPr>
          <a:xfrm>
            <a:off x="1943770" y="2116974"/>
            <a:ext cx="24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Chairunnisa</a:t>
            </a:r>
            <a:endParaRPr dirty="0"/>
          </a:p>
        </p:txBody>
      </p:sp>
      <p:sp>
        <p:nvSpPr>
          <p:cNvPr id="1956" name="Google Shape;1956;p34"/>
          <p:cNvSpPr txBox="1">
            <a:spLocks noGrp="1"/>
          </p:cNvSpPr>
          <p:nvPr>
            <p:ph type="title" idx="3"/>
          </p:nvPr>
        </p:nvSpPr>
        <p:spPr>
          <a:xfrm>
            <a:off x="5709835" y="1904175"/>
            <a:ext cx="2441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Unsur-Unsur</a:t>
            </a:r>
            <a:endParaRPr dirty="0"/>
          </a:p>
        </p:txBody>
      </p:sp>
      <p:sp>
        <p:nvSpPr>
          <p:cNvPr id="1957" name="Google Shape;1957;p34"/>
          <p:cNvSpPr txBox="1">
            <a:spLocks noGrp="1"/>
          </p:cNvSpPr>
          <p:nvPr>
            <p:ph type="subTitle" idx="4"/>
          </p:nvPr>
        </p:nvSpPr>
        <p:spPr>
          <a:xfrm>
            <a:off x="5709834" y="2116975"/>
            <a:ext cx="244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Nur Laila</a:t>
            </a:r>
            <a:endParaRPr dirty="0"/>
          </a:p>
        </p:txBody>
      </p:sp>
      <p:sp>
        <p:nvSpPr>
          <p:cNvPr id="1958" name="Google Shape;1958;p34"/>
          <p:cNvSpPr txBox="1">
            <a:spLocks noGrp="1"/>
          </p:cNvSpPr>
          <p:nvPr>
            <p:ph type="title" idx="5"/>
          </p:nvPr>
        </p:nvSpPr>
        <p:spPr>
          <a:xfrm>
            <a:off x="1943770" y="3557925"/>
            <a:ext cx="24402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Jalur</a:t>
            </a:r>
            <a:endParaRPr dirty="0"/>
          </a:p>
        </p:txBody>
      </p:sp>
      <p:sp>
        <p:nvSpPr>
          <p:cNvPr id="1959" name="Google Shape;1959;p34"/>
          <p:cNvSpPr txBox="1">
            <a:spLocks noGrp="1"/>
          </p:cNvSpPr>
          <p:nvPr>
            <p:ph type="title" idx="7"/>
          </p:nvPr>
        </p:nvSpPr>
        <p:spPr>
          <a:xfrm>
            <a:off x="5709835" y="3557930"/>
            <a:ext cx="2441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Tantangan</a:t>
            </a:r>
            <a:r>
              <a:rPr lang="en-GB" dirty="0" smtClean="0"/>
              <a:t> </a:t>
            </a:r>
            <a:endParaRPr dirty="0"/>
          </a:p>
        </p:txBody>
      </p:sp>
      <p:sp>
        <p:nvSpPr>
          <p:cNvPr id="1960" name="Google Shape;1960;p34"/>
          <p:cNvSpPr txBox="1">
            <a:spLocks noGrp="1"/>
          </p:cNvSpPr>
          <p:nvPr>
            <p:ph type="subTitle" idx="8"/>
          </p:nvPr>
        </p:nvSpPr>
        <p:spPr>
          <a:xfrm>
            <a:off x="5709834" y="3770655"/>
            <a:ext cx="244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</a:t>
            </a:r>
            <a:r>
              <a:rPr lang="en" dirty="0" smtClean="0"/>
              <a:t>hairunnisa </a:t>
            </a:r>
            <a:endParaRPr dirty="0"/>
          </a:p>
        </p:txBody>
      </p:sp>
      <p:grpSp>
        <p:nvGrpSpPr>
          <p:cNvPr id="1961" name="Google Shape;1961;p34"/>
          <p:cNvGrpSpPr/>
          <p:nvPr/>
        </p:nvGrpSpPr>
        <p:grpSpPr>
          <a:xfrm>
            <a:off x="992765" y="1540876"/>
            <a:ext cx="895480" cy="899848"/>
            <a:chOff x="312766" y="80708"/>
            <a:chExt cx="1860932" cy="1869620"/>
          </a:xfrm>
        </p:grpSpPr>
        <p:sp>
          <p:nvSpPr>
            <p:cNvPr id="1962" name="Google Shape;1962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p34"/>
          <p:cNvSpPr txBox="1">
            <a:spLocks noGrp="1"/>
          </p:cNvSpPr>
          <p:nvPr>
            <p:ph type="title" idx="9"/>
          </p:nvPr>
        </p:nvSpPr>
        <p:spPr>
          <a:xfrm>
            <a:off x="1039341" y="176701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965" name="Google Shape;1965;p34"/>
          <p:cNvGrpSpPr/>
          <p:nvPr/>
        </p:nvGrpSpPr>
        <p:grpSpPr>
          <a:xfrm>
            <a:off x="4758846" y="1540876"/>
            <a:ext cx="895480" cy="899848"/>
            <a:chOff x="312766" y="80708"/>
            <a:chExt cx="1860932" cy="1869620"/>
          </a:xfrm>
        </p:grpSpPr>
        <p:sp>
          <p:nvSpPr>
            <p:cNvPr id="1966" name="Google Shape;1966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34"/>
          <p:cNvGrpSpPr/>
          <p:nvPr/>
        </p:nvGrpSpPr>
        <p:grpSpPr>
          <a:xfrm>
            <a:off x="992777" y="3196932"/>
            <a:ext cx="895480" cy="899848"/>
            <a:chOff x="312766" y="80708"/>
            <a:chExt cx="1860932" cy="1869620"/>
          </a:xfrm>
        </p:grpSpPr>
        <p:sp>
          <p:nvSpPr>
            <p:cNvPr id="1969" name="Google Shape;1969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1" name="Google Shape;1971;p34"/>
          <p:cNvSpPr txBox="1">
            <a:spLocks noGrp="1"/>
          </p:cNvSpPr>
          <p:nvPr>
            <p:ph type="title" idx="13"/>
          </p:nvPr>
        </p:nvSpPr>
        <p:spPr>
          <a:xfrm>
            <a:off x="1039341" y="34230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972" name="Google Shape;1972;p34"/>
          <p:cNvGrpSpPr/>
          <p:nvPr/>
        </p:nvGrpSpPr>
        <p:grpSpPr>
          <a:xfrm>
            <a:off x="4758846" y="3196918"/>
            <a:ext cx="895480" cy="899848"/>
            <a:chOff x="312766" y="80708"/>
            <a:chExt cx="1860932" cy="1869620"/>
          </a:xfrm>
        </p:grpSpPr>
        <p:sp>
          <p:nvSpPr>
            <p:cNvPr id="1973" name="Google Shape;1973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5" name="Google Shape;1975;p34"/>
          <p:cNvSpPr txBox="1">
            <a:spLocks noGrp="1"/>
          </p:cNvSpPr>
          <p:nvPr>
            <p:ph type="title" idx="14"/>
          </p:nvPr>
        </p:nvSpPr>
        <p:spPr>
          <a:xfrm>
            <a:off x="4805416" y="176701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76" name="Google Shape;1976;p34"/>
          <p:cNvSpPr txBox="1">
            <a:spLocks noGrp="1"/>
          </p:cNvSpPr>
          <p:nvPr>
            <p:ph type="title" idx="15"/>
          </p:nvPr>
        </p:nvSpPr>
        <p:spPr>
          <a:xfrm>
            <a:off x="4805416" y="34230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977" name="Google Shape;1977;p34"/>
          <p:cNvGrpSpPr/>
          <p:nvPr/>
        </p:nvGrpSpPr>
        <p:grpSpPr>
          <a:xfrm>
            <a:off x="8017913" y="304888"/>
            <a:ext cx="555175" cy="550375"/>
            <a:chOff x="7868825" y="331938"/>
            <a:chExt cx="555175" cy="550375"/>
          </a:xfrm>
        </p:grpSpPr>
        <p:sp>
          <p:nvSpPr>
            <p:cNvPr id="1978" name="Google Shape;1978;p34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34"/>
          <p:cNvGrpSpPr/>
          <p:nvPr/>
        </p:nvGrpSpPr>
        <p:grpSpPr>
          <a:xfrm>
            <a:off x="719990" y="107579"/>
            <a:ext cx="1154265" cy="863845"/>
            <a:chOff x="7869327" y="4219054"/>
            <a:chExt cx="1154265" cy="863845"/>
          </a:xfrm>
        </p:grpSpPr>
        <p:sp>
          <p:nvSpPr>
            <p:cNvPr id="1981" name="Google Shape;1981;p34"/>
            <p:cNvSpPr/>
            <p:nvPr/>
          </p:nvSpPr>
          <p:spPr>
            <a:xfrm rot="-877016">
              <a:off x="7931404" y="4338931"/>
              <a:ext cx="1030113" cy="624090"/>
            </a:xfrm>
            <a:custGeom>
              <a:avLst/>
              <a:gdLst/>
              <a:ahLst/>
              <a:cxnLst/>
              <a:rect l="l" t="t" r="r" b="b"/>
              <a:pathLst>
                <a:path w="28088" h="17017" extrusionOk="0">
                  <a:moveTo>
                    <a:pt x="14269" y="4248"/>
                  </a:moveTo>
                  <a:cubicBezTo>
                    <a:pt x="17326" y="4248"/>
                    <a:pt x="19839" y="7832"/>
                    <a:pt x="20159" y="12435"/>
                  </a:cubicBezTo>
                  <a:lnTo>
                    <a:pt x="8380" y="12435"/>
                  </a:lnTo>
                  <a:cubicBezTo>
                    <a:pt x="8700" y="7832"/>
                    <a:pt x="11214" y="4248"/>
                    <a:pt x="14269" y="4248"/>
                  </a:cubicBezTo>
                  <a:close/>
                  <a:moveTo>
                    <a:pt x="14529" y="0"/>
                  </a:moveTo>
                  <a:cubicBezTo>
                    <a:pt x="8731" y="0"/>
                    <a:pt x="3999" y="5511"/>
                    <a:pt x="3725" y="12435"/>
                  </a:cubicBezTo>
                  <a:lnTo>
                    <a:pt x="1" y="12435"/>
                  </a:lnTo>
                  <a:lnTo>
                    <a:pt x="869" y="17017"/>
                  </a:lnTo>
                  <a:lnTo>
                    <a:pt x="27037" y="17017"/>
                  </a:lnTo>
                  <a:lnTo>
                    <a:pt x="28088" y="12435"/>
                  </a:lnTo>
                  <a:lnTo>
                    <a:pt x="25334" y="12435"/>
                  </a:lnTo>
                  <a:cubicBezTo>
                    <a:pt x="25060" y="5511"/>
                    <a:pt x="20327" y="0"/>
                    <a:pt x="14529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2" name="Google Shape;1982;p34"/>
            <p:cNvGrpSpPr/>
            <p:nvPr/>
          </p:nvGrpSpPr>
          <p:grpSpPr>
            <a:xfrm rot="-867585">
              <a:off x="7939559" y="4343318"/>
              <a:ext cx="1013789" cy="615319"/>
              <a:chOff x="1224825" y="4896475"/>
              <a:chExt cx="702200" cy="426200"/>
            </a:xfrm>
          </p:grpSpPr>
          <p:sp>
            <p:nvSpPr>
              <p:cNvPr id="1983" name="Google Shape;1983;p34"/>
              <p:cNvSpPr/>
              <p:nvPr/>
            </p:nvSpPr>
            <p:spPr>
              <a:xfrm>
                <a:off x="1224825" y="4896475"/>
                <a:ext cx="702200" cy="425425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17017" extrusionOk="0">
                    <a:moveTo>
                      <a:pt x="14269" y="4248"/>
                    </a:moveTo>
                    <a:cubicBezTo>
                      <a:pt x="17326" y="4248"/>
                      <a:pt x="19839" y="7832"/>
                      <a:pt x="20159" y="12435"/>
                    </a:cubicBezTo>
                    <a:lnTo>
                      <a:pt x="8380" y="12435"/>
                    </a:lnTo>
                    <a:cubicBezTo>
                      <a:pt x="8700" y="7832"/>
                      <a:pt x="11214" y="4248"/>
                      <a:pt x="14269" y="4248"/>
                    </a:cubicBezTo>
                    <a:close/>
                    <a:moveTo>
                      <a:pt x="14529" y="0"/>
                    </a:moveTo>
                    <a:cubicBezTo>
                      <a:pt x="8731" y="0"/>
                      <a:pt x="3999" y="5511"/>
                      <a:pt x="3725" y="12435"/>
                    </a:cubicBezTo>
                    <a:lnTo>
                      <a:pt x="1" y="12435"/>
                    </a:lnTo>
                    <a:lnTo>
                      <a:pt x="869" y="17017"/>
                    </a:lnTo>
                    <a:lnTo>
                      <a:pt x="27037" y="17017"/>
                    </a:lnTo>
                    <a:lnTo>
                      <a:pt x="28088" y="12435"/>
                    </a:lnTo>
                    <a:lnTo>
                      <a:pt x="25334" y="12435"/>
                    </a:lnTo>
                    <a:cubicBezTo>
                      <a:pt x="25060" y="5511"/>
                      <a:pt x="20327" y="0"/>
                      <a:pt x="14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1324175" y="5204500"/>
                <a:ext cx="296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45" extrusionOk="0">
                    <a:moveTo>
                      <a:pt x="0" y="0"/>
                    </a:moveTo>
                    <a:lnTo>
                      <a:pt x="0" y="345"/>
                    </a:lnTo>
                    <a:lnTo>
                      <a:pt x="1185" y="345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1817900" y="5204500"/>
                <a:ext cx="275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5" extrusionOk="0">
                    <a:moveTo>
                      <a:pt x="1" y="0"/>
                    </a:moveTo>
                    <a:lnTo>
                      <a:pt x="1" y="345"/>
                    </a:lnTo>
                    <a:lnTo>
                      <a:pt x="1102" y="345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1351625" y="5077300"/>
                <a:ext cx="309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08" extrusionOk="0">
                    <a:moveTo>
                      <a:pt x="172" y="1"/>
                    </a:moveTo>
                    <a:lnTo>
                      <a:pt x="1" y="302"/>
                    </a:lnTo>
                    <a:lnTo>
                      <a:pt x="1069" y="907"/>
                    </a:lnTo>
                    <a:lnTo>
                      <a:pt x="1239" y="606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1782325" y="5060825"/>
                <a:ext cx="3005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55" extrusionOk="0">
                    <a:moveTo>
                      <a:pt x="1011" y="0"/>
                    </a:moveTo>
                    <a:lnTo>
                      <a:pt x="0" y="665"/>
                    </a:lnTo>
                    <a:lnTo>
                      <a:pt x="191" y="955"/>
                    </a:lnTo>
                    <a:lnTo>
                      <a:pt x="1201" y="289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1458050" y="4938025"/>
                <a:ext cx="260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42" extrusionOk="0">
                    <a:moveTo>
                      <a:pt x="264" y="0"/>
                    </a:moveTo>
                    <a:lnTo>
                      <a:pt x="0" y="225"/>
                    </a:lnTo>
                    <a:lnTo>
                      <a:pt x="779" y="1141"/>
                    </a:lnTo>
                    <a:lnTo>
                      <a:pt x="1043" y="916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1682950" y="4936050"/>
                <a:ext cx="273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206" extrusionOk="0">
                    <a:moveTo>
                      <a:pt x="830" y="1"/>
                    </a:moveTo>
                    <a:lnTo>
                      <a:pt x="1" y="982"/>
                    </a:lnTo>
                    <a:lnTo>
                      <a:pt x="265" y="1206"/>
                    </a:lnTo>
                    <a:lnTo>
                      <a:pt x="1094" y="223"/>
                    </a:lnTo>
                    <a:lnTo>
                      <a:pt x="8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1323800" y="5169850"/>
                <a:ext cx="187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03" extrusionOk="0">
                    <a:moveTo>
                      <a:pt x="29" y="0"/>
                    </a:moveTo>
                    <a:lnTo>
                      <a:pt x="1" y="346"/>
                    </a:lnTo>
                    <a:lnTo>
                      <a:pt x="723" y="403"/>
                    </a:lnTo>
                    <a:lnTo>
                      <a:pt x="75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1327550" y="5137675"/>
                <a:ext cx="214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24" extrusionOk="0">
                    <a:moveTo>
                      <a:pt x="135" y="1"/>
                    </a:moveTo>
                    <a:lnTo>
                      <a:pt x="0" y="320"/>
                    </a:lnTo>
                    <a:lnTo>
                      <a:pt x="723" y="624"/>
                    </a:lnTo>
                    <a:lnTo>
                      <a:pt x="857" y="304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1336575" y="5102850"/>
                <a:ext cx="214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23" extrusionOk="0">
                    <a:moveTo>
                      <a:pt x="135" y="0"/>
                    </a:moveTo>
                    <a:lnTo>
                      <a:pt x="0" y="320"/>
                    </a:lnTo>
                    <a:lnTo>
                      <a:pt x="722" y="622"/>
                    </a:lnTo>
                    <a:lnTo>
                      <a:pt x="856" y="30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1365075" y="5045075"/>
                <a:ext cx="22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97" extrusionOk="0">
                    <a:moveTo>
                      <a:pt x="164" y="1"/>
                    </a:moveTo>
                    <a:lnTo>
                      <a:pt x="1" y="307"/>
                    </a:lnTo>
                    <a:lnTo>
                      <a:pt x="738" y="696"/>
                    </a:lnTo>
                    <a:lnTo>
                      <a:pt x="899" y="39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1389225" y="5009175"/>
                <a:ext cx="20050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55" extrusionOk="0">
                    <a:moveTo>
                      <a:pt x="224" y="0"/>
                    </a:moveTo>
                    <a:lnTo>
                      <a:pt x="1" y="264"/>
                    </a:lnTo>
                    <a:lnTo>
                      <a:pt x="577" y="755"/>
                    </a:lnTo>
                    <a:lnTo>
                      <a:pt x="802" y="4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1414475" y="4976800"/>
                <a:ext cx="17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17" extrusionOk="0">
                    <a:moveTo>
                      <a:pt x="284" y="0"/>
                    </a:moveTo>
                    <a:lnTo>
                      <a:pt x="0" y="198"/>
                    </a:lnTo>
                    <a:lnTo>
                      <a:pt x="434" y="817"/>
                    </a:lnTo>
                    <a:lnTo>
                      <a:pt x="716" y="617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1498750" y="4918075"/>
                <a:ext cx="168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93" extrusionOk="0">
                    <a:moveTo>
                      <a:pt x="295" y="0"/>
                    </a:moveTo>
                    <a:lnTo>
                      <a:pt x="0" y="182"/>
                    </a:lnTo>
                    <a:lnTo>
                      <a:pt x="377" y="792"/>
                    </a:lnTo>
                    <a:lnTo>
                      <a:pt x="672" y="61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1562350" y="4905400"/>
                <a:ext cx="87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99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348" y="59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1642425" y="4910600"/>
                <a:ext cx="179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72" extrusionOk="0">
                    <a:moveTo>
                      <a:pt x="422" y="0"/>
                    </a:moveTo>
                    <a:lnTo>
                      <a:pt x="0" y="691"/>
                    </a:lnTo>
                    <a:lnTo>
                      <a:pt x="296" y="872"/>
                    </a:lnTo>
                    <a:lnTo>
                      <a:pt x="717" y="181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1724850" y="4963850"/>
                <a:ext cx="182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7" extrusionOk="0">
                    <a:moveTo>
                      <a:pt x="480" y="1"/>
                    </a:moveTo>
                    <a:lnTo>
                      <a:pt x="0" y="496"/>
                    </a:lnTo>
                    <a:lnTo>
                      <a:pt x="249" y="737"/>
                    </a:lnTo>
                    <a:lnTo>
                      <a:pt x="728" y="241"/>
                    </a:lnTo>
                    <a:lnTo>
                      <a:pt x="4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1748125" y="4991275"/>
                <a:ext cx="233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35" extrusionOk="0">
                    <a:moveTo>
                      <a:pt x="721" y="1"/>
                    </a:moveTo>
                    <a:lnTo>
                      <a:pt x="1" y="560"/>
                    </a:lnTo>
                    <a:lnTo>
                      <a:pt x="213" y="834"/>
                    </a:lnTo>
                    <a:lnTo>
                      <a:pt x="934" y="27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1773300" y="5030675"/>
                <a:ext cx="221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696" extrusionOk="0">
                    <a:moveTo>
                      <a:pt x="720" y="0"/>
                    </a:moveTo>
                    <a:lnTo>
                      <a:pt x="0" y="391"/>
                    </a:lnTo>
                    <a:lnTo>
                      <a:pt x="165" y="696"/>
                    </a:lnTo>
                    <a:lnTo>
                      <a:pt x="885" y="305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1805250" y="5099950"/>
                <a:ext cx="21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39" extrusionOk="0">
                    <a:moveTo>
                      <a:pt x="773" y="0"/>
                    </a:moveTo>
                    <a:lnTo>
                      <a:pt x="1" y="203"/>
                    </a:lnTo>
                    <a:lnTo>
                      <a:pt x="89" y="539"/>
                    </a:lnTo>
                    <a:lnTo>
                      <a:pt x="860" y="335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>
                <a:off x="1814150" y="5137375"/>
                <a:ext cx="214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857" y="346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>
                <a:off x="1821325" y="5171275"/>
                <a:ext cx="24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47" extrusionOk="0">
                    <a:moveTo>
                      <a:pt x="0" y="0"/>
                    </a:moveTo>
                    <a:lnTo>
                      <a:pt x="0" y="347"/>
                    </a:lnTo>
                    <a:lnTo>
                      <a:pt x="965" y="347"/>
                    </a:lnTo>
                    <a:lnTo>
                      <a:pt x="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>
                <a:off x="1255625" y="5270300"/>
                <a:ext cx="151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086" extrusionOk="0">
                    <a:moveTo>
                      <a:pt x="345" y="1"/>
                    </a:moveTo>
                    <a:lnTo>
                      <a:pt x="0" y="45"/>
                    </a:lnTo>
                    <a:lnTo>
                      <a:pt x="261" y="2085"/>
                    </a:lnTo>
                    <a:lnTo>
                      <a:pt x="605" y="204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4"/>
              <p:cNvSpPr/>
              <p:nvPr/>
            </p:nvSpPr>
            <p:spPr>
              <a:xfrm>
                <a:off x="1878225" y="5270125"/>
                <a:ext cx="176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102" extrusionOk="0">
                    <a:moveTo>
                      <a:pt x="362" y="0"/>
                    </a:moveTo>
                    <a:lnTo>
                      <a:pt x="1" y="2041"/>
                    </a:lnTo>
                    <a:lnTo>
                      <a:pt x="342" y="2102"/>
                    </a:lnTo>
                    <a:lnTo>
                      <a:pt x="703" y="61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>
                <a:off x="1587750" y="5263650"/>
                <a:ext cx="8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331" extrusionOk="0">
                    <a:moveTo>
                      <a:pt x="0" y="1"/>
                    </a:moveTo>
                    <a:lnTo>
                      <a:pt x="0" y="2331"/>
                    </a:lnTo>
                    <a:lnTo>
                      <a:pt x="347" y="233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1402175" y="5270375"/>
                <a:ext cx="14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82" extrusionOk="0">
                    <a:moveTo>
                      <a:pt x="344" y="1"/>
                    </a:moveTo>
                    <a:lnTo>
                      <a:pt x="0" y="39"/>
                    </a:lnTo>
                    <a:lnTo>
                      <a:pt x="230" y="2081"/>
                    </a:lnTo>
                    <a:lnTo>
                      <a:pt x="575" y="2041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>
                <a:off x="1738475" y="5263375"/>
                <a:ext cx="12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354" extrusionOk="0">
                    <a:moveTo>
                      <a:pt x="160" y="0"/>
                    </a:moveTo>
                    <a:lnTo>
                      <a:pt x="1" y="2329"/>
                    </a:lnTo>
                    <a:lnTo>
                      <a:pt x="348" y="2353"/>
                    </a:lnTo>
                    <a:lnTo>
                      <a:pt x="506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>
                <a:off x="1292425" y="5292650"/>
                <a:ext cx="94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175" extrusionOk="0">
                    <a:moveTo>
                      <a:pt x="347" y="1"/>
                    </a:moveTo>
                    <a:lnTo>
                      <a:pt x="0" y="10"/>
                    </a:lnTo>
                    <a:lnTo>
                      <a:pt x="28" y="1175"/>
                    </a:lnTo>
                    <a:lnTo>
                      <a:pt x="375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1328850" y="5292400"/>
                <a:ext cx="112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196" extrusionOk="0">
                    <a:moveTo>
                      <a:pt x="347" y="1"/>
                    </a:moveTo>
                    <a:lnTo>
                      <a:pt x="1" y="31"/>
                    </a:lnTo>
                    <a:lnTo>
                      <a:pt x="102" y="1195"/>
                    </a:lnTo>
                    <a:lnTo>
                      <a:pt x="448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1362800" y="5292775"/>
                <a:ext cx="86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166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346" y="116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4"/>
              <p:cNvSpPr/>
              <p:nvPr/>
            </p:nvSpPr>
            <p:spPr>
              <a:xfrm>
                <a:off x="144977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149092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1539075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6" y="10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16208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4"/>
              <p:cNvSpPr/>
              <p:nvPr/>
            </p:nvSpPr>
            <p:spPr>
              <a:xfrm>
                <a:off x="16569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4"/>
              <p:cNvSpPr/>
              <p:nvPr/>
            </p:nvSpPr>
            <p:spPr>
              <a:xfrm>
                <a:off x="1689700" y="5296375"/>
                <a:ext cx="87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4"/>
              <p:cNvSpPr/>
              <p:nvPr/>
            </p:nvSpPr>
            <p:spPr>
              <a:xfrm>
                <a:off x="17710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4"/>
              <p:cNvSpPr/>
              <p:nvPr/>
            </p:nvSpPr>
            <p:spPr>
              <a:xfrm>
                <a:off x="1809850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5" y="1022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4"/>
              <p:cNvSpPr/>
              <p:nvPr/>
            </p:nvSpPr>
            <p:spPr>
              <a:xfrm>
                <a:off x="1841175" y="5295800"/>
                <a:ext cx="120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069" extrusionOk="0">
                    <a:moveTo>
                      <a:pt x="140" y="0"/>
                    </a:moveTo>
                    <a:lnTo>
                      <a:pt x="0" y="1020"/>
                    </a:lnTo>
                    <a:lnTo>
                      <a:pt x="343" y="1068"/>
                    </a:lnTo>
                    <a:lnTo>
                      <a:pt x="483" y="4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4"/>
              <p:cNvSpPr/>
              <p:nvPr/>
            </p:nvSpPr>
            <p:spPr>
              <a:xfrm>
                <a:off x="1607250" y="4906450"/>
                <a:ext cx="86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679" extrusionOk="0">
                    <a:moveTo>
                      <a:pt x="1" y="1"/>
                    </a:moveTo>
                    <a:lnTo>
                      <a:pt x="1" y="679"/>
                    </a:lnTo>
                    <a:lnTo>
                      <a:pt x="346" y="679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4"/>
              <p:cNvSpPr/>
              <p:nvPr/>
            </p:nvSpPr>
            <p:spPr>
              <a:xfrm>
                <a:off x="1585225" y="4898550"/>
                <a:ext cx="115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740" extrusionOk="0">
                    <a:moveTo>
                      <a:pt x="115" y="1"/>
                    </a:moveTo>
                    <a:lnTo>
                      <a:pt x="1" y="24"/>
                    </a:lnTo>
                    <a:lnTo>
                      <a:pt x="349" y="1740"/>
                    </a:lnTo>
                    <a:lnTo>
                      <a:pt x="461" y="1717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953" name="Google Shape;1953;p34"/>
          <p:cNvSpPr txBox="1">
            <a:spLocks noGrp="1"/>
          </p:cNvSpPr>
          <p:nvPr>
            <p:ph type="subTitle" idx="6"/>
          </p:nvPr>
        </p:nvSpPr>
        <p:spPr>
          <a:xfrm>
            <a:off x="1943770" y="3770650"/>
            <a:ext cx="24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n" dirty="0" smtClean="0"/>
              <a:t>eva Nanda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1954" name="Google Shape;1954;p34"/>
          <p:cNvSpPr txBox="1">
            <a:spLocks noGrp="1"/>
          </p:cNvSpPr>
          <p:nvPr>
            <p:ph type="title" idx="2"/>
          </p:nvPr>
        </p:nvSpPr>
        <p:spPr>
          <a:xfrm>
            <a:off x="1943770" y="1904175"/>
            <a:ext cx="24402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erkembangan </a:t>
            </a:r>
            <a:endParaRPr dirty="0"/>
          </a:p>
        </p:txBody>
      </p:sp>
      <p:sp>
        <p:nvSpPr>
          <p:cNvPr id="1955" name="Google Shape;1955;p34"/>
          <p:cNvSpPr txBox="1">
            <a:spLocks noGrp="1"/>
          </p:cNvSpPr>
          <p:nvPr>
            <p:ph type="subTitle" idx="1"/>
          </p:nvPr>
        </p:nvSpPr>
        <p:spPr>
          <a:xfrm>
            <a:off x="1943770" y="2116974"/>
            <a:ext cx="24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Deva Nanda </a:t>
            </a:r>
            <a:endParaRPr dirty="0"/>
          </a:p>
        </p:txBody>
      </p:sp>
      <p:sp>
        <p:nvSpPr>
          <p:cNvPr id="1956" name="Google Shape;1956;p34"/>
          <p:cNvSpPr txBox="1">
            <a:spLocks noGrp="1"/>
          </p:cNvSpPr>
          <p:nvPr>
            <p:ph type="title" idx="3"/>
          </p:nvPr>
        </p:nvSpPr>
        <p:spPr>
          <a:xfrm>
            <a:off x="5709835" y="1904175"/>
            <a:ext cx="2441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ipe </a:t>
            </a:r>
            <a:endParaRPr dirty="0"/>
          </a:p>
        </p:txBody>
      </p:sp>
      <p:sp>
        <p:nvSpPr>
          <p:cNvPr id="1957" name="Google Shape;1957;p34"/>
          <p:cNvSpPr txBox="1">
            <a:spLocks noGrp="1"/>
          </p:cNvSpPr>
          <p:nvPr>
            <p:ph type="subTitle" idx="4"/>
          </p:nvPr>
        </p:nvSpPr>
        <p:spPr>
          <a:xfrm>
            <a:off x="5709834" y="2116975"/>
            <a:ext cx="244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Nur Laila</a:t>
            </a:r>
            <a:endParaRPr dirty="0"/>
          </a:p>
        </p:txBody>
      </p:sp>
      <p:sp>
        <p:nvSpPr>
          <p:cNvPr id="1958" name="Google Shape;1958;p34"/>
          <p:cNvSpPr txBox="1">
            <a:spLocks noGrp="1"/>
          </p:cNvSpPr>
          <p:nvPr>
            <p:ph type="title" idx="5"/>
          </p:nvPr>
        </p:nvSpPr>
        <p:spPr>
          <a:xfrm>
            <a:off x="1943770" y="3557925"/>
            <a:ext cx="24402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ekanisme </a:t>
            </a:r>
            <a:endParaRPr dirty="0"/>
          </a:p>
        </p:txBody>
      </p:sp>
      <p:sp>
        <p:nvSpPr>
          <p:cNvPr id="1959" name="Google Shape;1959;p34"/>
          <p:cNvSpPr txBox="1">
            <a:spLocks noGrp="1"/>
          </p:cNvSpPr>
          <p:nvPr>
            <p:ph type="title" idx="7"/>
          </p:nvPr>
        </p:nvSpPr>
        <p:spPr>
          <a:xfrm>
            <a:off x="5709835" y="3557930"/>
            <a:ext cx="2441400" cy="3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</a:t>
            </a:r>
            <a:r>
              <a:rPr lang="en" dirty="0" smtClean="0"/>
              <a:t>omponen </a:t>
            </a:r>
            <a:endParaRPr dirty="0"/>
          </a:p>
        </p:txBody>
      </p:sp>
      <p:sp>
        <p:nvSpPr>
          <p:cNvPr id="1960" name="Google Shape;1960;p34"/>
          <p:cNvSpPr txBox="1">
            <a:spLocks noGrp="1"/>
          </p:cNvSpPr>
          <p:nvPr>
            <p:ph type="subTitle" idx="8"/>
          </p:nvPr>
        </p:nvSpPr>
        <p:spPr>
          <a:xfrm>
            <a:off x="5709834" y="3770655"/>
            <a:ext cx="244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Aan Mustopiah</a:t>
            </a:r>
            <a:endParaRPr dirty="0"/>
          </a:p>
        </p:txBody>
      </p:sp>
      <p:grpSp>
        <p:nvGrpSpPr>
          <p:cNvPr id="1961" name="Google Shape;1961;p34"/>
          <p:cNvGrpSpPr/>
          <p:nvPr/>
        </p:nvGrpSpPr>
        <p:grpSpPr>
          <a:xfrm>
            <a:off x="992765" y="1540876"/>
            <a:ext cx="895480" cy="899848"/>
            <a:chOff x="312766" y="80708"/>
            <a:chExt cx="1860932" cy="1869620"/>
          </a:xfrm>
        </p:grpSpPr>
        <p:sp>
          <p:nvSpPr>
            <p:cNvPr id="1962" name="Google Shape;1962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p34"/>
          <p:cNvSpPr txBox="1">
            <a:spLocks noGrp="1"/>
          </p:cNvSpPr>
          <p:nvPr>
            <p:ph type="title" idx="9"/>
          </p:nvPr>
        </p:nvSpPr>
        <p:spPr>
          <a:xfrm>
            <a:off x="1039341" y="176701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grpSp>
        <p:nvGrpSpPr>
          <p:cNvPr id="1965" name="Google Shape;1965;p34"/>
          <p:cNvGrpSpPr/>
          <p:nvPr/>
        </p:nvGrpSpPr>
        <p:grpSpPr>
          <a:xfrm>
            <a:off x="4758846" y="1540876"/>
            <a:ext cx="895480" cy="899848"/>
            <a:chOff x="312766" y="80708"/>
            <a:chExt cx="1860932" cy="1869620"/>
          </a:xfrm>
        </p:grpSpPr>
        <p:sp>
          <p:nvSpPr>
            <p:cNvPr id="1966" name="Google Shape;1966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34"/>
          <p:cNvGrpSpPr/>
          <p:nvPr/>
        </p:nvGrpSpPr>
        <p:grpSpPr>
          <a:xfrm>
            <a:off x="992777" y="3196932"/>
            <a:ext cx="895480" cy="899848"/>
            <a:chOff x="312766" y="80708"/>
            <a:chExt cx="1860932" cy="1869620"/>
          </a:xfrm>
        </p:grpSpPr>
        <p:sp>
          <p:nvSpPr>
            <p:cNvPr id="1969" name="Google Shape;1969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1" name="Google Shape;1971;p34"/>
          <p:cNvSpPr txBox="1">
            <a:spLocks noGrp="1"/>
          </p:cNvSpPr>
          <p:nvPr>
            <p:ph type="title" idx="13"/>
          </p:nvPr>
        </p:nvSpPr>
        <p:spPr>
          <a:xfrm>
            <a:off x="1039341" y="34230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  <p:grpSp>
        <p:nvGrpSpPr>
          <p:cNvPr id="1972" name="Google Shape;1972;p34"/>
          <p:cNvGrpSpPr/>
          <p:nvPr/>
        </p:nvGrpSpPr>
        <p:grpSpPr>
          <a:xfrm>
            <a:off x="4758846" y="3196918"/>
            <a:ext cx="895480" cy="899848"/>
            <a:chOff x="312766" y="80708"/>
            <a:chExt cx="1860932" cy="1869620"/>
          </a:xfrm>
        </p:grpSpPr>
        <p:sp>
          <p:nvSpPr>
            <p:cNvPr id="1973" name="Google Shape;1973;p34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5" name="Google Shape;1975;p34"/>
          <p:cNvSpPr txBox="1">
            <a:spLocks noGrp="1"/>
          </p:cNvSpPr>
          <p:nvPr>
            <p:ph type="title" idx="14"/>
          </p:nvPr>
        </p:nvSpPr>
        <p:spPr>
          <a:xfrm>
            <a:off x="4805416" y="176701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 dirty="0"/>
          </a:p>
        </p:txBody>
      </p:sp>
      <p:sp>
        <p:nvSpPr>
          <p:cNvPr id="1976" name="Google Shape;1976;p34"/>
          <p:cNvSpPr txBox="1">
            <a:spLocks noGrp="1"/>
          </p:cNvSpPr>
          <p:nvPr>
            <p:ph type="title" idx="15"/>
          </p:nvPr>
        </p:nvSpPr>
        <p:spPr>
          <a:xfrm>
            <a:off x="4805416" y="34230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08</a:t>
            </a:r>
            <a:endParaRPr dirty="0"/>
          </a:p>
        </p:txBody>
      </p:sp>
      <p:grpSp>
        <p:nvGrpSpPr>
          <p:cNvPr id="1977" name="Google Shape;1977;p34"/>
          <p:cNvGrpSpPr/>
          <p:nvPr/>
        </p:nvGrpSpPr>
        <p:grpSpPr>
          <a:xfrm>
            <a:off x="8017913" y="304888"/>
            <a:ext cx="555175" cy="550375"/>
            <a:chOff x="7868825" y="331938"/>
            <a:chExt cx="555175" cy="550375"/>
          </a:xfrm>
        </p:grpSpPr>
        <p:sp>
          <p:nvSpPr>
            <p:cNvPr id="1978" name="Google Shape;1978;p34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34"/>
          <p:cNvGrpSpPr/>
          <p:nvPr/>
        </p:nvGrpSpPr>
        <p:grpSpPr>
          <a:xfrm>
            <a:off x="719990" y="107579"/>
            <a:ext cx="1154265" cy="863845"/>
            <a:chOff x="7869327" y="4219054"/>
            <a:chExt cx="1154265" cy="863845"/>
          </a:xfrm>
        </p:grpSpPr>
        <p:sp>
          <p:nvSpPr>
            <p:cNvPr id="1981" name="Google Shape;1981;p34"/>
            <p:cNvSpPr/>
            <p:nvPr/>
          </p:nvSpPr>
          <p:spPr>
            <a:xfrm rot="-877016">
              <a:off x="7931404" y="4338931"/>
              <a:ext cx="1030113" cy="624090"/>
            </a:xfrm>
            <a:custGeom>
              <a:avLst/>
              <a:gdLst/>
              <a:ahLst/>
              <a:cxnLst/>
              <a:rect l="l" t="t" r="r" b="b"/>
              <a:pathLst>
                <a:path w="28088" h="17017" extrusionOk="0">
                  <a:moveTo>
                    <a:pt x="14269" y="4248"/>
                  </a:moveTo>
                  <a:cubicBezTo>
                    <a:pt x="17326" y="4248"/>
                    <a:pt x="19839" y="7832"/>
                    <a:pt x="20159" y="12435"/>
                  </a:cubicBezTo>
                  <a:lnTo>
                    <a:pt x="8380" y="12435"/>
                  </a:lnTo>
                  <a:cubicBezTo>
                    <a:pt x="8700" y="7832"/>
                    <a:pt x="11214" y="4248"/>
                    <a:pt x="14269" y="4248"/>
                  </a:cubicBezTo>
                  <a:close/>
                  <a:moveTo>
                    <a:pt x="14529" y="0"/>
                  </a:moveTo>
                  <a:cubicBezTo>
                    <a:pt x="8731" y="0"/>
                    <a:pt x="3999" y="5511"/>
                    <a:pt x="3725" y="12435"/>
                  </a:cubicBezTo>
                  <a:lnTo>
                    <a:pt x="1" y="12435"/>
                  </a:lnTo>
                  <a:lnTo>
                    <a:pt x="869" y="17017"/>
                  </a:lnTo>
                  <a:lnTo>
                    <a:pt x="27037" y="17017"/>
                  </a:lnTo>
                  <a:lnTo>
                    <a:pt x="28088" y="12435"/>
                  </a:lnTo>
                  <a:lnTo>
                    <a:pt x="25334" y="12435"/>
                  </a:lnTo>
                  <a:cubicBezTo>
                    <a:pt x="25060" y="5511"/>
                    <a:pt x="20327" y="0"/>
                    <a:pt x="14529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2" name="Google Shape;1982;p34"/>
            <p:cNvGrpSpPr/>
            <p:nvPr/>
          </p:nvGrpSpPr>
          <p:grpSpPr>
            <a:xfrm rot="-867585">
              <a:off x="7939559" y="4343318"/>
              <a:ext cx="1013789" cy="615319"/>
              <a:chOff x="1224825" y="4896475"/>
              <a:chExt cx="702200" cy="426200"/>
            </a:xfrm>
          </p:grpSpPr>
          <p:sp>
            <p:nvSpPr>
              <p:cNvPr id="1983" name="Google Shape;1983;p34"/>
              <p:cNvSpPr/>
              <p:nvPr/>
            </p:nvSpPr>
            <p:spPr>
              <a:xfrm>
                <a:off x="1224825" y="4896475"/>
                <a:ext cx="702200" cy="425425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17017" extrusionOk="0">
                    <a:moveTo>
                      <a:pt x="14269" y="4248"/>
                    </a:moveTo>
                    <a:cubicBezTo>
                      <a:pt x="17326" y="4248"/>
                      <a:pt x="19839" y="7832"/>
                      <a:pt x="20159" y="12435"/>
                    </a:cubicBezTo>
                    <a:lnTo>
                      <a:pt x="8380" y="12435"/>
                    </a:lnTo>
                    <a:cubicBezTo>
                      <a:pt x="8700" y="7832"/>
                      <a:pt x="11214" y="4248"/>
                      <a:pt x="14269" y="4248"/>
                    </a:cubicBezTo>
                    <a:close/>
                    <a:moveTo>
                      <a:pt x="14529" y="0"/>
                    </a:moveTo>
                    <a:cubicBezTo>
                      <a:pt x="8731" y="0"/>
                      <a:pt x="3999" y="5511"/>
                      <a:pt x="3725" y="12435"/>
                    </a:cubicBezTo>
                    <a:lnTo>
                      <a:pt x="1" y="12435"/>
                    </a:lnTo>
                    <a:lnTo>
                      <a:pt x="869" y="17017"/>
                    </a:lnTo>
                    <a:lnTo>
                      <a:pt x="27037" y="17017"/>
                    </a:lnTo>
                    <a:lnTo>
                      <a:pt x="28088" y="12435"/>
                    </a:lnTo>
                    <a:lnTo>
                      <a:pt x="25334" y="12435"/>
                    </a:lnTo>
                    <a:cubicBezTo>
                      <a:pt x="25060" y="5511"/>
                      <a:pt x="20327" y="0"/>
                      <a:pt x="14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1324175" y="5204500"/>
                <a:ext cx="296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45" extrusionOk="0">
                    <a:moveTo>
                      <a:pt x="0" y="0"/>
                    </a:moveTo>
                    <a:lnTo>
                      <a:pt x="0" y="345"/>
                    </a:lnTo>
                    <a:lnTo>
                      <a:pt x="1185" y="345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1817900" y="5204500"/>
                <a:ext cx="275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5" extrusionOk="0">
                    <a:moveTo>
                      <a:pt x="1" y="0"/>
                    </a:moveTo>
                    <a:lnTo>
                      <a:pt x="1" y="345"/>
                    </a:lnTo>
                    <a:lnTo>
                      <a:pt x="1102" y="345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1351625" y="5077300"/>
                <a:ext cx="309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08" extrusionOk="0">
                    <a:moveTo>
                      <a:pt x="172" y="1"/>
                    </a:moveTo>
                    <a:lnTo>
                      <a:pt x="1" y="302"/>
                    </a:lnTo>
                    <a:lnTo>
                      <a:pt x="1069" y="907"/>
                    </a:lnTo>
                    <a:lnTo>
                      <a:pt x="1239" y="606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1782325" y="5060825"/>
                <a:ext cx="3005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55" extrusionOk="0">
                    <a:moveTo>
                      <a:pt x="1011" y="0"/>
                    </a:moveTo>
                    <a:lnTo>
                      <a:pt x="0" y="665"/>
                    </a:lnTo>
                    <a:lnTo>
                      <a:pt x="191" y="955"/>
                    </a:lnTo>
                    <a:lnTo>
                      <a:pt x="1201" y="289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1458050" y="4938025"/>
                <a:ext cx="260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42" extrusionOk="0">
                    <a:moveTo>
                      <a:pt x="264" y="0"/>
                    </a:moveTo>
                    <a:lnTo>
                      <a:pt x="0" y="225"/>
                    </a:lnTo>
                    <a:lnTo>
                      <a:pt x="779" y="1141"/>
                    </a:lnTo>
                    <a:lnTo>
                      <a:pt x="1043" y="916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1682950" y="4936050"/>
                <a:ext cx="273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206" extrusionOk="0">
                    <a:moveTo>
                      <a:pt x="830" y="1"/>
                    </a:moveTo>
                    <a:lnTo>
                      <a:pt x="1" y="982"/>
                    </a:lnTo>
                    <a:lnTo>
                      <a:pt x="265" y="1206"/>
                    </a:lnTo>
                    <a:lnTo>
                      <a:pt x="1094" y="223"/>
                    </a:lnTo>
                    <a:lnTo>
                      <a:pt x="8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1323800" y="5169850"/>
                <a:ext cx="187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03" extrusionOk="0">
                    <a:moveTo>
                      <a:pt x="29" y="0"/>
                    </a:moveTo>
                    <a:lnTo>
                      <a:pt x="1" y="346"/>
                    </a:lnTo>
                    <a:lnTo>
                      <a:pt x="723" y="403"/>
                    </a:lnTo>
                    <a:lnTo>
                      <a:pt x="75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1327550" y="5137675"/>
                <a:ext cx="214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24" extrusionOk="0">
                    <a:moveTo>
                      <a:pt x="135" y="1"/>
                    </a:moveTo>
                    <a:lnTo>
                      <a:pt x="0" y="320"/>
                    </a:lnTo>
                    <a:lnTo>
                      <a:pt x="723" y="624"/>
                    </a:lnTo>
                    <a:lnTo>
                      <a:pt x="857" y="304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1336575" y="5102850"/>
                <a:ext cx="214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23" extrusionOk="0">
                    <a:moveTo>
                      <a:pt x="135" y="0"/>
                    </a:moveTo>
                    <a:lnTo>
                      <a:pt x="0" y="320"/>
                    </a:lnTo>
                    <a:lnTo>
                      <a:pt x="722" y="622"/>
                    </a:lnTo>
                    <a:lnTo>
                      <a:pt x="856" y="30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1365075" y="5045075"/>
                <a:ext cx="22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97" extrusionOk="0">
                    <a:moveTo>
                      <a:pt x="164" y="1"/>
                    </a:moveTo>
                    <a:lnTo>
                      <a:pt x="1" y="307"/>
                    </a:lnTo>
                    <a:lnTo>
                      <a:pt x="738" y="696"/>
                    </a:lnTo>
                    <a:lnTo>
                      <a:pt x="899" y="39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1389225" y="5009175"/>
                <a:ext cx="20050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55" extrusionOk="0">
                    <a:moveTo>
                      <a:pt x="224" y="0"/>
                    </a:moveTo>
                    <a:lnTo>
                      <a:pt x="1" y="264"/>
                    </a:lnTo>
                    <a:lnTo>
                      <a:pt x="577" y="755"/>
                    </a:lnTo>
                    <a:lnTo>
                      <a:pt x="802" y="4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1414475" y="4976800"/>
                <a:ext cx="17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17" extrusionOk="0">
                    <a:moveTo>
                      <a:pt x="284" y="0"/>
                    </a:moveTo>
                    <a:lnTo>
                      <a:pt x="0" y="198"/>
                    </a:lnTo>
                    <a:lnTo>
                      <a:pt x="434" y="817"/>
                    </a:lnTo>
                    <a:lnTo>
                      <a:pt x="716" y="617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1498750" y="4918075"/>
                <a:ext cx="168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93" extrusionOk="0">
                    <a:moveTo>
                      <a:pt x="295" y="0"/>
                    </a:moveTo>
                    <a:lnTo>
                      <a:pt x="0" y="182"/>
                    </a:lnTo>
                    <a:lnTo>
                      <a:pt x="377" y="792"/>
                    </a:lnTo>
                    <a:lnTo>
                      <a:pt x="672" y="61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1562350" y="4905400"/>
                <a:ext cx="87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99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348" y="59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1642425" y="4910600"/>
                <a:ext cx="179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72" extrusionOk="0">
                    <a:moveTo>
                      <a:pt x="422" y="0"/>
                    </a:moveTo>
                    <a:lnTo>
                      <a:pt x="0" y="691"/>
                    </a:lnTo>
                    <a:lnTo>
                      <a:pt x="296" y="872"/>
                    </a:lnTo>
                    <a:lnTo>
                      <a:pt x="717" y="181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1724850" y="4963850"/>
                <a:ext cx="182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7" extrusionOk="0">
                    <a:moveTo>
                      <a:pt x="480" y="1"/>
                    </a:moveTo>
                    <a:lnTo>
                      <a:pt x="0" y="496"/>
                    </a:lnTo>
                    <a:lnTo>
                      <a:pt x="249" y="737"/>
                    </a:lnTo>
                    <a:lnTo>
                      <a:pt x="728" y="241"/>
                    </a:lnTo>
                    <a:lnTo>
                      <a:pt x="4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1748125" y="4991275"/>
                <a:ext cx="233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35" extrusionOk="0">
                    <a:moveTo>
                      <a:pt x="721" y="1"/>
                    </a:moveTo>
                    <a:lnTo>
                      <a:pt x="1" y="560"/>
                    </a:lnTo>
                    <a:lnTo>
                      <a:pt x="213" y="834"/>
                    </a:lnTo>
                    <a:lnTo>
                      <a:pt x="934" y="27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1773300" y="5030675"/>
                <a:ext cx="221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696" extrusionOk="0">
                    <a:moveTo>
                      <a:pt x="720" y="0"/>
                    </a:moveTo>
                    <a:lnTo>
                      <a:pt x="0" y="391"/>
                    </a:lnTo>
                    <a:lnTo>
                      <a:pt x="165" y="696"/>
                    </a:lnTo>
                    <a:lnTo>
                      <a:pt x="885" y="305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1805250" y="5099950"/>
                <a:ext cx="21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39" extrusionOk="0">
                    <a:moveTo>
                      <a:pt x="773" y="0"/>
                    </a:moveTo>
                    <a:lnTo>
                      <a:pt x="1" y="203"/>
                    </a:lnTo>
                    <a:lnTo>
                      <a:pt x="89" y="539"/>
                    </a:lnTo>
                    <a:lnTo>
                      <a:pt x="860" y="335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>
                <a:off x="1814150" y="5137375"/>
                <a:ext cx="214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857" y="346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>
                <a:off x="1821325" y="5171275"/>
                <a:ext cx="24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47" extrusionOk="0">
                    <a:moveTo>
                      <a:pt x="0" y="0"/>
                    </a:moveTo>
                    <a:lnTo>
                      <a:pt x="0" y="347"/>
                    </a:lnTo>
                    <a:lnTo>
                      <a:pt x="965" y="347"/>
                    </a:lnTo>
                    <a:lnTo>
                      <a:pt x="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>
                <a:off x="1255625" y="5270300"/>
                <a:ext cx="151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086" extrusionOk="0">
                    <a:moveTo>
                      <a:pt x="345" y="1"/>
                    </a:moveTo>
                    <a:lnTo>
                      <a:pt x="0" y="45"/>
                    </a:lnTo>
                    <a:lnTo>
                      <a:pt x="261" y="2085"/>
                    </a:lnTo>
                    <a:lnTo>
                      <a:pt x="605" y="204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4"/>
              <p:cNvSpPr/>
              <p:nvPr/>
            </p:nvSpPr>
            <p:spPr>
              <a:xfrm>
                <a:off x="1878225" y="5270125"/>
                <a:ext cx="176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102" extrusionOk="0">
                    <a:moveTo>
                      <a:pt x="362" y="0"/>
                    </a:moveTo>
                    <a:lnTo>
                      <a:pt x="1" y="2041"/>
                    </a:lnTo>
                    <a:lnTo>
                      <a:pt x="342" y="2102"/>
                    </a:lnTo>
                    <a:lnTo>
                      <a:pt x="703" y="61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>
                <a:off x="1587750" y="5263650"/>
                <a:ext cx="8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331" extrusionOk="0">
                    <a:moveTo>
                      <a:pt x="0" y="1"/>
                    </a:moveTo>
                    <a:lnTo>
                      <a:pt x="0" y="2331"/>
                    </a:lnTo>
                    <a:lnTo>
                      <a:pt x="347" y="233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1402175" y="5270375"/>
                <a:ext cx="14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82" extrusionOk="0">
                    <a:moveTo>
                      <a:pt x="344" y="1"/>
                    </a:moveTo>
                    <a:lnTo>
                      <a:pt x="0" y="39"/>
                    </a:lnTo>
                    <a:lnTo>
                      <a:pt x="230" y="2081"/>
                    </a:lnTo>
                    <a:lnTo>
                      <a:pt x="575" y="2041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>
                <a:off x="1738475" y="5263375"/>
                <a:ext cx="12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354" extrusionOk="0">
                    <a:moveTo>
                      <a:pt x="160" y="0"/>
                    </a:moveTo>
                    <a:lnTo>
                      <a:pt x="1" y="2329"/>
                    </a:lnTo>
                    <a:lnTo>
                      <a:pt x="348" y="2353"/>
                    </a:lnTo>
                    <a:lnTo>
                      <a:pt x="506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>
                <a:off x="1292425" y="5292650"/>
                <a:ext cx="94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175" extrusionOk="0">
                    <a:moveTo>
                      <a:pt x="347" y="1"/>
                    </a:moveTo>
                    <a:lnTo>
                      <a:pt x="0" y="10"/>
                    </a:lnTo>
                    <a:lnTo>
                      <a:pt x="28" y="1175"/>
                    </a:lnTo>
                    <a:lnTo>
                      <a:pt x="375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1328850" y="5292400"/>
                <a:ext cx="112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196" extrusionOk="0">
                    <a:moveTo>
                      <a:pt x="347" y="1"/>
                    </a:moveTo>
                    <a:lnTo>
                      <a:pt x="1" y="31"/>
                    </a:lnTo>
                    <a:lnTo>
                      <a:pt x="102" y="1195"/>
                    </a:lnTo>
                    <a:lnTo>
                      <a:pt x="448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1362800" y="5292775"/>
                <a:ext cx="86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166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346" y="116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4"/>
              <p:cNvSpPr/>
              <p:nvPr/>
            </p:nvSpPr>
            <p:spPr>
              <a:xfrm>
                <a:off x="144977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149092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1539075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6" y="10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16208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4"/>
              <p:cNvSpPr/>
              <p:nvPr/>
            </p:nvSpPr>
            <p:spPr>
              <a:xfrm>
                <a:off x="16569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4"/>
              <p:cNvSpPr/>
              <p:nvPr/>
            </p:nvSpPr>
            <p:spPr>
              <a:xfrm>
                <a:off x="1689700" y="5296375"/>
                <a:ext cx="87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4"/>
              <p:cNvSpPr/>
              <p:nvPr/>
            </p:nvSpPr>
            <p:spPr>
              <a:xfrm>
                <a:off x="17710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4"/>
              <p:cNvSpPr/>
              <p:nvPr/>
            </p:nvSpPr>
            <p:spPr>
              <a:xfrm>
                <a:off x="1809850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5" y="1022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4"/>
              <p:cNvSpPr/>
              <p:nvPr/>
            </p:nvSpPr>
            <p:spPr>
              <a:xfrm>
                <a:off x="1841175" y="5295800"/>
                <a:ext cx="120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069" extrusionOk="0">
                    <a:moveTo>
                      <a:pt x="140" y="0"/>
                    </a:moveTo>
                    <a:lnTo>
                      <a:pt x="0" y="1020"/>
                    </a:lnTo>
                    <a:lnTo>
                      <a:pt x="343" y="1068"/>
                    </a:lnTo>
                    <a:lnTo>
                      <a:pt x="483" y="4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4"/>
              <p:cNvSpPr/>
              <p:nvPr/>
            </p:nvSpPr>
            <p:spPr>
              <a:xfrm>
                <a:off x="1607250" y="4906450"/>
                <a:ext cx="86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679" extrusionOk="0">
                    <a:moveTo>
                      <a:pt x="1" y="1"/>
                    </a:moveTo>
                    <a:lnTo>
                      <a:pt x="1" y="679"/>
                    </a:lnTo>
                    <a:lnTo>
                      <a:pt x="346" y="679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4"/>
              <p:cNvSpPr/>
              <p:nvPr/>
            </p:nvSpPr>
            <p:spPr>
              <a:xfrm>
                <a:off x="1585225" y="4898550"/>
                <a:ext cx="115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740" extrusionOk="0">
                    <a:moveTo>
                      <a:pt x="115" y="1"/>
                    </a:moveTo>
                    <a:lnTo>
                      <a:pt x="1" y="24"/>
                    </a:lnTo>
                    <a:lnTo>
                      <a:pt x="349" y="1740"/>
                    </a:lnTo>
                    <a:lnTo>
                      <a:pt x="461" y="1717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36"/>
          <p:cNvSpPr txBox="1">
            <a:spLocks noGrp="1"/>
          </p:cNvSpPr>
          <p:nvPr>
            <p:ph type="title"/>
          </p:nvPr>
        </p:nvSpPr>
        <p:spPr>
          <a:xfrm>
            <a:off x="2061750" y="2007900"/>
            <a:ext cx="50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Pengertian</a:t>
            </a:r>
            <a:br>
              <a:rPr lang="en" dirty="0" smtClean="0"/>
            </a:br>
            <a:r>
              <a:rPr lang="en" dirty="0" smtClean="0"/>
              <a:t>Sistem</a:t>
            </a:r>
            <a:endParaRPr dirty="0"/>
          </a:p>
        </p:txBody>
      </p:sp>
      <p:grpSp>
        <p:nvGrpSpPr>
          <p:cNvPr id="2088" name="Google Shape;2088;p36"/>
          <p:cNvGrpSpPr/>
          <p:nvPr/>
        </p:nvGrpSpPr>
        <p:grpSpPr>
          <a:xfrm>
            <a:off x="800564" y="657803"/>
            <a:ext cx="1640784" cy="1648444"/>
            <a:chOff x="312766" y="80708"/>
            <a:chExt cx="1860932" cy="1869620"/>
          </a:xfrm>
        </p:grpSpPr>
        <p:sp>
          <p:nvSpPr>
            <p:cNvPr id="2089" name="Google Shape;2089;p36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36"/>
          <p:cNvGrpSpPr/>
          <p:nvPr/>
        </p:nvGrpSpPr>
        <p:grpSpPr>
          <a:xfrm rot="-8471810">
            <a:off x="6802719" y="4047806"/>
            <a:ext cx="375360" cy="377541"/>
            <a:chOff x="1938525" y="705925"/>
            <a:chExt cx="859088" cy="863925"/>
          </a:xfrm>
        </p:grpSpPr>
        <p:sp>
          <p:nvSpPr>
            <p:cNvPr id="2094" name="Google Shape;2094;p36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6" name="Google Shape;2096;p36"/>
          <p:cNvGrpSpPr/>
          <p:nvPr/>
        </p:nvGrpSpPr>
        <p:grpSpPr>
          <a:xfrm>
            <a:off x="6787593" y="2237229"/>
            <a:ext cx="2050159" cy="2580608"/>
            <a:chOff x="6787593" y="2237229"/>
            <a:chExt cx="2050159" cy="2580608"/>
          </a:xfrm>
        </p:grpSpPr>
        <p:sp>
          <p:nvSpPr>
            <p:cNvPr id="2097" name="Google Shape;2097;p36"/>
            <p:cNvSpPr/>
            <p:nvPr/>
          </p:nvSpPr>
          <p:spPr>
            <a:xfrm rot="307402" flipH="1">
              <a:off x="6900787" y="2320312"/>
              <a:ext cx="1823866" cy="2414489"/>
            </a:xfrm>
            <a:custGeom>
              <a:avLst/>
              <a:gdLst/>
              <a:ahLst/>
              <a:cxnLst/>
              <a:rect l="l" t="t" r="r" b="b"/>
              <a:pathLst>
                <a:path w="72955" h="96580" extrusionOk="0">
                  <a:moveTo>
                    <a:pt x="32443" y="6497"/>
                  </a:moveTo>
                  <a:lnTo>
                    <a:pt x="32397" y="6506"/>
                  </a:lnTo>
                  <a:cubicBezTo>
                    <a:pt x="32140" y="6537"/>
                    <a:pt x="31881" y="6585"/>
                    <a:pt x="31623" y="6655"/>
                  </a:cubicBezTo>
                  <a:lnTo>
                    <a:pt x="31590" y="6661"/>
                  </a:lnTo>
                  <a:cubicBezTo>
                    <a:pt x="31874" y="6583"/>
                    <a:pt x="32159" y="6529"/>
                    <a:pt x="32443" y="6497"/>
                  </a:cubicBezTo>
                  <a:close/>
                  <a:moveTo>
                    <a:pt x="27441" y="40739"/>
                  </a:moveTo>
                  <a:lnTo>
                    <a:pt x="30805" y="46155"/>
                  </a:lnTo>
                  <a:cubicBezTo>
                    <a:pt x="30805" y="46156"/>
                    <a:pt x="29829" y="47502"/>
                    <a:pt x="28952" y="49785"/>
                  </a:cubicBezTo>
                  <a:lnTo>
                    <a:pt x="29204" y="48290"/>
                  </a:lnTo>
                  <a:lnTo>
                    <a:pt x="20476" y="47704"/>
                  </a:lnTo>
                  <a:lnTo>
                    <a:pt x="20834" y="47098"/>
                  </a:lnTo>
                  <a:cubicBezTo>
                    <a:pt x="20693" y="47098"/>
                    <a:pt x="20555" y="47102"/>
                    <a:pt x="20419" y="47106"/>
                  </a:cubicBezTo>
                  <a:lnTo>
                    <a:pt x="27441" y="40739"/>
                  </a:lnTo>
                  <a:close/>
                  <a:moveTo>
                    <a:pt x="27578" y="1"/>
                  </a:moveTo>
                  <a:cubicBezTo>
                    <a:pt x="25625" y="1"/>
                    <a:pt x="24404" y="168"/>
                    <a:pt x="24404" y="168"/>
                  </a:cubicBezTo>
                  <a:cubicBezTo>
                    <a:pt x="3940" y="10726"/>
                    <a:pt x="0" y="29223"/>
                    <a:pt x="4158" y="33982"/>
                  </a:cubicBezTo>
                  <a:cubicBezTo>
                    <a:pt x="5920" y="35998"/>
                    <a:pt x="8359" y="36579"/>
                    <a:pt x="10585" y="36579"/>
                  </a:cubicBezTo>
                  <a:cubicBezTo>
                    <a:pt x="11483" y="36579"/>
                    <a:pt x="12347" y="36484"/>
                    <a:pt x="13117" y="36351"/>
                  </a:cubicBezTo>
                  <a:cubicBezTo>
                    <a:pt x="14458" y="36806"/>
                    <a:pt x="15968" y="36978"/>
                    <a:pt x="17487" y="36978"/>
                  </a:cubicBezTo>
                  <a:cubicBezTo>
                    <a:pt x="22100" y="36978"/>
                    <a:pt x="26790" y="35387"/>
                    <a:pt x="27083" y="35285"/>
                  </a:cubicBezTo>
                  <a:lnTo>
                    <a:pt x="26977" y="34976"/>
                  </a:lnTo>
                  <a:cubicBezTo>
                    <a:pt x="26974" y="34977"/>
                    <a:pt x="26965" y="34979"/>
                    <a:pt x="26951" y="34984"/>
                  </a:cubicBezTo>
                  <a:cubicBezTo>
                    <a:pt x="26816" y="34733"/>
                    <a:pt x="26528" y="34169"/>
                    <a:pt x="26167" y="33355"/>
                  </a:cubicBezTo>
                  <a:lnTo>
                    <a:pt x="27414" y="32941"/>
                  </a:lnTo>
                  <a:lnTo>
                    <a:pt x="28665" y="35498"/>
                  </a:lnTo>
                  <a:lnTo>
                    <a:pt x="26292" y="36553"/>
                  </a:lnTo>
                  <a:lnTo>
                    <a:pt x="27687" y="38563"/>
                  </a:lnTo>
                  <a:cubicBezTo>
                    <a:pt x="27687" y="38563"/>
                    <a:pt x="13459" y="41629"/>
                    <a:pt x="13709" y="50121"/>
                  </a:cubicBezTo>
                  <a:cubicBezTo>
                    <a:pt x="13084" y="50862"/>
                    <a:pt x="12829" y="51450"/>
                    <a:pt x="12829" y="51450"/>
                  </a:cubicBezTo>
                  <a:lnTo>
                    <a:pt x="17675" y="52456"/>
                  </a:lnTo>
                  <a:lnTo>
                    <a:pt x="18296" y="51402"/>
                  </a:lnTo>
                  <a:lnTo>
                    <a:pt x="25592" y="49820"/>
                  </a:lnTo>
                  <a:lnTo>
                    <a:pt x="25592" y="49820"/>
                  </a:lnTo>
                  <a:cubicBezTo>
                    <a:pt x="24427" y="51402"/>
                    <a:pt x="24450" y="52922"/>
                    <a:pt x="24729" y="54002"/>
                  </a:cubicBezTo>
                  <a:lnTo>
                    <a:pt x="20669" y="53913"/>
                  </a:lnTo>
                  <a:lnTo>
                    <a:pt x="20894" y="54630"/>
                  </a:lnTo>
                  <a:lnTo>
                    <a:pt x="20903" y="54795"/>
                  </a:lnTo>
                  <a:lnTo>
                    <a:pt x="20946" y="54792"/>
                  </a:lnTo>
                  <a:lnTo>
                    <a:pt x="21249" y="55751"/>
                  </a:lnTo>
                  <a:lnTo>
                    <a:pt x="21277" y="55914"/>
                  </a:lnTo>
                  <a:lnTo>
                    <a:pt x="21299" y="55910"/>
                  </a:lnTo>
                  <a:lnTo>
                    <a:pt x="21504" y="56560"/>
                  </a:lnTo>
                  <a:lnTo>
                    <a:pt x="21530" y="56723"/>
                  </a:lnTo>
                  <a:lnTo>
                    <a:pt x="21554" y="56719"/>
                  </a:lnTo>
                  <a:lnTo>
                    <a:pt x="21742" y="57317"/>
                  </a:lnTo>
                  <a:lnTo>
                    <a:pt x="27616" y="56370"/>
                  </a:lnTo>
                  <a:lnTo>
                    <a:pt x="27616" y="56370"/>
                  </a:lnTo>
                  <a:cubicBezTo>
                    <a:pt x="27493" y="60378"/>
                    <a:pt x="28602" y="65228"/>
                    <a:pt x="32615" y="70285"/>
                  </a:cubicBezTo>
                  <a:lnTo>
                    <a:pt x="30028" y="89901"/>
                  </a:lnTo>
                  <a:lnTo>
                    <a:pt x="33153" y="89901"/>
                  </a:lnTo>
                  <a:cubicBezTo>
                    <a:pt x="31763" y="92789"/>
                    <a:pt x="33106" y="96100"/>
                    <a:pt x="33106" y="96100"/>
                  </a:cubicBezTo>
                  <a:lnTo>
                    <a:pt x="34294" y="96179"/>
                  </a:lnTo>
                  <a:lnTo>
                    <a:pt x="33724" y="91907"/>
                  </a:lnTo>
                  <a:lnTo>
                    <a:pt x="35858" y="96507"/>
                  </a:lnTo>
                  <a:cubicBezTo>
                    <a:pt x="35858" y="96507"/>
                    <a:pt x="37268" y="96579"/>
                    <a:pt x="38648" y="96579"/>
                  </a:cubicBezTo>
                  <a:cubicBezTo>
                    <a:pt x="40024" y="96579"/>
                    <a:pt x="41370" y="96507"/>
                    <a:pt x="41262" y="96221"/>
                  </a:cubicBezTo>
                  <a:cubicBezTo>
                    <a:pt x="41042" y="95645"/>
                    <a:pt x="39015" y="95565"/>
                    <a:pt x="39015" y="95565"/>
                  </a:cubicBezTo>
                  <a:lnTo>
                    <a:pt x="38951" y="95045"/>
                  </a:lnTo>
                  <a:cubicBezTo>
                    <a:pt x="41094" y="94920"/>
                    <a:pt x="45146" y="94614"/>
                    <a:pt x="44843" y="94129"/>
                  </a:cubicBezTo>
                  <a:cubicBezTo>
                    <a:pt x="44511" y="93599"/>
                    <a:pt x="42635" y="93548"/>
                    <a:pt x="41920" y="93548"/>
                  </a:cubicBezTo>
                  <a:cubicBezTo>
                    <a:pt x="41747" y="93548"/>
                    <a:pt x="41642" y="93551"/>
                    <a:pt x="41642" y="93551"/>
                  </a:cubicBezTo>
                  <a:lnTo>
                    <a:pt x="40898" y="89900"/>
                  </a:lnTo>
                  <a:lnTo>
                    <a:pt x="42380" y="89900"/>
                  </a:lnTo>
                  <a:cubicBezTo>
                    <a:pt x="42380" y="89900"/>
                    <a:pt x="50425" y="62065"/>
                    <a:pt x="42131" y="48962"/>
                  </a:cubicBezTo>
                  <a:lnTo>
                    <a:pt x="42131" y="48962"/>
                  </a:lnTo>
                  <a:cubicBezTo>
                    <a:pt x="44133" y="50164"/>
                    <a:pt x="46175" y="50948"/>
                    <a:pt x="47344" y="51345"/>
                  </a:cubicBezTo>
                  <a:cubicBezTo>
                    <a:pt x="48182" y="52372"/>
                    <a:pt x="48988" y="52454"/>
                    <a:pt x="48988" y="52454"/>
                  </a:cubicBezTo>
                  <a:lnTo>
                    <a:pt x="48833" y="50668"/>
                  </a:lnTo>
                  <a:lnTo>
                    <a:pt x="54940" y="40610"/>
                  </a:lnTo>
                  <a:lnTo>
                    <a:pt x="62120" y="45292"/>
                  </a:lnTo>
                  <a:lnTo>
                    <a:pt x="72954" y="26950"/>
                  </a:lnTo>
                  <a:lnTo>
                    <a:pt x="56988" y="17512"/>
                  </a:lnTo>
                  <a:lnTo>
                    <a:pt x="52097" y="35696"/>
                  </a:lnTo>
                  <a:cubicBezTo>
                    <a:pt x="51709" y="35568"/>
                    <a:pt x="51321" y="35500"/>
                    <a:pt x="50969" y="35500"/>
                  </a:cubicBezTo>
                  <a:cubicBezTo>
                    <a:pt x="50310" y="35500"/>
                    <a:pt x="49779" y="35738"/>
                    <a:pt x="49622" y="36265"/>
                  </a:cubicBezTo>
                  <a:cubicBezTo>
                    <a:pt x="49151" y="37867"/>
                    <a:pt x="51450" y="39180"/>
                    <a:pt x="51450" y="39180"/>
                  </a:cubicBezTo>
                  <a:lnTo>
                    <a:pt x="48362" y="45252"/>
                  </a:lnTo>
                  <a:lnTo>
                    <a:pt x="48329" y="44884"/>
                  </a:lnTo>
                  <a:lnTo>
                    <a:pt x="46394" y="46104"/>
                  </a:lnTo>
                  <a:lnTo>
                    <a:pt x="38840" y="41926"/>
                  </a:lnTo>
                  <a:lnTo>
                    <a:pt x="39752" y="39427"/>
                  </a:lnTo>
                  <a:lnTo>
                    <a:pt x="34874" y="36627"/>
                  </a:lnTo>
                  <a:lnTo>
                    <a:pt x="34772" y="36329"/>
                  </a:lnTo>
                  <a:lnTo>
                    <a:pt x="34993" y="34420"/>
                  </a:lnTo>
                  <a:lnTo>
                    <a:pt x="32996" y="34420"/>
                  </a:lnTo>
                  <a:lnTo>
                    <a:pt x="32996" y="32066"/>
                  </a:lnTo>
                  <a:lnTo>
                    <a:pt x="45817" y="27470"/>
                  </a:lnTo>
                  <a:lnTo>
                    <a:pt x="45817" y="27470"/>
                  </a:lnTo>
                  <a:cubicBezTo>
                    <a:pt x="45691" y="28626"/>
                    <a:pt x="45387" y="29632"/>
                    <a:pt x="44877" y="30415"/>
                  </a:cubicBezTo>
                  <a:cubicBezTo>
                    <a:pt x="44799" y="30423"/>
                    <a:pt x="44755" y="30426"/>
                    <a:pt x="44751" y="30426"/>
                  </a:cubicBezTo>
                  <a:lnTo>
                    <a:pt x="44757" y="30588"/>
                  </a:lnTo>
                  <a:lnTo>
                    <a:pt x="44765" y="30754"/>
                  </a:lnTo>
                  <a:cubicBezTo>
                    <a:pt x="44872" y="30748"/>
                    <a:pt x="47437" y="30615"/>
                    <a:pt x="49144" y="28406"/>
                  </a:cubicBezTo>
                  <a:cubicBezTo>
                    <a:pt x="49671" y="27722"/>
                    <a:pt x="50055" y="26922"/>
                    <a:pt x="50296" y="26007"/>
                  </a:cubicBezTo>
                  <a:cubicBezTo>
                    <a:pt x="52818" y="22983"/>
                    <a:pt x="54924" y="17725"/>
                    <a:pt x="49765" y="10290"/>
                  </a:cubicBezTo>
                  <a:cubicBezTo>
                    <a:pt x="43475" y="1225"/>
                    <a:pt x="32856" y="1"/>
                    <a:pt x="2757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8" name="Google Shape;2098;p36"/>
            <p:cNvGrpSpPr/>
            <p:nvPr/>
          </p:nvGrpSpPr>
          <p:grpSpPr>
            <a:xfrm rot="335008" flipH="1">
              <a:off x="6900732" y="2320229"/>
              <a:ext cx="1823882" cy="2414608"/>
              <a:chOff x="4202575" y="349300"/>
              <a:chExt cx="1823800" cy="2414500"/>
            </a:xfrm>
          </p:grpSpPr>
          <p:sp>
            <p:nvSpPr>
              <p:cNvPr id="2099" name="Google Shape;2099;p36"/>
              <p:cNvSpPr/>
              <p:nvPr/>
            </p:nvSpPr>
            <p:spPr>
              <a:xfrm>
                <a:off x="4647825" y="467900"/>
                <a:ext cx="762950" cy="845500"/>
              </a:xfrm>
              <a:custGeom>
                <a:avLst/>
                <a:gdLst/>
                <a:ahLst/>
                <a:cxnLst/>
                <a:rect l="l" t="t" r="r" b="b"/>
                <a:pathLst>
                  <a:path w="30518" h="33820" extrusionOk="0">
                    <a:moveTo>
                      <a:pt x="23770" y="1"/>
                    </a:moveTo>
                    <a:lnTo>
                      <a:pt x="14587" y="1762"/>
                    </a:lnTo>
                    <a:cubicBezTo>
                      <a:pt x="14329" y="1794"/>
                      <a:pt x="14070" y="1842"/>
                      <a:pt x="13812" y="1911"/>
                    </a:cubicBezTo>
                    <a:lnTo>
                      <a:pt x="2873" y="4010"/>
                    </a:lnTo>
                    <a:lnTo>
                      <a:pt x="1" y="11237"/>
                    </a:lnTo>
                    <a:lnTo>
                      <a:pt x="1558" y="27815"/>
                    </a:lnTo>
                    <a:lnTo>
                      <a:pt x="8356" y="28611"/>
                    </a:lnTo>
                    <a:lnTo>
                      <a:pt x="9603" y="28198"/>
                    </a:lnTo>
                    <a:lnTo>
                      <a:pt x="11984" y="33066"/>
                    </a:lnTo>
                    <a:lnTo>
                      <a:pt x="15184" y="33819"/>
                    </a:lnTo>
                    <a:lnTo>
                      <a:pt x="15184" y="27322"/>
                    </a:lnTo>
                    <a:lnTo>
                      <a:pt x="28005" y="22726"/>
                    </a:lnTo>
                    <a:lnTo>
                      <a:pt x="30517" y="21474"/>
                    </a:lnTo>
                    <a:lnTo>
                      <a:pt x="23770" y="1"/>
                    </a:ln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6"/>
              <p:cNvSpPr/>
              <p:nvPr/>
            </p:nvSpPr>
            <p:spPr>
              <a:xfrm>
                <a:off x="5013400" y="772000"/>
                <a:ext cx="1190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8579" extrusionOk="0">
                    <a:moveTo>
                      <a:pt x="2194" y="0"/>
                    </a:moveTo>
                    <a:lnTo>
                      <a:pt x="1885" y="108"/>
                    </a:lnTo>
                    <a:lnTo>
                      <a:pt x="4352" y="7242"/>
                    </a:lnTo>
                    <a:cubicBezTo>
                      <a:pt x="3175" y="7740"/>
                      <a:pt x="1600" y="8267"/>
                      <a:pt x="855" y="8267"/>
                    </a:cubicBezTo>
                    <a:cubicBezTo>
                      <a:pt x="668" y="8267"/>
                      <a:pt x="533" y="8234"/>
                      <a:pt x="470" y="8158"/>
                    </a:cubicBezTo>
                    <a:cubicBezTo>
                      <a:pt x="429" y="8110"/>
                      <a:pt x="309" y="7965"/>
                      <a:pt x="517" y="7755"/>
                    </a:cubicBezTo>
                    <a:cubicBezTo>
                      <a:pt x="704" y="7565"/>
                      <a:pt x="1060" y="7426"/>
                      <a:pt x="1444" y="7426"/>
                    </a:cubicBezTo>
                    <a:cubicBezTo>
                      <a:pt x="1750" y="7426"/>
                      <a:pt x="2074" y="7514"/>
                      <a:pt x="2345" y="7734"/>
                    </a:cubicBezTo>
                    <a:lnTo>
                      <a:pt x="2552" y="7479"/>
                    </a:lnTo>
                    <a:cubicBezTo>
                      <a:pt x="2218" y="7207"/>
                      <a:pt x="1824" y="7098"/>
                      <a:pt x="1450" y="7098"/>
                    </a:cubicBezTo>
                    <a:cubicBezTo>
                      <a:pt x="971" y="7098"/>
                      <a:pt x="526" y="7278"/>
                      <a:pt x="283" y="7524"/>
                    </a:cubicBezTo>
                    <a:cubicBezTo>
                      <a:pt x="24" y="7786"/>
                      <a:pt x="0" y="8109"/>
                      <a:pt x="216" y="8369"/>
                    </a:cubicBezTo>
                    <a:cubicBezTo>
                      <a:pt x="340" y="8517"/>
                      <a:pt x="575" y="8579"/>
                      <a:pt x="876" y="8579"/>
                    </a:cubicBezTo>
                    <a:cubicBezTo>
                      <a:pt x="2022" y="8579"/>
                      <a:pt x="4121" y="7700"/>
                      <a:pt x="4622" y="7481"/>
                    </a:cubicBezTo>
                    <a:lnTo>
                      <a:pt x="4761" y="7422"/>
                    </a:ln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6"/>
              <p:cNvSpPr/>
              <p:nvPr/>
            </p:nvSpPr>
            <p:spPr>
              <a:xfrm>
                <a:off x="4834475" y="715975"/>
                <a:ext cx="18477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5125" extrusionOk="0">
                    <a:moveTo>
                      <a:pt x="7391" y="0"/>
                    </a:moveTo>
                    <a:lnTo>
                      <a:pt x="0" y="3740"/>
                    </a:lnTo>
                    <a:lnTo>
                      <a:pt x="881" y="5124"/>
                    </a:lnTo>
                    <a:lnTo>
                      <a:pt x="73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6"/>
              <p:cNvSpPr/>
              <p:nvPr/>
            </p:nvSpPr>
            <p:spPr>
              <a:xfrm>
                <a:off x="5057100" y="677650"/>
                <a:ext cx="17147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860" extrusionOk="0">
                    <a:moveTo>
                      <a:pt x="6858" y="1"/>
                    </a:moveTo>
                    <a:lnTo>
                      <a:pt x="1" y="238"/>
                    </a:lnTo>
                    <a:lnTo>
                      <a:pt x="254" y="1859"/>
                    </a:lnTo>
                    <a:lnTo>
                      <a:pt x="68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6"/>
              <p:cNvSpPr/>
              <p:nvPr/>
            </p:nvSpPr>
            <p:spPr>
              <a:xfrm>
                <a:off x="4881775" y="990875"/>
                <a:ext cx="1082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3668" extrusionOk="0">
                    <a:moveTo>
                      <a:pt x="2164" y="1"/>
                    </a:moveTo>
                    <a:cubicBezTo>
                      <a:pt x="968" y="1"/>
                      <a:pt x="0" y="822"/>
                      <a:pt x="0" y="1834"/>
                    </a:cubicBezTo>
                    <a:cubicBezTo>
                      <a:pt x="0" y="2847"/>
                      <a:pt x="968" y="3668"/>
                      <a:pt x="2164" y="3668"/>
                    </a:cubicBezTo>
                    <a:cubicBezTo>
                      <a:pt x="3359" y="3668"/>
                      <a:pt x="4327" y="2847"/>
                      <a:pt x="4327" y="1834"/>
                    </a:cubicBezTo>
                    <a:cubicBezTo>
                      <a:pt x="4327" y="820"/>
                      <a:pt x="3359" y="1"/>
                      <a:pt x="2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6"/>
              <p:cNvSpPr/>
              <p:nvPr/>
            </p:nvSpPr>
            <p:spPr>
              <a:xfrm>
                <a:off x="4879175" y="980725"/>
                <a:ext cx="1329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2841" extrusionOk="0">
                    <a:moveTo>
                      <a:pt x="70" y="0"/>
                    </a:moveTo>
                    <a:cubicBezTo>
                      <a:pt x="58" y="0"/>
                      <a:pt x="45" y="12"/>
                      <a:pt x="45" y="34"/>
                    </a:cubicBezTo>
                    <a:cubicBezTo>
                      <a:pt x="1" y="1904"/>
                      <a:pt x="1554" y="2840"/>
                      <a:pt x="3182" y="2840"/>
                    </a:cubicBezTo>
                    <a:cubicBezTo>
                      <a:pt x="3904" y="2840"/>
                      <a:pt x="4641" y="2656"/>
                      <a:pt x="5260" y="2287"/>
                    </a:cubicBezTo>
                    <a:cubicBezTo>
                      <a:pt x="5319" y="2252"/>
                      <a:pt x="5315" y="2103"/>
                      <a:pt x="5242" y="2103"/>
                    </a:cubicBezTo>
                    <a:cubicBezTo>
                      <a:pt x="5236" y="2103"/>
                      <a:pt x="5230" y="2104"/>
                      <a:pt x="5223" y="2106"/>
                    </a:cubicBezTo>
                    <a:cubicBezTo>
                      <a:pt x="4603" y="2306"/>
                      <a:pt x="3833" y="2447"/>
                      <a:pt x="3080" y="2447"/>
                    </a:cubicBezTo>
                    <a:cubicBezTo>
                      <a:pt x="1551" y="2447"/>
                      <a:pt x="90" y="1868"/>
                      <a:pt x="92" y="32"/>
                    </a:cubicBezTo>
                    <a:cubicBezTo>
                      <a:pt x="92" y="11"/>
                      <a:pt x="81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6"/>
              <p:cNvSpPr/>
              <p:nvPr/>
            </p:nvSpPr>
            <p:spPr>
              <a:xfrm>
                <a:off x="4877625" y="808850"/>
                <a:ext cx="15695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565" extrusionOk="0">
                    <a:moveTo>
                      <a:pt x="6056" y="0"/>
                    </a:moveTo>
                    <a:cubicBezTo>
                      <a:pt x="5976" y="0"/>
                      <a:pt x="5902" y="62"/>
                      <a:pt x="5890" y="206"/>
                    </a:cubicBezTo>
                    <a:cubicBezTo>
                      <a:pt x="5762" y="1689"/>
                      <a:pt x="5556" y="3409"/>
                      <a:pt x="4377" y="4452"/>
                    </a:cubicBezTo>
                    <a:cubicBezTo>
                      <a:pt x="4012" y="4774"/>
                      <a:pt x="3599" y="4910"/>
                      <a:pt x="3177" y="4910"/>
                    </a:cubicBezTo>
                    <a:cubicBezTo>
                      <a:pt x="1837" y="4910"/>
                      <a:pt x="406" y="3536"/>
                      <a:pt x="154" y="2328"/>
                    </a:cubicBezTo>
                    <a:cubicBezTo>
                      <a:pt x="142" y="2273"/>
                      <a:pt x="118" y="2252"/>
                      <a:pt x="92" y="2252"/>
                    </a:cubicBezTo>
                    <a:cubicBezTo>
                      <a:pt x="48" y="2252"/>
                      <a:pt x="1" y="2316"/>
                      <a:pt x="13" y="2390"/>
                    </a:cubicBezTo>
                    <a:cubicBezTo>
                      <a:pt x="266" y="3920"/>
                      <a:pt x="1723" y="5564"/>
                      <a:pt x="3315" y="5564"/>
                    </a:cubicBezTo>
                    <a:cubicBezTo>
                      <a:pt x="3516" y="5564"/>
                      <a:pt x="3720" y="5538"/>
                      <a:pt x="3924" y="5481"/>
                    </a:cubicBezTo>
                    <a:cubicBezTo>
                      <a:pt x="5926" y="4927"/>
                      <a:pt x="6213" y="1945"/>
                      <a:pt x="6272" y="274"/>
                    </a:cubicBezTo>
                    <a:cubicBezTo>
                      <a:pt x="6278" y="108"/>
                      <a:pt x="6162" y="0"/>
                      <a:pt x="6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6"/>
              <p:cNvSpPr/>
              <p:nvPr/>
            </p:nvSpPr>
            <p:spPr>
              <a:xfrm>
                <a:off x="4850225" y="889500"/>
                <a:ext cx="441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50" extrusionOk="0">
                    <a:moveTo>
                      <a:pt x="1706" y="0"/>
                    </a:moveTo>
                    <a:lnTo>
                      <a:pt x="0" y="339"/>
                    </a:lnTo>
                    <a:lnTo>
                      <a:pt x="63" y="650"/>
                    </a:lnTo>
                    <a:lnTo>
                      <a:pt x="1766" y="311"/>
                    </a:lnTo>
                    <a:lnTo>
                      <a:pt x="17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6"/>
              <p:cNvSpPr/>
              <p:nvPr/>
            </p:nvSpPr>
            <p:spPr>
              <a:xfrm>
                <a:off x="4858925" y="906300"/>
                <a:ext cx="408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121" extrusionOk="0">
                    <a:moveTo>
                      <a:pt x="1477" y="1"/>
                    </a:moveTo>
                    <a:lnTo>
                      <a:pt x="1" y="845"/>
                    </a:lnTo>
                    <a:lnTo>
                      <a:pt x="157" y="1120"/>
                    </a:lnTo>
                    <a:lnTo>
                      <a:pt x="1634" y="276"/>
                    </a:lnTo>
                    <a:lnTo>
                      <a:pt x="14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6"/>
              <p:cNvSpPr/>
              <p:nvPr/>
            </p:nvSpPr>
            <p:spPr>
              <a:xfrm>
                <a:off x="4881025" y="917650"/>
                <a:ext cx="26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135" extrusionOk="0">
                    <a:moveTo>
                      <a:pt x="818" y="1"/>
                    </a:moveTo>
                    <a:lnTo>
                      <a:pt x="1" y="925"/>
                    </a:lnTo>
                    <a:lnTo>
                      <a:pt x="236" y="1135"/>
                    </a:lnTo>
                    <a:lnTo>
                      <a:pt x="1055" y="212"/>
                    </a:lnTo>
                    <a:lnTo>
                      <a:pt x="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6"/>
              <p:cNvSpPr/>
              <p:nvPr/>
            </p:nvSpPr>
            <p:spPr>
              <a:xfrm>
                <a:off x="5097875" y="737300"/>
                <a:ext cx="15700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5565" extrusionOk="0">
                    <a:moveTo>
                      <a:pt x="6058" y="0"/>
                    </a:moveTo>
                    <a:cubicBezTo>
                      <a:pt x="5978" y="0"/>
                      <a:pt x="5903" y="62"/>
                      <a:pt x="5890" y="205"/>
                    </a:cubicBezTo>
                    <a:cubicBezTo>
                      <a:pt x="5764" y="1689"/>
                      <a:pt x="5557" y="3409"/>
                      <a:pt x="4377" y="4451"/>
                    </a:cubicBezTo>
                    <a:cubicBezTo>
                      <a:pt x="4013" y="4773"/>
                      <a:pt x="3600" y="4910"/>
                      <a:pt x="3177" y="4910"/>
                    </a:cubicBezTo>
                    <a:cubicBezTo>
                      <a:pt x="1838" y="4910"/>
                      <a:pt x="407" y="3536"/>
                      <a:pt x="153" y="2327"/>
                    </a:cubicBezTo>
                    <a:cubicBezTo>
                      <a:pt x="142" y="2273"/>
                      <a:pt x="117" y="2252"/>
                      <a:pt x="92" y="2252"/>
                    </a:cubicBezTo>
                    <a:cubicBezTo>
                      <a:pt x="48" y="2252"/>
                      <a:pt x="1" y="2317"/>
                      <a:pt x="13" y="2391"/>
                    </a:cubicBezTo>
                    <a:cubicBezTo>
                      <a:pt x="265" y="3921"/>
                      <a:pt x="1722" y="5564"/>
                      <a:pt x="3314" y="5564"/>
                    </a:cubicBezTo>
                    <a:cubicBezTo>
                      <a:pt x="3516" y="5564"/>
                      <a:pt x="3720" y="5538"/>
                      <a:pt x="3924" y="5481"/>
                    </a:cubicBezTo>
                    <a:cubicBezTo>
                      <a:pt x="5925" y="4927"/>
                      <a:pt x="6213" y="1945"/>
                      <a:pt x="6273" y="274"/>
                    </a:cubicBezTo>
                    <a:cubicBezTo>
                      <a:pt x="6279" y="108"/>
                      <a:pt x="6164" y="0"/>
                      <a:pt x="6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6"/>
              <p:cNvSpPr/>
              <p:nvPr/>
            </p:nvSpPr>
            <p:spPr>
              <a:xfrm>
                <a:off x="5242125" y="799650"/>
                <a:ext cx="348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24" extrusionOk="0">
                    <a:moveTo>
                      <a:pt x="49" y="1"/>
                    </a:moveTo>
                    <a:lnTo>
                      <a:pt x="1" y="314"/>
                    </a:lnTo>
                    <a:lnTo>
                      <a:pt x="1346" y="524"/>
                    </a:lnTo>
                    <a:lnTo>
                      <a:pt x="1395" y="21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6"/>
              <p:cNvSpPr/>
              <p:nvPr/>
            </p:nvSpPr>
            <p:spPr>
              <a:xfrm>
                <a:off x="5242550" y="781850"/>
                <a:ext cx="448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448" extrusionOk="0">
                    <a:moveTo>
                      <a:pt x="1768" y="1"/>
                    </a:moveTo>
                    <a:lnTo>
                      <a:pt x="0" y="132"/>
                    </a:lnTo>
                    <a:lnTo>
                      <a:pt x="24" y="447"/>
                    </a:lnTo>
                    <a:lnTo>
                      <a:pt x="1792" y="316"/>
                    </a:lnTo>
                    <a:lnTo>
                      <a:pt x="17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6"/>
              <p:cNvSpPr/>
              <p:nvPr/>
            </p:nvSpPr>
            <p:spPr>
              <a:xfrm>
                <a:off x="5246350" y="759525"/>
                <a:ext cx="343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56" extrusionOk="0">
                    <a:moveTo>
                      <a:pt x="1292" y="0"/>
                    </a:moveTo>
                    <a:lnTo>
                      <a:pt x="0" y="349"/>
                    </a:lnTo>
                    <a:lnTo>
                      <a:pt x="81" y="655"/>
                    </a:lnTo>
                    <a:lnTo>
                      <a:pt x="1375" y="307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6"/>
              <p:cNvSpPr/>
              <p:nvPr/>
            </p:nvSpPr>
            <p:spPr>
              <a:xfrm>
                <a:off x="4202575" y="349300"/>
                <a:ext cx="1377500" cy="920125"/>
              </a:xfrm>
              <a:custGeom>
                <a:avLst/>
                <a:gdLst/>
                <a:ahLst/>
                <a:cxnLst/>
                <a:rect l="l" t="t" r="r" b="b"/>
                <a:pathLst>
                  <a:path w="55100" h="36805" extrusionOk="0">
                    <a:moveTo>
                      <a:pt x="27581" y="1"/>
                    </a:moveTo>
                    <a:cubicBezTo>
                      <a:pt x="25627" y="1"/>
                      <a:pt x="24405" y="169"/>
                      <a:pt x="24405" y="169"/>
                    </a:cubicBezTo>
                    <a:cubicBezTo>
                      <a:pt x="3941" y="10726"/>
                      <a:pt x="1" y="29221"/>
                      <a:pt x="4157" y="33983"/>
                    </a:cubicBezTo>
                    <a:cubicBezTo>
                      <a:pt x="5920" y="35999"/>
                      <a:pt x="8359" y="36580"/>
                      <a:pt x="10585" y="36580"/>
                    </a:cubicBezTo>
                    <a:cubicBezTo>
                      <a:pt x="11622" y="36580"/>
                      <a:pt x="12613" y="36454"/>
                      <a:pt x="13468" y="36288"/>
                    </a:cubicBezTo>
                    <a:cubicBezTo>
                      <a:pt x="14707" y="36660"/>
                      <a:pt x="16082" y="36804"/>
                      <a:pt x="17467" y="36804"/>
                    </a:cubicBezTo>
                    <a:cubicBezTo>
                      <a:pt x="22189" y="36804"/>
                      <a:pt x="27031" y="35132"/>
                      <a:pt x="27031" y="35132"/>
                    </a:cubicBezTo>
                    <a:cubicBezTo>
                      <a:pt x="27031" y="35132"/>
                      <a:pt x="26666" y="34482"/>
                      <a:pt x="26168" y="33355"/>
                    </a:cubicBezTo>
                    <a:cubicBezTo>
                      <a:pt x="24228" y="28974"/>
                      <a:pt x="20262" y="17387"/>
                      <a:pt x="28005" y="9016"/>
                    </a:cubicBezTo>
                    <a:cubicBezTo>
                      <a:pt x="29659" y="7227"/>
                      <a:pt x="31370" y="6464"/>
                      <a:pt x="33049" y="6464"/>
                    </a:cubicBezTo>
                    <a:cubicBezTo>
                      <a:pt x="40132" y="6464"/>
                      <a:pt x="46634" y="20052"/>
                      <a:pt x="45817" y="27470"/>
                    </a:cubicBezTo>
                    <a:cubicBezTo>
                      <a:pt x="45682" y="28714"/>
                      <a:pt x="45340" y="29784"/>
                      <a:pt x="44758" y="30589"/>
                    </a:cubicBezTo>
                    <a:cubicBezTo>
                      <a:pt x="44758" y="30589"/>
                      <a:pt x="48751" y="30421"/>
                      <a:pt x="50037" y="26308"/>
                    </a:cubicBezTo>
                    <a:cubicBezTo>
                      <a:pt x="52666" y="23339"/>
                      <a:pt x="55099" y="17978"/>
                      <a:pt x="49765" y="10290"/>
                    </a:cubicBezTo>
                    <a:cubicBezTo>
                      <a:pt x="43476" y="1225"/>
                      <a:pt x="32859" y="1"/>
                      <a:pt x="27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6"/>
              <p:cNvSpPr/>
              <p:nvPr/>
            </p:nvSpPr>
            <p:spPr>
              <a:xfrm>
                <a:off x="4413275" y="1085275"/>
                <a:ext cx="4664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8658" h="7540" extrusionOk="0">
                    <a:moveTo>
                      <a:pt x="328" y="0"/>
                    </a:moveTo>
                    <a:lnTo>
                      <a:pt x="1" y="1"/>
                    </a:lnTo>
                    <a:cubicBezTo>
                      <a:pt x="12" y="2666"/>
                      <a:pt x="919" y="4655"/>
                      <a:pt x="2694" y="5915"/>
                    </a:cubicBezTo>
                    <a:cubicBezTo>
                      <a:pt x="4409" y="7131"/>
                      <a:pt x="6724" y="7539"/>
                      <a:pt x="9060" y="7539"/>
                    </a:cubicBezTo>
                    <a:cubicBezTo>
                      <a:pt x="13673" y="7539"/>
                      <a:pt x="18363" y="5948"/>
                      <a:pt x="18658" y="5845"/>
                    </a:cubicBezTo>
                    <a:lnTo>
                      <a:pt x="18551" y="5535"/>
                    </a:lnTo>
                    <a:cubicBezTo>
                      <a:pt x="18479" y="5561"/>
                      <a:pt x="13673" y="7192"/>
                      <a:pt x="9021" y="7192"/>
                    </a:cubicBezTo>
                    <a:cubicBezTo>
                      <a:pt x="6749" y="7192"/>
                      <a:pt x="4513" y="6803"/>
                      <a:pt x="2885" y="5648"/>
                    </a:cubicBezTo>
                    <a:cubicBezTo>
                      <a:pt x="1200" y="4452"/>
                      <a:pt x="340" y="2552"/>
                      <a:pt x="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6"/>
              <p:cNvSpPr/>
              <p:nvPr/>
            </p:nvSpPr>
            <p:spPr>
              <a:xfrm>
                <a:off x="5321325" y="846575"/>
                <a:ext cx="155750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0864" extrusionOk="0">
                    <a:moveTo>
                      <a:pt x="5422" y="0"/>
                    </a:moveTo>
                    <a:lnTo>
                      <a:pt x="5102" y="69"/>
                    </a:lnTo>
                    <a:cubicBezTo>
                      <a:pt x="5886" y="3690"/>
                      <a:pt x="5562" y="6462"/>
                      <a:pt x="4139" y="8309"/>
                    </a:cubicBezTo>
                    <a:cubicBezTo>
                      <a:pt x="2527" y="10401"/>
                      <a:pt x="26" y="10533"/>
                      <a:pt x="1" y="10535"/>
                    </a:cubicBezTo>
                    <a:lnTo>
                      <a:pt x="16" y="10863"/>
                    </a:lnTo>
                    <a:cubicBezTo>
                      <a:pt x="125" y="10858"/>
                      <a:pt x="2688" y="10725"/>
                      <a:pt x="4396" y="8515"/>
                    </a:cubicBezTo>
                    <a:cubicBezTo>
                      <a:pt x="5885" y="6587"/>
                      <a:pt x="6229" y="3723"/>
                      <a:pt x="5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6"/>
              <p:cNvSpPr/>
              <p:nvPr/>
            </p:nvSpPr>
            <p:spPr>
              <a:xfrm>
                <a:off x="5479525" y="787100"/>
                <a:ext cx="546850" cy="694525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7781" extrusionOk="0">
                    <a:moveTo>
                      <a:pt x="5909" y="0"/>
                    </a:moveTo>
                    <a:lnTo>
                      <a:pt x="1018" y="18185"/>
                    </a:lnTo>
                    <a:lnTo>
                      <a:pt x="0" y="19293"/>
                    </a:lnTo>
                    <a:lnTo>
                      <a:pt x="290" y="21267"/>
                    </a:lnTo>
                    <a:lnTo>
                      <a:pt x="3201" y="23246"/>
                    </a:lnTo>
                    <a:lnTo>
                      <a:pt x="3861" y="23098"/>
                    </a:lnTo>
                    <a:lnTo>
                      <a:pt x="11041" y="27780"/>
                    </a:lnTo>
                    <a:lnTo>
                      <a:pt x="21874" y="9439"/>
                    </a:lnTo>
                    <a:lnTo>
                      <a:pt x="59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             </a:t>
                </a:r>
                <a:endParaRPr/>
              </a:p>
            </p:txBody>
          </p:sp>
          <p:sp>
            <p:nvSpPr>
              <p:cNvPr id="2117" name="Google Shape;2117;p36"/>
              <p:cNvSpPr/>
              <p:nvPr/>
            </p:nvSpPr>
            <p:spPr>
              <a:xfrm>
                <a:off x="5587700" y="1032250"/>
                <a:ext cx="269525" cy="160450"/>
              </a:xfrm>
              <a:custGeom>
                <a:avLst/>
                <a:gdLst/>
                <a:ahLst/>
                <a:cxnLst/>
                <a:rect l="l" t="t" r="r" b="b"/>
                <a:pathLst>
                  <a:path w="10781" h="6418" extrusionOk="0">
                    <a:moveTo>
                      <a:pt x="165" y="0"/>
                    </a:moveTo>
                    <a:lnTo>
                      <a:pt x="1" y="283"/>
                    </a:lnTo>
                    <a:lnTo>
                      <a:pt x="10616" y="6417"/>
                    </a:lnTo>
                    <a:lnTo>
                      <a:pt x="10780" y="613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6"/>
              <p:cNvSpPr/>
              <p:nvPr/>
            </p:nvSpPr>
            <p:spPr>
              <a:xfrm>
                <a:off x="5574175" y="1081900"/>
                <a:ext cx="148800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3409" extrusionOk="0">
                    <a:moveTo>
                      <a:pt x="155" y="1"/>
                    </a:moveTo>
                    <a:lnTo>
                      <a:pt x="0" y="289"/>
                    </a:lnTo>
                    <a:lnTo>
                      <a:pt x="5797" y="3409"/>
                    </a:lnTo>
                    <a:lnTo>
                      <a:pt x="5952" y="3120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6"/>
              <p:cNvSpPr/>
              <p:nvPr/>
            </p:nvSpPr>
            <p:spPr>
              <a:xfrm>
                <a:off x="5556150" y="1130800"/>
                <a:ext cx="241625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672" extrusionOk="0">
                    <a:moveTo>
                      <a:pt x="162" y="0"/>
                    </a:moveTo>
                    <a:lnTo>
                      <a:pt x="1" y="285"/>
                    </a:lnTo>
                    <a:lnTo>
                      <a:pt x="9503" y="5672"/>
                    </a:lnTo>
                    <a:lnTo>
                      <a:pt x="9664" y="538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6"/>
              <p:cNvSpPr/>
              <p:nvPr/>
            </p:nvSpPr>
            <p:spPr>
              <a:xfrm>
                <a:off x="5548100" y="1185575"/>
                <a:ext cx="22775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837" extrusionOk="0">
                    <a:moveTo>
                      <a:pt x="150" y="1"/>
                    </a:moveTo>
                    <a:lnTo>
                      <a:pt x="1" y="293"/>
                    </a:lnTo>
                    <a:lnTo>
                      <a:pt x="8960" y="4836"/>
                    </a:lnTo>
                    <a:lnTo>
                      <a:pt x="9109" y="4543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6"/>
              <p:cNvSpPr/>
              <p:nvPr/>
            </p:nvSpPr>
            <p:spPr>
              <a:xfrm>
                <a:off x="5532975" y="1233150"/>
                <a:ext cx="1701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3788" extrusionOk="0">
                    <a:moveTo>
                      <a:pt x="155" y="0"/>
                    </a:moveTo>
                    <a:lnTo>
                      <a:pt x="1" y="292"/>
                    </a:lnTo>
                    <a:lnTo>
                      <a:pt x="6650" y="3787"/>
                    </a:lnTo>
                    <a:lnTo>
                      <a:pt x="6803" y="349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6"/>
              <p:cNvSpPr/>
              <p:nvPr/>
            </p:nvSpPr>
            <p:spPr>
              <a:xfrm>
                <a:off x="5121450" y="1375975"/>
                <a:ext cx="289350" cy="2647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0588" extrusionOk="0">
                    <a:moveTo>
                      <a:pt x="536" y="0"/>
                    </a:moveTo>
                    <a:lnTo>
                      <a:pt x="1" y="1970"/>
                    </a:lnTo>
                    <a:cubicBezTo>
                      <a:pt x="1807" y="7921"/>
                      <a:pt x="11574" y="10587"/>
                      <a:pt x="11574" y="10587"/>
                    </a:cubicBezTo>
                    <a:lnTo>
                      <a:pt x="10548" y="5540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6"/>
              <p:cNvSpPr/>
              <p:nvPr/>
            </p:nvSpPr>
            <p:spPr>
              <a:xfrm>
                <a:off x="5397425" y="1236775"/>
                <a:ext cx="17865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5992" extrusionOk="0">
                    <a:moveTo>
                      <a:pt x="3174" y="1"/>
                    </a:moveTo>
                    <a:cubicBezTo>
                      <a:pt x="2514" y="1"/>
                      <a:pt x="1983" y="239"/>
                      <a:pt x="1827" y="765"/>
                    </a:cubicBezTo>
                    <a:cubicBezTo>
                      <a:pt x="1357" y="2368"/>
                      <a:pt x="3655" y="3681"/>
                      <a:pt x="3655" y="3681"/>
                    </a:cubicBezTo>
                    <a:lnTo>
                      <a:pt x="0" y="10864"/>
                    </a:lnTo>
                    <a:lnTo>
                      <a:pt x="537" y="15992"/>
                    </a:lnTo>
                    <a:lnTo>
                      <a:pt x="7145" y="5111"/>
                    </a:lnTo>
                    <a:lnTo>
                      <a:pt x="3633" y="2819"/>
                    </a:lnTo>
                    <a:lnTo>
                      <a:pt x="3853" y="2077"/>
                    </a:lnTo>
                    <a:cubicBezTo>
                      <a:pt x="4604" y="2880"/>
                      <a:pt x="5615" y="3554"/>
                      <a:pt x="6218" y="3554"/>
                    </a:cubicBezTo>
                    <a:cubicBezTo>
                      <a:pt x="6614" y="3554"/>
                      <a:pt x="6833" y="3264"/>
                      <a:pt x="6689" y="2530"/>
                    </a:cubicBezTo>
                    <a:cubicBezTo>
                      <a:pt x="6465" y="1391"/>
                      <a:pt x="5389" y="557"/>
                      <a:pt x="4303" y="197"/>
                    </a:cubicBezTo>
                    <a:cubicBezTo>
                      <a:pt x="3915" y="69"/>
                      <a:pt x="3526" y="1"/>
                      <a:pt x="3174" y="1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6"/>
              <p:cNvSpPr/>
              <p:nvPr/>
            </p:nvSpPr>
            <p:spPr>
              <a:xfrm>
                <a:off x="5344100" y="1471400"/>
                <a:ext cx="83125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7572" extrusionOk="0">
                    <a:moveTo>
                      <a:pt x="2668" y="0"/>
                    </a:moveTo>
                    <a:lnTo>
                      <a:pt x="1" y="1683"/>
                    </a:lnTo>
                    <a:cubicBezTo>
                      <a:pt x="699" y="7304"/>
                      <a:pt x="3325" y="7571"/>
                      <a:pt x="3325" y="7572"/>
                    </a:cubicBezTo>
                    <a:lnTo>
                      <a:pt x="26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6"/>
              <p:cNvSpPr/>
              <p:nvPr/>
            </p:nvSpPr>
            <p:spPr>
              <a:xfrm>
                <a:off x="4981925" y="2551525"/>
                <a:ext cx="349225" cy="212275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8491" extrusionOk="0">
                    <a:moveTo>
                      <a:pt x="9354" y="0"/>
                    </a:moveTo>
                    <a:lnTo>
                      <a:pt x="6891" y="69"/>
                    </a:lnTo>
                    <a:lnTo>
                      <a:pt x="3162" y="171"/>
                    </a:lnTo>
                    <a:cubicBezTo>
                      <a:pt x="1" y="3250"/>
                      <a:pt x="1931" y="8011"/>
                      <a:pt x="1931" y="8011"/>
                    </a:cubicBezTo>
                    <a:lnTo>
                      <a:pt x="3119" y="8090"/>
                    </a:lnTo>
                    <a:lnTo>
                      <a:pt x="2547" y="3818"/>
                    </a:lnTo>
                    <a:lnTo>
                      <a:pt x="4682" y="8418"/>
                    </a:lnTo>
                    <a:cubicBezTo>
                      <a:pt x="4682" y="8418"/>
                      <a:pt x="6092" y="8491"/>
                      <a:pt x="7473" y="8491"/>
                    </a:cubicBezTo>
                    <a:cubicBezTo>
                      <a:pt x="8848" y="8491"/>
                      <a:pt x="10194" y="8419"/>
                      <a:pt x="10086" y="8132"/>
                    </a:cubicBezTo>
                    <a:cubicBezTo>
                      <a:pt x="9866" y="7556"/>
                      <a:pt x="7840" y="7476"/>
                      <a:pt x="7840" y="7476"/>
                    </a:cubicBezTo>
                    <a:lnTo>
                      <a:pt x="7774" y="6956"/>
                    </a:lnTo>
                    <a:cubicBezTo>
                      <a:pt x="9917" y="6833"/>
                      <a:pt x="13968" y="6527"/>
                      <a:pt x="13666" y="6041"/>
                    </a:cubicBezTo>
                    <a:cubicBezTo>
                      <a:pt x="13335" y="5512"/>
                      <a:pt x="11459" y="5460"/>
                      <a:pt x="10743" y="5460"/>
                    </a:cubicBezTo>
                    <a:cubicBezTo>
                      <a:pt x="10571" y="5460"/>
                      <a:pt x="10466" y="5463"/>
                      <a:pt x="10466" y="5463"/>
                    </a:cubicBezTo>
                    <a:lnTo>
                      <a:pt x="93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6"/>
              <p:cNvSpPr/>
              <p:nvPr/>
            </p:nvSpPr>
            <p:spPr>
              <a:xfrm>
                <a:off x="4765500" y="1399075"/>
                <a:ext cx="755100" cy="1197775"/>
              </a:xfrm>
              <a:custGeom>
                <a:avLst/>
                <a:gdLst/>
                <a:ahLst/>
                <a:cxnLst/>
                <a:rect l="l" t="t" r="r" b="b"/>
                <a:pathLst>
                  <a:path w="30204" h="47911" extrusionOk="0">
                    <a:moveTo>
                      <a:pt x="10554" y="1"/>
                    </a:moveTo>
                    <a:lnTo>
                      <a:pt x="8289" y="4165"/>
                    </a:lnTo>
                    <a:cubicBezTo>
                      <a:pt x="8289" y="4165"/>
                      <a:pt x="0" y="15574"/>
                      <a:pt x="10095" y="28295"/>
                    </a:cubicBezTo>
                    <a:lnTo>
                      <a:pt x="7508" y="47911"/>
                    </a:lnTo>
                    <a:lnTo>
                      <a:pt x="19861" y="47911"/>
                    </a:lnTo>
                    <a:cubicBezTo>
                      <a:pt x="19861" y="47911"/>
                      <a:pt x="30203" y="12126"/>
                      <a:pt x="15347" y="2606"/>
                    </a:cubicBezTo>
                    <a:lnTo>
                      <a:pt x="105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6"/>
              <p:cNvSpPr/>
              <p:nvPr/>
            </p:nvSpPr>
            <p:spPr>
              <a:xfrm>
                <a:off x="5139925" y="1598575"/>
                <a:ext cx="16125" cy="9983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932" extrusionOk="0">
                    <a:moveTo>
                      <a:pt x="316" y="1"/>
                    </a:moveTo>
                    <a:lnTo>
                      <a:pt x="1" y="39930"/>
                    </a:lnTo>
                    <a:lnTo>
                      <a:pt x="329" y="39932"/>
                    </a:lnTo>
                    <a:lnTo>
                      <a:pt x="644" y="3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6"/>
              <p:cNvSpPr/>
              <p:nvPr/>
            </p:nvSpPr>
            <p:spPr>
              <a:xfrm>
                <a:off x="4509050" y="1209800"/>
                <a:ext cx="687350" cy="419550"/>
              </a:xfrm>
              <a:custGeom>
                <a:avLst/>
                <a:gdLst/>
                <a:ahLst/>
                <a:cxnLst/>
                <a:rect l="l" t="t" r="r" b="b"/>
                <a:pathLst>
                  <a:path w="27494" h="16782" extrusionOk="0">
                    <a:moveTo>
                      <a:pt x="19944" y="0"/>
                    </a:moveTo>
                    <a:lnTo>
                      <a:pt x="20108" y="2708"/>
                    </a:lnTo>
                    <a:lnTo>
                      <a:pt x="17728" y="492"/>
                    </a:lnTo>
                    <a:lnTo>
                      <a:pt x="14033" y="2134"/>
                    </a:lnTo>
                    <a:lnTo>
                      <a:pt x="15429" y="4143"/>
                    </a:lnTo>
                    <a:cubicBezTo>
                      <a:pt x="15429" y="4143"/>
                      <a:pt x="0" y="7468"/>
                      <a:pt x="1559" y="16781"/>
                    </a:cubicBezTo>
                    <a:lnTo>
                      <a:pt x="4595" y="15921"/>
                    </a:lnTo>
                    <a:lnTo>
                      <a:pt x="15183" y="6319"/>
                    </a:lnTo>
                    <a:lnTo>
                      <a:pt x="18547" y="11736"/>
                    </a:lnTo>
                    <a:lnTo>
                      <a:pt x="25605" y="10177"/>
                    </a:lnTo>
                    <a:lnTo>
                      <a:pt x="27493" y="5005"/>
                    </a:lnTo>
                    <a:lnTo>
                      <a:pt x="22488" y="2135"/>
                    </a:lnTo>
                    <a:lnTo>
                      <a:pt x="227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6"/>
              <p:cNvSpPr/>
              <p:nvPr/>
            </p:nvSpPr>
            <p:spPr>
              <a:xfrm>
                <a:off x="4897800" y="1224675"/>
                <a:ext cx="852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549" extrusionOk="0">
                    <a:moveTo>
                      <a:pt x="2288" y="1"/>
                    </a:moveTo>
                    <a:lnTo>
                      <a:pt x="2916" y="2742"/>
                    </a:lnTo>
                    <a:lnTo>
                      <a:pt x="0" y="3289"/>
                    </a:lnTo>
                    <a:lnTo>
                      <a:pt x="151" y="3548"/>
                    </a:lnTo>
                    <a:lnTo>
                      <a:pt x="3407" y="2961"/>
                    </a:lnTo>
                    <a:lnTo>
                      <a:pt x="22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6"/>
              <p:cNvSpPr/>
              <p:nvPr/>
            </p:nvSpPr>
            <p:spPr>
              <a:xfrm>
                <a:off x="5014750" y="1214900"/>
                <a:ext cx="59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873" extrusionOk="0">
                    <a:moveTo>
                      <a:pt x="1" y="0"/>
                    </a:moveTo>
                    <a:lnTo>
                      <a:pt x="719" y="2873"/>
                    </a:lnTo>
                    <a:lnTo>
                      <a:pt x="2387" y="2004"/>
                    </a:lnTo>
                    <a:lnTo>
                      <a:pt x="2285" y="1704"/>
                    </a:lnTo>
                    <a:lnTo>
                      <a:pt x="842" y="25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6"/>
              <p:cNvSpPr/>
              <p:nvPr/>
            </p:nvSpPr>
            <p:spPr>
              <a:xfrm>
                <a:off x="5010900" y="1280750"/>
                <a:ext cx="79575" cy="20790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8316" extrusionOk="0">
                    <a:moveTo>
                      <a:pt x="310" y="1"/>
                    </a:moveTo>
                    <a:lnTo>
                      <a:pt x="1" y="109"/>
                    </a:lnTo>
                    <a:lnTo>
                      <a:pt x="2874" y="8316"/>
                    </a:lnTo>
                    <a:lnTo>
                      <a:pt x="3182" y="8208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6"/>
              <p:cNvSpPr/>
              <p:nvPr/>
            </p:nvSpPr>
            <p:spPr>
              <a:xfrm>
                <a:off x="5041950" y="1313375"/>
                <a:ext cx="169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33" extrusionOk="0">
                    <a:moveTo>
                      <a:pt x="339" y="0"/>
                    </a:moveTo>
                    <a:cubicBezTo>
                      <a:pt x="154" y="0"/>
                      <a:pt x="1" y="96"/>
                      <a:pt x="1" y="216"/>
                    </a:cubicBezTo>
                    <a:cubicBezTo>
                      <a:pt x="1" y="335"/>
                      <a:pt x="154" y="432"/>
                      <a:pt x="339" y="432"/>
                    </a:cubicBezTo>
                    <a:cubicBezTo>
                      <a:pt x="526" y="432"/>
                      <a:pt x="677" y="335"/>
                      <a:pt x="677" y="216"/>
                    </a:cubicBezTo>
                    <a:cubicBezTo>
                      <a:pt x="677" y="96"/>
                      <a:pt x="526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6"/>
              <p:cNvSpPr/>
              <p:nvPr/>
            </p:nvSpPr>
            <p:spPr>
              <a:xfrm>
                <a:off x="5060350" y="1368250"/>
                <a:ext cx="169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33" extrusionOk="0">
                    <a:moveTo>
                      <a:pt x="339" y="0"/>
                    </a:moveTo>
                    <a:cubicBezTo>
                      <a:pt x="152" y="0"/>
                      <a:pt x="1" y="98"/>
                      <a:pt x="1" y="217"/>
                    </a:cubicBezTo>
                    <a:cubicBezTo>
                      <a:pt x="1" y="336"/>
                      <a:pt x="152" y="432"/>
                      <a:pt x="339" y="432"/>
                    </a:cubicBezTo>
                    <a:cubicBezTo>
                      <a:pt x="525" y="432"/>
                      <a:pt x="678" y="336"/>
                      <a:pt x="678" y="217"/>
                    </a:cubicBezTo>
                    <a:cubicBezTo>
                      <a:pt x="678" y="97"/>
                      <a:pt x="525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6"/>
              <p:cNvSpPr/>
              <p:nvPr/>
            </p:nvSpPr>
            <p:spPr>
              <a:xfrm>
                <a:off x="5078100" y="1422375"/>
                <a:ext cx="169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33" extrusionOk="0">
                    <a:moveTo>
                      <a:pt x="339" y="1"/>
                    </a:moveTo>
                    <a:cubicBezTo>
                      <a:pt x="153" y="1"/>
                      <a:pt x="1" y="98"/>
                      <a:pt x="1" y="217"/>
                    </a:cubicBezTo>
                    <a:cubicBezTo>
                      <a:pt x="1" y="337"/>
                      <a:pt x="153" y="433"/>
                      <a:pt x="339" y="433"/>
                    </a:cubicBezTo>
                    <a:cubicBezTo>
                      <a:pt x="527" y="433"/>
                      <a:pt x="679" y="337"/>
                      <a:pt x="679" y="217"/>
                    </a:cubicBezTo>
                    <a:cubicBezTo>
                      <a:pt x="679" y="98"/>
                      <a:pt x="527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6"/>
              <p:cNvSpPr/>
              <p:nvPr/>
            </p:nvSpPr>
            <p:spPr>
              <a:xfrm>
                <a:off x="4620750" y="1539075"/>
                <a:ext cx="311950" cy="243200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9728" extrusionOk="0">
                    <a:moveTo>
                      <a:pt x="2056" y="0"/>
                    </a:moveTo>
                    <a:lnTo>
                      <a:pt x="1" y="3982"/>
                    </a:lnTo>
                    <a:lnTo>
                      <a:pt x="9279" y="1969"/>
                    </a:lnTo>
                    <a:lnTo>
                      <a:pt x="9279" y="1969"/>
                    </a:lnTo>
                    <a:cubicBezTo>
                      <a:pt x="7841" y="3658"/>
                      <a:pt x="7861" y="5295"/>
                      <a:pt x="8163" y="6414"/>
                    </a:cubicBezTo>
                    <a:lnTo>
                      <a:pt x="3941" y="6323"/>
                    </a:lnTo>
                    <a:lnTo>
                      <a:pt x="5010" y="9727"/>
                    </a:lnTo>
                    <a:lnTo>
                      <a:pt x="11124" y="8742"/>
                    </a:lnTo>
                    <a:lnTo>
                      <a:pt x="12478" y="699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6"/>
              <p:cNvSpPr/>
              <p:nvPr/>
            </p:nvSpPr>
            <p:spPr>
              <a:xfrm>
                <a:off x="4619950" y="1581725"/>
                <a:ext cx="2437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6273" extrusionOk="0">
                    <a:moveTo>
                      <a:pt x="9748" y="1"/>
                    </a:moveTo>
                    <a:lnTo>
                      <a:pt x="1" y="2115"/>
                    </a:lnTo>
                    <a:lnTo>
                      <a:pt x="70" y="2435"/>
                    </a:lnTo>
                    <a:lnTo>
                      <a:pt x="8897" y="523"/>
                    </a:lnTo>
                    <a:lnTo>
                      <a:pt x="8897" y="523"/>
                    </a:lnTo>
                    <a:cubicBezTo>
                      <a:pt x="6712" y="3489"/>
                      <a:pt x="8705" y="6244"/>
                      <a:pt x="8727" y="6272"/>
                    </a:cubicBezTo>
                    <a:lnTo>
                      <a:pt x="8989" y="6076"/>
                    </a:lnTo>
                    <a:cubicBezTo>
                      <a:pt x="8905" y="5963"/>
                      <a:pt x="6966" y="3268"/>
                      <a:pt x="9434" y="371"/>
                    </a:cubicBezTo>
                    <a:lnTo>
                      <a:pt x="97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6"/>
              <p:cNvSpPr/>
              <p:nvPr/>
            </p:nvSpPr>
            <p:spPr>
              <a:xfrm>
                <a:off x="4739425" y="1743975"/>
                <a:ext cx="985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937" extrusionOk="0">
                    <a:moveTo>
                      <a:pt x="3890" y="1"/>
                    </a:moveTo>
                    <a:lnTo>
                      <a:pt x="1" y="613"/>
                    </a:lnTo>
                    <a:lnTo>
                      <a:pt x="53" y="937"/>
                    </a:lnTo>
                    <a:lnTo>
                      <a:pt x="3941" y="326"/>
                    </a:lnTo>
                    <a:lnTo>
                      <a:pt x="38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6"/>
              <p:cNvSpPr/>
              <p:nvPr/>
            </p:nvSpPr>
            <p:spPr>
              <a:xfrm>
                <a:off x="4733025" y="1721450"/>
                <a:ext cx="1027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30" extrusionOk="0">
                    <a:moveTo>
                      <a:pt x="4052" y="0"/>
                    </a:moveTo>
                    <a:lnTo>
                      <a:pt x="1" y="706"/>
                    </a:lnTo>
                    <a:lnTo>
                      <a:pt x="56" y="1030"/>
                    </a:lnTo>
                    <a:lnTo>
                      <a:pt x="4108" y="323"/>
                    </a:lnTo>
                    <a:lnTo>
                      <a:pt x="4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6"/>
              <p:cNvSpPr/>
              <p:nvPr/>
            </p:nvSpPr>
            <p:spPr>
              <a:xfrm>
                <a:off x="4724700" y="1705800"/>
                <a:ext cx="1036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536" extrusionOk="0">
                    <a:moveTo>
                      <a:pt x="4130" y="0"/>
                    </a:moveTo>
                    <a:lnTo>
                      <a:pt x="0" y="208"/>
                    </a:lnTo>
                    <a:lnTo>
                      <a:pt x="17" y="536"/>
                    </a:lnTo>
                    <a:lnTo>
                      <a:pt x="4147" y="328"/>
                    </a:lnTo>
                    <a:lnTo>
                      <a:pt x="41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6"/>
              <p:cNvSpPr/>
              <p:nvPr/>
            </p:nvSpPr>
            <p:spPr>
              <a:xfrm>
                <a:off x="4523275" y="1526750"/>
                <a:ext cx="200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5357" extrusionOk="0">
                    <a:moveTo>
                      <a:pt x="8006" y="1"/>
                    </a:moveTo>
                    <a:cubicBezTo>
                      <a:pt x="1891" y="1"/>
                      <a:pt x="1" y="4351"/>
                      <a:pt x="1" y="4351"/>
                    </a:cubicBezTo>
                    <a:lnTo>
                      <a:pt x="4846" y="5357"/>
                    </a:lnTo>
                    <a:lnTo>
                      <a:pt x="80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1" name="Google Shape;2141;p36"/>
          <p:cNvGrpSpPr/>
          <p:nvPr/>
        </p:nvGrpSpPr>
        <p:grpSpPr>
          <a:xfrm>
            <a:off x="6855626" y="600037"/>
            <a:ext cx="804893" cy="797879"/>
            <a:chOff x="7868825" y="331938"/>
            <a:chExt cx="555175" cy="550375"/>
          </a:xfrm>
        </p:grpSpPr>
        <p:sp>
          <p:nvSpPr>
            <p:cNvPr id="2142" name="Google Shape;2142;p36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36"/>
          <p:cNvGrpSpPr/>
          <p:nvPr/>
        </p:nvGrpSpPr>
        <p:grpSpPr>
          <a:xfrm flipH="1">
            <a:off x="1838988" y="3135619"/>
            <a:ext cx="961601" cy="1230562"/>
            <a:chOff x="7788688" y="2034619"/>
            <a:chExt cx="961601" cy="1230562"/>
          </a:xfrm>
        </p:grpSpPr>
        <p:sp>
          <p:nvSpPr>
            <p:cNvPr id="2145" name="Google Shape;2145;p36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6" name="Google Shape;2146;p36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147" name="Google Shape;2147;p36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6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6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6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6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6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6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6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37"/>
          <p:cNvSpPr txBox="1">
            <a:spLocks noGrp="1"/>
          </p:cNvSpPr>
          <p:nvPr>
            <p:ph type="subTitle" idx="1"/>
          </p:nvPr>
        </p:nvSpPr>
        <p:spPr>
          <a:xfrm>
            <a:off x="948599" y="1263721"/>
            <a:ext cx="5035211" cy="2899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 err="1" smtClean="0"/>
              <a:t>Sistem</a:t>
            </a:r>
            <a:r>
              <a:rPr lang="en-GB" sz="1800" dirty="0" smtClean="0"/>
              <a:t> </a:t>
            </a:r>
            <a:r>
              <a:rPr lang="en-GB" sz="1800" dirty="0" err="1" smtClean="0"/>
              <a:t>berasal</a:t>
            </a:r>
            <a:r>
              <a:rPr lang="en-GB" sz="1800" dirty="0" smtClean="0"/>
              <a:t> </a:t>
            </a:r>
            <a:r>
              <a:rPr lang="en-GB" sz="1800" dirty="0" err="1" smtClean="0"/>
              <a:t>dari</a:t>
            </a:r>
            <a:r>
              <a:rPr lang="en-GB" sz="1800" dirty="0" smtClean="0"/>
              <a:t> </a:t>
            </a:r>
            <a:r>
              <a:rPr lang="en-GB" sz="1800" dirty="0" err="1" smtClean="0"/>
              <a:t>bahasa</a:t>
            </a:r>
            <a:r>
              <a:rPr lang="en-GB" sz="1800" dirty="0" smtClean="0"/>
              <a:t> </a:t>
            </a:r>
            <a:r>
              <a:rPr lang="en-GB" sz="1800" dirty="0" err="1" smtClean="0"/>
              <a:t>yunani</a:t>
            </a:r>
            <a:r>
              <a:rPr lang="en-GB" sz="1800" dirty="0" smtClean="0"/>
              <a:t> yang </a:t>
            </a:r>
            <a:r>
              <a:rPr lang="en-GB" sz="1800" dirty="0" err="1" smtClean="0"/>
              <a:t>berarti</a:t>
            </a:r>
            <a:r>
              <a:rPr lang="en-GB" sz="1800" dirty="0" smtClean="0"/>
              <a:t> </a:t>
            </a:r>
            <a:r>
              <a:rPr lang="en-GB" sz="1800" dirty="0" err="1" smtClean="0"/>
              <a:t>berdiri</a:t>
            </a:r>
            <a:r>
              <a:rPr lang="en-GB" sz="1800" dirty="0" smtClean="0"/>
              <a:t> </a:t>
            </a:r>
            <a:r>
              <a:rPr lang="en-GB" sz="1800" dirty="0" err="1" smtClean="0"/>
              <a:t>bersama</a:t>
            </a:r>
            <a:r>
              <a:rPr lang="en-GB" sz="1800" dirty="0" smtClean="0"/>
              <a:t> (Stand Together). </a:t>
            </a:r>
            <a:r>
              <a:rPr lang="en-GB" sz="1800" dirty="0" err="1" smtClean="0"/>
              <a:t>Sistem</a:t>
            </a:r>
            <a:r>
              <a:rPr lang="en-GB" sz="1800" dirty="0" smtClean="0"/>
              <a:t> </a:t>
            </a:r>
            <a:r>
              <a:rPr lang="en-GB" sz="1800" dirty="0" err="1" smtClean="0"/>
              <a:t>sering</a:t>
            </a:r>
            <a:r>
              <a:rPr lang="en-GB" sz="1800" dirty="0" smtClean="0"/>
              <a:t> </a:t>
            </a:r>
            <a:r>
              <a:rPr lang="en-GB" sz="1800" dirty="0" err="1" smtClean="0"/>
              <a:t>sama</a:t>
            </a:r>
            <a:r>
              <a:rPr lang="en-GB" sz="1800" dirty="0" smtClean="0"/>
              <a:t> </a:t>
            </a:r>
            <a:r>
              <a:rPr lang="en-GB" sz="1800" dirty="0" err="1" smtClean="0"/>
              <a:t>diartikan</a:t>
            </a:r>
            <a:r>
              <a:rPr lang="en-GB" sz="1800" dirty="0" smtClean="0"/>
              <a:t> </a:t>
            </a:r>
            <a:r>
              <a:rPr lang="en-GB" sz="1800" dirty="0" err="1" smtClean="0"/>
              <a:t>dengan</a:t>
            </a:r>
            <a:r>
              <a:rPr lang="en-GB" sz="1800" dirty="0" smtClean="0"/>
              <a:t> </a:t>
            </a:r>
            <a:r>
              <a:rPr lang="en-GB" sz="1800" dirty="0" err="1" smtClean="0"/>
              <a:t>sistim</a:t>
            </a:r>
            <a:r>
              <a:rPr lang="en-GB" sz="1800" dirty="0" smtClean="0"/>
              <a:t> yang </a:t>
            </a:r>
            <a:r>
              <a:rPr lang="en-GB" sz="1800" dirty="0" err="1" smtClean="0"/>
              <a:t>menurut</a:t>
            </a:r>
            <a:r>
              <a:rPr lang="en-GB" sz="1800" dirty="0" smtClean="0"/>
              <a:t> </a:t>
            </a:r>
            <a:r>
              <a:rPr lang="en-GB" sz="1800" dirty="0" err="1" smtClean="0"/>
              <a:t>pengertian</a:t>
            </a:r>
            <a:r>
              <a:rPr lang="en-GB" sz="1800" dirty="0" smtClean="0"/>
              <a:t> orang </a:t>
            </a:r>
            <a:r>
              <a:rPr lang="en-GB" sz="1800" dirty="0" err="1" smtClean="0"/>
              <a:t>awam</a:t>
            </a:r>
            <a:r>
              <a:rPr lang="en-GB" sz="1800" dirty="0" smtClean="0"/>
              <a:t> </a:t>
            </a:r>
            <a:r>
              <a:rPr lang="en-GB" sz="1800" dirty="0" err="1" smtClean="0"/>
              <a:t>memiiki</a:t>
            </a:r>
            <a:r>
              <a:rPr lang="en-GB" sz="1800" dirty="0" smtClean="0"/>
              <a:t> </a:t>
            </a:r>
            <a:r>
              <a:rPr lang="en-GB" sz="1800" dirty="0" err="1" smtClean="0"/>
              <a:t>makna</a:t>
            </a:r>
            <a:r>
              <a:rPr lang="en-GB" sz="1800" dirty="0" smtClean="0"/>
              <a:t> </a:t>
            </a:r>
            <a:r>
              <a:rPr lang="en-GB" sz="1800" dirty="0" err="1" smtClean="0"/>
              <a:t>cara</a:t>
            </a:r>
            <a:r>
              <a:rPr lang="en-GB" sz="1800" dirty="0" smtClean="0"/>
              <a:t>, </a:t>
            </a:r>
            <a:r>
              <a:rPr lang="en-GB" sz="1800" dirty="0" err="1" smtClean="0"/>
              <a:t>kiat,metode</a:t>
            </a:r>
            <a:r>
              <a:rPr lang="en-GB" sz="1800" dirty="0" smtClean="0"/>
              <a:t>, </a:t>
            </a:r>
            <a:r>
              <a:rPr lang="en-GB" sz="1800" dirty="0" err="1" smtClean="0"/>
              <a:t>strategi</a:t>
            </a:r>
            <a:r>
              <a:rPr lang="en-GB" sz="1800" dirty="0" smtClean="0"/>
              <a:t>  </a:t>
            </a:r>
            <a:r>
              <a:rPr lang="en-GB" sz="1800" dirty="0" err="1" smtClean="0"/>
              <a:t>taktik</a:t>
            </a:r>
            <a:r>
              <a:rPr lang="en-GB" sz="1800" dirty="0" smtClean="0"/>
              <a:t> </a:t>
            </a:r>
            <a:r>
              <a:rPr lang="en-GB" sz="1800" dirty="0" err="1" smtClean="0"/>
              <a:t>dan</a:t>
            </a:r>
            <a:r>
              <a:rPr lang="en-GB" sz="1800" dirty="0" smtClean="0"/>
              <a:t> </a:t>
            </a:r>
            <a:r>
              <a:rPr lang="en-GB" sz="1800" dirty="0" err="1" smtClean="0"/>
              <a:t>siasat</a:t>
            </a:r>
            <a:r>
              <a:rPr lang="en-GB" sz="1800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 err="1" smtClean="0"/>
              <a:t>Menurut</a:t>
            </a:r>
            <a:r>
              <a:rPr lang="en-GB" sz="1800" dirty="0" smtClean="0"/>
              <a:t> </a:t>
            </a:r>
            <a:r>
              <a:rPr lang="en-GB" sz="1800" dirty="0" err="1" smtClean="0"/>
              <a:t>Notonagoro</a:t>
            </a:r>
            <a:r>
              <a:rPr lang="en-GB" sz="1800" dirty="0" smtClean="0"/>
              <a:t> system </a:t>
            </a:r>
            <a:r>
              <a:rPr lang="en-GB" sz="1800" dirty="0" err="1" smtClean="0"/>
              <a:t>merupakan</a:t>
            </a:r>
            <a:r>
              <a:rPr lang="en-GB" sz="1800" dirty="0" smtClean="0"/>
              <a:t> </a:t>
            </a:r>
            <a:r>
              <a:rPr lang="en-GB" sz="1800" dirty="0" err="1" smtClean="0"/>
              <a:t>suatu</a:t>
            </a:r>
            <a:r>
              <a:rPr lang="en-GB" sz="1800" dirty="0" smtClean="0"/>
              <a:t> </a:t>
            </a:r>
            <a:r>
              <a:rPr lang="en-GB" sz="1800" dirty="0" err="1" smtClean="0"/>
              <a:t>rangkaian</a:t>
            </a:r>
            <a:r>
              <a:rPr lang="en-GB" sz="1800" dirty="0" smtClean="0"/>
              <a:t> </a:t>
            </a:r>
            <a:r>
              <a:rPr lang="en-GB" sz="1800" dirty="0" err="1" smtClean="0"/>
              <a:t>keseluruhan</a:t>
            </a:r>
            <a:r>
              <a:rPr lang="en-GB" sz="1800" dirty="0" smtClean="0"/>
              <a:t> </a:t>
            </a:r>
            <a:r>
              <a:rPr lang="en-GB" sz="1800" dirty="0" err="1" smtClean="0"/>
              <a:t>kebutuhan</a:t>
            </a:r>
            <a:r>
              <a:rPr lang="en-GB" sz="1800" dirty="0" smtClean="0"/>
              <a:t> </a:t>
            </a:r>
            <a:r>
              <a:rPr lang="en-GB" sz="1800" dirty="0" err="1" smtClean="0"/>
              <a:t>kesatuan</a:t>
            </a:r>
            <a:r>
              <a:rPr lang="en-GB" sz="1800" dirty="0" smtClean="0"/>
              <a:t>.</a:t>
            </a:r>
            <a:endParaRPr sz="1800" dirty="0"/>
          </a:p>
        </p:txBody>
      </p:sp>
      <p:grpSp>
        <p:nvGrpSpPr>
          <p:cNvPr id="2171" name="Google Shape;2171;p37"/>
          <p:cNvGrpSpPr/>
          <p:nvPr/>
        </p:nvGrpSpPr>
        <p:grpSpPr>
          <a:xfrm rot="-8472223">
            <a:off x="7996018" y="344006"/>
            <a:ext cx="557640" cy="560901"/>
            <a:chOff x="1938525" y="705925"/>
            <a:chExt cx="859088" cy="863925"/>
          </a:xfrm>
        </p:grpSpPr>
        <p:sp>
          <p:nvSpPr>
            <p:cNvPr id="2172" name="Google Shape;2172;p37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37"/>
          <p:cNvGrpSpPr/>
          <p:nvPr/>
        </p:nvGrpSpPr>
        <p:grpSpPr>
          <a:xfrm rot="827167">
            <a:off x="6025333" y="2012219"/>
            <a:ext cx="2258823" cy="2591825"/>
            <a:chOff x="5171326" y="2019025"/>
            <a:chExt cx="2258805" cy="2591804"/>
          </a:xfrm>
        </p:grpSpPr>
        <p:sp>
          <p:nvSpPr>
            <p:cNvPr id="2175" name="Google Shape;2175;p37"/>
            <p:cNvSpPr/>
            <p:nvPr/>
          </p:nvSpPr>
          <p:spPr>
            <a:xfrm>
              <a:off x="5171350" y="2026056"/>
              <a:ext cx="2258744" cy="2584773"/>
            </a:xfrm>
            <a:custGeom>
              <a:avLst/>
              <a:gdLst/>
              <a:ahLst/>
              <a:cxnLst/>
              <a:rect l="l" t="t" r="r" b="b"/>
              <a:pathLst>
                <a:path w="61521" h="70401" extrusionOk="0">
                  <a:moveTo>
                    <a:pt x="44361" y="36494"/>
                  </a:moveTo>
                  <a:cubicBezTo>
                    <a:pt x="44541" y="36734"/>
                    <a:pt x="44807" y="36947"/>
                    <a:pt x="45001" y="37116"/>
                  </a:cubicBezTo>
                  <a:cubicBezTo>
                    <a:pt x="44742" y="37165"/>
                    <a:pt x="44488" y="37216"/>
                    <a:pt x="44241" y="37268"/>
                  </a:cubicBezTo>
                  <a:cubicBezTo>
                    <a:pt x="44300" y="37017"/>
                    <a:pt x="44322" y="36754"/>
                    <a:pt x="44299" y="36510"/>
                  </a:cubicBezTo>
                  <a:lnTo>
                    <a:pt x="44361" y="36494"/>
                  </a:lnTo>
                  <a:close/>
                  <a:moveTo>
                    <a:pt x="40627" y="39540"/>
                  </a:moveTo>
                  <a:lnTo>
                    <a:pt x="57247" y="41479"/>
                  </a:lnTo>
                  <a:lnTo>
                    <a:pt x="50805" y="44916"/>
                  </a:lnTo>
                  <a:lnTo>
                    <a:pt x="48017" y="46403"/>
                  </a:lnTo>
                  <a:lnTo>
                    <a:pt x="46538" y="47195"/>
                  </a:lnTo>
                  <a:lnTo>
                    <a:pt x="40627" y="39540"/>
                  </a:lnTo>
                  <a:close/>
                  <a:moveTo>
                    <a:pt x="29470" y="44332"/>
                  </a:moveTo>
                  <a:cubicBezTo>
                    <a:pt x="29696" y="45175"/>
                    <a:pt x="30454" y="45940"/>
                    <a:pt x="31172" y="46224"/>
                  </a:cubicBezTo>
                  <a:cubicBezTo>
                    <a:pt x="31663" y="46421"/>
                    <a:pt x="32155" y="46513"/>
                    <a:pt x="32633" y="46513"/>
                  </a:cubicBezTo>
                  <a:cubicBezTo>
                    <a:pt x="33813" y="46513"/>
                    <a:pt x="34913" y="45955"/>
                    <a:pt x="35731" y="45037"/>
                  </a:cubicBezTo>
                  <a:lnTo>
                    <a:pt x="37084" y="45285"/>
                  </a:lnTo>
                  <a:lnTo>
                    <a:pt x="33780" y="51924"/>
                  </a:lnTo>
                  <a:lnTo>
                    <a:pt x="27681" y="48377"/>
                  </a:lnTo>
                  <a:lnTo>
                    <a:pt x="25240" y="46957"/>
                  </a:lnTo>
                  <a:lnTo>
                    <a:pt x="22627" y="45435"/>
                  </a:lnTo>
                  <a:lnTo>
                    <a:pt x="22643" y="45428"/>
                  </a:lnTo>
                  <a:cubicBezTo>
                    <a:pt x="23058" y="45655"/>
                    <a:pt x="23540" y="45762"/>
                    <a:pt x="24032" y="45762"/>
                  </a:cubicBezTo>
                  <a:cubicBezTo>
                    <a:pt x="24738" y="45762"/>
                    <a:pt x="25465" y="45541"/>
                    <a:pt x="26042" y="45136"/>
                  </a:cubicBezTo>
                  <a:cubicBezTo>
                    <a:pt x="26333" y="45789"/>
                    <a:pt x="26930" y="46313"/>
                    <a:pt x="27611" y="46313"/>
                  </a:cubicBezTo>
                  <a:cubicBezTo>
                    <a:pt x="27650" y="46313"/>
                    <a:pt x="27690" y="46311"/>
                    <a:pt x="27729" y="46308"/>
                  </a:cubicBezTo>
                  <a:cubicBezTo>
                    <a:pt x="28823" y="46188"/>
                    <a:pt x="29347" y="45291"/>
                    <a:pt x="29470" y="44332"/>
                  </a:cubicBezTo>
                  <a:close/>
                  <a:moveTo>
                    <a:pt x="28706" y="0"/>
                  </a:moveTo>
                  <a:cubicBezTo>
                    <a:pt x="28034" y="0"/>
                    <a:pt x="27376" y="64"/>
                    <a:pt x="26778" y="170"/>
                  </a:cubicBezTo>
                  <a:cubicBezTo>
                    <a:pt x="24325" y="607"/>
                    <a:pt x="21675" y="2111"/>
                    <a:pt x="21239" y="4760"/>
                  </a:cubicBezTo>
                  <a:cubicBezTo>
                    <a:pt x="21233" y="4799"/>
                    <a:pt x="21231" y="4840"/>
                    <a:pt x="21223" y="4887"/>
                  </a:cubicBezTo>
                  <a:cubicBezTo>
                    <a:pt x="20325" y="3596"/>
                    <a:pt x="18635" y="2611"/>
                    <a:pt x="17258" y="2611"/>
                  </a:cubicBezTo>
                  <a:cubicBezTo>
                    <a:pt x="17075" y="2611"/>
                    <a:pt x="16898" y="2628"/>
                    <a:pt x="16729" y="2664"/>
                  </a:cubicBezTo>
                  <a:cubicBezTo>
                    <a:pt x="15028" y="2981"/>
                    <a:pt x="14630" y="4684"/>
                    <a:pt x="14829" y="6184"/>
                  </a:cubicBezTo>
                  <a:cubicBezTo>
                    <a:pt x="14846" y="6298"/>
                    <a:pt x="14867" y="6437"/>
                    <a:pt x="14897" y="6588"/>
                  </a:cubicBezTo>
                  <a:cubicBezTo>
                    <a:pt x="14883" y="6667"/>
                    <a:pt x="14870" y="6746"/>
                    <a:pt x="14860" y="6824"/>
                  </a:cubicBezTo>
                  <a:cubicBezTo>
                    <a:pt x="14295" y="6515"/>
                    <a:pt x="13528" y="6377"/>
                    <a:pt x="12795" y="6377"/>
                  </a:cubicBezTo>
                  <a:cubicBezTo>
                    <a:pt x="11971" y="6377"/>
                    <a:pt x="11191" y="6552"/>
                    <a:pt x="10794" y="6858"/>
                  </a:cubicBezTo>
                  <a:cubicBezTo>
                    <a:pt x="9971" y="7516"/>
                    <a:pt x="10107" y="8723"/>
                    <a:pt x="10471" y="9656"/>
                  </a:cubicBezTo>
                  <a:cubicBezTo>
                    <a:pt x="8863" y="9935"/>
                    <a:pt x="7363" y="10691"/>
                    <a:pt x="6441" y="12123"/>
                  </a:cubicBezTo>
                  <a:cubicBezTo>
                    <a:pt x="5875" y="13066"/>
                    <a:pt x="5564" y="14136"/>
                    <a:pt x="5602" y="15209"/>
                  </a:cubicBezTo>
                  <a:cubicBezTo>
                    <a:pt x="5235" y="15237"/>
                    <a:pt x="4899" y="15292"/>
                    <a:pt x="4620" y="15363"/>
                  </a:cubicBezTo>
                  <a:cubicBezTo>
                    <a:pt x="1575" y="16117"/>
                    <a:pt x="152" y="19479"/>
                    <a:pt x="1258" y="22327"/>
                  </a:cubicBezTo>
                  <a:cubicBezTo>
                    <a:pt x="1500" y="22935"/>
                    <a:pt x="1892" y="23619"/>
                    <a:pt x="2398" y="24148"/>
                  </a:cubicBezTo>
                  <a:cubicBezTo>
                    <a:pt x="1" y="25796"/>
                    <a:pt x="1981" y="29808"/>
                    <a:pt x="4408" y="29965"/>
                  </a:cubicBezTo>
                  <a:cubicBezTo>
                    <a:pt x="3142" y="30459"/>
                    <a:pt x="1924" y="31374"/>
                    <a:pt x="2209" y="32734"/>
                  </a:cubicBezTo>
                  <a:cubicBezTo>
                    <a:pt x="2552" y="34265"/>
                    <a:pt x="3701" y="34578"/>
                    <a:pt x="4949" y="34578"/>
                  </a:cubicBezTo>
                  <a:cubicBezTo>
                    <a:pt x="5131" y="34578"/>
                    <a:pt x="5314" y="34571"/>
                    <a:pt x="5498" y="34561"/>
                  </a:cubicBezTo>
                  <a:lnTo>
                    <a:pt x="5498" y="34561"/>
                  </a:lnTo>
                  <a:cubicBezTo>
                    <a:pt x="5295" y="34896"/>
                    <a:pt x="5225" y="35253"/>
                    <a:pt x="5451" y="35545"/>
                  </a:cubicBezTo>
                  <a:cubicBezTo>
                    <a:pt x="5628" y="35757"/>
                    <a:pt x="5931" y="35843"/>
                    <a:pt x="6276" y="35843"/>
                  </a:cubicBezTo>
                  <a:cubicBezTo>
                    <a:pt x="6728" y="35843"/>
                    <a:pt x="7251" y="35697"/>
                    <a:pt x="7661" y="35498"/>
                  </a:cubicBezTo>
                  <a:lnTo>
                    <a:pt x="7661" y="35498"/>
                  </a:lnTo>
                  <a:cubicBezTo>
                    <a:pt x="7462" y="35760"/>
                    <a:pt x="7300" y="36083"/>
                    <a:pt x="7192" y="36295"/>
                  </a:cubicBezTo>
                  <a:cubicBezTo>
                    <a:pt x="6641" y="37244"/>
                    <a:pt x="6243" y="38512"/>
                    <a:pt x="6717" y="39578"/>
                  </a:cubicBezTo>
                  <a:cubicBezTo>
                    <a:pt x="6939" y="40147"/>
                    <a:pt x="7535" y="40738"/>
                    <a:pt x="8188" y="40738"/>
                  </a:cubicBezTo>
                  <a:cubicBezTo>
                    <a:pt x="8233" y="40738"/>
                    <a:pt x="8277" y="40736"/>
                    <a:pt x="8322" y="40730"/>
                  </a:cubicBezTo>
                  <a:lnTo>
                    <a:pt x="8322" y="40730"/>
                  </a:lnTo>
                  <a:cubicBezTo>
                    <a:pt x="8313" y="40800"/>
                    <a:pt x="8306" y="40854"/>
                    <a:pt x="8300" y="40885"/>
                  </a:cubicBezTo>
                  <a:cubicBezTo>
                    <a:pt x="8224" y="42308"/>
                    <a:pt x="8700" y="44209"/>
                    <a:pt x="9807" y="45157"/>
                  </a:cubicBezTo>
                  <a:cubicBezTo>
                    <a:pt x="10200" y="45491"/>
                    <a:pt x="10618" y="45644"/>
                    <a:pt x="11017" y="45644"/>
                  </a:cubicBezTo>
                  <a:cubicBezTo>
                    <a:pt x="11658" y="45644"/>
                    <a:pt x="12251" y="45248"/>
                    <a:pt x="12616" y="44565"/>
                  </a:cubicBezTo>
                  <a:cubicBezTo>
                    <a:pt x="12698" y="44397"/>
                    <a:pt x="12793" y="44167"/>
                    <a:pt x="12859" y="43917"/>
                  </a:cubicBezTo>
                  <a:cubicBezTo>
                    <a:pt x="13248" y="44718"/>
                    <a:pt x="14068" y="45544"/>
                    <a:pt x="14474" y="45870"/>
                  </a:cubicBezTo>
                  <a:cubicBezTo>
                    <a:pt x="14818" y="46155"/>
                    <a:pt x="15182" y="46358"/>
                    <a:pt x="15556" y="46489"/>
                  </a:cubicBezTo>
                  <a:cubicBezTo>
                    <a:pt x="13328" y="47345"/>
                    <a:pt x="11163" y="48360"/>
                    <a:pt x="11033" y="49115"/>
                  </a:cubicBezTo>
                  <a:cubicBezTo>
                    <a:pt x="10990" y="49364"/>
                    <a:pt x="11166" y="49469"/>
                    <a:pt x="11495" y="49469"/>
                  </a:cubicBezTo>
                  <a:cubicBezTo>
                    <a:pt x="13250" y="49469"/>
                    <a:pt x="19343" y="46465"/>
                    <a:pt x="19343" y="46465"/>
                  </a:cubicBezTo>
                  <a:cubicBezTo>
                    <a:pt x="19343" y="46465"/>
                    <a:pt x="19479" y="47783"/>
                    <a:pt x="19868" y="49078"/>
                  </a:cubicBezTo>
                  <a:lnTo>
                    <a:pt x="19825" y="49110"/>
                  </a:lnTo>
                  <a:lnTo>
                    <a:pt x="19917" y="49237"/>
                  </a:lnTo>
                  <a:cubicBezTo>
                    <a:pt x="20133" y="49919"/>
                    <a:pt x="20421" y="50580"/>
                    <a:pt x="20797" y="51023"/>
                  </a:cubicBezTo>
                  <a:lnTo>
                    <a:pt x="20781" y="51043"/>
                  </a:lnTo>
                  <a:lnTo>
                    <a:pt x="20900" y="51137"/>
                  </a:lnTo>
                  <a:cubicBezTo>
                    <a:pt x="21086" y="51327"/>
                    <a:pt x="21293" y="51466"/>
                    <a:pt x="21522" y="51529"/>
                  </a:cubicBezTo>
                  <a:cubicBezTo>
                    <a:pt x="21654" y="51566"/>
                    <a:pt x="21777" y="51583"/>
                    <a:pt x="21890" y="51583"/>
                  </a:cubicBezTo>
                  <a:cubicBezTo>
                    <a:pt x="22947" y="51583"/>
                    <a:pt x="23214" y="50103"/>
                    <a:pt x="23280" y="49473"/>
                  </a:cubicBezTo>
                  <a:lnTo>
                    <a:pt x="23417" y="49394"/>
                  </a:lnTo>
                  <a:lnTo>
                    <a:pt x="23301" y="49193"/>
                  </a:lnTo>
                  <a:lnTo>
                    <a:pt x="24589" y="49660"/>
                  </a:lnTo>
                  <a:lnTo>
                    <a:pt x="23617" y="53662"/>
                  </a:lnTo>
                  <a:lnTo>
                    <a:pt x="27890" y="56234"/>
                  </a:lnTo>
                  <a:lnTo>
                    <a:pt x="27849" y="54624"/>
                  </a:lnTo>
                  <a:lnTo>
                    <a:pt x="27849" y="54624"/>
                  </a:lnTo>
                  <a:cubicBezTo>
                    <a:pt x="28839" y="55431"/>
                    <a:pt x="30281" y="56232"/>
                    <a:pt x="32101" y="56232"/>
                  </a:cubicBezTo>
                  <a:cubicBezTo>
                    <a:pt x="32643" y="56232"/>
                    <a:pt x="33218" y="56161"/>
                    <a:pt x="33825" y="55998"/>
                  </a:cubicBezTo>
                  <a:cubicBezTo>
                    <a:pt x="35753" y="55479"/>
                    <a:pt x="37059" y="53439"/>
                    <a:pt x="37928" y="51211"/>
                  </a:cubicBezTo>
                  <a:lnTo>
                    <a:pt x="37928" y="51211"/>
                  </a:lnTo>
                  <a:lnTo>
                    <a:pt x="34023" y="70400"/>
                  </a:lnTo>
                  <a:lnTo>
                    <a:pt x="34023" y="70400"/>
                  </a:lnTo>
                  <a:lnTo>
                    <a:pt x="49414" y="70084"/>
                  </a:lnTo>
                  <a:cubicBezTo>
                    <a:pt x="49414" y="70084"/>
                    <a:pt x="50650" y="62131"/>
                    <a:pt x="49325" y="55140"/>
                  </a:cubicBezTo>
                  <a:lnTo>
                    <a:pt x="49325" y="55140"/>
                  </a:lnTo>
                  <a:lnTo>
                    <a:pt x="54917" y="55602"/>
                  </a:lnTo>
                  <a:lnTo>
                    <a:pt x="54917" y="55602"/>
                  </a:lnTo>
                  <a:lnTo>
                    <a:pt x="54888" y="54177"/>
                  </a:lnTo>
                  <a:lnTo>
                    <a:pt x="54894" y="54018"/>
                  </a:lnTo>
                  <a:lnTo>
                    <a:pt x="54885" y="54018"/>
                  </a:lnTo>
                  <a:lnTo>
                    <a:pt x="54874" y="53517"/>
                  </a:lnTo>
                  <a:lnTo>
                    <a:pt x="54915" y="53518"/>
                  </a:lnTo>
                  <a:lnTo>
                    <a:pt x="54922" y="53202"/>
                  </a:lnTo>
                  <a:lnTo>
                    <a:pt x="54867" y="53200"/>
                  </a:lnTo>
                  <a:lnTo>
                    <a:pt x="54846" y="52200"/>
                  </a:lnTo>
                  <a:lnTo>
                    <a:pt x="51911" y="53126"/>
                  </a:lnTo>
                  <a:lnTo>
                    <a:pt x="51452" y="53115"/>
                  </a:lnTo>
                  <a:lnTo>
                    <a:pt x="51448" y="53272"/>
                  </a:lnTo>
                  <a:lnTo>
                    <a:pt x="50979" y="53421"/>
                  </a:lnTo>
                  <a:cubicBezTo>
                    <a:pt x="51041" y="52236"/>
                    <a:pt x="50832" y="51316"/>
                    <a:pt x="50351" y="50674"/>
                  </a:cubicBezTo>
                  <a:cubicBezTo>
                    <a:pt x="49956" y="50148"/>
                    <a:pt x="49484" y="49960"/>
                    <a:pt x="49239" y="49897"/>
                  </a:cubicBezTo>
                  <a:lnTo>
                    <a:pt x="49973" y="49383"/>
                  </a:lnTo>
                  <a:lnTo>
                    <a:pt x="49973" y="49383"/>
                  </a:lnTo>
                  <a:lnTo>
                    <a:pt x="51823" y="52203"/>
                  </a:lnTo>
                  <a:lnTo>
                    <a:pt x="56337" y="49157"/>
                  </a:lnTo>
                  <a:lnTo>
                    <a:pt x="54869" y="48034"/>
                  </a:lnTo>
                  <a:lnTo>
                    <a:pt x="61520" y="42902"/>
                  </a:lnTo>
                  <a:cubicBezTo>
                    <a:pt x="59483" y="37961"/>
                    <a:pt x="54856" y="36578"/>
                    <a:pt x="50308" y="36578"/>
                  </a:cubicBezTo>
                  <a:cubicBezTo>
                    <a:pt x="50155" y="36578"/>
                    <a:pt x="50002" y="36580"/>
                    <a:pt x="49849" y="36583"/>
                  </a:cubicBezTo>
                  <a:cubicBezTo>
                    <a:pt x="50086" y="36207"/>
                    <a:pt x="50260" y="35785"/>
                    <a:pt x="50362" y="35347"/>
                  </a:cubicBezTo>
                  <a:cubicBezTo>
                    <a:pt x="50473" y="34875"/>
                    <a:pt x="50564" y="34154"/>
                    <a:pt x="50431" y="33574"/>
                  </a:cubicBezTo>
                  <a:lnTo>
                    <a:pt x="50431" y="33574"/>
                  </a:lnTo>
                  <a:cubicBezTo>
                    <a:pt x="50740" y="33844"/>
                    <a:pt x="51239" y="33947"/>
                    <a:pt x="51748" y="33947"/>
                  </a:cubicBezTo>
                  <a:cubicBezTo>
                    <a:pt x="52368" y="33947"/>
                    <a:pt x="53003" y="33795"/>
                    <a:pt x="53331" y="33605"/>
                  </a:cubicBezTo>
                  <a:cubicBezTo>
                    <a:pt x="55109" y="32582"/>
                    <a:pt x="55021" y="30237"/>
                    <a:pt x="54027" y="28638"/>
                  </a:cubicBezTo>
                  <a:cubicBezTo>
                    <a:pt x="55378" y="28173"/>
                    <a:pt x="56591" y="26754"/>
                    <a:pt x="56731" y="25492"/>
                  </a:cubicBezTo>
                  <a:cubicBezTo>
                    <a:pt x="56850" y="24466"/>
                    <a:pt x="56455" y="23516"/>
                    <a:pt x="55623" y="22884"/>
                  </a:cubicBezTo>
                  <a:cubicBezTo>
                    <a:pt x="55204" y="22572"/>
                    <a:pt x="54552" y="22217"/>
                    <a:pt x="53900" y="22037"/>
                  </a:cubicBezTo>
                  <a:cubicBezTo>
                    <a:pt x="53940" y="21822"/>
                    <a:pt x="53954" y="21603"/>
                    <a:pt x="53940" y="21388"/>
                  </a:cubicBezTo>
                  <a:cubicBezTo>
                    <a:pt x="54483" y="19839"/>
                    <a:pt x="53315" y="18091"/>
                    <a:pt x="51629" y="17978"/>
                  </a:cubicBezTo>
                  <a:cubicBezTo>
                    <a:pt x="51590" y="17974"/>
                    <a:pt x="51547" y="17972"/>
                    <a:pt x="51499" y="17972"/>
                  </a:cubicBezTo>
                  <a:cubicBezTo>
                    <a:pt x="51467" y="17972"/>
                    <a:pt x="51432" y="17973"/>
                    <a:pt x="51394" y="17975"/>
                  </a:cubicBezTo>
                  <a:cubicBezTo>
                    <a:pt x="51413" y="17412"/>
                    <a:pt x="51052" y="16871"/>
                    <a:pt x="50558" y="16514"/>
                  </a:cubicBezTo>
                  <a:cubicBezTo>
                    <a:pt x="50377" y="16381"/>
                    <a:pt x="50198" y="16289"/>
                    <a:pt x="50015" y="16229"/>
                  </a:cubicBezTo>
                  <a:cubicBezTo>
                    <a:pt x="50761" y="14969"/>
                    <a:pt x="51037" y="13535"/>
                    <a:pt x="49017" y="13148"/>
                  </a:cubicBezTo>
                  <a:cubicBezTo>
                    <a:pt x="48958" y="13140"/>
                    <a:pt x="48885" y="13136"/>
                    <a:pt x="48800" y="13136"/>
                  </a:cubicBezTo>
                  <a:cubicBezTo>
                    <a:pt x="48103" y="13136"/>
                    <a:pt x="46622" y="13412"/>
                    <a:pt x="45722" y="13940"/>
                  </a:cubicBezTo>
                  <a:cubicBezTo>
                    <a:pt x="45893" y="13272"/>
                    <a:pt x="45931" y="12518"/>
                    <a:pt x="45931" y="12123"/>
                  </a:cubicBezTo>
                  <a:cubicBezTo>
                    <a:pt x="45931" y="10932"/>
                    <a:pt x="45536" y="9508"/>
                    <a:pt x="44468" y="8874"/>
                  </a:cubicBezTo>
                  <a:cubicBezTo>
                    <a:pt x="44301" y="8772"/>
                    <a:pt x="44130" y="8697"/>
                    <a:pt x="43952" y="8644"/>
                  </a:cubicBezTo>
                  <a:cubicBezTo>
                    <a:pt x="43965" y="8318"/>
                    <a:pt x="43943" y="7985"/>
                    <a:pt x="43873" y="7650"/>
                  </a:cubicBezTo>
                  <a:cubicBezTo>
                    <a:pt x="43386" y="5288"/>
                    <a:pt x="41227" y="4595"/>
                    <a:pt x="39082" y="4595"/>
                  </a:cubicBezTo>
                  <a:cubicBezTo>
                    <a:pt x="38964" y="4595"/>
                    <a:pt x="38847" y="4597"/>
                    <a:pt x="38729" y="4601"/>
                  </a:cubicBezTo>
                  <a:cubicBezTo>
                    <a:pt x="37609" y="4654"/>
                    <a:pt x="35887" y="4787"/>
                    <a:pt x="34512" y="5326"/>
                  </a:cubicBezTo>
                  <a:cubicBezTo>
                    <a:pt x="34733" y="4100"/>
                    <a:pt x="34348" y="2694"/>
                    <a:pt x="33585" y="1794"/>
                  </a:cubicBezTo>
                  <a:cubicBezTo>
                    <a:pt x="32456" y="464"/>
                    <a:pt x="30527" y="0"/>
                    <a:pt x="28706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6" name="Google Shape;2176;p37"/>
            <p:cNvGrpSpPr/>
            <p:nvPr/>
          </p:nvGrpSpPr>
          <p:grpSpPr>
            <a:xfrm>
              <a:off x="5171326" y="2019025"/>
              <a:ext cx="2258805" cy="2584923"/>
              <a:chOff x="6171976" y="2019025"/>
              <a:chExt cx="2258805" cy="2584923"/>
            </a:xfrm>
          </p:grpSpPr>
          <p:sp>
            <p:nvSpPr>
              <p:cNvPr id="2177" name="Google Shape;2177;p37"/>
              <p:cNvSpPr/>
              <p:nvPr/>
            </p:nvSpPr>
            <p:spPr>
              <a:xfrm>
                <a:off x="6171976" y="2019025"/>
                <a:ext cx="2087395" cy="1713629"/>
              </a:xfrm>
              <a:custGeom>
                <a:avLst/>
                <a:gdLst/>
                <a:ahLst/>
                <a:cxnLst/>
                <a:rect l="l" t="t" r="r" b="b"/>
                <a:pathLst>
                  <a:path w="56854" h="46677" extrusionOk="0">
                    <a:moveTo>
                      <a:pt x="28707" y="0"/>
                    </a:moveTo>
                    <a:cubicBezTo>
                      <a:pt x="28035" y="0"/>
                      <a:pt x="27377" y="64"/>
                      <a:pt x="26779" y="170"/>
                    </a:cubicBezTo>
                    <a:cubicBezTo>
                      <a:pt x="24326" y="607"/>
                      <a:pt x="21676" y="2109"/>
                      <a:pt x="21240" y="4759"/>
                    </a:cubicBezTo>
                    <a:cubicBezTo>
                      <a:pt x="21234" y="4799"/>
                      <a:pt x="21231" y="4839"/>
                      <a:pt x="21224" y="4887"/>
                    </a:cubicBezTo>
                    <a:cubicBezTo>
                      <a:pt x="20325" y="3596"/>
                      <a:pt x="18636" y="2611"/>
                      <a:pt x="17259" y="2611"/>
                    </a:cubicBezTo>
                    <a:cubicBezTo>
                      <a:pt x="17076" y="2611"/>
                      <a:pt x="16899" y="2628"/>
                      <a:pt x="16730" y="2664"/>
                    </a:cubicBezTo>
                    <a:cubicBezTo>
                      <a:pt x="15029" y="2980"/>
                      <a:pt x="14629" y="4684"/>
                      <a:pt x="14830" y="6184"/>
                    </a:cubicBezTo>
                    <a:cubicBezTo>
                      <a:pt x="14859" y="6371"/>
                      <a:pt x="14897" y="6623"/>
                      <a:pt x="14963" y="6883"/>
                    </a:cubicBezTo>
                    <a:cubicBezTo>
                      <a:pt x="14391" y="6533"/>
                      <a:pt x="13574" y="6376"/>
                      <a:pt x="12796" y="6376"/>
                    </a:cubicBezTo>
                    <a:cubicBezTo>
                      <a:pt x="11972" y="6376"/>
                      <a:pt x="11192" y="6552"/>
                      <a:pt x="10795" y="6858"/>
                    </a:cubicBezTo>
                    <a:cubicBezTo>
                      <a:pt x="9972" y="7517"/>
                      <a:pt x="10107" y="8724"/>
                      <a:pt x="10472" y="9657"/>
                    </a:cubicBezTo>
                    <a:cubicBezTo>
                      <a:pt x="8864" y="9935"/>
                      <a:pt x="7364" y="10692"/>
                      <a:pt x="6442" y="12124"/>
                    </a:cubicBezTo>
                    <a:cubicBezTo>
                      <a:pt x="5876" y="13067"/>
                      <a:pt x="5565" y="14137"/>
                      <a:pt x="5602" y="15210"/>
                    </a:cubicBezTo>
                    <a:cubicBezTo>
                      <a:pt x="5236" y="15238"/>
                      <a:pt x="4899" y="15292"/>
                      <a:pt x="4621" y="15364"/>
                    </a:cubicBezTo>
                    <a:cubicBezTo>
                      <a:pt x="1576" y="16118"/>
                      <a:pt x="151" y="19480"/>
                      <a:pt x="1259" y="22328"/>
                    </a:cubicBezTo>
                    <a:cubicBezTo>
                      <a:pt x="1500" y="22936"/>
                      <a:pt x="1893" y="23620"/>
                      <a:pt x="2399" y="24148"/>
                    </a:cubicBezTo>
                    <a:cubicBezTo>
                      <a:pt x="1" y="25797"/>
                      <a:pt x="1982" y="29809"/>
                      <a:pt x="4409" y="29966"/>
                    </a:cubicBezTo>
                    <a:cubicBezTo>
                      <a:pt x="3143" y="30460"/>
                      <a:pt x="1925" y="31375"/>
                      <a:pt x="2210" y="32735"/>
                    </a:cubicBezTo>
                    <a:cubicBezTo>
                      <a:pt x="2553" y="34267"/>
                      <a:pt x="3703" y="34579"/>
                      <a:pt x="4952" y="34579"/>
                    </a:cubicBezTo>
                    <a:cubicBezTo>
                      <a:pt x="5133" y="34579"/>
                      <a:pt x="5315" y="34572"/>
                      <a:pt x="5498" y="34562"/>
                    </a:cubicBezTo>
                    <a:lnTo>
                      <a:pt x="5498" y="34562"/>
                    </a:lnTo>
                    <a:cubicBezTo>
                      <a:pt x="5295" y="34897"/>
                      <a:pt x="5226" y="35254"/>
                      <a:pt x="5451" y="35546"/>
                    </a:cubicBezTo>
                    <a:cubicBezTo>
                      <a:pt x="5629" y="35758"/>
                      <a:pt x="5932" y="35844"/>
                      <a:pt x="6277" y="35844"/>
                    </a:cubicBezTo>
                    <a:cubicBezTo>
                      <a:pt x="6729" y="35844"/>
                      <a:pt x="7252" y="35698"/>
                      <a:pt x="7662" y="35499"/>
                    </a:cubicBezTo>
                    <a:lnTo>
                      <a:pt x="7662" y="35499"/>
                    </a:lnTo>
                    <a:cubicBezTo>
                      <a:pt x="7462" y="35761"/>
                      <a:pt x="7301" y="36084"/>
                      <a:pt x="7193" y="36296"/>
                    </a:cubicBezTo>
                    <a:cubicBezTo>
                      <a:pt x="6642" y="37245"/>
                      <a:pt x="6243" y="38513"/>
                      <a:pt x="6718" y="39578"/>
                    </a:cubicBezTo>
                    <a:cubicBezTo>
                      <a:pt x="6940" y="40148"/>
                      <a:pt x="7535" y="40739"/>
                      <a:pt x="8189" y="40739"/>
                    </a:cubicBezTo>
                    <a:cubicBezTo>
                      <a:pt x="8234" y="40739"/>
                      <a:pt x="8278" y="40737"/>
                      <a:pt x="8323" y="40731"/>
                    </a:cubicBezTo>
                    <a:lnTo>
                      <a:pt x="8323" y="40731"/>
                    </a:lnTo>
                    <a:cubicBezTo>
                      <a:pt x="8313" y="40801"/>
                      <a:pt x="8307" y="40854"/>
                      <a:pt x="8301" y="40885"/>
                    </a:cubicBezTo>
                    <a:cubicBezTo>
                      <a:pt x="8225" y="42309"/>
                      <a:pt x="8700" y="44210"/>
                      <a:pt x="9808" y="45158"/>
                    </a:cubicBezTo>
                    <a:cubicBezTo>
                      <a:pt x="10201" y="45492"/>
                      <a:pt x="10619" y="45645"/>
                      <a:pt x="11018" y="45645"/>
                    </a:cubicBezTo>
                    <a:cubicBezTo>
                      <a:pt x="11659" y="45645"/>
                      <a:pt x="12252" y="45249"/>
                      <a:pt x="12617" y="44566"/>
                    </a:cubicBezTo>
                    <a:cubicBezTo>
                      <a:pt x="12698" y="44398"/>
                      <a:pt x="12794" y="44168"/>
                      <a:pt x="12859" y="43918"/>
                    </a:cubicBezTo>
                    <a:cubicBezTo>
                      <a:pt x="13249" y="44719"/>
                      <a:pt x="14069" y="45544"/>
                      <a:pt x="14475" y="45871"/>
                    </a:cubicBezTo>
                    <a:cubicBezTo>
                      <a:pt x="15151" y="46429"/>
                      <a:pt x="15908" y="46677"/>
                      <a:pt x="16662" y="46677"/>
                    </a:cubicBezTo>
                    <a:cubicBezTo>
                      <a:pt x="17941" y="46677"/>
                      <a:pt x="19209" y="45964"/>
                      <a:pt x="20056" y="44842"/>
                    </a:cubicBezTo>
                    <a:cubicBezTo>
                      <a:pt x="20372" y="44404"/>
                      <a:pt x="20689" y="43908"/>
                      <a:pt x="20902" y="43379"/>
                    </a:cubicBezTo>
                    <a:cubicBezTo>
                      <a:pt x="21205" y="44196"/>
                      <a:pt x="21845" y="44984"/>
                      <a:pt x="22588" y="45397"/>
                    </a:cubicBezTo>
                    <a:cubicBezTo>
                      <a:pt x="23016" y="45646"/>
                      <a:pt x="23520" y="45763"/>
                      <a:pt x="24034" y="45763"/>
                    </a:cubicBezTo>
                    <a:cubicBezTo>
                      <a:pt x="24741" y="45763"/>
                      <a:pt x="25468" y="45541"/>
                      <a:pt x="26045" y="45136"/>
                    </a:cubicBezTo>
                    <a:cubicBezTo>
                      <a:pt x="26336" y="45789"/>
                      <a:pt x="26934" y="46313"/>
                      <a:pt x="27616" y="46313"/>
                    </a:cubicBezTo>
                    <a:cubicBezTo>
                      <a:pt x="27655" y="46313"/>
                      <a:pt x="27693" y="46311"/>
                      <a:pt x="27732" y="46308"/>
                    </a:cubicBezTo>
                    <a:cubicBezTo>
                      <a:pt x="28826" y="46188"/>
                      <a:pt x="29350" y="45291"/>
                      <a:pt x="29474" y="44331"/>
                    </a:cubicBezTo>
                    <a:cubicBezTo>
                      <a:pt x="29699" y="45174"/>
                      <a:pt x="30458" y="45939"/>
                      <a:pt x="31176" y="46224"/>
                    </a:cubicBezTo>
                    <a:cubicBezTo>
                      <a:pt x="31667" y="46421"/>
                      <a:pt x="32158" y="46513"/>
                      <a:pt x="32636" y="46513"/>
                    </a:cubicBezTo>
                    <a:cubicBezTo>
                      <a:pt x="34082" y="46513"/>
                      <a:pt x="35408" y="45674"/>
                      <a:pt x="36240" y="44366"/>
                    </a:cubicBezTo>
                    <a:lnTo>
                      <a:pt x="36830" y="43679"/>
                    </a:lnTo>
                    <a:lnTo>
                      <a:pt x="38789" y="41177"/>
                    </a:lnTo>
                    <a:lnTo>
                      <a:pt x="42172" y="38034"/>
                    </a:lnTo>
                    <a:lnTo>
                      <a:pt x="42172" y="38034"/>
                    </a:lnTo>
                    <a:cubicBezTo>
                      <a:pt x="42067" y="38393"/>
                      <a:pt x="42401" y="38516"/>
                      <a:pt x="42784" y="38516"/>
                    </a:cubicBezTo>
                    <a:cubicBezTo>
                      <a:pt x="43119" y="38516"/>
                      <a:pt x="43490" y="38422"/>
                      <a:pt x="43637" y="38310"/>
                    </a:cubicBezTo>
                    <a:cubicBezTo>
                      <a:pt x="44126" y="37952"/>
                      <a:pt x="44401" y="37056"/>
                      <a:pt x="44283" y="36376"/>
                    </a:cubicBezTo>
                    <a:lnTo>
                      <a:pt x="44283" y="36376"/>
                    </a:lnTo>
                    <a:cubicBezTo>
                      <a:pt x="44473" y="36690"/>
                      <a:pt x="44838" y="36964"/>
                      <a:pt x="45062" y="37165"/>
                    </a:cubicBezTo>
                    <a:cubicBezTo>
                      <a:pt x="45720" y="37703"/>
                      <a:pt x="46468" y="38082"/>
                      <a:pt x="47290" y="38082"/>
                    </a:cubicBezTo>
                    <a:cubicBezTo>
                      <a:pt x="47556" y="38082"/>
                      <a:pt x="47829" y="38042"/>
                      <a:pt x="48109" y="37956"/>
                    </a:cubicBezTo>
                    <a:cubicBezTo>
                      <a:pt x="49294" y="37601"/>
                      <a:pt x="50086" y="36532"/>
                      <a:pt x="50364" y="35344"/>
                    </a:cubicBezTo>
                    <a:cubicBezTo>
                      <a:pt x="50475" y="34872"/>
                      <a:pt x="50566" y="34150"/>
                      <a:pt x="50433" y="33571"/>
                    </a:cubicBezTo>
                    <a:lnTo>
                      <a:pt x="50433" y="33571"/>
                    </a:lnTo>
                    <a:cubicBezTo>
                      <a:pt x="50742" y="33841"/>
                      <a:pt x="51241" y="33944"/>
                      <a:pt x="51750" y="33944"/>
                    </a:cubicBezTo>
                    <a:cubicBezTo>
                      <a:pt x="52370" y="33944"/>
                      <a:pt x="53005" y="33791"/>
                      <a:pt x="53333" y="33602"/>
                    </a:cubicBezTo>
                    <a:cubicBezTo>
                      <a:pt x="55111" y="32579"/>
                      <a:pt x="55023" y="30233"/>
                      <a:pt x="54029" y="28635"/>
                    </a:cubicBezTo>
                    <a:cubicBezTo>
                      <a:pt x="55380" y="28170"/>
                      <a:pt x="56593" y="26751"/>
                      <a:pt x="56733" y="25489"/>
                    </a:cubicBezTo>
                    <a:cubicBezTo>
                      <a:pt x="56853" y="24467"/>
                      <a:pt x="56458" y="23517"/>
                      <a:pt x="55625" y="22885"/>
                    </a:cubicBezTo>
                    <a:cubicBezTo>
                      <a:pt x="55153" y="22533"/>
                      <a:pt x="54381" y="22125"/>
                      <a:pt x="53647" y="21976"/>
                    </a:cubicBezTo>
                    <a:cubicBezTo>
                      <a:pt x="53748" y="21814"/>
                      <a:pt x="53827" y="21660"/>
                      <a:pt x="53883" y="21536"/>
                    </a:cubicBezTo>
                    <a:cubicBezTo>
                      <a:pt x="54558" y="19954"/>
                      <a:pt x="53371" y="18095"/>
                      <a:pt x="51629" y="17977"/>
                    </a:cubicBezTo>
                    <a:cubicBezTo>
                      <a:pt x="51592" y="17974"/>
                      <a:pt x="51550" y="17972"/>
                      <a:pt x="51503" y="17972"/>
                    </a:cubicBezTo>
                    <a:cubicBezTo>
                      <a:pt x="51469" y="17972"/>
                      <a:pt x="51433" y="17973"/>
                      <a:pt x="51394" y="17975"/>
                    </a:cubicBezTo>
                    <a:cubicBezTo>
                      <a:pt x="51414" y="17412"/>
                      <a:pt x="51053" y="16871"/>
                      <a:pt x="50559" y="16513"/>
                    </a:cubicBezTo>
                    <a:cubicBezTo>
                      <a:pt x="50378" y="16381"/>
                      <a:pt x="50199" y="16289"/>
                      <a:pt x="50015" y="16228"/>
                    </a:cubicBezTo>
                    <a:cubicBezTo>
                      <a:pt x="50762" y="14968"/>
                      <a:pt x="51038" y="13535"/>
                      <a:pt x="49018" y="13148"/>
                    </a:cubicBezTo>
                    <a:cubicBezTo>
                      <a:pt x="48959" y="13140"/>
                      <a:pt x="48886" y="13136"/>
                      <a:pt x="48800" y="13136"/>
                    </a:cubicBezTo>
                    <a:cubicBezTo>
                      <a:pt x="48103" y="13136"/>
                      <a:pt x="46623" y="13412"/>
                      <a:pt x="45723" y="13940"/>
                    </a:cubicBezTo>
                    <a:cubicBezTo>
                      <a:pt x="45894" y="13271"/>
                      <a:pt x="45932" y="12518"/>
                      <a:pt x="45932" y="12123"/>
                    </a:cubicBezTo>
                    <a:cubicBezTo>
                      <a:pt x="45932" y="10932"/>
                      <a:pt x="45537" y="9507"/>
                      <a:pt x="44469" y="8874"/>
                    </a:cubicBezTo>
                    <a:cubicBezTo>
                      <a:pt x="44302" y="8772"/>
                      <a:pt x="44131" y="8697"/>
                      <a:pt x="43953" y="8643"/>
                    </a:cubicBezTo>
                    <a:cubicBezTo>
                      <a:pt x="43965" y="8318"/>
                      <a:pt x="43944" y="7985"/>
                      <a:pt x="43874" y="7649"/>
                    </a:cubicBezTo>
                    <a:cubicBezTo>
                      <a:pt x="43387" y="5288"/>
                      <a:pt x="41228" y="4595"/>
                      <a:pt x="39083" y="4595"/>
                    </a:cubicBezTo>
                    <a:cubicBezTo>
                      <a:pt x="38965" y="4595"/>
                      <a:pt x="38848" y="4597"/>
                      <a:pt x="38730" y="4601"/>
                    </a:cubicBezTo>
                    <a:cubicBezTo>
                      <a:pt x="37609" y="4654"/>
                      <a:pt x="35888" y="4786"/>
                      <a:pt x="34513" y="5326"/>
                    </a:cubicBezTo>
                    <a:lnTo>
                      <a:pt x="34513" y="5326"/>
                    </a:lnTo>
                    <a:cubicBezTo>
                      <a:pt x="34734" y="4099"/>
                      <a:pt x="34349" y="2693"/>
                      <a:pt x="33585" y="1794"/>
                    </a:cubicBezTo>
                    <a:cubicBezTo>
                      <a:pt x="32457" y="464"/>
                      <a:pt x="30528" y="0"/>
                      <a:pt x="287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7"/>
              <p:cNvSpPr/>
              <p:nvPr/>
            </p:nvSpPr>
            <p:spPr>
              <a:xfrm>
                <a:off x="6478360" y="2638843"/>
                <a:ext cx="1159239" cy="1004821"/>
              </a:xfrm>
              <a:custGeom>
                <a:avLst/>
                <a:gdLst/>
                <a:ahLst/>
                <a:cxnLst/>
                <a:rect l="l" t="t" r="r" b="b"/>
                <a:pathLst>
                  <a:path w="31574" h="27370" extrusionOk="0">
                    <a:moveTo>
                      <a:pt x="7537" y="0"/>
                    </a:moveTo>
                    <a:cubicBezTo>
                      <a:pt x="6750" y="481"/>
                      <a:pt x="5860" y="802"/>
                      <a:pt x="5382" y="817"/>
                    </a:cubicBezTo>
                    <a:cubicBezTo>
                      <a:pt x="5330" y="821"/>
                      <a:pt x="5277" y="822"/>
                      <a:pt x="5224" y="822"/>
                    </a:cubicBezTo>
                    <a:cubicBezTo>
                      <a:pt x="5086" y="822"/>
                      <a:pt x="4944" y="812"/>
                      <a:pt x="4803" y="791"/>
                    </a:cubicBezTo>
                    <a:cubicBezTo>
                      <a:pt x="4710" y="1396"/>
                      <a:pt x="4539" y="1956"/>
                      <a:pt x="4314" y="2400"/>
                    </a:cubicBezTo>
                    <a:cubicBezTo>
                      <a:pt x="3877" y="3229"/>
                      <a:pt x="2848" y="4537"/>
                      <a:pt x="1781" y="4577"/>
                    </a:cubicBezTo>
                    <a:cubicBezTo>
                      <a:pt x="1696" y="4577"/>
                      <a:pt x="1601" y="4566"/>
                      <a:pt x="1505" y="4544"/>
                    </a:cubicBezTo>
                    <a:lnTo>
                      <a:pt x="1505" y="4544"/>
                    </a:lnTo>
                    <a:cubicBezTo>
                      <a:pt x="1530" y="5448"/>
                      <a:pt x="1363" y="6658"/>
                      <a:pt x="790" y="7345"/>
                    </a:cubicBezTo>
                    <a:cubicBezTo>
                      <a:pt x="622" y="7548"/>
                      <a:pt x="331" y="7740"/>
                      <a:pt x="1" y="7877"/>
                    </a:cubicBezTo>
                    <a:cubicBezTo>
                      <a:pt x="921" y="12786"/>
                      <a:pt x="2977" y="22235"/>
                      <a:pt x="5496" y="24322"/>
                    </a:cubicBezTo>
                    <a:cubicBezTo>
                      <a:pt x="6196" y="24901"/>
                      <a:pt x="7386" y="25132"/>
                      <a:pt x="8836" y="25132"/>
                    </a:cubicBezTo>
                    <a:cubicBezTo>
                      <a:pt x="14519" y="25132"/>
                      <a:pt x="24213" y="21589"/>
                      <a:pt x="24213" y="21589"/>
                    </a:cubicBezTo>
                    <a:lnTo>
                      <a:pt x="27971" y="25349"/>
                    </a:lnTo>
                    <a:lnTo>
                      <a:pt x="28483" y="26800"/>
                    </a:lnTo>
                    <a:lnTo>
                      <a:pt x="28686" y="27369"/>
                    </a:lnTo>
                    <a:lnTo>
                      <a:pt x="31573" y="27369"/>
                    </a:lnTo>
                    <a:lnTo>
                      <a:pt x="30449" y="24299"/>
                    </a:lnTo>
                    <a:lnTo>
                      <a:pt x="25684" y="11343"/>
                    </a:lnTo>
                    <a:cubicBezTo>
                      <a:pt x="25684" y="11343"/>
                      <a:pt x="28730" y="11301"/>
                      <a:pt x="29836" y="8018"/>
                    </a:cubicBezTo>
                    <a:cubicBezTo>
                      <a:pt x="30278" y="6712"/>
                      <a:pt x="29753" y="6113"/>
                      <a:pt x="28838" y="6113"/>
                    </a:cubicBezTo>
                    <a:cubicBezTo>
                      <a:pt x="27719" y="6113"/>
                      <a:pt x="26017" y="7010"/>
                      <a:pt x="24791" y="8605"/>
                    </a:cubicBezTo>
                    <a:cubicBezTo>
                      <a:pt x="24788" y="8605"/>
                      <a:pt x="24785" y="8605"/>
                      <a:pt x="24782" y="8605"/>
                    </a:cubicBezTo>
                    <a:cubicBezTo>
                      <a:pt x="23973" y="8605"/>
                      <a:pt x="23248" y="8303"/>
                      <a:pt x="22834" y="7426"/>
                    </a:cubicBezTo>
                    <a:cubicBezTo>
                      <a:pt x="22546" y="6904"/>
                      <a:pt x="22464" y="5897"/>
                      <a:pt x="22661" y="5094"/>
                    </a:cubicBezTo>
                    <a:lnTo>
                      <a:pt x="22661" y="5094"/>
                    </a:lnTo>
                    <a:cubicBezTo>
                      <a:pt x="21868" y="6207"/>
                      <a:pt x="20470" y="7228"/>
                      <a:pt x="19164" y="7228"/>
                    </a:cubicBezTo>
                    <a:cubicBezTo>
                      <a:pt x="18761" y="7228"/>
                      <a:pt x="18368" y="7131"/>
                      <a:pt x="18003" y="6911"/>
                    </a:cubicBezTo>
                    <a:cubicBezTo>
                      <a:pt x="17300" y="6467"/>
                      <a:pt x="16883" y="5556"/>
                      <a:pt x="16746" y="4583"/>
                    </a:cubicBezTo>
                    <a:cubicBezTo>
                      <a:pt x="16712" y="4584"/>
                      <a:pt x="16677" y="4584"/>
                      <a:pt x="16642" y="4584"/>
                    </a:cubicBezTo>
                    <a:cubicBezTo>
                      <a:pt x="15259" y="4584"/>
                      <a:pt x="13955" y="4134"/>
                      <a:pt x="13020" y="2837"/>
                    </a:cubicBezTo>
                    <a:cubicBezTo>
                      <a:pt x="12735" y="2444"/>
                      <a:pt x="12431" y="1792"/>
                      <a:pt x="12317" y="1144"/>
                    </a:cubicBezTo>
                    <a:cubicBezTo>
                      <a:pt x="12108" y="1553"/>
                      <a:pt x="11827" y="1932"/>
                      <a:pt x="11595" y="2163"/>
                    </a:cubicBezTo>
                    <a:cubicBezTo>
                      <a:pt x="11079" y="2702"/>
                      <a:pt x="10306" y="3090"/>
                      <a:pt x="9557" y="3090"/>
                    </a:cubicBezTo>
                    <a:cubicBezTo>
                      <a:pt x="9098" y="3090"/>
                      <a:pt x="8647" y="2944"/>
                      <a:pt x="8271" y="2597"/>
                    </a:cubicBezTo>
                    <a:cubicBezTo>
                      <a:pt x="7537" y="1896"/>
                      <a:pt x="7369" y="915"/>
                      <a:pt x="7537" y="0"/>
                    </a:cubicBezTo>
                    <a:close/>
                  </a:path>
                </a:pathLst>
              </a:custGeom>
              <a:solidFill>
                <a:srgbClr val="FF8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7"/>
              <p:cNvSpPr/>
              <p:nvPr/>
            </p:nvSpPr>
            <p:spPr>
              <a:xfrm>
                <a:off x="6760952" y="3125166"/>
                <a:ext cx="217830" cy="235180"/>
              </a:xfrm>
              <a:custGeom>
                <a:avLst/>
                <a:gdLst/>
                <a:ahLst/>
                <a:cxnLst/>
                <a:rect l="l" t="t" r="r" b="b"/>
                <a:pathLst>
                  <a:path w="5933" h="6406" extrusionOk="0">
                    <a:moveTo>
                      <a:pt x="1042" y="0"/>
                    </a:moveTo>
                    <a:lnTo>
                      <a:pt x="731" y="67"/>
                    </a:lnTo>
                    <a:cubicBezTo>
                      <a:pt x="738" y="97"/>
                      <a:pt x="1357" y="3024"/>
                      <a:pt x="965" y="4748"/>
                    </a:cubicBezTo>
                    <a:cubicBezTo>
                      <a:pt x="945" y="4747"/>
                      <a:pt x="924" y="4747"/>
                      <a:pt x="902" y="4747"/>
                    </a:cubicBezTo>
                    <a:cubicBezTo>
                      <a:pt x="740" y="4747"/>
                      <a:pt x="512" y="4780"/>
                      <a:pt x="325" y="4935"/>
                    </a:cubicBezTo>
                    <a:cubicBezTo>
                      <a:pt x="104" y="5118"/>
                      <a:pt x="0" y="5415"/>
                      <a:pt x="14" y="5818"/>
                    </a:cubicBezTo>
                    <a:cubicBezTo>
                      <a:pt x="23" y="6062"/>
                      <a:pt x="177" y="6246"/>
                      <a:pt x="449" y="6336"/>
                    </a:cubicBezTo>
                    <a:cubicBezTo>
                      <a:pt x="590" y="6383"/>
                      <a:pt x="760" y="6406"/>
                      <a:pt x="955" y="6406"/>
                    </a:cubicBezTo>
                    <a:cubicBezTo>
                      <a:pt x="2304" y="6406"/>
                      <a:pt x="4790" y="5354"/>
                      <a:pt x="5836" y="4053"/>
                    </a:cubicBezTo>
                    <a:lnTo>
                      <a:pt x="5932" y="3933"/>
                    </a:lnTo>
                    <a:lnTo>
                      <a:pt x="5813" y="3832"/>
                    </a:lnTo>
                    <a:cubicBezTo>
                      <a:pt x="5793" y="3814"/>
                      <a:pt x="5345" y="3440"/>
                      <a:pt x="4862" y="3440"/>
                    </a:cubicBezTo>
                    <a:cubicBezTo>
                      <a:pt x="4790" y="3440"/>
                      <a:pt x="4717" y="3448"/>
                      <a:pt x="4644" y="3468"/>
                    </a:cubicBezTo>
                    <a:cubicBezTo>
                      <a:pt x="4345" y="3548"/>
                      <a:pt x="4121" y="3785"/>
                      <a:pt x="3980" y="4176"/>
                    </a:cubicBezTo>
                    <a:lnTo>
                      <a:pt x="4278" y="4284"/>
                    </a:lnTo>
                    <a:cubicBezTo>
                      <a:pt x="4382" y="3996"/>
                      <a:pt x="4533" y="3825"/>
                      <a:pt x="4724" y="3774"/>
                    </a:cubicBezTo>
                    <a:cubicBezTo>
                      <a:pt x="4771" y="3761"/>
                      <a:pt x="4819" y="3755"/>
                      <a:pt x="4867" y="3755"/>
                    </a:cubicBezTo>
                    <a:cubicBezTo>
                      <a:pt x="5099" y="3755"/>
                      <a:pt x="5340" y="3886"/>
                      <a:pt x="5482" y="3980"/>
                    </a:cubicBezTo>
                    <a:cubicBezTo>
                      <a:pt x="4386" y="5215"/>
                      <a:pt x="2093" y="6089"/>
                      <a:pt x="952" y="6089"/>
                    </a:cubicBezTo>
                    <a:cubicBezTo>
                      <a:pt x="793" y="6089"/>
                      <a:pt x="656" y="6072"/>
                      <a:pt x="548" y="6036"/>
                    </a:cubicBezTo>
                    <a:cubicBezTo>
                      <a:pt x="361" y="5973"/>
                      <a:pt x="334" y="5880"/>
                      <a:pt x="330" y="5805"/>
                    </a:cubicBezTo>
                    <a:cubicBezTo>
                      <a:pt x="320" y="5507"/>
                      <a:pt x="386" y="5298"/>
                      <a:pt x="526" y="5179"/>
                    </a:cubicBezTo>
                    <a:cubicBezTo>
                      <a:pt x="640" y="5084"/>
                      <a:pt x="790" y="5063"/>
                      <a:pt x="899" y="5063"/>
                    </a:cubicBezTo>
                    <a:cubicBezTo>
                      <a:pt x="986" y="5063"/>
                      <a:pt x="1048" y="5076"/>
                      <a:pt x="1049" y="5076"/>
                    </a:cubicBezTo>
                    <a:lnTo>
                      <a:pt x="1198" y="5111"/>
                    </a:lnTo>
                    <a:lnTo>
                      <a:pt x="1236" y="4964"/>
                    </a:lnTo>
                    <a:cubicBezTo>
                      <a:pt x="1716" y="3186"/>
                      <a:pt x="1069" y="129"/>
                      <a:pt x="10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7"/>
              <p:cNvSpPr/>
              <p:nvPr/>
            </p:nvSpPr>
            <p:spPr>
              <a:xfrm>
                <a:off x="6827479" y="3094950"/>
                <a:ext cx="77138" cy="148062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033" extrusionOk="0">
                    <a:moveTo>
                      <a:pt x="286" y="1"/>
                    </a:moveTo>
                    <a:lnTo>
                      <a:pt x="0" y="134"/>
                    </a:lnTo>
                    <a:lnTo>
                      <a:pt x="1813" y="4032"/>
                    </a:lnTo>
                    <a:lnTo>
                      <a:pt x="2100" y="389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7"/>
              <p:cNvSpPr/>
              <p:nvPr/>
            </p:nvSpPr>
            <p:spPr>
              <a:xfrm>
                <a:off x="6523078" y="2963989"/>
                <a:ext cx="196315" cy="175706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786" extrusionOk="0">
                    <a:moveTo>
                      <a:pt x="5347" y="1"/>
                    </a:moveTo>
                    <a:lnTo>
                      <a:pt x="1" y="3591"/>
                    </a:lnTo>
                    <a:lnTo>
                      <a:pt x="1039" y="4786"/>
                    </a:lnTo>
                    <a:lnTo>
                      <a:pt x="53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7"/>
              <p:cNvSpPr/>
              <p:nvPr/>
            </p:nvSpPr>
            <p:spPr>
              <a:xfrm>
                <a:off x="6786799" y="2878150"/>
                <a:ext cx="272572" cy="57932"/>
              </a:xfrm>
              <a:custGeom>
                <a:avLst/>
                <a:gdLst/>
                <a:ahLst/>
                <a:cxnLst/>
                <a:rect l="l" t="t" r="r" b="b"/>
                <a:pathLst>
                  <a:path w="7424" h="1578" extrusionOk="0">
                    <a:moveTo>
                      <a:pt x="0" y="0"/>
                    </a:moveTo>
                    <a:lnTo>
                      <a:pt x="127" y="1577"/>
                    </a:lnTo>
                    <a:lnTo>
                      <a:pt x="7424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7"/>
              <p:cNvSpPr/>
              <p:nvPr/>
            </p:nvSpPr>
            <p:spPr>
              <a:xfrm>
                <a:off x="7052099" y="3231419"/>
                <a:ext cx="197563" cy="124198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383" extrusionOk="0">
                    <a:moveTo>
                      <a:pt x="2691" y="1"/>
                    </a:moveTo>
                    <a:cubicBezTo>
                      <a:pt x="1205" y="1"/>
                      <a:pt x="0" y="758"/>
                      <a:pt x="0" y="1692"/>
                    </a:cubicBezTo>
                    <a:cubicBezTo>
                      <a:pt x="0" y="2625"/>
                      <a:pt x="1204" y="3383"/>
                      <a:pt x="2691" y="3383"/>
                    </a:cubicBezTo>
                    <a:cubicBezTo>
                      <a:pt x="4175" y="3383"/>
                      <a:pt x="5380" y="2625"/>
                      <a:pt x="5380" y="1692"/>
                    </a:cubicBezTo>
                    <a:cubicBezTo>
                      <a:pt x="5380" y="758"/>
                      <a:pt x="4176" y="1"/>
                      <a:pt x="2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7"/>
              <p:cNvSpPr/>
              <p:nvPr/>
            </p:nvSpPr>
            <p:spPr>
              <a:xfrm>
                <a:off x="7047767" y="3172859"/>
                <a:ext cx="135919" cy="186867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090" extrusionOk="0">
                    <a:moveTo>
                      <a:pt x="2571" y="1"/>
                    </a:moveTo>
                    <a:cubicBezTo>
                      <a:pt x="2532" y="1"/>
                      <a:pt x="2507" y="84"/>
                      <a:pt x="2525" y="123"/>
                    </a:cubicBezTo>
                    <a:cubicBezTo>
                      <a:pt x="3015" y="1151"/>
                      <a:pt x="3256" y="2241"/>
                      <a:pt x="2851" y="3345"/>
                    </a:cubicBezTo>
                    <a:cubicBezTo>
                      <a:pt x="2420" y="4520"/>
                      <a:pt x="1187" y="4654"/>
                      <a:pt x="114" y="4656"/>
                    </a:cubicBezTo>
                    <a:cubicBezTo>
                      <a:pt x="1" y="4657"/>
                      <a:pt x="5" y="4886"/>
                      <a:pt x="97" y="4919"/>
                    </a:cubicBezTo>
                    <a:cubicBezTo>
                      <a:pt x="418" y="5034"/>
                      <a:pt x="734" y="5089"/>
                      <a:pt x="1038" y="5089"/>
                    </a:cubicBezTo>
                    <a:cubicBezTo>
                      <a:pt x="1963" y="5089"/>
                      <a:pt x="2767" y="4573"/>
                      <a:pt x="3190" y="3633"/>
                    </a:cubicBezTo>
                    <a:cubicBezTo>
                      <a:pt x="3702" y="2491"/>
                      <a:pt x="3334" y="985"/>
                      <a:pt x="2607" y="24"/>
                    </a:cubicBezTo>
                    <a:cubicBezTo>
                      <a:pt x="2594" y="7"/>
                      <a:pt x="2582" y="1"/>
                      <a:pt x="2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7"/>
              <p:cNvSpPr/>
              <p:nvPr/>
            </p:nvSpPr>
            <p:spPr>
              <a:xfrm>
                <a:off x="7411279" y="2900435"/>
                <a:ext cx="144914" cy="111129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027" extrusionOk="0">
                    <a:moveTo>
                      <a:pt x="2659" y="1"/>
                    </a:moveTo>
                    <a:cubicBezTo>
                      <a:pt x="2368" y="1"/>
                      <a:pt x="2044" y="76"/>
                      <a:pt x="1704" y="285"/>
                    </a:cubicBezTo>
                    <a:cubicBezTo>
                      <a:pt x="480" y="1039"/>
                      <a:pt x="0" y="2230"/>
                      <a:pt x="598" y="2845"/>
                    </a:cubicBezTo>
                    <a:cubicBezTo>
                      <a:pt x="722" y="2972"/>
                      <a:pt x="920" y="3027"/>
                      <a:pt x="1145" y="3027"/>
                    </a:cubicBezTo>
                    <a:cubicBezTo>
                      <a:pt x="1999" y="3027"/>
                      <a:pt x="3232" y="2227"/>
                      <a:pt x="2170" y="1558"/>
                    </a:cubicBezTo>
                    <a:lnTo>
                      <a:pt x="2839" y="1167"/>
                    </a:lnTo>
                    <a:lnTo>
                      <a:pt x="1838" y="1560"/>
                    </a:lnTo>
                    <a:cubicBezTo>
                      <a:pt x="1838" y="1560"/>
                      <a:pt x="2915" y="1961"/>
                      <a:pt x="2052" y="2617"/>
                    </a:cubicBezTo>
                    <a:cubicBezTo>
                      <a:pt x="1786" y="2818"/>
                      <a:pt x="1516" y="2905"/>
                      <a:pt x="1277" y="2905"/>
                    </a:cubicBezTo>
                    <a:cubicBezTo>
                      <a:pt x="738" y="2905"/>
                      <a:pt x="354" y="2466"/>
                      <a:pt x="522" y="1913"/>
                    </a:cubicBezTo>
                    <a:cubicBezTo>
                      <a:pt x="713" y="1288"/>
                      <a:pt x="1476" y="229"/>
                      <a:pt x="2753" y="229"/>
                    </a:cubicBezTo>
                    <a:cubicBezTo>
                      <a:pt x="3111" y="229"/>
                      <a:pt x="3509" y="312"/>
                      <a:pt x="3947" y="511"/>
                    </a:cubicBezTo>
                    <a:cubicBezTo>
                      <a:pt x="3947" y="511"/>
                      <a:pt x="3416" y="1"/>
                      <a:pt x="2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7"/>
              <p:cNvSpPr/>
              <p:nvPr/>
            </p:nvSpPr>
            <p:spPr>
              <a:xfrm>
                <a:off x="7406322" y="2974966"/>
                <a:ext cx="243531" cy="210656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5738" extrusionOk="0">
                    <a:moveTo>
                      <a:pt x="4875" y="0"/>
                    </a:moveTo>
                    <a:cubicBezTo>
                      <a:pt x="4785" y="0"/>
                      <a:pt x="4692" y="10"/>
                      <a:pt x="4595" y="31"/>
                    </a:cubicBezTo>
                    <a:cubicBezTo>
                      <a:pt x="4374" y="77"/>
                      <a:pt x="4382" y="447"/>
                      <a:pt x="4561" y="543"/>
                    </a:cubicBezTo>
                    <a:cubicBezTo>
                      <a:pt x="5238" y="900"/>
                      <a:pt x="5767" y="1243"/>
                      <a:pt x="5852" y="2070"/>
                    </a:cubicBezTo>
                    <a:cubicBezTo>
                      <a:pt x="5920" y="2753"/>
                      <a:pt x="5670" y="3494"/>
                      <a:pt x="5231" y="4013"/>
                    </a:cubicBezTo>
                    <a:cubicBezTo>
                      <a:pt x="4882" y="4426"/>
                      <a:pt x="4378" y="4602"/>
                      <a:pt x="3848" y="4602"/>
                    </a:cubicBezTo>
                    <a:cubicBezTo>
                      <a:pt x="2383" y="4602"/>
                      <a:pt x="723" y="3255"/>
                      <a:pt x="1615" y="1866"/>
                    </a:cubicBezTo>
                    <a:cubicBezTo>
                      <a:pt x="1692" y="1747"/>
                      <a:pt x="1622" y="1491"/>
                      <a:pt x="1505" y="1491"/>
                    </a:cubicBezTo>
                    <a:cubicBezTo>
                      <a:pt x="1473" y="1491"/>
                      <a:pt x="1437" y="1510"/>
                      <a:pt x="1400" y="1556"/>
                    </a:cubicBezTo>
                    <a:cubicBezTo>
                      <a:pt x="1" y="3305"/>
                      <a:pt x="2051" y="5737"/>
                      <a:pt x="4017" y="5737"/>
                    </a:cubicBezTo>
                    <a:cubicBezTo>
                      <a:pt x="4501" y="5737"/>
                      <a:pt x="4979" y="5590"/>
                      <a:pt x="5400" y="5249"/>
                    </a:cubicBezTo>
                    <a:cubicBezTo>
                      <a:pt x="6298" y="4521"/>
                      <a:pt x="6632" y="3153"/>
                      <a:pt x="6518" y="2054"/>
                    </a:cubicBezTo>
                    <a:cubicBezTo>
                      <a:pt x="6426" y="1173"/>
                      <a:pt x="5863" y="0"/>
                      <a:pt x="48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7"/>
              <p:cNvSpPr/>
              <p:nvPr/>
            </p:nvSpPr>
            <p:spPr>
              <a:xfrm>
                <a:off x="6602932" y="3085845"/>
                <a:ext cx="187540" cy="228058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6212" extrusionOk="0">
                    <a:moveTo>
                      <a:pt x="4244" y="0"/>
                    </a:moveTo>
                    <a:cubicBezTo>
                      <a:pt x="4200" y="0"/>
                      <a:pt x="4156" y="47"/>
                      <a:pt x="4161" y="120"/>
                    </a:cubicBezTo>
                    <a:cubicBezTo>
                      <a:pt x="4250" y="1535"/>
                      <a:pt x="4443" y="2917"/>
                      <a:pt x="4228" y="4334"/>
                    </a:cubicBezTo>
                    <a:cubicBezTo>
                      <a:pt x="4077" y="5333"/>
                      <a:pt x="3671" y="5718"/>
                      <a:pt x="3168" y="5718"/>
                    </a:cubicBezTo>
                    <a:cubicBezTo>
                      <a:pt x="1969" y="5718"/>
                      <a:pt x="223" y="3534"/>
                      <a:pt x="91" y="2293"/>
                    </a:cubicBezTo>
                    <a:cubicBezTo>
                      <a:pt x="85" y="2254"/>
                      <a:pt x="62" y="2234"/>
                      <a:pt x="41" y="2234"/>
                    </a:cubicBezTo>
                    <a:cubicBezTo>
                      <a:pt x="20" y="2234"/>
                      <a:pt x="1" y="2254"/>
                      <a:pt x="4" y="2295"/>
                    </a:cubicBezTo>
                    <a:cubicBezTo>
                      <a:pt x="105" y="3558"/>
                      <a:pt x="830" y="4710"/>
                      <a:pt x="1726" y="5572"/>
                    </a:cubicBezTo>
                    <a:cubicBezTo>
                      <a:pt x="2081" y="5913"/>
                      <a:pt x="2629" y="6211"/>
                      <a:pt x="3139" y="6211"/>
                    </a:cubicBezTo>
                    <a:cubicBezTo>
                      <a:pt x="3453" y="6211"/>
                      <a:pt x="3752" y="6098"/>
                      <a:pt x="3981" y="5811"/>
                    </a:cubicBezTo>
                    <a:cubicBezTo>
                      <a:pt x="5107" y="4397"/>
                      <a:pt x="4671" y="1711"/>
                      <a:pt x="4319" y="82"/>
                    </a:cubicBezTo>
                    <a:cubicBezTo>
                      <a:pt x="4307" y="25"/>
                      <a:pt x="4275" y="0"/>
                      <a:pt x="4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7"/>
              <p:cNvSpPr/>
              <p:nvPr/>
            </p:nvSpPr>
            <p:spPr>
              <a:xfrm>
                <a:off x="6617068" y="3271364"/>
                <a:ext cx="39065" cy="39796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84" extrusionOk="0">
                    <a:moveTo>
                      <a:pt x="837" y="1"/>
                    </a:moveTo>
                    <a:lnTo>
                      <a:pt x="0" y="863"/>
                    </a:lnTo>
                    <a:lnTo>
                      <a:pt x="228" y="1084"/>
                    </a:lnTo>
                    <a:lnTo>
                      <a:pt x="1063" y="222"/>
                    </a:lnTo>
                    <a:lnTo>
                      <a:pt x="8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7"/>
              <p:cNvSpPr/>
              <p:nvPr/>
            </p:nvSpPr>
            <p:spPr>
              <a:xfrm>
                <a:off x="6582592" y="3254255"/>
                <a:ext cx="64398" cy="35024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954" extrusionOk="0">
                    <a:moveTo>
                      <a:pt x="1636" y="0"/>
                    </a:moveTo>
                    <a:lnTo>
                      <a:pt x="0" y="660"/>
                    </a:lnTo>
                    <a:lnTo>
                      <a:pt x="119" y="953"/>
                    </a:lnTo>
                    <a:lnTo>
                      <a:pt x="1753" y="293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7"/>
              <p:cNvSpPr/>
              <p:nvPr/>
            </p:nvSpPr>
            <p:spPr>
              <a:xfrm>
                <a:off x="6869848" y="2959693"/>
                <a:ext cx="187504" cy="228021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6211" extrusionOk="0">
                    <a:moveTo>
                      <a:pt x="4243" y="0"/>
                    </a:moveTo>
                    <a:cubicBezTo>
                      <a:pt x="4199" y="0"/>
                      <a:pt x="4155" y="47"/>
                      <a:pt x="4159" y="119"/>
                    </a:cubicBezTo>
                    <a:cubicBezTo>
                      <a:pt x="4250" y="1534"/>
                      <a:pt x="4443" y="2917"/>
                      <a:pt x="4227" y="4334"/>
                    </a:cubicBezTo>
                    <a:cubicBezTo>
                      <a:pt x="4076" y="5333"/>
                      <a:pt x="3669" y="5718"/>
                      <a:pt x="3167" y="5718"/>
                    </a:cubicBezTo>
                    <a:cubicBezTo>
                      <a:pt x="1968" y="5718"/>
                      <a:pt x="222" y="3534"/>
                      <a:pt x="90" y="2293"/>
                    </a:cubicBezTo>
                    <a:cubicBezTo>
                      <a:pt x="86" y="2254"/>
                      <a:pt x="63" y="2235"/>
                      <a:pt x="41" y="2235"/>
                    </a:cubicBezTo>
                    <a:cubicBezTo>
                      <a:pt x="20" y="2235"/>
                      <a:pt x="1" y="2255"/>
                      <a:pt x="4" y="2295"/>
                    </a:cubicBezTo>
                    <a:cubicBezTo>
                      <a:pt x="106" y="3558"/>
                      <a:pt x="830" y="4710"/>
                      <a:pt x="1727" y="5572"/>
                    </a:cubicBezTo>
                    <a:cubicBezTo>
                      <a:pt x="2081" y="5912"/>
                      <a:pt x="2630" y="6211"/>
                      <a:pt x="3140" y="6211"/>
                    </a:cubicBezTo>
                    <a:cubicBezTo>
                      <a:pt x="3454" y="6211"/>
                      <a:pt x="3752" y="6097"/>
                      <a:pt x="3980" y="5811"/>
                    </a:cubicBezTo>
                    <a:cubicBezTo>
                      <a:pt x="5107" y="4397"/>
                      <a:pt x="4672" y="1711"/>
                      <a:pt x="4319" y="82"/>
                    </a:cubicBezTo>
                    <a:cubicBezTo>
                      <a:pt x="4306" y="25"/>
                      <a:pt x="4274" y="0"/>
                      <a:pt x="4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7"/>
              <p:cNvSpPr/>
              <p:nvPr/>
            </p:nvSpPr>
            <p:spPr>
              <a:xfrm>
                <a:off x="7034366" y="3070865"/>
                <a:ext cx="57165" cy="20889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569" extrusionOk="0">
                    <a:moveTo>
                      <a:pt x="1504" y="1"/>
                    </a:moveTo>
                    <a:lnTo>
                      <a:pt x="0" y="257"/>
                    </a:lnTo>
                    <a:lnTo>
                      <a:pt x="53" y="568"/>
                    </a:lnTo>
                    <a:lnTo>
                      <a:pt x="1557" y="312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7"/>
              <p:cNvSpPr/>
              <p:nvPr/>
            </p:nvSpPr>
            <p:spPr>
              <a:xfrm>
                <a:off x="7032861" y="3031507"/>
                <a:ext cx="72292" cy="38842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58" extrusionOk="0">
                    <a:moveTo>
                      <a:pt x="1848" y="0"/>
                    </a:moveTo>
                    <a:lnTo>
                      <a:pt x="0" y="765"/>
                    </a:lnTo>
                    <a:lnTo>
                      <a:pt x="122" y="1057"/>
                    </a:lnTo>
                    <a:lnTo>
                      <a:pt x="1968" y="292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7"/>
              <p:cNvSpPr/>
              <p:nvPr/>
            </p:nvSpPr>
            <p:spPr>
              <a:xfrm>
                <a:off x="6575396" y="3598419"/>
                <a:ext cx="540188" cy="314553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8568" extrusionOk="0">
                    <a:moveTo>
                      <a:pt x="9618" y="0"/>
                    </a:moveTo>
                    <a:cubicBezTo>
                      <a:pt x="9592" y="0"/>
                      <a:pt x="9567" y="2"/>
                      <a:pt x="9541" y="5"/>
                    </a:cubicBezTo>
                    <a:cubicBezTo>
                      <a:pt x="9075" y="56"/>
                      <a:pt x="8847" y="968"/>
                      <a:pt x="8826" y="2003"/>
                    </a:cubicBezTo>
                    <a:cubicBezTo>
                      <a:pt x="6654" y="2682"/>
                      <a:pt x="272" y="4785"/>
                      <a:pt x="44" y="6098"/>
                    </a:cubicBezTo>
                    <a:cubicBezTo>
                      <a:pt x="1" y="6347"/>
                      <a:pt x="177" y="6452"/>
                      <a:pt x="506" y="6452"/>
                    </a:cubicBezTo>
                    <a:cubicBezTo>
                      <a:pt x="2262" y="6452"/>
                      <a:pt x="8355" y="3448"/>
                      <a:pt x="8355" y="3448"/>
                    </a:cubicBezTo>
                    <a:cubicBezTo>
                      <a:pt x="8355" y="3448"/>
                      <a:pt x="8829" y="8039"/>
                      <a:pt x="10532" y="8514"/>
                    </a:cubicBezTo>
                    <a:cubicBezTo>
                      <a:pt x="10664" y="8551"/>
                      <a:pt x="10786" y="8568"/>
                      <a:pt x="10899" y="8568"/>
                    </a:cubicBezTo>
                    <a:cubicBezTo>
                      <a:pt x="12243" y="8568"/>
                      <a:pt x="12312" y="6178"/>
                      <a:pt x="12312" y="6178"/>
                    </a:cubicBezTo>
                    <a:lnTo>
                      <a:pt x="14713" y="7051"/>
                    </a:lnTo>
                    <a:lnTo>
                      <a:pt x="14254" y="3940"/>
                    </a:lnTo>
                    <a:lnTo>
                      <a:pt x="11641" y="2416"/>
                    </a:lnTo>
                    <a:cubicBezTo>
                      <a:pt x="11641" y="2416"/>
                      <a:pt x="10694" y="0"/>
                      <a:pt x="9618" y="0"/>
                    </a:cubicBezTo>
                    <a:close/>
                  </a:path>
                </a:pathLst>
              </a:custGeom>
              <a:solidFill>
                <a:srgbClr val="FF8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7"/>
              <p:cNvSpPr/>
              <p:nvPr/>
            </p:nvSpPr>
            <p:spPr>
              <a:xfrm>
                <a:off x="6891546" y="3592655"/>
                <a:ext cx="116570" cy="197770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5387" extrusionOk="0">
                    <a:moveTo>
                      <a:pt x="1010" y="0"/>
                    </a:moveTo>
                    <a:cubicBezTo>
                      <a:pt x="977" y="0"/>
                      <a:pt x="945" y="2"/>
                      <a:pt x="912" y="5"/>
                    </a:cubicBezTo>
                    <a:cubicBezTo>
                      <a:pt x="94" y="93"/>
                      <a:pt x="0" y="1885"/>
                      <a:pt x="74" y="2929"/>
                    </a:cubicBezTo>
                    <a:cubicBezTo>
                      <a:pt x="158" y="4120"/>
                      <a:pt x="497" y="5386"/>
                      <a:pt x="1192" y="5386"/>
                    </a:cubicBezTo>
                    <a:cubicBezTo>
                      <a:pt x="1199" y="5386"/>
                      <a:pt x="1205" y="5386"/>
                      <a:pt x="1212" y="5383"/>
                    </a:cubicBezTo>
                    <a:cubicBezTo>
                      <a:pt x="1399" y="5378"/>
                      <a:pt x="1562" y="5293"/>
                      <a:pt x="1682" y="5138"/>
                    </a:cubicBezTo>
                    <a:cubicBezTo>
                      <a:pt x="2306" y="4333"/>
                      <a:pt x="1744" y="1656"/>
                      <a:pt x="1677" y="1354"/>
                    </a:cubicBezTo>
                    <a:lnTo>
                      <a:pt x="1368" y="1421"/>
                    </a:lnTo>
                    <a:cubicBezTo>
                      <a:pt x="1538" y="2203"/>
                      <a:pt x="1884" y="4362"/>
                      <a:pt x="1432" y="4944"/>
                    </a:cubicBezTo>
                    <a:cubicBezTo>
                      <a:pt x="1368" y="5025"/>
                      <a:pt x="1293" y="5066"/>
                      <a:pt x="1200" y="5069"/>
                    </a:cubicBezTo>
                    <a:lnTo>
                      <a:pt x="1192" y="5069"/>
                    </a:lnTo>
                    <a:cubicBezTo>
                      <a:pt x="822" y="5069"/>
                      <a:pt x="476" y="4143"/>
                      <a:pt x="390" y="2905"/>
                    </a:cubicBezTo>
                    <a:cubicBezTo>
                      <a:pt x="294" y="1546"/>
                      <a:pt x="548" y="360"/>
                      <a:pt x="947" y="319"/>
                    </a:cubicBezTo>
                    <a:cubicBezTo>
                      <a:pt x="968" y="316"/>
                      <a:pt x="989" y="315"/>
                      <a:pt x="1010" y="315"/>
                    </a:cubicBezTo>
                    <a:cubicBezTo>
                      <a:pt x="1793" y="315"/>
                      <a:pt x="2623" y="1977"/>
                      <a:pt x="2879" y="2633"/>
                    </a:cubicBezTo>
                    <a:lnTo>
                      <a:pt x="3175" y="2519"/>
                    </a:lnTo>
                    <a:cubicBezTo>
                      <a:pt x="3070" y="2255"/>
                      <a:pt x="2172" y="0"/>
                      <a:pt x="1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7"/>
              <p:cNvSpPr/>
              <p:nvPr/>
            </p:nvSpPr>
            <p:spPr>
              <a:xfrm>
                <a:off x="6952529" y="3712896"/>
                <a:ext cx="79158" cy="125557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3420" extrusionOk="0">
                    <a:moveTo>
                      <a:pt x="276" y="1"/>
                    </a:moveTo>
                    <a:lnTo>
                      <a:pt x="1" y="160"/>
                    </a:lnTo>
                    <a:lnTo>
                      <a:pt x="1880" y="3419"/>
                    </a:lnTo>
                    <a:lnTo>
                      <a:pt x="2155" y="3260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7"/>
              <p:cNvSpPr/>
              <p:nvPr/>
            </p:nvSpPr>
            <p:spPr>
              <a:xfrm>
                <a:off x="6934869" y="3803581"/>
                <a:ext cx="79965" cy="9677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636" extrusionOk="0">
                    <a:moveTo>
                      <a:pt x="1929" y="1"/>
                    </a:moveTo>
                    <a:lnTo>
                      <a:pt x="1" y="2439"/>
                    </a:lnTo>
                    <a:lnTo>
                      <a:pt x="249" y="2636"/>
                    </a:lnTo>
                    <a:lnTo>
                      <a:pt x="2178" y="196"/>
                    </a:lnTo>
                    <a:lnTo>
                      <a:pt x="19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7"/>
              <p:cNvSpPr/>
              <p:nvPr/>
            </p:nvSpPr>
            <p:spPr>
              <a:xfrm>
                <a:off x="6899734" y="3761469"/>
                <a:ext cx="90319" cy="70121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910" extrusionOk="0">
                    <a:moveTo>
                      <a:pt x="2275" y="0"/>
                    </a:moveTo>
                    <a:lnTo>
                      <a:pt x="1" y="1654"/>
                    </a:lnTo>
                    <a:lnTo>
                      <a:pt x="186" y="1910"/>
                    </a:lnTo>
                    <a:lnTo>
                      <a:pt x="2459" y="257"/>
                    </a:lnTo>
                    <a:lnTo>
                      <a:pt x="22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7"/>
              <p:cNvSpPr/>
              <p:nvPr/>
            </p:nvSpPr>
            <p:spPr>
              <a:xfrm>
                <a:off x="7038992" y="3642183"/>
                <a:ext cx="584026" cy="441651"/>
              </a:xfrm>
              <a:custGeom>
                <a:avLst/>
                <a:gdLst/>
                <a:ahLst/>
                <a:cxnLst/>
                <a:rect l="l" t="t" r="r" b="b"/>
                <a:pathLst>
                  <a:path w="15907" h="12030" extrusionOk="0">
                    <a:moveTo>
                      <a:pt x="14007" y="1"/>
                    </a:moveTo>
                    <a:lnTo>
                      <a:pt x="10167" y="7715"/>
                    </a:lnTo>
                    <a:lnTo>
                      <a:pt x="4068" y="4168"/>
                    </a:lnTo>
                    <a:lnTo>
                      <a:pt x="1627" y="2748"/>
                    </a:lnTo>
                    <a:lnTo>
                      <a:pt x="998" y="5347"/>
                    </a:lnTo>
                    <a:lnTo>
                      <a:pt x="0" y="9457"/>
                    </a:lnTo>
                    <a:lnTo>
                      <a:pt x="4273" y="12030"/>
                    </a:lnTo>
                    <a:lnTo>
                      <a:pt x="4273" y="12030"/>
                    </a:lnTo>
                    <a:lnTo>
                      <a:pt x="4231" y="10418"/>
                    </a:lnTo>
                    <a:lnTo>
                      <a:pt x="4231" y="10418"/>
                    </a:lnTo>
                    <a:cubicBezTo>
                      <a:pt x="5221" y="11226"/>
                      <a:pt x="6663" y="12027"/>
                      <a:pt x="8482" y="12027"/>
                    </a:cubicBezTo>
                    <a:cubicBezTo>
                      <a:pt x="9024" y="12027"/>
                      <a:pt x="9600" y="11956"/>
                      <a:pt x="10208" y="11792"/>
                    </a:cubicBezTo>
                    <a:cubicBezTo>
                      <a:pt x="14915" y="10526"/>
                      <a:pt x="15907" y="201"/>
                      <a:pt x="15907" y="201"/>
                    </a:cubicBezTo>
                    <a:lnTo>
                      <a:pt x="140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7"/>
              <p:cNvSpPr/>
              <p:nvPr/>
            </p:nvSpPr>
            <p:spPr>
              <a:xfrm>
                <a:off x="7421045" y="3761359"/>
                <a:ext cx="646771" cy="842589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22951" extrusionOk="0">
                    <a:moveTo>
                      <a:pt x="4670" y="0"/>
                    </a:moveTo>
                    <a:lnTo>
                      <a:pt x="1" y="22950"/>
                    </a:lnTo>
                    <a:lnTo>
                      <a:pt x="15393" y="22634"/>
                    </a:lnTo>
                    <a:cubicBezTo>
                      <a:pt x="15393" y="22634"/>
                      <a:pt x="17616" y="8327"/>
                      <a:pt x="12900" y="1227"/>
                    </a:cubicBezTo>
                    <a:lnTo>
                      <a:pt x="4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7"/>
              <p:cNvSpPr/>
              <p:nvPr/>
            </p:nvSpPr>
            <p:spPr>
              <a:xfrm>
                <a:off x="7590887" y="3963364"/>
                <a:ext cx="142785" cy="621983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16942" extrusionOk="0">
                    <a:moveTo>
                      <a:pt x="75" y="1"/>
                    </a:moveTo>
                    <a:lnTo>
                      <a:pt x="1" y="309"/>
                    </a:lnTo>
                    <a:lnTo>
                      <a:pt x="3557" y="1149"/>
                    </a:lnTo>
                    <a:lnTo>
                      <a:pt x="2650" y="16924"/>
                    </a:lnTo>
                    <a:lnTo>
                      <a:pt x="2965" y="16941"/>
                    </a:lnTo>
                    <a:lnTo>
                      <a:pt x="3889" y="902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7"/>
              <p:cNvSpPr/>
              <p:nvPr/>
            </p:nvSpPr>
            <p:spPr>
              <a:xfrm>
                <a:off x="7421045" y="3358929"/>
                <a:ext cx="1009736" cy="576643"/>
              </a:xfrm>
              <a:custGeom>
                <a:avLst/>
                <a:gdLst/>
                <a:ahLst/>
                <a:cxnLst/>
                <a:rect l="l" t="t" r="r" b="b"/>
                <a:pathLst>
                  <a:path w="27502" h="15707" extrusionOk="0">
                    <a:moveTo>
                      <a:pt x="4629" y="0"/>
                    </a:moveTo>
                    <a:lnTo>
                      <a:pt x="2927" y="909"/>
                    </a:lnTo>
                    <a:cubicBezTo>
                      <a:pt x="2927" y="909"/>
                      <a:pt x="4035" y="6724"/>
                      <a:pt x="4035" y="6844"/>
                    </a:cubicBezTo>
                    <a:cubicBezTo>
                      <a:pt x="4035" y="6846"/>
                      <a:pt x="4034" y="6847"/>
                      <a:pt x="4032" y="6847"/>
                    </a:cubicBezTo>
                    <a:cubicBezTo>
                      <a:pt x="3931" y="6847"/>
                      <a:pt x="672" y="3166"/>
                      <a:pt x="672" y="3166"/>
                    </a:cubicBezTo>
                    <a:lnTo>
                      <a:pt x="1" y="4748"/>
                    </a:lnTo>
                    <a:lnTo>
                      <a:pt x="1268" y="5224"/>
                    </a:lnTo>
                    <a:lnTo>
                      <a:pt x="1068" y="8427"/>
                    </a:lnTo>
                    <a:lnTo>
                      <a:pt x="4750" y="9098"/>
                    </a:lnTo>
                    <a:lnTo>
                      <a:pt x="3681" y="13413"/>
                    </a:lnTo>
                    <a:lnTo>
                      <a:pt x="6925" y="15272"/>
                    </a:lnTo>
                    <a:lnTo>
                      <a:pt x="7758" y="13097"/>
                    </a:lnTo>
                    <a:lnTo>
                      <a:pt x="8625" y="15629"/>
                    </a:lnTo>
                    <a:cubicBezTo>
                      <a:pt x="8625" y="15629"/>
                      <a:pt x="11167" y="15492"/>
                      <a:pt x="13054" y="13947"/>
                    </a:cubicBezTo>
                    <a:cubicBezTo>
                      <a:pt x="13450" y="13624"/>
                      <a:pt x="13817" y="13238"/>
                      <a:pt x="14128" y="12780"/>
                    </a:cubicBezTo>
                    <a:lnTo>
                      <a:pt x="12519" y="10701"/>
                    </a:lnTo>
                    <a:lnTo>
                      <a:pt x="6608" y="3046"/>
                    </a:lnTo>
                    <a:lnTo>
                      <a:pt x="23228" y="4985"/>
                    </a:lnTo>
                    <a:lnTo>
                      <a:pt x="16786" y="8422"/>
                    </a:lnTo>
                    <a:lnTo>
                      <a:pt x="13998" y="9909"/>
                    </a:lnTo>
                    <a:lnTo>
                      <a:pt x="13752" y="11878"/>
                    </a:lnTo>
                    <a:lnTo>
                      <a:pt x="15953" y="12889"/>
                    </a:lnTo>
                    <a:lnTo>
                      <a:pt x="15955" y="12888"/>
                    </a:lnTo>
                    <a:lnTo>
                      <a:pt x="17805" y="15707"/>
                    </a:lnTo>
                    <a:lnTo>
                      <a:pt x="22319" y="12661"/>
                    </a:lnTo>
                    <a:lnTo>
                      <a:pt x="20851" y="11539"/>
                    </a:lnTo>
                    <a:lnTo>
                      <a:pt x="27501" y="6408"/>
                    </a:lnTo>
                    <a:cubicBezTo>
                      <a:pt x="25465" y="1469"/>
                      <a:pt x="20838" y="85"/>
                      <a:pt x="16291" y="85"/>
                    </a:cubicBezTo>
                    <a:cubicBezTo>
                      <a:pt x="10493" y="85"/>
                      <a:pt x="4826" y="2335"/>
                      <a:pt x="4826" y="2335"/>
                    </a:cubicBezTo>
                    <a:lnTo>
                      <a:pt x="46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7"/>
              <p:cNvSpPr/>
              <p:nvPr/>
            </p:nvSpPr>
            <p:spPr>
              <a:xfrm>
                <a:off x="7525865" y="3391018"/>
                <a:ext cx="74715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587" extrusionOk="0">
                    <a:moveTo>
                      <a:pt x="144" y="1"/>
                    </a:moveTo>
                    <a:lnTo>
                      <a:pt x="1" y="71"/>
                    </a:lnTo>
                    <a:lnTo>
                      <a:pt x="1206" y="2586"/>
                    </a:lnTo>
                    <a:lnTo>
                      <a:pt x="2034" y="1509"/>
                    </a:lnTo>
                    <a:lnTo>
                      <a:pt x="1908" y="1412"/>
                    </a:lnTo>
                    <a:lnTo>
                      <a:pt x="1237" y="2285"/>
                    </a:lnTo>
                    <a:lnTo>
                      <a:pt x="1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7"/>
              <p:cNvSpPr/>
              <p:nvPr/>
            </p:nvSpPr>
            <p:spPr>
              <a:xfrm>
                <a:off x="7447993" y="3478766"/>
                <a:ext cx="56615" cy="75334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2052" extrusionOk="0">
                    <a:moveTo>
                      <a:pt x="131" y="0"/>
                    </a:moveTo>
                    <a:lnTo>
                      <a:pt x="1" y="91"/>
                    </a:lnTo>
                    <a:lnTo>
                      <a:pt x="1238" y="1890"/>
                    </a:lnTo>
                    <a:lnTo>
                      <a:pt x="535" y="1882"/>
                    </a:lnTo>
                    <a:lnTo>
                      <a:pt x="534" y="2039"/>
                    </a:lnTo>
                    <a:lnTo>
                      <a:pt x="1542" y="2052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7"/>
              <p:cNvSpPr/>
              <p:nvPr/>
            </p:nvSpPr>
            <p:spPr>
              <a:xfrm>
                <a:off x="7566655" y="3608736"/>
                <a:ext cx="141720" cy="232537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6334" extrusionOk="0">
                    <a:moveTo>
                      <a:pt x="137" y="1"/>
                    </a:moveTo>
                    <a:lnTo>
                      <a:pt x="1" y="82"/>
                    </a:lnTo>
                    <a:lnTo>
                      <a:pt x="3723" y="6333"/>
                    </a:lnTo>
                    <a:lnTo>
                      <a:pt x="3860" y="6252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7"/>
              <p:cNvSpPr/>
              <p:nvPr/>
            </p:nvSpPr>
            <p:spPr>
              <a:xfrm>
                <a:off x="7598230" y="3619934"/>
                <a:ext cx="24819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676" h="423" extrusionOk="0">
                    <a:moveTo>
                      <a:pt x="338" y="1"/>
                    </a:moveTo>
                    <a:cubicBezTo>
                      <a:pt x="152" y="1"/>
                      <a:pt x="1" y="94"/>
                      <a:pt x="1" y="211"/>
                    </a:cubicBezTo>
                    <a:cubicBezTo>
                      <a:pt x="1" y="328"/>
                      <a:pt x="152" y="422"/>
                      <a:pt x="338" y="422"/>
                    </a:cubicBezTo>
                    <a:cubicBezTo>
                      <a:pt x="525" y="422"/>
                      <a:pt x="676" y="328"/>
                      <a:pt x="676" y="211"/>
                    </a:cubicBezTo>
                    <a:cubicBezTo>
                      <a:pt x="676" y="94"/>
                      <a:pt x="525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7"/>
              <p:cNvSpPr/>
              <p:nvPr/>
            </p:nvSpPr>
            <p:spPr>
              <a:xfrm>
                <a:off x="7637551" y="3691491"/>
                <a:ext cx="24746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23" extrusionOk="0">
                    <a:moveTo>
                      <a:pt x="338" y="1"/>
                    </a:moveTo>
                    <a:cubicBezTo>
                      <a:pt x="151" y="1"/>
                      <a:pt x="0" y="97"/>
                      <a:pt x="0" y="212"/>
                    </a:cubicBezTo>
                    <a:cubicBezTo>
                      <a:pt x="0" y="328"/>
                      <a:pt x="151" y="422"/>
                      <a:pt x="338" y="422"/>
                    </a:cubicBezTo>
                    <a:cubicBezTo>
                      <a:pt x="523" y="422"/>
                      <a:pt x="674" y="328"/>
                      <a:pt x="674" y="212"/>
                    </a:cubicBezTo>
                    <a:cubicBezTo>
                      <a:pt x="674" y="94"/>
                      <a:pt x="523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7"/>
              <p:cNvSpPr/>
              <p:nvPr/>
            </p:nvSpPr>
            <p:spPr>
              <a:xfrm>
                <a:off x="7687593" y="3769069"/>
                <a:ext cx="24746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674" h="423" extrusionOk="0">
                    <a:moveTo>
                      <a:pt x="336" y="0"/>
                    </a:moveTo>
                    <a:cubicBezTo>
                      <a:pt x="151" y="0"/>
                      <a:pt x="0" y="94"/>
                      <a:pt x="0" y="212"/>
                    </a:cubicBezTo>
                    <a:cubicBezTo>
                      <a:pt x="0" y="327"/>
                      <a:pt x="151" y="422"/>
                      <a:pt x="336" y="422"/>
                    </a:cubicBezTo>
                    <a:cubicBezTo>
                      <a:pt x="523" y="422"/>
                      <a:pt x="674" y="327"/>
                      <a:pt x="674" y="212"/>
                    </a:cubicBezTo>
                    <a:cubicBezTo>
                      <a:pt x="674" y="94"/>
                      <a:pt x="523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7"/>
              <p:cNvSpPr/>
              <p:nvPr/>
            </p:nvSpPr>
            <p:spPr>
              <a:xfrm>
                <a:off x="7623012" y="3560823"/>
                <a:ext cx="107905" cy="93029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2534" extrusionOk="0">
                    <a:moveTo>
                      <a:pt x="2098" y="1"/>
                    </a:moveTo>
                    <a:lnTo>
                      <a:pt x="1" y="660"/>
                    </a:lnTo>
                    <a:cubicBezTo>
                      <a:pt x="334" y="2508"/>
                      <a:pt x="1684" y="2533"/>
                      <a:pt x="1757" y="2533"/>
                    </a:cubicBezTo>
                    <a:cubicBezTo>
                      <a:pt x="1759" y="2533"/>
                      <a:pt x="1760" y="2533"/>
                      <a:pt x="1760" y="2533"/>
                    </a:cubicBezTo>
                    <a:cubicBezTo>
                      <a:pt x="2939" y="1267"/>
                      <a:pt x="2098" y="1"/>
                      <a:pt x="2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7"/>
              <p:cNvSpPr/>
              <p:nvPr/>
            </p:nvSpPr>
            <p:spPr>
              <a:xfrm>
                <a:off x="7862722" y="3722772"/>
                <a:ext cx="325478" cy="337828"/>
              </a:xfrm>
              <a:custGeom>
                <a:avLst/>
                <a:gdLst/>
                <a:ahLst/>
                <a:cxnLst/>
                <a:rect l="l" t="t" r="r" b="b"/>
                <a:pathLst>
                  <a:path w="8865" h="9202" extrusionOk="0">
                    <a:moveTo>
                      <a:pt x="1968" y="0"/>
                    </a:moveTo>
                    <a:lnTo>
                      <a:pt x="489" y="792"/>
                    </a:lnTo>
                    <a:lnTo>
                      <a:pt x="1" y="1050"/>
                    </a:lnTo>
                    <a:lnTo>
                      <a:pt x="1023" y="4038"/>
                    </a:lnTo>
                    <a:lnTo>
                      <a:pt x="2609" y="8685"/>
                    </a:lnTo>
                    <a:lnTo>
                      <a:pt x="8865" y="9202"/>
                    </a:lnTo>
                    <a:lnTo>
                      <a:pt x="8865" y="9202"/>
                    </a:lnTo>
                    <a:lnTo>
                      <a:pt x="8793" y="5799"/>
                    </a:lnTo>
                    <a:lnTo>
                      <a:pt x="4766" y="7071"/>
                    </a:lnTo>
                    <a:cubicBezTo>
                      <a:pt x="4952" y="3811"/>
                      <a:pt x="3009" y="3621"/>
                      <a:pt x="3009" y="3621"/>
                    </a:cubicBezTo>
                    <a:lnTo>
                      <a:pt x="3923" y="2982"/>
                    </a:lnTo>
                    <a:lnTo>
                      <a:pt x="1968" y="0"/>
                    </a:lnTo>
                    <a:close/>
                  </a:path>
                </a:pathLst>
              </a:custGeom>
              <a:solidFill>
                <a:srgbClr val="FF82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7"/>
              <p:cNvSpPr/>
              <p:nvPr/>
            </p:nvSpPr>
            <p:spPr>
              <a:xfrm>
                <a:off x="7972572" y="3849952"/>
                <a:ext cx="77616" cy="182681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4976" extrusionOk="0">
                    <a:moveTo>
                      <a:pt x="32" y="1"/>
                    </a:moveTo>
                    <a:lnTo>
                      <a:pt x="0" y="316"/>
                    </a:lnTo>
                    <a:cubicBezTo>
                      <a:pt x="23" y="317"/>
                      <a:pt x="597" y="385"/>
                      <a:pt x="1059" y="1008"/>
                    </a:cubicBezTo>
                    <a:cubicBezTo>
                      <a:pt x="1646" y="1802"/>
                      <a:pt x="1779" y="3153"/>
                      <a:pt x="1442" y="4915"/>
                    </a:cubicBezTo>
                    <a:lnTo>
                      <a:pt x="1753" y="4975"/>
                    </a:lnTo>
                    <a:cubicBezTo>
                      <a:pt x="2114" y="3090"/>
                      <a:pt x="1964" y="1689"/>
                      <a:pt x="1308" y="812"/>
                    </a:cubicBezTo>
                    <a:cubicBezTo>
                      <a:pt x="758" y="79"/>
                      <a:pt x="61" y="4"/>
                      <a:pt x="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7"/>
              <p:cNvSpPr/>
              <p:nvPr/>
            </p:nvSpPr>
            <p:spPr>
              <a:xfrm>
                <a:off x="8037374" y="4015095"/>
                <a:ext cx="142271" cy="29003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790" extrusionOk="0">
                    <a:moveTo>
                      <a:pt x="39" y="1"/>
                    </a:moveTo>
                    <a:lnTo>
                      <a:pt x="0" y="315"/>
                    </a:lnTo>
                    <a:lnTo>
                      <a:pt x="3837" y="790"/>
                    </a:lnTo>
                    <a:lnTo>
                      <a:pt x="3875" y="476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7"/>
              <p:cNvSpPr/>
              <p:nvPr/>
            </p:nvSpPr>
            <p:spPr>
              <a:xfrm>
                <a:off x="8035281" y="3996701"/>
                <a:ext cx="151743" cy="17512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77" extrusionOk="0">
                    <a:moveTo>
                      <a:pt x="13" y="1"/>
                    </a:moveTo>
                    <a:lnTo>
                      <a:pt x="1" y="317"/>
                    </a:lnTo>
                    <a:lnTo>
                      <a:pt x="4121" y="477"/>
                    </a:lnTo>
                    <a:lnTo>
                      <a:pt x="4132" y="16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7"/>
              <p:cNvSpPr/>
              <p:nvPr/>
            </p:nvSpPr>
            <p:spPr>
              <a:xfrm>
                <a:off x="8060577" y="3969311"/>
                <a:ext cx="127731" cy="1479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403" extrusionOk="0">
                    <a:moveTo>
                      <a:pt x="9" y="0"/>
                    </a:moveTo>
                    <a:lnTo>
                      <a:pt x="0" y="316"/>
                    </a:lnTo>
                    <a:lnTo>
                      <a:pt x="3472" y="402"/>
                    </a:lnTo>
                    <a:lnTo>
                      <a:pt x="3479" y="8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37"/>
          <p:cNvGrpSpPr/>
          <p:nvPr/>
        </p:nvGrpSpPr>
        <p:grpSpPr>
          <a:xfrm>
            <a:off x="871613" y="327797"/>
            <a:ext cx="654534" cy="689932"/>
            <a:chOff x="7769963" y="332797"/>
            <a:chExt cx="654534" cy="689932"/>
          </a:xfrm>
        </p:grpSpPr>
        <p:sp>
          <p:nvSpPr>
            <p:cNvPr id="2215" name="Google Shape;2215;p37"/>
            <p:cNvSpPr/>
            <p:nvPr/>
          </p:nvSpPr>
          <p:spPr>
            <a:xfrm>
              <a:off x="7769963" y="359589"/>
              <a:ext cx="654534" cy="663141"/>
            </a:xfrm>
            <a:custGeom>
              <a:avLst/>
              <a:gdLst/>
              <a:ahLst/>
              <a:cxnLst/>
              <a:rect l="l" t="t" r="r" b="b"/>
              <a:pathLst>
                <a:path w="17582" h="17812" extrusionOk="0">
                  <a:moveTo>
                    <a:pt x="16888" y="1"/>
                  </a:moveTo>
                  <a:cubicBezTo>
                    <a:pt x="16505" y="1"/>
                    <a:pt x="16195" y="255"/>
                    <a:pt x="16195" y="571"/>
                  </a:cubicBezTo>
                  <a:cubicBezTo>
                    <a:pt x="16195" y="694"/>
                    <a:pt x="16241" y="806"/>
                    <a:pt x="16321" y="899"/>
                  </a:cubicBezTo>
                  <a:lnTo>
                    <a:pt x="16303" y="1018"/>
                  </a:lnTo>
                  <a:lnTo>
                    <a:pt x="1" y="2098"/>
                  </a:lnTo>
                  <a:lnTo>
                    <a:pt x="14885" y="10373"/>
                  </a:lnTo>
                  <a:lnTo>
                    <a:pt x="13757" y="17811"/>
                  </a:lnTo>
                  <a:lnTo>
                    <a:pt x="13925" y="17811"/>
                  </a:lnTo>
                  <a:lnTo>
                    <a:pt x="16918" y="1140"/>
                  </a:lnTo>
                  <a:cubicBezTo>
                    <a:pt x="17287" y="1129"/>
                    <a:pt x="17582" y="878"/>
                    <a:pt x="17582" y="571"/>
                  </a:cubicBezTo>
                  <a:cubicBezTo>
                    <a:pt x="17582" y="255"/>
                    <a:pt x="17271" y="1"/>
                    <a:pt x="16888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37"/>
            <p:cNvGrpSpPr/>
            <p:nvPr/>
          </p:nvGrpSpPr>
          <p:grpSpPr>
            <a:xfrm>
              <a:off x="7776215" y="332797"/>
              <a:ext cx="647779" cy="684921"/>
              <a:chOff x="2832050" y="326350"/>
              <a:chExt cx="439500" cy="464700"/>
            </a:xfrm>
          </p:grpSpPr>
          <p:sp>
            <p:nvSpPr>
              <p:cNvPr id="2217" name="Google Shape;2217;p37"/>
              <p:cNvSpPr/>
              <p:nvPr/>
            </p:nvSpPr>
            <p:spPr>
              <a:xfrm>
                <a:off x="2832050" y="370825"/>
                <a:ext cx="414250" cy="237000"/>
              </a:xfrm>
              <a:custGeom>
                <a:avLst/>
                <a:gdLst/>
                <a:ahLst/>
                <a:cxnLst/>
                <a:rect l="l" t="t" r="r" b="b"/>
                <a:pathLst>
                  <a:path w="16570" h="9480" extrusionOk="0">
                    <a:moveTo>
                      <a:pt x="16570" y="0"/>
                    </a:moveTo>
                    <a:lnTo>
                      <a:pt x="0" y="1097"/>
                    </a:lnTo>
                    <a:lnTo>
                      <a:pt x="15078" y="9480"/>
                    </a:lnTo>
                    <a:lnTo>
                      <a:pt x="16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7"/>
              <p:cNvSpPr/>
              <p:nvPr/>
            </p:nvSpPr>
            <p:spPr>
              <a:xfrm>
                <a:off x="3175900" y="361450"/>
                <a:ext cx="80400" cy="42960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7184" extrusionOk="0">
                    <a:moveTo>
                      <a:pt x="2607" y="0"/>
                    </a:moveTo>
                    <a:lnTo>
                      <a:pt x="0" y="17184"/>
                    </a:lnTo>
                    <a:lnTo>
                      <a:pt x="169" y="17184"/>
                    </a:lnTo>
                    <a:lnTo>
                      <a:pt x="3215" y="215"/>
                    </a:lnTo>
                    <a:lnTo>
                      <a:pt x="2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7"/>
              <p:cNvSpPr/>
              <p:nvPr/>
            </p:nvSpPr>
            <p:spPr>
              <a:xfrm>
                <a:off x="3236825" y="326350"/>
                <a:ext cx="347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143" extrusionOk="0">
                    <a:moveTo>
                      <a:pt x="694" y="1"/>
                    </a:moveTo>
                    <a:cubicBezTo>
                      <a:pt x="311" y="1"/>
                      <a:pt x="1" y="255"/>
                      <a:pt x="1" y="571"/>
                    </a:cubicBezTo>
                    <a:cubicBezTo>
                      <a:pt x="1" y="887"/>
                      <a:pt x="311" y="1143"/>
                      <a:pt x="694" y="1143"/>
                    </a:cubicBezTo>
                    <a:cubicBezTo>
                      <a:pt x="1077" y="1143"/>
                      <a:pt x="1388" y="887"/>
                      <a:pt x="1388" y="571"/>
                    </a:cubicBezTo>
                    <a:cubicBezTo>
                      <a:pt x="1388" y="255"/>
                      <a:pt x="1077" y="1"/>
                      <a:pt x="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7" name="Google Shape;2717;p43"/>
          <p:cNvGrpSpPr/>
          <p:nvPr/>
        </p:nvGrpSpPr>
        <p:grpSpPr>
          <a:xfrm>
            <a:off x="7275689" y="3283753"/>
            <a:ext cx="1640784" cy="1648444"/>
            <a:chOff x="312766" y="80708"/>
            <a:chExt cx="1860932" cy="1869620"/>
          </a:xfrm>
        </p:grpSpPr>
        <p:sp>
          <p:nvSpPr>
            <p:cNvPr id="2718" name="Google Shape;2718;p43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0" name="Google Shape;2720;p43"/>
          <p:cNvSpPr txBox="1">
            <a:spLocks noGrp="1"/>
          </p:cNvSpPr>
          <p:nvPr>
            <p:ph type="title"/>
          </p:nvPr>
        </p:nvSpPr>
        <p:spPr>
          <a:xfrm>
            <a:off x="1143000" y="1307100"/>
            <a:ext cx="685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 err="1" smtClean="0"/>
              <a:t>Unsur</a:t>
            </a:r>
            <a:r>
              <a:rPr lang="en-GB" dirty="0" smtClean="0"/>
              <a:t> – </a:t>
            </a:r>
            <a:r>
              <a:rPr lang="en-GB" dirty="0" err="1" smtClean="0"/>
              <a:t>Unsur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endParaRPr dirty="0"/>
          </a:p>
        </p:txBody>
      </p:sp>
      <p:grpSp>
        <p:nvGrpSpPr>
          <p:cNvPr id="2721" name="Google Shape;2721;p43"/>
          <p:cNvGrpSpPr/>
          <p:nvPr/>
        </p:nvGrpSpPr>
        <p:grpSpPr>
          <a:xfrm rot="-953843">
            <a:off x="6818985" y="333368"/>
            <a:ext cx="1847097" cy="2086108"/>
            <a:chOff x="6883113" y="660763"/>
            <a:chExt cx="1847200" cy="2086225"/>
          </a:xfrm>
        </p:grpSpPr>
        <p:sp>
          <p:nvSpPr>
            <p:cNvPr id="2722" name="Google Shape;2722;p43"/>
            <p:cNvSpPr/>
            <p:nvPr/>
          </p:nvSpPr>
          <p:spPr>
            <a:xfrm>
              <a:off x="6883138" y="660788"/>
              <a:ext cx="1847175" cy="2086200"/>
            </a:xfrm>
            <a:custGeom>
              <a:avLst/>
              <a:gdLst/>
              <a:ahLst/>
              <a:cxnLst/>
              <a:rect l="l" t="t" r="r" b="b"/>
              <a:pathLst>
                <a:path w="73887" h="83448" extrusionOk="0">
                  <a:moveTo>
                    <a:pt x="54103" y="58972"/>
                  </a:moveTo>
                  <a:lnTo>
                    <a:pt x="67185" y="68626"/>
                  </a:lnTo>
                  <a:lnTo>
                    <a:pt x="56160" y="71368"/>
                  </a:lnTo>
                  <a:lnTo>
                    <a:pt x="56242" y="71513"/>
                  </a:lnTo>
                  <a:lnTo>
                    <a:pt x="55014" y="71738"/>
                  </a:lnTo>
                  <a:lnTo>
                    <a:pt x="55152" y="72000"/>
                  </a:lnTo>
                  <a:lnTo>
                    <a:pt x="53901" y="72415"/>
                  </a:lnTo>
                  <a:lnTo>
                    <a:pt x="50831" y="65882"/>
                  </a:lnTo>
                  <a:lnTo>
                    <a:pt x="54103" y="58972"/>
                  </a:lnTo>
                  <a:close/>
                  <a:moveTo>
                    <a:pt x="36831" y="1"/>
                  </a:moveTo>
                  <a:cubicBezTo>
                    <a:pt x="36203" y="1"/>
                    <a:pt x="35642" y="16"/>
                    <a:pt x="35159" y="38"/>
                  </a:cubicBezTo>
                  <a:cubicBezTo>
                    <a:pt x="32876" y="3130"/>
                    <a:pt x="30366" y="8031"/>
                    <a:pt x="31788" y="13466"/>
                  </a:cubicBezTo>
                  <a:cubicBezTo>
                    <a:pt x="31947" y="14071"/>
                    <a:pt x="32412" y="14594"/>
                    <a:pt x="32475" y="15242"/>
                  </a:cubicBezTo>
                  <a:cubicBezTo>
                    <a:pt x="29162" y="19835"/>
                    <a:pt x="19390" y="34615"/>
                    <a:pt x="22979" y="39977"/>
                  </a:cubicBezTo>
                  <a:cubicBezTo>
                    <a:pt x="25631" y="43938"/>
                    <a:pt x="31311" y="44689"/>
                    <a:pt x="35239" y="44689"/>
                  </a:cubicBezTo>
                  <a:cubicBezTo>
                    <a:pt x="37640" y="44689"/>
                    <a:pt x="39386" y="44409"/>
                    <a:pt x="39386" y="44409"/>
                  </a:cubicBezTo>
                  <a:lnTo>
                    <a:pt x="39386" y="44409"/>
                  </a:lnTo>
                  <a:cubicBezTo>
                    <a:pt x="38897" y="46308"/>
                    <a:pt x="39735" y="46769"/>
                    <a:pt x="40665" y="46769"/>
                  </a:cubicBezTo>
                  <a:cubicBezTo>
                    <a:pt x="41541" y="46769"/>
                    <a:pt x="42498" y="46359"/>
                    <a:pt x="42498" y="46359"/>
                  </a:cubicBezTo>
                  <a:lnTo>
                    <a:pt x="42973" y="50264"/>
                  </a:lnTo>
                  <a:lnTo>
                    <a:pt x="38833" y="53225"/>
                  </a:lnTo>
                  <a:lnTo>
                    <a:pt x="38833" y="53225"/>
                  </a:lnTo>
                  <a:lnTo>
                    <a:pt x="38839" y="52980"/>
                  </a:lnTo>
                  <a:lnTo>
                    <a:pt x="38839" y="52980"/>
                  </a:lnTo>
                  <a:cubicBezTo>
                    <a:pt x="38838" y="52980"/>
                    <a:pt x="37502" y="53927"/>
                    <a:pt x="35864" y="55096"/>
                  </a:cubicBezTo>
                  <a:lnTo>
                    <a:pt x="35812" y="55063"/>
                  </a:lnTo>
                  <a:lnTo>
                    <a:pt x="35725" y="55197"/>
                  </a:lnTo>
                  <a:cubicBezTo>
                    <a:pt x="33160" y="57031"/>
                    <a:pt x="29942" y="59349"/>
                    <a:pt x="29942" y="59444"/>
                  </a:cubicBezTo>
                  <a:cubicBezTo>
                    <a:pt x="29942" y="59545"/>
                    <a:pt x="31244" y="61533"/>
                    <a:pt x="32204" y="62988"/>
                  </a:cubicBezTo>
                  <a:lnTo>
                    <a:pt x="24468" y="70826"/>
                  </a:lnTo>
                  <a:lnTo>
                    <a:pt x="18572" y="59997"/>
                  </a:lnTo>
                  <a:lnTo>
                    <a:pt x="17702" y="58401"/>
                  </a:lnTo>
                  <a:lnTo>
                    <a:pt x="17574" y="58485"/>
                  </a:lnTo>
                  <a:lnTo>
                    <a:pt x="16990" y="56937"/>
                  </a:lnTo>
                  <a:lnTo>
                    <a:pt x="16552" y="57177"/>
                  </a:lnTo>
                  <a:cubicBezTo>
                    <a:pt x="15599" y="54978"/>
                    <a:pt x="14410" y="54229"/>
                    <a:pt x="13231" y="54229"/>
                  </a:cubicBezTo>
                  <a:cubicBezTo>
                    <a:pt x="10706" y="54229"/>
                    <a:pt x="8228" y="57666"/>
                    <a:pt x="8228" y="57666"/>
                  </a:cubicBezTo>
                  <a:lnTo>
                    <a:pt x="7337" y="54519"/>
                  </a:lnTo>
                  <a:lnTo>
                    <a:pt x="5388" y="55553"/>
                  </a:lnTo>
                  <a:lnTo>
                    <a:pt x="5230" y="55563"/>
                  </a:lnTo>
                  <a:cubicBezTo>
                    <a:pt x="5230" y="55570"/>
                    <a:pt x="5232" y="55595"/>
                    <a:pt x="5235" y="55633"/>
                  </a:cubicBezTo>
                  <a:lnTo>
                    <a:pt x="3554" y="56525"/>
                  </a:lnTo>
                  <a:lnTo>
                    <a:pt x="3395" y="56523"/>
                  </a:lnTo>
                  <a:lnTo>
                    <a:pt x="3395" y="56523"/>
                  </a:lnTo>
                  <a:cubicBezTo>
                    <a:pt x="3395" y="56531"/>
                    <a:pt x="3395" y="56561"/>
                    <a:pt x="3397" y="56609"/>
                  </a:cubicBezTo>
                  <a:lnTo>
                    <a:pt x="1707" y="57505"/>
                  </a:lnTo>
                  <a:lnTo>
                    <a:pt x="1549" y="57511"/>
                  </a:lnTo>
                  <a:cubicBezTo>
                    <a:pt x="1549" y="57519"/>
                    <a:pt x="1550" y="57543"/>
                    <a:pt x="1554" y="57585"/>
                  </a:cubicBezTo>
                  <a:lnTo>
                    <a:pt x="1" y="58410"/>
                  </a:lnTo>
                  <a:cubicBezTo>
                    <a:pt x="1" y="58410"/>
                    <a:pt x="1942" y="61935"/>
                    <a:pt x="4697" y="61935"/>
                  </a:cubicBezTo>
                  <a:cubicBezTo>
                    <a:pt x="5025" y="61935"/>
                    <a:pt x="5365" y="61885"/>
                    <a:pt x="5715" y="61773"/>
                  </a:cubicBezTo>
                  <a:cubicBezTo>
                    <a:pt x="8998" y="60719"/>
                    <a:pt x="11388" y="57923"/>
                    <a:pt x="11388" y="57923"/>
                  </a:cubicBezTo>
                  <a:lnTo>
                    <a:pt x="13041" y="59094"/>
                  </a:lnTo>
                  <a:lnTo>
                    <a:pt x="10974" y="60222"/>
                  </a:lnTo>
                  <a:lnTo>
                    <a:pt x="11916" y="62144"/>
                  </a:lnTo>
                  <a:lnTo>
                    <a:pt x="10974" y="62755"/>
                  </a:lnTo>
                  <a:cubicBezTo>
                    <a:pt x="10974" y="62755"/>
                    <a:pt x="15722" y="75773"/>
                    <a:pt x="24428" y="76168"/>
                  </a:cubicBezTo>
                  <a:cubicBezTo>
                    <a:pt x="24553" y="76174"/>
                    <a:pt x="24677" y="76177"/>
                    <a:pt x="24800" y="76177"/>
                  </a:cubicBezTo>
                  <a:cubicBezTo>
                    <a:pt x="28787" y="76177"/>
                    <a:pt x="31560" y="73229"/>
                    <a:pt x="33373" y="70125"/>
                  </a:cubicBezTo>
                  <a:lnTo>
                    <a:pt x="33634" y="79230"/>
                  </a:lnTo>
                  <a:cubicBezTo>
                    <a:pt x="36847" y="80796"/>
                    <a:pt x="39853" y="81381"/>
                    <a:pt x="42550" y="81381"/>
                  </a:cubicBezTo>
                  <a:cubicBezTo>
                    <a:pt x="47335" y="81381"/>
                    <a:pt x="51147" y="79541"/>
                    <a:pt x="53419" y="78081"/>
                  </a:cubicBezTo>
                  <a:lnTo>
                    <a:pt x="54342" y="83211"/>
                  </a:lnTo>
                  <a:lnTo>
                    <a:pt x="62967" y="83447"/>
                  </a:lnTo>
                  <a:lnTo>
                    <a:pt x="62856" y="82693"/>
                  </a:lnTo>
                  <a:lnTo>
                    <a:pt x="62876" y="82537"/>
                  </a:lnTo>
                  <a:lnTo>
                    <a:pt x="62832" y="82532"/>
                  </a:lnTo>
                  <a:lnTo>
                    <a:pt x="62700" y="81630"/>
                  </a:lnTo>
                  <a:lnTo>
                    <a:pt x="62707" y="81468"/>
                  </a:lnTo>
                  <a:lnTo>
                    <a:pt x="62675" y="81467"/>
                  </a:lnTo>
                  <a:lnTo>
                    <a:pt x="62537" y="80536"/>
                  </a:lnTo>
                  <a:lnTo>
                    <a:pt x="62538" y="80377"/>
                  </a:lnTo>
                  <a:lnTo>
                    <a:pt x="62513" y="80377"/>
                  </a:lnTo>
                  <a:lnTo>
                    <a:pt x="62371" y="79412"/>
                  </a:lnTo>
                  <a:lnTo>
                    <a:pt x="58607" y="80329"/>
                  </a:lnTo>
                  <a:lnTo>
                    <a:pt x="58030" y="80323"/>
                  </a:lnTo>
                  <a:cubicBezTo>
                    <a:pt x="57915" y="79255"/>
                    <a:pt x="57379" y="77683"/>
                    <a:pt x="55905" y="75420"/>
                  </a:cubicBezTo>
                  <a:lnTo>
                    <a:pt x="56726" y="74966"/>
                  </a:lnTo>
                  <a:lnTo>
                    <a:pt x="56713" y="74941"/>
                  </a:lnTo>
                  <a:lnTo>
                    <a:pt x="56713" y="74941"/>
                  </a:lnTo>
                  <a:lnTo>
                    <a:pt x="56717" y="74945"/>
                  </a:lnTo>
                  <a:lnTo>
                    <a:pt x="57724" y="76841"/>
                  </a:lnTo>
                  <a:lnTo>
                    <a:pt x="59001" y="76314"/>
                  </a:lnTo>
                  <a:lnTo>
                    <a:pt x="59009" y="76329"/>
                  </a:lnTo>
                  <a:lnTo>
                    <a:pt x="59484" y="77158"/>
                  </a:lnTo>
                  <a:cubicBezTo>
                    <a:pt x="69556" y="74669"/>
                    <a:pt x="73887" y="67569"/>
                    <a:pt x="73729" y="67569"/>
                  </a:cubicBezTo>
                  <a:cubicBezTo>
                    <a:pt x="73616" y="67569"/>
                    <a:pt x="63090" y="59003"/>
                    <a:pt x="57044" y="54074"/>
                  </a:cubicBezTo>
                  <a:cubicBezTo>
                    <a:pt x="57318" y="53524"/>
                    <a:pt x="57656" y="52993"/>
                    <a:pt x="58034" y="52454"/>
                  </a:cubicBezTo>
                  <a:cubicBezTo>
                    <a:pt x="58826" y="51295"/>
                    <a:pt x="59775" y="50000"/>
                    <a:pt x="59800" y="48550"/>
                  </a:cubicBezTo>
                  <a:cubicBezTo>
                    <a:pt x="59871" y="46542"/>
                    <a:pt x="58554" y="45923"/>
                    <a:pt x="57023" y="45923"/>
                  </a:cubicBezTo>
                  <a:cubicBezTo>
                    <a:pt x="56302" y="45923"/>
                    <a:pt x="55533" y="46060"/>
                    <a:pt x="54840" y="46255"/>
                  </a:cubicBezTo>
                  <a:cubicBezTo>
                    <a:pt x="54163" y="46427"/>
                    <a:pt x="52837" y="47103"/>
                    <a:pt x="51820" y="47103"/>
                  </a:cubicBezTo>
                  <a:cubicBezTo>
                    <a:pt x="51291" y="47103"/>
                    <a:pt x="50846" y="46919"/>
                    <a:pt x="50621" y="46387"/>
                  </a:cubicBezTo>
                  <a:cubicBezTo>
                    <a:pt x="50517" y="46134"/>
                    <a:pt x="50458" y="45788"/>
                    <a:pt x="50459" y="45437"/>
                  </a:cubicBezTo>
                  <a:lnTo>
                    <a:pt x="51149" y="45437"/>
                  </a:lnTo>
                  <a:lnTo>
                    <a:pt x="51583" y="44059"/>
                  </a:lnTo>
                  <a:cubicBezTo>
                    <a:pt x="52613" y="44297"/>
                    <a:pt x="53594" y="44409"/>
                    <a:pt x="54526" y="44409"/>
                  </a:cubicBezTo>
                  <a:cubicBezTo>
                    <a:pt x="68203" y="44409"/>
                    <a:pt x="71255" y="20099"/>
                    <a:pt x="61360" y="9640"/>
                  </a:cubicBezTo>
                  <a:cubicBezTo>
                    <a:pt x="53377" y="1207"/>
                    <a:pt x="42440" y="1"/>
                    <a:pt x="36831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3" name="Google Shape;2723;p43"/>
            <p:cNvGrpSpPr/>
            <p:nvPr/>
          </p:nvGrpSpPr>
          <p:grpSpPr>
            <a:xfrm>
              <a:off x="6883113" y="660763"/>
              <a:ext cx="1847200" cy="2086225"/>
              <a:chOff x="4805988" y="3369913"/>
              <a:chExt cx="1847200" cy="2086225"/>
            </a:xfrm>
          </p:grpSpPr>
          <p:grpSp>
            <p:nvGrpSpPr>
              <p:cNvPr id="2724" name="Google Shape;2724;p43"/>
              <p:cNvGrpSpPr/>
              <p:nvPr/>
            </p:nvGrpSpPr>
            <p:grpSpPr>
              <a:xfrm>
                <a:off x="4805988" y="3369913"/>
                <a:ext cx="1847200" cy="2086225"/>
                <a:chOff x="4572950" y="3411450"/>
                <a:chExt cx="1847200" cy="2086225"/>
              </a:xfrm>
            </p:grpSpPr>
            <p:sp>
              <p:nvSpPr>
                <p:cNvPr id="2725" name="Google Shape;2725;p43"/>
                <p:cNvSpPr/>
                <p:nvPr/>
              </p:nvSpPr>
              <p:spPr>
                <a:xfrm>
                  <a:off x="5332075" y="3411450"/>
                  <a:ext cx="1022200" cy="11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8" h="44409" extrusionOk="0">
                      <a:moveTo>
                        <a:pt x="6473" y="0"/>
                      </a:moveTo>
                      <a:cubicBezTo>
                        <a:pt x="5841" y="0"/>
                        <a:pt x="5277" y="15"/>
                        <a:pt x="4792" y="38"/>
                      </a:cubicBezTo>
                      <a:cubicBezTo>
                        <a:pt x="2509" y="3130"/>
                        <a:pt x="0" y="8030"/>
                        <a:pt x="1421" y="13465"/>
                      </a:cubicBezTo>
                      <a:cubicBezTo>
                        <a:pt x="1580" y="14070"/>
                        <a:pt x="2046" y="14594"/>
                        <a:pt x="2109" y="15241"/>
                      </a:cubicBezTo>
                      <a:cubicBezTo>
                        <a:pt x="3109" y="25783"/>
                        <a:pt x="19227" y="43462"/>
                        <a:pt x="19227" y="43462"/>
                      </a:cubicBezTo>
                      <a:cubicBezTo>
                        <a:pt x="20999" y="44111"/>
                        <a:pt x="22645" y="44409"/>
                        <a:pt x="24160" y="44409"/>
                      </a:cubicBezTo>
                      <a:cubicBezTo>
                        <a:pt x="37836" y="44409"/>
                        <a:pt x="40888" y="20097"/>
                        <a:pt x="30993" y="9639"/>
                      </a:cubicBezTo>
                      <a:cubicBezTo>
                        <a:pt x="23014" y="1211"/>
                        <a:pt x="12085" y="0"/>
                        <a:pt x="64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43"/>
                <p:cNvSpPr/>
                <p:nvPr/>
              </p:nvSpPr>
              <p:spPr>
                <a:xfrm>
                  <a:off x="5719750" y="4516950"/>
                  <a:ext cx="350000" cy="28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0" h="11481" extrusionOk="0">
                      <a:moveTo>
                        <a:pt x="4908" y="0"/>
                      </a:moveTo>
                      <a:lnTo>
                        <a:pt x="372" y="1188"/>
                      </a:lnTo>
                      <a:cubicBezTo>
                        <a:pt x="1" y="1850"/>
                        <a:pt x="238" y="3116"/>
                        <a:pt x="372" y="3799"/>
                      </a:cubicBezTo>
                      <a:cubicBezTo>
                        <a:pt x="689" y="5595"/>
                        <a:pt x="1559" y="7178"/>
                        <a:pt x="3167" y="8103"/>
                      </a:cubicBezTo>
                      <a:cubicBezTo>
                        <a:pt x="5496" y="9388"/>
                        <a:pt x="8285" y="10101"/>
                        <a:pt x="10581" y="11480"/>
                      </a:cubicBezTo>
                      <a:cubicBezTo>
                        <a:pt x="10843" y="10301"/>
                        <a:pt x="11429" y="9284"/>
                        <a:pt x="12163" y="8233"/>
                      </a:cubicBezTo>
                      <a:cubicBezTo>
                        <a:pt x="12955" y="7074"/>
                        <a:pt x="13904" y="5780"/>
                        <a:pt x="13929" y="4329"/>
                      </a:cubicBezTo>
                      <a:cubicBezTo>
                        <a:pt x="14000" y="2321"/>
                        <a:pt x="12682" y="1701"/>
                        <a:pt x="11151" y="1701"/>
                      </a:cubicBezTo>
                      <a:cubicBezTo>
                        <a:pt x="10430" y="1701"/>
                        <a:pt x="9662" y="1839"/>
                        <a:pt x="8969" y="2034"/>
                      </a:cubicBezTo>
                      <a:cubicBezTo>
                        <a:pt x="8293" y="2206"/>
                        <a:pt x="6966" y="2881"/>
                        <a:pt x="5950" y="2881"/>
                      </a:cubicBezTo>
                      <a:cubicBezTo>
                        <a:pt x="5420" y="2881"/>
                        <a:pt x="4975" y="2698"/>
                        <a:pt x="4750" y="2166"/>
                      </a:cubicBezTo>
                      <a:cubicBezTo>
                        <a:pt x="4512" y="1583"/>
                        <a:pt x="4512" y="529"/>
                        <a:pt x="49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43"/>
                <p:cNvSpPr/>
                <p:nvPr/>
              </p:nvSpPr>
              <p:spPr>
                <a:xfrm>
                  <a:off x="5763275" y="4460950"/>
                  <a:ext cx="1101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" h="3457" extrusionOk="0">
                      <a:moveTo>
                        <a:pt x="1" y="0"/>
                      </a:moveTo>
                      <a:lnTo>
                        <a:pt x="1" y="3456"/>
                      </a:lnTo>
                      <a:lnTo>
                        <a:pt x="3536" y="3456"/>
                      </a:lnTo>
                      <a:lnTo>
                        <a:pt x="4405" y="68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43"/>
                <p:cNvSpPr/>
                <p:nvPr/>
              </p:nvSpPr>
              <p:spPr>
                <a:xfrm>
                  <a:off x="5057600" y="3792500"/>
                  <a:ext cx="1076325" cy="11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3" h="47103" extrusionOk="0">
                      <a:moveTo>
                        <a:pt x="13086" y="0"/>
                      </a:moveTo>
                      <a:cubicBezTo>
                        <a:pt x="9772" y="4594"/>
                        <a:pt x="1" y="19374"/>
                        <a:pt x="3590" y="24736"/>
                      </a:cubicBezTo>
                      <a:cubicBezTo>
                        <a:pt x="6242" y="28697"/>
                        <a:pt x="11924" y="29448"/>
                        <a:pt x="15852" y="29448"/>
                      </a:cubicBezTo>
                      <a:cubicBezTo>
                        <a:pt x="18252" y="29448"/>
                        <a:pt x="19997" y="29168"/>
                        <a:pt x="19997" y="29168"/>
                      </a:cubicBezTo>
                      <a:lnTo>
                        <a:pt x="19997" y="29168"/>
                      </a:lnTo>
                      <a:cubicBezTo>
                        <a:pt x="19508" y="31066"/>
                        <a:pt x="20346" y="31527"/>
                        <a:pt x="21275" y="31527"/>
                      </a:cubicBezTo>
                      <a:cubicBezTo>
                        <a:pt x="22151" y="31527"/>
                        <a:pt x="23109" y="31117"/>
                        <a:pt x="23109" y="31117"/>
                      </a:cubicBezTo>
                      <a:lnTo>
                        <a:pt x="23584" y="35023"/>
                      </a:lnTo>
                      <a:lnTo>
                        <a:pt x="18202" y="38873"/>
                      </a:lnTo>
                      <a:lnTo>
                        <a:pt x="16727" y="47102"/>
                      </a:lnTo>
                      <a:lnTo>
                        <a:pt x="28123" y="39506"/>
                      </a:lnTo>
                      <a:lnTo>
                        <a:pt x="30205" y="28220"/>
                      </a:lnTo>
                      <a:lnTo>
                        <a:pt x="31763" y="19775"/>
                      </a:lnTo>
                      <a:cubicBezTo>
                        <a:pt x="31763" y="19775"/>
                        <a:pt x="33905" y="20563"/>
                        <a:pt x="36338" y="20563"/>
                      </a:cubicBezTo>
                      <a:cubicBezTo>
                        <a:pt x="37836" y="20563"/>
                        <a:pt x="39445" y="20264"/>
                        <a:pt x="40732" y="19299"/>
                      </a:cubicBezTo>
                      <a:cubicBezTo>
                        <a:pt x="43053" y="17559"/>
                        <a:pt x="40764" y="15644"/>
                        <a:pt x="37238" y="15644"/>
                      </a:cubicBezTo>
                      <a:cubicBezTo>
                        <a:pt x="35633" y="15644"/>
                        <a:pt x="33771" y="16041"/>
                        <a:pt x="31972" y="17032"/>
                      </a:cubicBezTo>
                      <a:lnTo>
                        <a:pt x="30927" y="12660"/>
                      </a:lnTo>
                      <a:cubicBezTo>
                        <a:pt x="25707" y="10513"/>
                        <a:pt x="16094" y="5902"/>
                        <a:pt x="13086" y="0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43"/>
                <p:cNvSpPr/>
                <p:nvPr/>
              </p:nvSpPr>
              <p:spPr>
                <a:xfrm>
                  <a:off x="5803000" y="4285675"/>
                  <a:ext cx="275900" cy="1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6" h="7590" extrusionOk="0">
                      <a:moveTo>
                        <a:pt x="4827" y="0"/>
                      </a:moveTo>
                      <a:cubicBezTo>
                        <a:pt x="4817" y="0"/>
                        <a:pt x="4805" y="2"/>
                        <a:pt x="4792" y="7"/>
                      </a:cubicBezTo>
                      <a:cubicBezTo>
                        <a:pt x="1872" y="1172"/>
                        <a:pt x="1" y="6811"/>
                        <a:pt x="4279" y="7520"/>
                      </a:cubicBezTo>
                      <a:cubicBezTo>
                        <a:pt x="4560" y="7566"/>
                        <a:pt x="4855" y="7589"/>
                        <a:pt x="5157" y="7589"/>
                      </a:cubicBezTo>
                      <a:cubicBezTo>
                        <a:pt x="6755" y="7589"/>
                        <a:pt x="8553" y="6946"/>
                        <a:pt x="9519" y="5724"/>
                      </a:cubicBezTo>
                      <a:cubicBezTo>
                        <a:pt x="10491" y="4495"/>
                        <a:pt x="11035" y="2375"/>
                        <a:pt x="9804" y="1120"/>
                      </a:cubicBezTo>
                      <a:cubicBezTo>
                        <a:pt x="9785" y="1101"/>
                        <a:pt x="9767" y="1093"/>
                        <a:pt x="9751" y="1093"/>
                      </a:cubicBezTo>
                      <a:cubicBezTo>
                        <a:pt x="9680" y="1093"/>
                        <a:pt x="9637" y="1248"/>
                        <a:pt x="9653" y="1305"/>
                      </a:cubicBezTo>
                      <a:cubicBezTo>
                        <a:pt x="10574" y="4452"/>
                        <a:pt x="8265" y="6473"/>
                        <a:pt x="5282" y="6713"/>
                      </a:cubicBezTo>
                      <a:cubicBezTo>
                        <a:pt x="5185" y="6720"/>
                        <a:pt x="5089" y="6724"/>
                        <a:pt x="4993" y="6724"/>
                      </a:cubicBezTo>
                      <a:cubicBezTo>
                        <a:pt x="3422" y="6724"/>
                        <a:pt x="2030" y="5686"/>
                        <a:pt x="2144" y="3960"/>
                      </a:cubicBezTo>
                      <a:cubicBezTo>
                        <a:pt x="2250" y="2376"/>
                        <a:pt x="3580" y="1071"/>
                        <a:pt x="4851" y="299"/>
                      </a:cubicBezTo>
                      <a:cubicBezTo>
                        <a:pt x="4945" y="242"/>
                        <a:pt x="4937" y="0"/>
                        <a:pt x="48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43"/>
                <p:cNvSpPr/>
                <p:nvPr/>
              </p:nvSpPr>
              <p:spPr>
                <a:xfrm>
                  <a:off x="5563475" y="4319200"/>
                  <a:ext cx="103550" cy="1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4458" extrusionOk="0">
                      <a:moveTo>
                        <a:pt x="2073" y="0"/>
                      </a:moveTo>
                      <a:cubicBezTo>
                        <a:pt x="2073" y="0"/>
                        <a:pt x="2072" y="0"/>
                        <a:pt x="2071" y="0"/>
                      </a:cubicBezTo>
                      <a:cubicBezTo>
                        <a:pt x="927" y="0"/>
                        <a:pt x="0" y="998"/>
                        <a:pt x="0" y="2228"/>
                      </a:cubicBezTo>
                      <a:cubicBezTo>
                        <a:pt x="0" y="3459"/>
                        <a:pt x="927" y="4457"/>
                        <a:pt x="2071" y="4457"/>
                      </a:cubicBezTo>
                      <a:cubicBezTo>
                        <a:pt x="3215" y="4457"/>
                        <a:pt x="4141" y="3460"/>
                        <a:pt x="4141" y="2228"/>
                      </a:cubicBezTo>
                      <a:cubicBezTo>
                        <a:pt x="4141" y="998"/>
                        <a:pt x="3216" y="0"/>
                        <a:pt x="20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43"/>
                <p:cNvSpPr/>
                <p:nvPr/>
              </p:nvSpPr>
              <p:spPr>
                <a:xfrm>
                  <a:off x="5394000" y="4037300"/>
                  <a:ext cx="264375" cy="3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4422" extrusionOk="0">
                      <a:moveTo>
                        <a:pt x="315" y="1"/>
                      </a:moveTo>
                      <a:lnTo>
                        <a:pt x="0" y="21"/>
                      </a:lnTo>
                      <a:lnTo>
                        <a:pt x="804" y="12868"/>
                      </a:lnTo>
                      <a:lnTo>
                        <a:pt x="4865" y="11407"/>
                      </a:lnTo>
                      <a:lnTo>
                        <a:pt x="5432" y="14375"/>
                      </a:lnTo>
                      <a:lnTo>
                        <a:pt x="5548" y="14387"/>
                      </a:lnTo>
                      <a:cubicBezTo>
                        <a:pt x="5587" y="14390"/>
                        <a:pt x="5893" y="14422"/>
                        <a:pt x="6336" y="14422"/>
                      </a:cubicBezTo>
                      <a:cubicBezTo>
                        <a:pt x="7357" y="14422"/>
                        <a:pt x="9102" y="14257"/>
                        <a:pt x="9950" y="13209"/>
                      </a:cubicBezTo>
                      <a:cubicBezTo>
                        <a:pt x="10490" y="12540"/>
                        <a:pt x="10575" y="11625"/>
                        <a:pt x="10200" y="10488"/>
                      </a:cubicBezTo>
                      <a:lnTo>
                        <a:pt x="10200" y="10488"/>
                      </a:lnTo>
                      <a:lnTo>
                        <a:pt x="9899" y="10587"/>
                      </a:lnTo>
                      <a:cubicBezTo>
                        <a:pt x="10237" y="11614"/>
                        <a:pt x="10173" y="12431"/>
                        <a:pt x="9704" y="13010"/>
                      </a:cubicBezTo>
                      <a:cubicBezTo>
                        <a:pt x="8940" y="13954"/>
                        <a:pt x="7278" y="14103"/>
                        <a:pt x="6314" y="14103"/>
                      </a:cubicBezTo>
                      <a:cubicBezTo>
                        <a:pt x="6040" y="14103"/>
                        <a:pt x="5822" y="14091"/>
                        <a:pt x="5698" y="14082"/>
                      </a:cubicBezTo>
                      <a:lnTo>
                        <a:pt x="5105" y="10985"/>
                      </a:lnTo>
                      <a:lnTo>
                        <a:pt x="1093" y="12427"/>
                      </a:ln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43"/>
                <p:cNvSpPr/>
                <p:nvPr/>
              </p:nvSpPr>
              <p:spPr>
                <a:xfrm>
                  <a:off x="5623475" y="4294275"/>
                  <a:ext cx="55450" cy="1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" h="706" extrusionOk="0">
                      <a:moveTo>
                        <a:pt x="2217" y="468"/>
                      </a:move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ubicBezTo>
                        <a:pt x="2217" y="468"/>
                        <a:pt x="2217" y="468"/>
                        <a:pt x="2217" y="468"/>
                      </a:cubicBezTo>
                      <a:close/>
                      <a:moveTo>
                        <a:pt x="1024" y="0"/>
                      </a:moveTo>
                      <a:cubicBezTo>
                        <a:pt x="735" y="0"/>
                        <a:pt x="394" y="62"/>
                        <a:pt x="0" y="231"/>
                      </a:cubicBezTo>
                      <a:lnTo>
                        <a:pt x="370" y="706"/>
                      </a:lnTo>
                      <a:cubicBezTo>
                        <a:pt x="370" y="706"/>
                        <a:pt x="851" y="349"/>
                        <a:pt x="1540" y="349"/>
                      </a:cubicBezTo>
                      <a:cubicBezTo>
                        <a:pt x="1749" y="349"/>
                        <a:pt x="1977" y="382"/>
                        <a:pt x="2217" y="468"/>
                      </a:cubicBezTo>
                      <a:lnTo>
                        <a:pt x="2217" y="468"/>
                      </a:lnTo>
                      <a:cubicBezTo>
                        <a:pt x="2212" y="465"/>
                        <a:pt x="1815" y="0"/>
                        <a:pt x="10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43"/>
                <p:cNvSpPr/>
                <p:nvPr/>
              </p:nvSpPr>
              <p:spPr>
                <a:xfrm>
                  <a:off x="5421025" y="4169475"/>
                  <a:ext cx="172200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" h="4572" extrusionOk="0">
                      <a:moveTo>
                        <a:pt x="765" y="0"/>
                      </a:moveTo>
                      <a:cubicBezTo>
                        <a:pt x="765" y="0"/>
                        <a:pt x="0" y="4298"/>
                        <a:pt x="2399" y="4562"/>
                      </a:cubicBezTo>
                      <a:cubicBezTo>
                        <a:pt x="2458" y="4568"/>
                        <a:pt x="2518" y="4571"/>
                        <a:pt x="2578" y="4571"/>
                      </a:cubicBezTo>
                      <a:cubicBezTo>
                        <a:pt x="4147" y="4571"/>
                        <a:pt x="5892" y="2382"/>
                        <a:pt x="6888" y="912"/>
                      </a:cubicBezTo>
                      <a:lnTo>
                        <a:pt x="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43"/>
                <p:cNvSpPr/>
                <p:nvPr/>
              </p:nvSpPr>
              <p:spPr>
                <a:xfrm>
                  <a:off x="5439575" y="4165550"/>
                  <a:ext cx="20410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1524" extrusionOk="0">
                      <a:moveTo>
                        <a:pt x="46" y="1"/>
                      </a:moveTo>
                      <a:lnTo>
                        <a:pt x="0" y="314"/>
                      </a:lnTo>
                      <a:lnTo>
                        <a:pt x="8118" y="1523"/>
                      </a:lnTo>
                      <a:lnTo>
                        <a:pt x="8163" y="121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43"/>
                <p:cNvSpPr/>
                <p:nvPr/>
              </p:nvSpPr>
              <p:spPr>
                <a:xfrm>
                  <a:off x="5473900" y="4178450"/>
                  <a:ext cx="119325" cy="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3427" extrusionOk="0">
                      <a:moveTo>
                        <a:pt x="1055" y="0"/>
                      </a:moveTo>
                      <a:cubicBezTo>
                        <a:pt x="1055" y="0"/>
                        <a:pt x="1" y="3152"/>
                        <a:pt x="2019" y="3422"/>
                      </a:cubicBezTo>
                      <a:cubicBezTo>
                        <a:pt x="2043" y="3425"/>
                        <a:pt x="2067" y="3426"/>
                        <a:pt x="2092" y="3426"/>
                      </a:cubicBezTo>
                      <a:cubicBezTo>
                        <a:pt x="3150" y="3426"/>
                        <a:pt x="4773" y="554"/>
                        <a:pt x="4773" y="554"/>
                      </a:cubicBezTo>
                      <a:lnTo>
                        <a:pt x="10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43"/>
                <p:cNvSpPr/>
                <p:nvPr/>
              </p:nvSpPr>
              <p:spPr>
                <a:xfrm>
                  <a:off x="5555925" y="4199275"/>
                  <a:ext cx="711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983" extrusionOk="0">
                      <a:moveTo>
                        <a:pt x="76" y="0"/>
                      </a:moveTo>
                      <a:lnTo>
                        <a:pt x="1" y="307"/>
                      </a:lnTo>
                      <a:lnTo>
                        <a:pt x="2770" y="982"/>
                      </a:lnTo>
                      <a:lnTo>
                        <a:pt x="2845" y="67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43"/>
                <p:cNvSpPr/>
                <p:nvPr/>
              </p:nvSpPr>
              <p:spPr>
                <a:xfrm>
                  <a:off x="5551400" y="4217575"/>
                  <a:ext cx="51825" cy="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" h="1099" extrusionOk="0">
                      <a:moveTo>
                        <a:pt x="121" y="0"/>
                      </a:moveTo>
                      <a:lnTo>
                        <a:pt x="0" y="295"/>
                      </a:lnTo>
                      <a:lnTo>
                        <a:pt x="1953" y="1099"/>
                      </a:lnTo>
                      <a:lnTo>
                        <a:pt x="2072" y="807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43"/>
                <p:cNvSpPr/>
                <p:nvPr/>
              </p:nvSpPr>
              <p:spPr>
                <a:xfrm>
                  <a:off x="5244150" y="4164825"/>
                  <a:ext cx="131375" cy="1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" h="4413" extrusionOk="0">
                      <a:moveTo>
                        <a:pt x="5255" y="1"/>
                      </a:moveTo>
                      <a:lnTo>
                        <a:pt x="346" y="95"/>
                      </a:lnTo>
                      <a:cubicBezTo>
                        <a:pt x="145" y="1643"/>
                        <a:pt x="0" y="4413"/>
                        <a:pt x="1509" y="4413"/>
                      </a:cubicBezTo>
                      <a:cubicBezTo>
                        <a:pt x="1599" y="4413"/>
                        <a:pt x="1696" y="4403"/>
                        <a:pt x="1798" y="4382"/>
                      </a:cubicBezTo>
                      <a:cubicBezTo>
                        <a:pt x="4279" y="3878"/>
                        <a:pt x="5255" y="1"/>
                        <a:pt x="52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43"/>
                <p:cNvSpPr/>
                <p:nvPr/>
              </p:nvSpPr>
              <p:spPr>
                <a:xfrm>
                  <a:off x="5202625" y="4160900"/>
                  <a:ext cx="17300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449" extrusionOk="0">
                      <a:moveTo>
                        <a:pt x="6913" y="1"/>
                      </a:moveTo>
                      <a:lnTo>
                        <a:pt x="0" y="132"/>
                      </a:lnTo>
                      <a:lnTo>
                        <a:pt x="8" y="448"/>
                      </a:lnTo>
                      <a:lnTo>
                        <a:pt x="6919" y="317"/>
                      </a:lnTo>
                      <a:lnTo>
                        <a:pt x="69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43"/>
                <p:cNvSpPr/>
                <p:nvPr/>
              </p:nvSpPr>
              <p:spPr>
                <a:xfrm>
                  <a:off x="5274600" y="4164825"/>
                  <a:ext cx="100925" cy="7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3064" extrusionOk="0">
                      <a:moveTo>
                        <a:pt x="4037" y="1"/>
                      </a:moveTo>
                      <a:lnTo>
                        <a:pt x="792" y="54"/>
                      </a:lnTo>
                      <a:cubicBezTo>
                        <a:pt x="792" y="54"/>
                        <a:pt x="0" y="2931"/>
                        <a:pt x="2031" y="3062"/>
                      </a:cubicBezTo>
                      <a:cubicBezTo>
                        <a:pt x="2046" y="3063"/>
                        <a:pt x="2062" y="3063"/>
                        <a:pt x="2078" y="3063"/>
                      </a:cubicBezTo>
                      <a:cubicBezTo>
                        <a:pt x="3299" y="3063"/>
                        <a:pt x="4037" y="1"/>
                        <a:pt x="40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43"/>
                <p:cNvSpPr/>
                <p:nvPr/>
              </p:nvSpPr>
              <p:spPr>
                <a:xfrm>
                  <a:off x="5220200" y="4040875"/>
                  <a:ext cx="170475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9" h="3090" extrusionOk="0">
                      <a:moveTo>
                        <a:pt x="6819" y="1"/>
                      </a:moveTo>
                      <a:lnTo>
                        <a:pt x="0" y="1290"/>
                      </a:lnTo>
                      <a:lnTo>
                        <a:pt x="607" y="3090"/>
                      </a:lnTo>
                      <a:lnTo>
                        <a:pt x="681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43"/>
                <p:cNvSpPr/>
                <p:nvPr/>
              </p:nvSpPr>
              <p:spPr>
                <a:xfrm>
                  <a:off x="5445875" y="3994825"/>
                  <a:ext cx="191275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1" h="3558" extrusionOk="0">
                      <a:moveTo>
                        <a:pt x="650" y="1"/>
                      </a:moveTo>
                      <a:lnTo>
                        <a:pt x="0" y="1785"/>
                      </a:lnTo>
                      <a:lnTo>
                        <a:pt x="7650" y="3557"/>
                      </a:lnTo>
                      <a:lnTo>
                        <a:pt x="65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43"/>
                <p:cNvSpPr/>
                <p:nvPr/>
              </p:nvSpPr>
              <p:spPr>
                <a:xfrm>
                  <a:off x="5912950" y="4215700"/>
                  <a:ext cx="14127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" h="2803" extrusionOk="0">
                      <a:moveTo>
                        <a:pt x="2333" y="0"/>
                      </a:moveTo>
                      <a:cubicBezTo>
                        <a:pt x="1113" y="0"/>
                        <a:pt x="213" y="513"/>
                        <a:pt x="160" y="1324"/>
                      </a:cubicBezTo>
                      <a:cubicBezTo>
                        <a:pt x="114" y="2015"/>
                        <a:pt x="1342" y="2803"/>
                        <a:pt x="2179" y="2803"/>
                      </a:cubicBezTo>
                      <a:cubicBezTo>
                        <a:pt x="2683" y="2803"/>
                        <a:pt x="3045" y="2518"/>
                        <a:pt x="2905" y="1756"/>
                      </a:cubicBezTo>
                      <a:lnTo>
                        <a:pt x="2905" y="1756"/>
                      </a:lnTo>
                      <a:lnTo>
                        <a:pt x="3914" y="2073"/>
                      </a:lnTo>
                      <a:lnTo>
                        <a:pt x="2597" y="1433"/>
                      </a:lnTo>
                      <a:lnTo>
                        <a:pt x="2597" y="1433"/>
                      </a:lnTo>
                      <a:cubicBezTo>
                        <a:pt x="2598" y="1433"/>
                        <a:pt x="3078" y="2583"/>
                        <a:pt x="2072" y="2583"/>
                      </a:cubicBezTo>
                      <a:cubicBezTo>
                        <a:pt x="1971" y="2583"/>
                        <a:pt x="1855" y="2572"/>
                        <a:pt x="1722" y="2546"/>
                      </a:cubicBezTo>
                      <a:cubicBezTo>
                        <a:pt x="267" y="2265"/>
                        <a:pt x="1" y="898"/>
                        <a:pt x="1035" y="453"/>
                      </a:cubicBezTo>
                      <a:cubicBezTo>
                        <a:pt x="1360" y="314"/>
                        <a:pt x="1841" y="204"/>
                        <a:pt x="2377" y="204"/>
                      </a:cubicBezTo>
                      <a:cubicBezTo>
                        <a:pt x="3545" y="204"/>
                        <a:pt x="4970" y="725"/>
                        <a:pt x="5593" y="2593"/>
                      </a:cubicBezTo>
                      <a:cubicBezTo>
                        <a:pt x="5593" y="2593"/>
                        <a:pt x="5650" y="765"/>
                        <a:pt x="3765" y="214"/>
                      </a:cubicBezTo>
                      <a:cubicBezTo>
                        <a:pt x="3262" y="68"/>
                        <a:pt x="2776" y="0"/>
                        <a:pt x="23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43"/>
                <p:cNvSpPr/>
                <p:nvPr/>
              </p:nvSpPr>
              <p:spPr>
                <a:xfrm>
                  <a:off x="4572950" y="4767125"/>
                  <a:ext cx="421450" cy="19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8" h="7708" extrusionOk="0">
                      <a:moveTo>
                        <a:pt x="13228" y="1"/>
                      </a:moveTo>
                      <a:cubicBezTo>
                        <a:pt x="10703" y="1"/>
                        <a:pt x="8226" y="3438"/>
                        <a:pt x="8226" y="3438"/>
                      </a:cubicBezTo>
                      <a:lnTo>
                        <a:pt x="7335" y="292"/>
                      </a:lnTo>
                      <a:lnTo>
                        <a:pt x="1" y="4182"/>
                      </a:lnTo>
                      <a:cubicBezTo>
                        <a:pt x="1" y="4182"/>
                        <a:pt x="1942" y="7707"/>
                        <a:pt x="4696" y="7707"/>
                      </a:cubicBezTo>
                      <a:cubicBezTo>
                        <a:pt x="5025" y="7707"/>
                        <a:pt x="5365" y="7657"/>
                        <a:pt x="5715" y="7545"/>
                      </a:cubicBezTo>
                      <a:cubicBezTo>
                        <a:pt x="8997" y="6492"/>
                        <a:pt x="11388" y="3696"/>
                        <a:pt x="11388" y="3696"/>
                      </a:cubicBezTo>
                      <a:lnTo>
                        <a:pt x="14305" y="5763"/>
                      </a:lnTo>
                      <a:lnTo>
                        <a:pt x="16858" y="3736"/>
                      </a:lnTo>
                      <a:cubicBezTo>
                        <a:pt x="15861" y="926"/>
                        <a:pt x="14538" y="1"/>
                        <a:pt x="13228" y="1"/>
                      </a:cubicBez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43"/>
                <p:cNvSpPr/>
                <p:nvPr/>
              </p:nvSpPr>
              <p:spPr>
                <a:xfrm>
                  <a:off x="4703625" y="4800025"/>
                  <a:ext cx="97525" cy="1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1" h="4074" extrusionOk="0">
                      <a:moveTo>
                        <a:pt x="317" y="0"/>
                      </a:moveTo>
                      <a:lnTo>
                        <a:pt x="0" y="20"/>
                      </a:lnTo>
                      <a:cubicBezTo>
                        <a:pt x="6" y="119"/>
                        <a:pt x="170" y="2442"/>
                        <a:pt x="1578" y="3531"/>
                      </a:cubicBezTo>
                      <a:cubicBezTo>
                        <a:pt x="2044" y="3892"/>
                        <a:pt x="2593" y="4073"/>
                        <a:pt x="3212" y="4073"/>
                      </a:cubicBezTo>
                      <a:cubicBezTo>
                        <a:pt x="3434" y="4073"/>
                        <a:pt x="3664" y="4049"/>
                        <a:pt x="3901" y="4004"/>
                      </a:cubicBezTo>
                      <a:lnTo>
                        <a:pt x="3841" y="3693"/>
                      </a:lnTo>
                      <a:cubicBezTo>
                        <a:pt x="3624" y="3735"/>
                        <a:pt x="3414" y="3756"/>
                        <a:pt x="3214" y="3756"/>
                      </a:cubicBezTo>
                      <a:cubicBezTo>
                        <a:pt x="2663" y="3756"/>
                        <a:pt x="2180" y="3598"/>
                        <a:pt x="1771" y="3282"/>
                      </a:cubicBezTo>
                      <a:cubicBezTo>
                        <a:pt x="478" y="2282"/>
                        <a:pt x="318" y="23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43"/>
                <p:cNvSpPr/>
                <p:nvPr/>
              </p:nvSpPr>
              <p:spPr>
                <a:xfrm>
                  <a:off x="4657650" y="4824550"/>
                  <a:ext cx="965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978" extrusionOk="0">
                      <a:moveTo>
                        <a:pt x="6" y="0"/>
                      </a:moveTo>
                      <a:lnTo>
                        <a:pt x="6" y="0"/>
                      </a:lnTo>
                      <a:cubicBezTo>
                        <a:pt x="5" y="77"/>
                        <a:pt x="1" y="1891"/>
                        <a:pt x="1188" y="3052"/>
                      </a:cubicBezTo>
                      <a:cubicBezTo>
                        <a:pt x="1816" y="3666"/>
                        <a:pt x="2659" y="3977"/>
                        <a:pt x="3692" y="3977"/>
                      </a:cubicBezTo>
                      <a:cubicBezTo>
                        <a:pt x="3747" y="3977"/>
                        <a:pt x="3804" y="3976"/>
                        <a:pt x="3859" y="3974"/>
                      </a:cubicBezTo>
                      <a:lnTo>
                        <a:pt x="3849" y="3659"/>
                      </a:lnTo>
                      <a:cubicBezTo>
                        <a:pt x="3802" y="3660"/>
                        <a:pt x="3755" y="3661"/>
                        <a:pt x="3709" y="3661"/>
                      </a:cubicBezTo>
                      <a:cubicBezTo>
                        <a:pt x="2755" y="3661"/>
                        <a:pt x="1981" y="3384"/>
                        <a:pt x="1410" y="2827"/>
                      </a:cubicBezTo>
                      <a:cubicBezTo>
                        <a:pt x="319" y="1761"/>
                        <a:pt x="322" y="20"/>
                        <a:pt x="322" y="2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43"/>
                <p:cNvSpPr/>
                <p:nvPr/>
              </p:nvSpPr>
              <p:spPr>
                <a:xfrm>
                  <a:off x="4611625" y="4848900"/>
                  <a:ext cx="104625" cy="8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5" h="3591" extrusionOk="0">
                      <a:moveTo>
                        <a:pt x="317" y="1"/>
                      </a:moveTo>
                      <a:lnTo>
                        <a:pt x="1" y="15"/>
                      </a:lnTo>
                      <a:cubicBezTo>
                        <a:pt x="5" y="82"/>
                        <a:pt x="88" y="1641"/>
                        <a:pt x="1247" y="2687"/>
                      </a:cubicBezTo>
                      <a:cubicBezTo>
                        <a:pt x="1910" y="3287"/>
                        <a:pt x="2788" y="3591"/>
                        <a:pt x="3857" y="3591"/>
                      </a:cubicBezTo>
                      <a:cubicBezTo>
                        <a:pt x="3965" y="3591"/>
                        <a:pt x="4075" y="3587"/>
                        <a:pt x="4184" y="3581"/>
                      </a:cubicBezTo>
                      <a:lnTo>
                        <a:pt x="4168" y="3265"/>
                      </a:lnTo>
                      <a:cubicBezTo>
                        <a:pt x="4064" y="3270"/>
                        <a:pt x="3962" y="3273"/>
                        <a:pt x="3861" y="3273"/>
                      </a:cubicBezTo>
                      <a:cubicBezTo>
                        <a:pt x="2875" y="3273"/>
                        <a:pt x="2065" y="2999"/>
                        <a:pt x="1461" y="2454"/>
                      </a:cubicBezTo>
                      <a:cubicBezTo>
                        <a:pt x="401" y="1498"/>
                        <a:pt x="318" y="15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43"/>
                <p:cNvSpPr/>
                <p:nvPr/>
              </p:nvSpPr>
              <p:spPr>
                <a:xfrm>
                  <a:off x="4847275" y="4834875"/>
                  <a:ext cx="189950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8" h="7401" extrusionOk="0">
                      <a:moveTo>
                        <a:pt x="6015" y="0"/>
                      </a:moveTo>
                      <a:lnTo>
                        <a:pt x="1" y="3284"/>
                      </a:lnTo>
                      <a:lnTo>
                        <a:pt x="2019" y="7400"/>
                      </a:lnTo>
                      <a:lnTo>
                        <a:pt x="7597" y="4194"/>
                      </a:lnTo>
                      <a:lnTo>
                        <a:pt x="601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43"/>
                <p:cNvSpPr/>
                <p:nvPr/>
              </p:nvSpPr>
              <p:spPr>
                <a:xfrm>
                  <a:off x="4847275" y="4871475"/>
                  <a:ext cx="631150" cy="4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6" h="17775" extrusionOk="0">
                      <a:moveTo>
                        <a:pt x="6727" y="0"/>
                      </a:moveTo>
                      <a:lnTo>
                        <a:pt x="1" y="4354"/>
                      </a:lnTo>
                      <a:cubicBezTo>
                        <a:pt x="1" y="4354"/>
                        <a:pt x="4749" y="17371"/>
                        <a:pt x="13454" y="17766"/>
                      </a:cubicBezTo>
                      <a:cubicBezTo>
                        <a:pt x="13580" y="17772"/>
                        <a:pt x="13704" y="17775"/>
                        <a:pt x="13827" y="17775"/>
                      </a:cubicBezTo>
                      <a:cubicBezTo>
                        <a:pt x="22247" y="17775"/>
                        <a:pt x="25246" y="4631"/>
                        <a:pt x="25246" y="4631"/>
                      </a:cubicBezTo>
                      <a:lnTo>
                        <a:pt x="22554" y="3246"/>
                      </a:lnTo>
                      <a:lnTo>
                        <a:pt x="13494" y="12425"/>
                      </a:lnTo>
                      <a:lnTo>
                        <a:pt x="7596" y="1597"/>
                      </a:lnTo>
                      <a:lnTo>
                        <a:pt x="672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43"/>
                <p:cNvSpPr/>
                <p:nvPr/>
              </p:nvSpPr>
              <p:spPr>
                <a:xfrm>
                  <a:off x="5948300" y="5195700"/>
                  <a:ext cx="122625" cy="1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5" h="5470" extrusionOk="0">
                      <a:moveTo>
                        <a:pt x="1998" y="1"/>
                      </a:moveTo>
                      <a:lnTo>
                        <a:pt x="1" y="366"/>
                      </a:lnTo>
                      <a:lnTo>
                        <a:pt x="141" y="631"/>
                      </a:lnTo>
                      <a:lnTo>
                        <a:pt x="139" y="628"/>
                      </a:lnTo>
                      <a:lnTo>
                        <a:pt x="1" y="2349"/>
                      </a:lnTo>
                      <a:lnTo>
                        <a:pt x="1704" y="3574"/>
                      </a:lnTo>
                      <a:lnTo>
                        <a:pt x="1704" y="3573"/>
                      </a:lnTo>
                      <a:lnTo>
                        <a:pt x="2710" y="5469"/>
                      </a:lnTo>
                      <a:lnTo>
                        <a:pt x="4905" y="4564"/>
                      </a:lnTo>
                      <a:lnTo>
                        <a:pt x="1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43"/>
                <p:cNvSpPr/>
                <p:nvPr/>
              </p:nvSpPr>
              <p:spPr>
                <a:xfrm>
                  <a:off x="5464550" y="4744000"/>
                  <a:ext cx="236100" cy="2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4" h="8805" extrusionOk="0">
                      <a:moveTo>
                        <a:pt x="2941" y="1"/>
                      </a:moveTo>
                      <a:lnTo>
                        <a:pt x="1" y="7117"/>
                      </a:lnTo>
                      <a:lnTo>
                        <a:pt x="2876" y="8805"/>
                      </a:lnTo>
                      <a:lnTo>
                        <a:pt x="9444" y="1922"/>
                      </a:lnTo>
                      <a:lnTo>
                        <a:pt x="294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43"/>
                <p:cNvSpPr/>
                <p:nvPr/>
              </p:nvSpPr>
              <p:spPr>
                <a:xfrm>
                  <a:off x="5321425" y="4675250"/>
                  <a:ext cx="1098725" cy="7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49" h="30829" extrusionOk="0">
                      <a:moveTo>
                        <a:pt x="18660" y="1"/>
                      </a:moveTo>
                      <a:lnTo>
                        <a:pt x="8757" y="8523"/>
                      </a:lnTo>
                      <a:lnTo>
                        <a:pt x="8896" y="2429"/>
                      </a:lnTo>
                      <a:lnTo>
                        <a:pt x="8896" y="2429"/>
                      </a:lnTo>
                      <a:cubicBezTo>
                        <a:pt x="8896" y="2429"/>
                        <a:pt x="0" y="8734"/>
                        <a:pt x="0" y="8894"/>
                      </a:cubicBezTo>
                      <a:cubicBezTo>
                        <a:pt x="0" y="9053"/>
                        <a:pt x="3271" y="13959"/>
                        <a:pt x="3271" y="13959"/>
                      </a:cubicBezTo>
                      <a:lnTo>
                        <a:pt x="3692" y="28678"/>
                      </a:lnTo>
                      <a:cubicBezTo>
                        <a:pt x="6906" y="30244"/>
                        <a:pt x="9913" y="30829"/>
                        <a:pt x="12610" y="30829"/>
                      </a:cubicBezTo>
                      <a:cubicBezTo>
                        <a:pt x="20541" y="30829"/>
                        <a:pt x="25800" y="25776"/>
                        <a:pt x="25800" y="25776"/>
                      </a:cubicBezTo>
                      <a:lnTo>
                        <a:pt x="20893" y="15329"/>
                      </a:lnTo>
                      <a:lnTo>
                        <a:pt x="24165" y="8419"/>
                      </a:lnTo>
                      <a:lnTo>
                        <a:pt x="37247" y="18073"/>
                      </a:lnTo>
                      <a:lnTo>
                        <a:pt x="26222" y="20815"/>
                      </a:lnTo>
                      <a:lnTo>
                        <a:pt x="26311" y="20971"/>
                      </a:lnTo>
                      <a:lnTo>
                        <a:pt x="26311" y="20973"/>
                      </a:lnTo>
                      <a:lnTo>
                        <a:pt x="29071" y="25775"/>
                      </a:lnTo>
                      <a:lnTo>
                        <a:pt x="29546" y="26604"/>
                      </a:lnTo>
                      <a:cubicBezTo>
                        <a:pt x="39618" y="24116"/>
                        <a:pt x="43949" y="17016"/>
                        <a:pt x="43789" y="17016"/>
                      </a:cubicBezTo>
                      <a:cubicBezTo>
                        <a:pt x="43631" y="17016"/>
                        <a:pt x="22952" y="135"/>
                        <a:pt x="22952" y="135"/>
                      </a:cubicBezTo>
                      <a:lnTo>
                        <a:pt x="1866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43"/>
                <p:cNvSpPr/>
                <p:nvPr/>
              </p:nvSpPr>
              <p:spPr>
                <a:xfrm>
                  <a:off x="5430850" y="4788025"/>
                  <a:ext cx="93250" cy="1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0" h="6324" extrusionOk="0">
                      <a:moveTo>
                        <a:pt x="1495" y="0"/>
                      </a:moveTo>
                      <a:lnTo>
                        <a:pt x="1322" y="266"/>
                      </a:lnTo>
                      <a:lnTo>
                        <a:pt x="2760" y="1203"/>
                      </a:lnTo>
                      <a:lnTo>
                        <a:pt x="1" y="1769"/>
                      </a:lnTo>
                      <a:lnTo>
                        <a:pt x="3478" y="6323"/>
                      </a:lnTo>
                      <a:lnTo>
                        <a:pt x="3729" y="6131"/>
                      </a:lnTo>
                      <a:lnTo>
                        <a:pt x="559" y="1979"/>
                      </a:lnTo>
                      <a:lnTo>
                        <a:pt x="3577" y="1358"/>
                      </a:lnTo>
                      <a:lnTo>
                        <a:pt x="149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43"/>
                <p:cNvSpPr/>
                <p:nvPr/>
              </p:nvSpPr>
              <p:spPr>
                <a:xfrm>
                  <a:off x="5503900" y="4676875"/>
                  <a:ext cx="374100" cy="7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4" h="30154" extrusionOk="0">
                      <a:moveTo>
                        <a:pt x="14450" y="0"/>
                      </a:moveTo>
                      <a:lnTo>
                        <a:pt x="14138" y="50"/>
                      </a:lnTo>
                      <a:lnTo>
                        <a:pt x="14599" y="2928"/>
                      </a:lnTo>
                      <a:lnTo>
                        <a:pt x="10379" y="3506"/>
                      </a:lnTo>
                      <a:lnTo>
                        <a:pt x="13114" y="5647"/>
                      </a:lnTo>
                      <a:lnTo>
                        <a:pt x="0" y="11217"/>
                      </a:lnTo>
                      <a:lnTo>
                        <a:pt x="1592" y="30154"/>
                      </a:lnTo>
                      <a:lnTo>
                        <a:pt x="1907" y="30128"/>
                      </a:lnTo>
                      <a:lnTo>
                        <a:pt x="334" y="11419"/>
                      </a:lnTo>
                      <a:lnTo>
                        <a:pt x="13732" y="5729"/>
                      </a:lnTo>
                      <a:lnTo>
                        <a:pt x="11163" y="3717"/>
                      </a:lnTo>
                      <a:lnTo>
                        <a:pt x="14963" y="3197"/>
                      </a:lnTo>
                      <a:lnTo>
                        <a:pt x="1445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43"/>
                <p:cNvSpPr/>
                <p:nvPr/>
              </p:nvSpPr>
              <p:spPr>
                <a:xfrm>
                  <a:off x="5535350" y="4999825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0"/>
                      </a:moveTo>
                      <a:cubicBezTo>
                        <a:pt x="485" y="0"/>
                        <a:pt x="448" y="6"/>
                        <a:pt x="411" y="18"/>
                      </a:cubicBezTo>
                      <a:cubicBezTo>
                        <a:pt x="111" y="118"/>
                        <a:pt x="1" y="602"/>
                        <a:pt x="167" y="1100"/>
                      </a:cubicBezTo>
                      <a:cubicBezTo>
                        <a:pt x="311" y="1538"/>
                        <a:pt x="620" y="1838"/>
                        <a:pt x="897" y="1838"/>
                      </a:cubicBezTo>
                      <a:cubicBezTo>
                        <a:pt x="935" y="1838"/>
                        <a:pt x="973" y="1833"/>
                        <a:pt x="1010" y="1821"/>
                      </a:cubicBezTo>
                      <a:cubicBezTo>
                        <a:pt x="1310" y="1722"/>
                        <a:pt x="1419" y="1237"/>
                        <a:pt x="1255" y="740"/>
                      </a:cubicBezTo>
                      <a:cubicBezTo>
                        <a:pt x="1109" y="303"/>
                        <a:pt x="800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43"/>
                <p:cNvSpPr/>
                <p:nvPr/>
              </p:nvSpPr>
              <p:spPr>
                <a:xfrm>
                  <a:off x="5550875" y="5159100"/>
                  <a:ext cx="35500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839" extrusionOk="0">
                      <a:moveTo>
                        <a:pt x="524" y="1"/>
                      </a:moveTo>
                      <a:cubicBezTo>
                        <a:pt x="486" y="1"/>
                        <a:pt x="448" y="6"/>
                        <a:pt x="412" y="18"/>
                      </a:cubicBezTo>
                      <a:cubicBezTo>
                        <a:pt x="111" y="118"/>
                        <a:pt x="1" y="603"/>
                        <a:pt x="166" y="1100"/>
                      </a:cubicBezTo>
                      <a:cubicBezTo>
                        <a:pt x="310" y="1537"/>
                        <a:pt x="619" y="1839"/>
                        <a:pt x="896" y="1839"/>
                      </a:cubicBezTo>
                      <a:cubicBezTo>
                        <a:pt x="935" y="1839"/>
                        <a:pt x="973" y="1833"/>
                        <a:pt x="1009" y="1821"/>
                      </a:cubicBezTo>
                      <a:cubicBezTo>
                        <a:pt x="1310" y="1722"/>
                        <a:pt x="1420" y="1237"/>
                        <a:pt x="1254" y="739"/>
                      </a:cubicBezTo>
                      <a:cubicBezTo>
                        <a:pt x="1109" y="303"/>
                        <a:pt x="800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43"/>
                <p:cNvSpPr/>
                <p:nvPr/>
              </p:nvSpPr>
              <p:spPr>
                <a:xfrm>
                  <a:off x="5558800" y="5323325"/>
                  <a:ext cx="35475" cy="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839" extrusionOk="0">
                      <a:moveTo>
                        <a:pt x="523" y="1"/>
                      </a:moveTo>
                      <a:cubicBezTo>
                        <a:pt x="485" y="1"/>
                        <a:pt x="448" y="6"/>
                        <a:pt x="411" y="18"/>
                      </a:cubicBezTo>
                      <a:cubicBezTo>
                        <a:pt x="110" y="118"/>
                        <a:pt x="0" y="602"/>
                        <a:pt x="166" y="1099"/>
                      </a:cubicBezTo>
                      <a:cubicBezTo>
                        <a:pt x="310" y="1537"/>
                        <a:pt x="619" y="1839"/>
                        <a:pt x="895" y="1839"/>
                      </a:cubicBezTo>
                      <a:cubicBezTo>
                        <a:pt x="934" y="1839"/>
                        <a:pt x="972" y="1833"/>
                        <a:pt x="1009" y="1821"/>
                      </a:cubicBezTo>
                      <a:cubicBezTo>
                        <a:pt x="1309" y="1722"/>
                        <a:pt x="1418" y="1237"/>
                        <a:pt x="1254" y="739"/>
                      </a:cubicBezTo>
                      <a:cubicBezTo>
                        <a:pt x="1108" y="303"/>
                        <a:pt x="79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43"/>
                <p:cNvSpPr/>
                <p:nvPr/>
              </p:nvSpPr>
              <p:spPr>
                <a:xfrm>
                  <a:off x="5884975" y="5211400"/>
                  <a:ext cx="262150" cy="2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6" h="11451" extrusionOk="0">
                      <a:moveTo>
                        <a:pt x="2672" y="0"/>
                      </a:moveTo>
                      <a:lnTo>
                        <a:pt x="0" y="884"/>
                      </a:lnTo>
                      <a:lnTo>
                        <a:pt x="1859" y="11213"/>
                      </a:lnTo>
                      <a:lnTo>
                        <a:pt x="10485" y="11451"/>
                      </a:lnTo>
                      <a:lnTo>
                        <a:pt x="9888" y="7414"/>
                      </a:lnTo>
                      <a:lnTo>
                        <a:pt x="5403" y="8507"/>
                      </a:lnTo>
                      <a:cubicBezTo>
                        <a:pt x="5335" y="7469"/>
                        <a:pt x="4837" y="5879"/>
                        <a:pt x="3283" y="3499"/>
                      </a:cubicBezTo>
                      <a:lnTo>
                        <a:pt x="4244" y="2967"/>
                      </a:lnTo>
                      <a:lnTo>
                        <a:pt x="2672" y="0"/>
                      </a:lnTo>
                      <a:close/>
                    </a:path>
                  </a:pathLst>
                </a:custGeom>
                <a:solidFill>
                  <a:srgbClr val="FF82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43"/>
                <p:cNvSpPr/>
                <p:nvPr/>
              </p:nvSpPr>
              <p:spPr>
                <a:xfrm>
                  <a:off x="5963750" y="5296650"/>
                  <a:ext cx="96800" cy="1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" h="6986" extrusionOk="0">
                      <a:moveTo>
                        <a:pt x="1629" y="6721"/>
                      </a:moveTo>
                      <a:lnTo>
                        <a:pt x="1629" y="6722"/>
                      </a:lnTo>
                      <a:lnTo>
                        <a:pt x="1629" y="6722"/>
                      </a:lnTo>
                      <a:cubicBezTo>
                        <a:pt x="1629" y="6722"/>
                        <a:pt x="1629" y="6722"/>
                        <a:pt x="1629" y="6722"/>
                      </a:cubicBezTo>
                      <a:lnTo>
                        <a:pt x="1629" y="6722"/>
                      </a:lnTo>
                      <a:lnTo>
                        <a:pt x="1629" y="6721"/>
                      </a:lnTo>
                      <a:close/>
                      <a:moveTo>
                        <a:pt x="1629" y="6722"/>
                      </a:moveTo>
                      <a:cubicBezTo>
                        <a:pt x="1628" y="6723"/>
                        <a:pt x="1628" y="6723"/>
                        <a:pt x="1627" y="6723"/>
                      </a:cubicBezTo>
                      <a:lnTo>
                        <a:pt x="1716" y="6855"/>
                      </a:lnTo>
                      <a:lnTo>
                        <a:pt x="1629" y="6722"/>
                      </a:lnTo>
                      <a:close/>
                      <a:moveTo>
                        <a:pt x="266" y="0"/>
                      </a:moveTo>
                      <a:lnTo>
                        <a:pt x="0" y="174"/>
                      </a:lnTo>
                      <a:cubicBezTo>
                        <a:pt x="3364" y="5332"/>
                        <a:pt x="1691" y="6675"/>
                        <a:pt x="1629" y="6722"/>
                      </a:cubicBezTo>
                      <a:lnTo>
                        <a:pt x="1629" y="6722"/>
                      </a:lnTo>
                      <a:lnTo>
                        <a:pt x="1803" y="6986"/>
                      </a:lnTo>
                      <a:cubicBezTo>
                        <a:pt x="1889" y="6929"/>
                        <a:pt x="3871" y="5529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0" name="Google Shape;2760;p43"/>
              <p:cNvSpPr/>
              <p:nvPr/>
            </p:nvSpPr>
            <p:spPr>
              <a:xfrm>
                <a:off x="6241975" y="5423775"/>
                <a:ext cx="1332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986" extrusionOk="0">
                    <a:moveTo>
                      <a:pt x="41" y="0"/>
                    </a:moveTo>
                    <a:lnTo>
                      <a:pt x="1" y="313"/>
                    </a:lnTo>
                    <a:lnTo>
                      <a:pt x="5290" y="985"/>
                    </a:lnTo>
                    <a:lnTo>
                      <a:pt x="5331" y="67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3"/>
              <p:cNvSpPr/>
              <p:nvPr/>
            </p:nvSpPr>
            <p:spPr>
              <a:xfrm>
                <a:off x="6248875" y="5407650"/>
                <a:ext cx="1220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565" extrusionOk="0">
                    <a:moveTo>
                      <a:pt x="16" y="1"/>
                    </a:moveTo>
                    <a:lnTo>
                      <a:pt x="1" y="318"/>
                    </a:lnTo>
                    <a:lnTo>
                      <a:pt x="4866" y="565"/>
                    </a:lnTo>
                    <a:lnTo>
                      <a:pt x="4882" y="247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3"/>
              <p:cNvSpPr/>
              <p:nvPr/>
            </p:nvSpPr>
            <p:spPr>
              <a:xfrm>
                <a:off x="6252800" y="5385225"/>
                <a:ext cx="1139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73" extrusionOk="0">
                    <a:moveTo>
                      <a:pt x="5" y="0"/>
                    </a:moveTo>
                    <a:lnTo>
                      <a:pt x="1" y="317"/>
                    </a:lnTo>
                    <a:lnTo>
                      <a:pt x="4552" y="373"/>
                    </a:lnTo>
                    <a:lnTo>
                      <a:pt x="4556" y="5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3"/>
              <p:cNvSpPr/>
              <p:nvPr/>
            </p:nvSpPr>
            <p:spPr>
              <a:xfrm>
                <a:off x="5423350" y="4136075"/>
                <a:ext cx="629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601" extrusionOk="0">
                    <a:moveTo>
                      <a:pt x="2479" y="0"/>
                    </a:moveTo>
                    <a:lnTo>
                      <a:pt x="0" y="286"/>
                    </a:lnTo>
                    <a:lnTo>
                      <a:pt x="37" y="600"/>
                    </a:lnTo>
                    <a:lnTo>
                      <a:pt x="2516" y="315"/>
                    </a:lnTo>
                    <a:lnTo>
                      <a:pt x="2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3"/>
              <p:cNvSpPr/>
              <p:nvPr/>
            </p:nvSpPr>
            <p:spPr>
              <a:xfrm>
                <a:off x="5433200" y="4157125"/>
                <a:ext cx="537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928" extrusionOk="0">
                    <a:moveTo>
                      <a:pt x="2058" y="1"/>
                    </a:moveTo>
                    <a:lnTo>
                      <a:pt x="1" y="625"/>
                    </a:lnTo>
                    <a:lnTo>
                      <a:pt x="93" y="927"/>
                    </a:lnTo>
                    <a:lnTo>
                      <a:pt x="2151" y="303"/>
                    </a:lnTo>
                    <a:lnTo>
                      <a:pt x="20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5" name="Google Shape;2765;p43"/>
          <p:cNvGrpSpPr/>
          <p:nvPr/>
        </p:nvGrpSpPr>
        <p:grpSpPr>
          <a:xfrm>
            <a:off x="7196101" y="3709037"/>
            <a:ext cx="804893" cy="797879"/>
            <a:chOff x="7868825" y="331938"/>
            <a:chExt cx="555175" cy="550375"/>
          </a:xfrm>
        </p:grpSpPr>
        <p:sp>
          <p:nvSpPr>
            <p:cNvPr id="2766" name="Google Shape;2766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43"/>
          <p:cNvGrpSpPr/>
          <p:nvPr/>
        </p:nvGrpSpPr>
        <p:grpSpPr>
          <a:xfrm flipH="1">
            <a:off x="828988" y="1203469"/>
            <a:ext cx="961601" cy="1230562"/>
            <a:chOff x="7788688" y="2034619"/>
            <a:chExt cx="961601" cy="1230562"/>
          </a:xfrm>
        </p:grpSpPr>
        <p:sp>
          <p:nvSpPr>
            <p:cNvPr id="2769" name="Google Shape;2769;p43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0" name="Google Shape;2770;p43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771" name="Google Shape;2771;p43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3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3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3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3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3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3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3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3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3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3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3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3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3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3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3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3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3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2" name="Google Shape;2862;p46"/>
          <p:cNvGrpSpPr/>
          <p:nvPr/>
        </p:nvGrpSpPr>
        <p:grpSpPr>
          <a:xfrm>
            <a:off x="564140" y="107579"/>
            <a:ext cx="1154265" cy="863845"/>
            <a:chOff x="7869327" y="4219054"/>
            <a:chExt cx="1154265" cy="863845"/>
          </a:xfrm>
        </p:grpSpPr>
        <p:sp>
          <p:nvSpPr>
            <p:cNvPr id="2863" name="Google Shape;2863;p46"/>
            <p:cNvSpPr/>
            <p:nvPr/>
          </p:nvSpPr>
          <p:spPr>
            <a:xfrm rot="-877016">
              <a:off x="7931404" y="4338931"/>
              <a:ext cx="1030113" cy="624090"/>
            </a:xfrm>
            <a:custGeom>
              <a:avLst/>
              <a:gdLst/>
              <a:ahLst/>
              <a:cxnLst/>
              <a:rect l="l" t="t" r="r" b="b"/>
              <a:pathLst>
                <a:path w="28088" h="17017" extrusionOk="0">
                  <a:moveTo>
                    <a:pt x="14269" y="4248"/>
                  </a:moveTo>
                  <a:cubicBezTo>
                    <a:pt x="17326" y="4248"/>
                    <a:pt x="19839" y="7832"/>
                    <a:pt x="20159" y="12435"/>
                  </a:cubicBezTo>
                  <a:lnTo>
                    <a:pt x="8380" y="12435"/>
                  </a:lnTo>
                  <a:cubicBezTo>
                    <a:pt x="8700" y="7832"/>
                    <a:pt x="11214" y="4248"/>
                    <a:pt x="14269" y="4248"/>
                  </a:cubicBezTo>
                  <a:close/>
                  <a:moveTo>
                    <a:pt x="14529" y="0"/>
                  </a:moveTo>
                  <a:cubicBezTo>
                    <a:pt x="8731" y="0"/>
                    <a:pt x="3999" y="5511"/>
                    <a:pt x="3725" y="12435"/>
                  </a:cubicBezTo>
                  <a:lnTo>
                    <a:pt x="1" y="12435"/>
                  </a:lnTo>
                  <a:lnTo>
                    <a:pt x="869" y="17017"/>
                  </a:lnTo>
                  <a:lnTo>
                    <a:pt x="27037" y="17017"/>
                  </a:lnTo>
                  <a:lnTo>
                    <a:pt x="28088" y="12435"/>
                  </a:lnTo>
                  <a:lnTo>
                    <a:pt x="25334" y="12435"/>
                  </a:lnTo>
                  <a:cubicBezTo>
                    <a:pt x="25060" y="5511"/>
                    <a:pt x="20327" y="0"/>
                    <a:pt x="14529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4" name="Google Shape;2864;p46"/>
            <p:cNvGrpSpPr/>
            <p:nvPr/>
          </p:nvGrpSpPr>
          <p:grpSpPr>
            <a:xfrm rot="-867585">
              <a:off x="7939559" y="4343318"/>
              <a:ext cx="1013789" cy="615319"/>
              <a:chOff x="1224825" y="4896475"/>
              <a:chExt cx="702200" cy="426200"/>
            </a:xfrm>
          </p:grpSpPr>
          <p:sp>
            <p:nvSpPr>
              <p:cNvPr id="2865" name="Google Shape;2865;p46"/>
              <p:cNvSpPr/>
              <p:nvPr/>
            </p:nvSpPr>
            <p:spPr>
              <a:xfrm>
                <a:off x="1224825" y="4896475"/>
                <a:ext cx="702200" cy="425425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17017" extrusionOk="0">
                    <a:moveTo>
                      <a:pt x="14269" y="4248"/>
                    </a:moveTo>
                    <a:cubicBezTo>
                      <a:pt x="17326" y="4248"/>
                      <a:pt x="19839" y="7832"/>
                      <a:pt x="20159" y="12435"/>
                    </a:cubicBezTo>
                    <a:lnTo>
                      <a:pt x="8380" y="12435"/>
                    </a:lnTo>
                    <a:cubicBezTo>
                      <a:pt x="8700" y="7832"/>
                      <a:pt x="11214" y="4248"/>
                      <a:pt x="14269" y="4248"/>
                    </a:cubicBezTo>
                    <a:close/>
                    <a:moveTo>
                      <a:pt x="14529" y="0"/>
                    </a:moveTo>
                    <a:cubicBezTo>
                      <a:pt x="8731" y="0"/>
                      <a:pt x="3999" y="5511"/>
                      <a:pt x="3725" y="12435"/>
                    </a:cubicBezTo>
                    <a:lnTo>
                      <a:pt x="1" y="12435"/>
                    </a:lnTo>
                    <a:lnTo>
                      <a:pt x="869" y="17017"/>
                    </a:lnTo>
                    <a:lnTo>
                      <a:pt x="27037" y="17017"/>
                    </a:lnTo>
                    <a:lnTo>
                      <a:pt x="28088" y="12435"/>
                    </a:lnTo>
                    <a:lnTo>
                      <a:pt x="25334" y="12435"/>
                    </a:lnTo>
                    <a:cubicBezTo>
                      <a:pt x="25060" y="5511"/>
                      <a:pt x="20327" y="0"/>
                      <a:pt x="14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6"/>
              <p:cNvSpPr/>
              <p:nvPr/>
            </p:nvSpPr>
            <p:spPr>
              <a:xfrm>
                <a:off x="1324175" y="5204500"/>
                <a:ext cx="296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45" extrusionOk="0">
                    <a:moveTo>
                      <a:pt x="0" y="0"/>
                    </a:moveTo>
                    <a:lnTo>
                      <a:pt x="0" y="345"/>
                    </a:lnTo>
                    <a:lnTo>
                      <a:pt x="1185" y="345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6"/>
              <p:cNvSpPr/>
              <p:nvPr/>
            </p:nvSpPr>
            <p:spPr>
              <a:xfrm>
                <a:off x="1817900" y="5204500"/>
                <a:ext cx="275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5" extrusionOk="0">
                    <a:moveTo>
                      <a:pt x="1" y="0"/>
                    </a:moveTo>
                    <a:lnTo>
                      <a:pt x="1" y="345"/>
                    </a:lnTo>
                    <a:lnTo>
                      <a:pt x="1102" y="345"/>
                    </a:lnTo>
                    <a:lnTo>
                      <a:pt x="1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6"/>
              <p:cNvSpPr/>
              <p:nvPr/>
            </p:nvSpPr>
            <p:spPr>
              <a:xfrm>
                <a:off x="1351625" y="5077300"/>
                <a:ext cx="309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08" extrusionOk="0">
                    <a:moveTo>
                      <a:pt x="172" y="1"/>
                    </a:moveTo>
                    <a:lnTo>
                      <a:pt x="1" y="302"/>
                    </a:lnTo>
                    <a:lnTo>
                      <a:pt x="1069" y="907"/>
                    </a:lnTo>
                    <a:lnTo>
                      <a:pt x="1239" y="606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6"/>
              <p:cNvSpPr/>
              <p:nvPr/>
            </p:nvSpPr>
            <p:spPr>
              <a:xfrm>
                <a:off x="1782325" y="5060825"/>
                <a:ext cx="3005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955" extrusionOk="0">
                    <a:moveTo>
                      <a:pt x="1011" y="0"/>
                    </a:moveTo>
                    <a:lnTo>
                      <a:pt x="0" y="665"/>
                    </a:lnTo>
                    <a:lnTo>
                      <a:pt x="191" y="955"/>
                    </a:lnTo>
                    <a:lnTo>
                      <a:pt x="1201" y="289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6"/>
              <p:cNvSpPr/>
              <p:nvPr/>
            </p:nvSpPr>
            <p:spPr>
              <a:xfrm>
                <a:off x="1458050" y="4938025"/>
                <a:ext cx="260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42" extrusionOk="0">
                    <a:moveTo>
                      <a:pt x="264" y="0"/>
                    </a:moveTo>
                    <a:lnTo>
                      <a:pt x="0" y="225"/>
                    </a:lnTo>
                    <a:lnTo>
                      <a:pt x="779" y="1141"/>
                    </a:lnTo>
                    <a:lnTo>
                      <a:pt x="1043" y="916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46"/>
              <p:cNvSpPr/>
              <p:nvPr/>
            </p:nvSpPr>
            <p:spPr>
              <a:xfrm>
                <a:off x="1682950" y="4936050"/>
                <a:ext cx="273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206" extrusionOk="0">
                    <a:moveTo>
                      <a:pt x="830" y="1"/>
                    </a:moveTo>
                    <a:lnTo>
                      <a:pt x="1" y="982"/>
                    </a:lnTo>
                    <a:lnTo>
                      <a:pt x="265" y="1206"/>
                    </a:lnTo>
                    <a:lnTo>
                      <a:pt x="1094" y="223"/>
                    </a:lnTo>
                    <a:lnTo>
                      <a:pt x="8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46"/>
              <p:cNvSpPr/>
              <p:nvPr/>
            </p:nvSpPr>
            <p:spPr>
              <a:xfrm>
                <a:off x="1323800" y="5169850"/>
                <a:ext cx="187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03" extrusionOk="0">
                    <a:moveTo>
                      <a:pt x="29" y="0"/>
                    </a:moveTo>
                    <a:lnTo>
                      <a:pt x="1" y="346"/>
                    </a:lnTo>
                    <a:lnTo>
                      <a:pt x="723" y="403"/>
                    </a:lnTo>
                    <a:lnTo>
                      <a:pt x="75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46"/>
              <p:cNvSpPr/>
              <p:nvPr/>
            </p:nvSpPr>
            <p:spPr>
              <a:xfrm>
                <a:off x="1327550" y="5137675"/>
                <a:ext cx="214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624" extrusionOk="0">
                    <a:moveTo>
                      <a:pt x="135" y="1"/>
                    </a:moveTo>
                    <a:lnTo>
                      <a:pt x="0" y="320"/>
                    </a:lnTo>
                    <a:lnTo>
                      <a:pt x="723" y="624"/>
                    </a:lnTo>
                    <a:lnTo>
                      <a:pt x="857" y="304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46"/>
              <p:cNvSpPr/>
              <p:nvPr/>
            </p:nvSpPr>
            <p:spPr>
              <a:xfrm>
                <a:off x="1336575" y="5102850"/>
                <a:ext cx="214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23" extrusionOk="0">
                    <a:moveTo>
                      <a:pt x="135" y="0"/>
                    </a:moveTo>
                    <a:lnTo>
                      <a:pt x="0" y="320"/>
                    </a:lnTo>
                    <a:lnTo>
                      <a:pt x="722" y="622"/>
                    </a:lnTo>
                    <a:lnTo>
                      <a:pt x="856" y="30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46"/>
              <p:cNvSpPr/>
              <p:nvPr/>
            </p:nvSpPr>
            <p:spPr>
              <a:xfrm>
                <a:off x="1365075" y="5045075"/>
                <a:ext cx="22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97" extrusionOk="0">
                    <a:moveTo>
                      <a:pt x="164" y="1"/>
                    </a:moveTo>
                    <a:lnTo>
                      <a:pt x="1" y="307"/>
                    </a:lnTo>
                    <a:lnTo>
                      <a:pt x="738" y="696"/>
                    </a:lnTo>
                    <a:lnTo>
                      <a:pt x="899" y="391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46"/>
              <p:cNvSpPr/>
              <p:nvPr/>
            </p:nvSpPr>
            <p:spPr>
              <a:xfrm>
                <a:off x="1389225" y="5009175"/>
                <a:ext cx="20050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55" extrusionOk="0">
                    <a:moveTo>
                      <a:pt x="224" y="0"/>
                    </a:moveTo>
                    <a:lnTo>
                      <a:pt x="1" y="264"/>
                    </a:lnTo>
                    <a:lnTo>
                      <a:pt x="577" y="755"/>
                    </a:lnTo>
                    <a:lnTo>
                      <a:pt x="802" y="491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46"/>
              <p:cNvSpPr/>
              <p:nvPr/>
            </p:nvSpPr>
            <p:spPr>
              <a:xfrm>
                <a:off x="1414475" y="4976800"/>
                <a:ext cx="179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17" extrusionOk="0">
                    <a:moveTo>
                      <a:pt x="284" y="0"/>
                    </a:moveTo>
                    <a:lnTo>
                      <a:pt x="0" y="198"/>
                    </a:lnTo>
                    <a:lnTo>
                      <a:pt x="434" y="817"/>
                    </a:lnTo>
                    <a:lnTo>
                      <a:pt x="716" y="617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46"/>
              <p:cNvSpPr/>
              <p:nvPr/>
            </p:nvSpPr>
            <p:spPr>
              <a:xfrm>
                <a:off x="1498750" y="4918075"/>
                <a:ext cx="168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793" extrusionOk="0">
                    <a:moveTo>
                      <a:pt x="295" y="0"/>
                    </a:moveTo>
                    <a:lnTo>
                      <a:pt x="0" y="182"/>
                    </a:lnTo>
                    <a:lnTo>
                      <a:pt x="377" y="792"/>
                    </a:lnTo>
                    <a:lnTo>
                      <a:pt x="672" y="61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46"/>
              <p:cNvSpPr/>
              <p:nvPr/>
            </p:nvSpPr>
            <p:spPr>
              <a:xfrm>
                <a:off x="1562350" y="4905400"/>
                <a:ext cx="87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99" extrusionOk="0">
                    <a:moveTo>
                      <a:pt x="1" y="0"/>
                    </a:moveTo>
                    <a:lnTo>
                      <a:pt x="1" y="598"/>
                    </a:lnTo>
                    <a:lnTo>
                      <a:pt x="348" y="59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6"/>
              <p:cNvSpPr/>
              <p:nvPr/>
            </p:nvSpPr>
            <p:spPr>
              <a:xfrm>
                <a:off x="1642425" y="4910600"/>
                <a:ext cx="1792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872" extrusionOk="0">
                    <a:moveTo>
                      <a:pt x="422" y="0"/>
                    </a:moveTo>
                    <a:lnTo>
                      <a:pt x="0" y="691"/>
                    </a:lnTo>
                    <a:lnTo>
                      <a:pt x="296" y="872"/>
                    </a:lnTo>
                    <a:lnTo>
                      <a:pt x="717" y="181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6"/>
              <p:cNvSpPr/>
              <p:nvPr/>
            </p:nvSpPr>
            <p:spPr>
              <a:xfrm>
                <a:off x="1724850" y="4963850"/>
                <a:ext cx="182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7" extrusionOk="0">
                    <a:moveTo>
                      <a:pt x="480" y="1"/>
                    </a:moveTo>
                    <a:lnTo>
                      <a:pt x="0" y="496"/>
                    </a:lnTo>
                    <a:lnTo>
                      <a:pt x="249" y="737"/>
                    </a:lnTo>
                    <a:lnTo>
                      <a:pt x="728" y="241"/>
                    </a:lnTo>
                    <a:lnTo>
                      <a:pt x="4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6"/>
              <p:cNvSpPr/>
              <p:nvPr/>
            </p:nvSpPr>
            <p:spPr>
              <a:xfrm>
                <a:off x="1748125" y="4991275"/>
                <a:ext cx="233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35" extrusionOk="0">
                    <a:moveTo>
                      <a:pt x="721" y="1"/>
                    </a:moveTo>
                    <a:lnTo>
                      <a:pt x="1" y="560"/>
                    </a:lnTo>
                    <a:lnTo>
                      <a:pt x="213" y="834"/>
                    </a:lnTo>
                    <a:lnTo>
                      <a:pt x="934" y="27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6"/>
              <p:cNvSpPr/>
              <p:nvPr/>
            </p:nvSpPr>
            <p:spPr>
              <a:xfrm>
                <a:off x="1773300" y="5030675"/>
                <a:ext cx="221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696" extrusionOk="0">
                    <a:moveTo>
                      <a:pt x="720" y="0"/>
                    </a:moveTo>
                    <a:lnTo>
                      <a:pt x="0" y="391"/>
                    </a:lnTo>
                    <a:lnTo>
                      <a:pt x="165" y="696"/>
                    </a:lnTo>
                    <a:lnTo>
                      <a:pt x="885" y="305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6"/>
              <p:cNvSpPr/>
              <p:nvPr/>
            </p:nvSpPr>
            <p:spPr>
              <a:xfrm>
                <a:off x="1805250" y="5099950"/>
                <a:ext cx="215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39" extrusionOk="0">
                    <a:moveTo>
                      <a:pt x="773" y="0"/>
                    </a:moveTo>
                    <a:lnTo>
                      <a:pt x="1" y="203"/>
                    </a:lnTo>
                    <a:lnTo>
                      <a:pt x="89" y="539"/>
                    </a:lnTo>
                    <a:lnTo>
                      <a:pt x="860" y="335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6"/>
              <p:cNvSpPr/>
              <p:nvPr/>
            </p:nvSpPr>
            <p:spPr>
              <a:xfrm>
                <a:off x="1814150" y="5137375"/>
                <a:ext cx="214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857" y="346"/>
                    </a:ln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6"/>
              <p:cNvSpPr/>
              <p:nvPr/>
            </p:nvSpPr>
            <p:spPr>
              <a:xfrm>
                <a:off x="1821325" y="5171275"/>
                <a:ext cx="24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47" extrusionOk="0">
                    <a:moveTo>
                      <a:pt x="0" y="0"/>
                    </a:moveTo>
                    <a:lnTo>
                      <a:pt x="0" y="347"/>
                    </a:lnTo>
                    <a:lnTo>
                      <a:pt x="965" y="347"/>
                    </a:lnTo>
                    <a:lnTo>
                      <a:pt x="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6"/>
              <p:cNvSpPr/>
              <p:nvPr/>
            </p:nvSpPr>
            <p:spPr>
              <a:xfrm>
                <a:off x="1255625" y="5270300"/>
                <a:ext cx="151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086" extrusionOk="0">
                    <a:moveTo>
                      <a:pt x="345" y="1"/>
                    </a:moveTo>
                    <a:lnTo>
                      <a:pt x="0" y="45"/>
                    </a:lnTo>
                    <a:lnTo>
                      <a:pt x="261" y="2085"/>
                    </a:lnTo>
                    <a:lnTo>
                      <a:pt x="605" y="2043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6"/>
              <p:cNvSpPr/>
              <p:nvPr/>
            </p:nvSpPr>
            <p:spPr>
              <a:xfrm>
                <a:off x="1878225" y="5270125"/>
                <a:ext cx="176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102" extrusionOk="0">
                    <a:moveTo>
                      <a:pt x="362" y="0"/>
                    </a:moveTo>
                    <a:lnTo>
                      <a:pt x="1" y="2041"/>
                    </a:lnTo>
                    <a:lnTo>
                      <a:pt x="342" y="2102"/>
                    </a:lnTo>
                    <a:lnTo>
                      <a:pt x="703" y="61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6"/>
              <p:cNvSpPr/>
              <p:nvPr/>
            </p:nvSpPr>
            <p:spPr>
              <a:xfrm>
                <a:off x="1587750" y="5263650"/>
                <a:ext cx="870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331" extrusionOk="0">
                    <a:moveTo>
                      <a:pt x="0" y="1"/>
                    </a:moveTo>
                    <a:lnTo>
                      <a:pt x="0" y="2331"/>
                    </a:lnTo>
                    <a:lnTo>
                      <a:pt x="347" y="233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6"/>
              <p:cNvSpPr/>
              <p:nvPr/>
            </p:nvSpPr>
            <p:spPr>
              <a:xfrm>
                <a:off x="1402175" y="5270375"/>
                <a:ext cx="14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82" extrusionOk="0">
                    <a:moveTo>
                      <a:pt x="344" y="1"/>
                    </a:moveTo>
                    <a:lnTo>
                      <a:pt x="0" y="39"/>
                    </a:lnTo>
                    <a:lnTo>
                      <a:pt x="230" y="2081"/>
                    </a:lnTo>
                    <a:lnTo>
                      <a:pt x="575" y="2041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6"/>
              <p:cNvSpPr/>
              <p:nvPr/>
            </p:nvSpPr>
            <p:spPr>
              <a:xfrm>
                <a:off x="1738475" y="5263375"/>
                <a:ext cx="12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2354" extrusionOk="0">
                    <a:moveTo>
                      <a:pt x="160" y="0"/>
                    </a:moveTo>
                    <a:lnTo>
                      <a:pt x="1" y="2329"/>
                    </a:lnTo>
                    <a:lnTo>
                      <a:pt x="348" y="2353"/>
                    </a:lnTo>
                    <a:lnTo>
                      <a:pt x="506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6"/>
              <p:cNvSpPr/>
              <p:nvPr/>
            </p:nvSpPr>
            <p:spPr>
              <a:xfrm>
                <a:off x="1292425" y="5292650"/>
                <a:ext cx="94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175" extrusionOk="0">
                    <a:moveTo>
                      <a:pt x="347" y="1"/>
                    </a:moveTo>
                    <a:lnTo>
                      <a:pt x="0" y="10"/>
                    </a:lnTo>
                    <a:lnTo>
                      <a:pt x="28" y="1175"/>
                    </a:lnTo>
                    <a:lnTo>
                      <a:pt x="375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6"/>
              <p:cNvSpPr/>
              <p:nvPr/>
            </p:nvSpPr>
            <p:spPr>
              <a:xfrm>
                <a:off x="1328850" y="5292400"/>
                <a:ext cx="112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196" extrusionOk="0">
                    <a:moveTo>
                      <a:pt x="347" y="1"/>
                    </a:moveTo>
                    <a:lnTo>
                      <a:pt x="1" y="31"/>
                    </a:lnTo>
                    <a:lnTo>
                      <a:pt x="102" y="1195"/>
                    </a:lnTo>
                    <a:lnTo>
                      <a:pt x="448" y="1165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6"/>
              <p:cNvSpPr/>
              <p:nvPr/>
            </p:nvSpPr>
            <p:spPr>
              <a:xfrm>
                <a:off x="1362800" y="5292775"/>
                <a:ext cx="86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166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346" y="116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6"/>
              <p:cNvSpPr/>
              <p:nvPr/>
            </p:nvSpPr>
            <p:spPr>
              <a:xfrm>
                <a:off x="144977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6"/>
              <p:cNvSpPr/>
              <p:nvPr/>
            </p:nvSpPr>
            <p:spPr>
              <a:xfrm>
                <a:off x="1490925" y="5296125"/>
                <a:ext cx="1012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041" extrusionOk="0">
                    <a:moveTo>
                      <a:pt x="347" y="1"/>
                    </a:moveTo>
                    <a:lnTo>
                      <a:pt x="1" y="21"/>
                    </a:lnTo>
                    <a:lnTo>
                      <a:pt x="58" y="1041"/>
                    </a:lnTo>
                    <a:lnTo>
                      <a:pt x="405" y="1021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6"/>
              <p:cNvSpPr/>
              <p:nvPr/>
            </p:nvSpPr>
            <p:spPr>
              <a:xfrm>
                <a:off x="1539075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6" y="1022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6"/>
              <p:cNvSpPr/>
              <p:nvPr/>
            </p:nvSpPr>
            <p:spPr>
              <a:xfrm>
                <a:off x="16208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6"/>
              <p:cNvSpPr/>
              <p:nvPr/>
            </p:nvSpPr>
            <p:spPr>
              <a:xfrm>
                <a:off x="16569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6"/>
              <p:cNvSpPr/>
              <p:nvPr/>
            </p:nvSpPr>
            <p:spPr>
              <a:xfrm>
                <a:off x="1689700" y="5296375"/>
                <a:ext cx="87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6"/>
              <p:cNvSpPr/>
              <p:nvPr/>
            </p:nvSpPr>
            <p:spPr>
              <a:xfrm>
                <a:off x="1771050" y="5296375"/>
                <a:ext cx="86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022" extrusionOk="0">
                    <a:moveTo>
                      <a:pt x="0" y="1"/>
                    </a:moveTo>
                    <a:lnTo>
                      <a:pt x="0" y="1022"/>
                    </a:lnTo>
                    <a:lnTo>
                      <a:pt x="347" y="102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6"/>
              <p:cNvSpPr/>
              <p:nvPr/>
            </p:nvSpPr>
            <p:spPr>
              <a:xfrm>
                <a:off x="1809850" y="5296375"/>
                <a:ext cx="865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22" extrusionOk="0">
                    <a:moveTo>
                      <a:pt x="1" y="1"/>
                    </a:moveTo>
                    <a:lnTo>
                      <a:pt x="1" y="1022"/>
                    </a:lnTo>
                    <a:lnTo>
                      <a:pt x="345" y="1022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6"/>
              <p:cNvSpPr/>
              <p:nvPr/>
            </p:nvSpPr>
            <p:spPr>
              <a:xfrm>
                <a:off x="1841175" y="5295800"/>
                <a:ext cx="120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069" extrusionOk="0">
                    <a:moveTo>
                      <a:pt x="140" y="0"/>
                    </a:moveTo>
                    <a:lnTo>
                      <a:pt x="0" y="1020"/>
                    </a:lnTo>
                    <a:lnTo>
                      <a:pt x="343" y="1068"/>
                    </a:lnTo>
                    <a:lnTo>
                      <a:pt x="483" y="4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6"/>
              <p:cNvSpPr/>
              <p:nvPr/>
            </p:nvSpPr>
            <p:spPr>
              <a:xfrm>
                <a:off x="1607250" y="4906450"/>
                <a:ext cx="86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679" extrusionOk="0">
                    <a:moveTo>
                      <a:pt x="1" y="1"/>
                    </a:moveTo>
                    <a:lnTo>
                      <a:pt x="1" y="679"/>
                    </a:lnTo>
                    <a:lnTo>
                      <a:pt x="346" y="679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6"/>
              <p:cNvSpPr/>
              <p:nvPr/>
            </p:nvSpPr>
            <p:spPr>
              <a:xfrm>
                <a:off x="1585225" y="4898550"/>
                <a:ext cx="115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740" extrusionOk="0">
                    <a:moveTo>
                      <a:pt x="115" y="1"/>
                    </a:moveTo>
                    <a:lnTo>
                      <a:pt x="1" y="24"/>
                    </a:lnTo>
                    <a:lnTo>
                      <a:pt x="349" y="1740"/>
                    </a:lnTo>
                    <a:lnTo>
                      <a:pt x="461" y="1717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6" name="Google Shape;2906;p46"/>
          <p:cNvGrpSpPr/>
          <p:nvPr/>
        </p:nvGrpSpPr>
        <p:grpSpPr>
          <a:xfrm rot="-8471793">
            <a:off x="8284450" y="4483994"/>
            <a:ext cx="545900" cy="549041"/>
            <a:chOff x="1938525" y="705925"/>
            <a:chExt cx="859088" cy="863925"/>
          </a:xfrm>
        </p:grpSpPr>
        <p:sp>
          <p:nvSpPr>
            <p:cNvPr id="2907" name="Google Shape;2907;p46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46"/>
          <p:cNvGrpSpPr/>
          <p:nvPr/>
        </p:nvGrpSpPr>
        <p:grpSpPr>
          <a:xfrm rot="-5400000">
            <a:off x="7724206" y="4672534"/>
            <a:ext cx="533462" cy="257306"/>
            <a:chOff x="3372600" y="1183575"/>
            <a:chExt cx="533462" cy="257306"/>
          </a:xfrm>
        </p:grpSpPr>
        <p:sp>
          <p:nvSpPr>
            <p:cNvPr id="2910" name="Google Shape;2910;p46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1708436"/>
              </p:ext>
            </p:extLst>
          </p:nvPr>
        </p:nvGraphicFramePr>
        <p:xfrm>
          <a:off x="940624" y="1066812"/>
          <a:ext cx="6921660" cy="346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49"/>
          <p:cNvSpPr txBox="1">
            <a:spLocks noGrp="1"/>
          </p:cNvSpPr>
          <p:nvPr>
            <p:ph type="title"/>
          </p:nvPr>
        </p:nvSpPr>
        <p:spPr>
          <a:xfrm>
            <a:off x="1284000" y="1498831"/>
            <a:ext cx="6576000" cy="13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Jalur Sistem Pendidikan</a:t>
            </a:r>
            <a:endParaRPr sz="4000" dirty="0"/>
          </a:p>
        </p:txBody>
      </p:sp>
      <p:grpSp>
        <p:nvGrpSpPr>
          <p:cNvPr id="3080" name="Google Shape;3080;p49"/>
          <p:cNvGrpSpPr/>
          <p:nvPr/>
        </p:nvGrpSpPr>
        <p:grpSpPr>
          <a:xfrm rot="-454473">
            <a:off x="280494" y="2398024"/>
            <a:ext cx="1462115" cy="1604769"/>
            <a:chOff x="953634" y="1069013"/>
            <a:chExt cx="1063046" cy="1166764"/>
          </a:xfrm>
        </p:grpSpPr>
        <p:sp>
          <p:nvSpPr>
            <p:cNvPr id="3081" name="Google Shape;3081;p49"/>
            <p:cNvSpPr/>
            <p:nvPr/>
          </p:nvSpPr>
          <p:spPr>
            <a:xfrm>
              <a:off x="954788" y="1069013"/>
              <a:ext cx="1060729" cy="1166764"/>
            </a:xfrm>
            <a:custGeom>
              <a:avLst/>
              <a:gdLst/>
              <a:ahLst/>
              <a:cxnLst/>
              <a:rect l="l" t="t" r="r" b="b"/>
              <a:pathLst>
                <a:path w="25272" h="27898" extrusionOk="0">
                  <a:moveTo>
                    <a:pt x="7509" y="15865"/>
                  </a:moveTo>
                  <a:cubicBezTo>
                    <a:pt x="7567" y="16028"/>
                    <a:pt x="7656" y="16201"/>
                    <a:pt x="7789" y="16377"/>
                  </a:cubicBezTo>
                  <a:lnTo>
                    <a:pt x="7678" y="16377"/>
                  </a:lnTo>
                  <a:cubicBezTo>
                    <a:pt x="7646" y="16377"/>
                    <a:pt x="7615" y="16377"/>
                    <a:pt x="7583" y="16379"/>
                  </a:cubicBezTo>
                  <a:cubicBezTo>
                    <a:pt x="7569" y="16379"/>
                    <a:pt x="7557" y="16379"/>
                    <a:pt x="7544" y="16380"/>
                  </a:cubicBezTo>
                  <a:cubicBezTo>
                    <a:pt x="7515" y="16380"/>
                    <a:pt x="7485" y="16381"/>
                    <a:pt x="7456" y="16382"/>
                  </a:cubicBezTo>
                  <a:cubicBezTo>
                    <a:pt x="7442" y="16382"/>
                    <a:pt x="7428" y="16384"/>
                    <a:pt x="7412" y="16384"/>
                  </a:cubicBezTo>
                  <a:cubicBezTo>
                    <a:pt x="7385" y="16385"/>
                    <a:pt x="7357" y="16385"/>
                    <a:pt x="7330" y="16386"/>
                  </a:cubicBezTo>
                  <a:cubicBezTo>
                    <a:pt x="7315" y="16386"/>
                    <a:pt x="7298" y="16388"/>
                    <a:pt x="7283" y="16390"/>
                  </a:cubicBezTo>
                  <a:cubicBezTo>
                    <a:pt x="7258" y="16391"/>
                    <a:pt x="7232" y="16392"/>
                    <a:pt x="7207" y="16393"/>
                  </a:cubicBezTo>
                  <a:cubicBezTo>
                    <a:pt x="7196" y="16393"/>
                    <a:pt x="7185" y="16395"/>
                    <a:pt x="7174" y="16395"/>
                  </a:cubicBezTo>
                  <a:cubicBezTo>
                    <a:pt x="7149" y="16256"/>
                    <a:pt x="7149" y="16112"/>
                    <a:pt x="7217" y="16015"/>
                  </a:cubicBezTo>
                  <a:cubicBezTo>
                    <a:pt x="7271" y="15940"/>
                    <a:pt x="7371" y="15890"/>
                    <a:pt x="7509" y="15865"/>
                  </a:cubicBezTo>
                  <a:close/>
                  <a:moveTo>
                    <a:pt x="12044" y="18501"/>
                  </a:moveTo>
                  <a:lnTo>
                    <a:pt x="12605" y="18959"/>
                  </a:lnTo>
                  <a:lnTo>
                    <a:pt x="12956" y="18586"/>
                  </a:lnTo>
                  <a:lnTo>
                    <a:pt x="15482" y="20013"/>
                  </a:lnTo>
                  <a:lnTo>
                    <a:pt x="14874" y="20161"/>
                  </a:lnTo>
                  <a:cubicBezTo>
                    <a:pt x="14674" y="19824"/>
                    <a:pt x="14464" y="19714"/>
                    <a:pt x="14276" y="19714"/>
                  </a:cubicBezTo>
                  <a:cubicBezTo>
                    <a:pt x="13920" y="19714"/>
                    <a:pt x="13640" y="20108"/>
                    <a:pt x="13640" y="20108"/>
                  </a:cubicBezTo>
                  <a:lnTo>
                    <a:pt x="13202" y="19907"/>
                  </a:lnTo>
                  <a:lnTo>
                    <a:pt x="13402" y="19198"/>
                  </a:lnTo>
                  <a:lnTo>
                    <a:pt x="13402" y="19198"/>
                  </a:lnTo>
                  <a:lnTo>
                    <a:pt x="12454" y="19565"/>
                  </a:lnTo>
                  <a:lnTo>
                    <a:pt x="11797" y="19265"/>
                  </a:lnTo>
                  <a:lnTo>
                    <a:pt x="12044" y="18501"/>
                  </a:lnTo>
                  <a:close/>
                  <a:moveTo>
                    <a:pt x="20151" y="1"/>
                  </a:moveTo>
                  <a:cubicBezTo>
                    <a:pt x="19710" y="1"/>
                    <a:pt x="19299" y="898"/>
                    <a:pt x="19154" y="1270"/>
                  </a:cubicBezTo>
                  <a:cubicBezTo>
                    <a:pt x="18940" y="1824"/>
                    <a:pt x="18814" y="2398"/>
                    <a:pt x="18762" y="2982"/>
                  </a:cubicBezTo>
                  <a:cubicBezTo>
                    <a:pt x="18729" y="3332"/>
                    <a:pt x="18750" y="3703"/>
                    <a:pt x="18676" y="4054"/>
                  </a:cubicBezTo>
                  <a:cubicBezTo>
                    <a:pt x="18636" y="4247"/>
                    <a:pt x="18568" y="4318"/>
                    <a:pt x="18487" y="4318"/>
                  </a:cubicBezTo>
                  <a:cubicBezTo>
                    <a:pt x="18333" y="4318"/>
                    <a:pt x="18129" y="4061"/>
                    <a:pt x="17976" y="3915"/>
                  </a:cubicBezTo>
                  <a:cubicBezTo>
                    <a:pt x="17771" y="3705"/>
                    <a:pt x="17532" y="3472"/>
                    <a:pt x="17294" y="3472"/>
                  </a:cubicBezTo>
                  <a:cubicBezTo>
                    <a:pt x="17161" y="3472"/>
                    <a:pt x="17028" y="3545"/>
                    <a:pt x="16902" y="3736"/>
                  </a:cubicBezTo>
                  <a:cubicBezTo>
                    <a:pt x="16574" y="4245"/>
                    <a:pt x="16690" y="5042"/>
                    <a:pt x="16915" y="5561"/>
                  </a:cubicBezTo>
                  <a:cubicBezTo>
                    <a:pt x="16957" y="5668"/>
                    <a:pt x="17010" y="5762"/>
                    <a:pt x="17068" y="5851"/>
                  </a:cubicBezTo>
                  <a:cubicBezTo>
                    <a:pt x="16966" y="5836"/>
                    <a:pt x="16882" y="5833"/>
                    <a:pt x="16819" y="5833"/>
                  </a:cubicBezTo>
                  <a:cubicBezTo>
                    <a:pt x="16742" y="5833"/>
                    <a:pt x="16698" y="5838"/>
                    <a:pt x="16698" y="5838"/>
                  </a:cubicBezTo>
                  <a:lnTo>
                    <a:pt x="16782" y="6463"/>
                  </a:lnTo>
                  <a:cubicBezTo>
                    <a:pt x="15841" y="6144"/>
                    <a:pt x="14849" y="5995"/>
                    <a:pt x="13855" y="5995"/>
                  </a:cubicBezTo>
                  <a:cubicBezTo>
                    <a:pt x="11229" y="5995"/>
                    <a:pt x="8587" y="7035"/>
                    <a:pt x="6827" y="8740"/>
                  </a:cubicBezTo>
                  <a:lnTo>
                    <a:pt x="6797" y="8194"/>
                  </a:lnTo>
                  <a:cubicBezTo>
                    <a:pt x="6662" y="8217"/>
                    <a:pt x="6537" y="8249"/>
                    <a:pt x="6424" y="8291"/>
                  </a:cubicBezTo>
                  <a:cubicBezTo>
                    <a:pt x="6701" y="7465"/>
                    <a:pt x="7105" y="6258"/>
                    <a:pt x="6422" y="6258"/>
                  </a:cubicBezTo>
                  <a:cubicBezTo>
                    <a:pt x="6343" y="6258"/>
                    <a:pt x="6249" y="6274"/>
                    <a:pt x="6138" y="6309"/>
                  </a:cubicBezTo>
                  <a:cubicBezTo>
                    <a:pt x="5564" y="6501"/>
                    <a:pt x="4991" y="7010"/>
                    <a:pt x="4369" y="7028"/>
                  </a:cubicBezTo>
                  <a:cubicBezTo>
                    <a:pt x="3731" y="7028"/>
                    <a:pt x="3987" y="6167"/>
                    <a:pt x="4050" y="5770"/>
                  </a:cubicBezTo>
                  <a:cubicBezTo>
                    <a:pt x="4162" y="5035"/>
                    <a:pt x="4432" y="4095"/>
                    <a:pt x="4145" y="3378"/>
                  </a:cubicBezTo>
                  <a:cubicBezTo>
                    <a:pt x="4025" y="3062"/>
                    <a:pt x="3767" y="2956"/>
                    <a:pt x="3471" y="2956"/>
                  </a:cubicBezTo>
                  <a:cubicBezTo>
                    <a:pt x="3097" y="2956"/>
                    <a:pt x="2663" y="3126"/>
                    <a:pt x="2377" y="3251"/>
                  </a:cubicBezTo>
                  <a:cubicBezTo>
                    <a:pt x="1484" y="3649"/>
                    <a:pt x="593" y="4462"/>
                    <a:pt x="130" y="5324"/>
                  </a:cubicBezTo>
                  <a:cubicBezTo>
                    <a:pt x="86" y="5408"/>
                    <a:pt x="43" y="5496"/>
                    <a:pt x="1" y="5588"/>
                  </a:cubicBezTo>
                  <a:cubicBezTo>
                    <a:pt x="223" y="5584"/>
                    <a:pt x="448" y="5579"/>
                    <a:pt x="670" y="5579"/>
                  </a:cubicBezTo>
                  <a:cubicBezTo>
                    <a:pt x="785" y="5579"/>
                    <a:pt x="909" y="5571"/>
                    <a:pt x="1029" y="5571"/>
                  </a:cubicBezTo>
                  <a:cubicBezTo>
                    <a:pt x="1346" y="5571"/>
                    <a:pt x="1640" y="5622"/>
                    <a:pt x="1674" y="5992"/>
                  </a:cubicBezTo>
                  <a:cubicBezTo>
                    <a:pt x="1754" y="6661"/>
                    <a:pt x="1451" y="7379"/>
                    <a:pt x="1228" y="7967"/>
                  </a:cubicBezTo>
                  <a:cubicBezTo>
                    <a:pt x="1100" y="8334"/>
                    <a:pt x="893" y="8892"/>
                    <a:pt x="1340" y="9099"/>
                  </a:cubicBezTo>
                  <a:cubicBezTo>
                    <a:pt x="1450" y="9148"/>
                    <a:pt x="1576" y="9168"/>
                    <a:pt x="1708" y="9168"/>
                  </a:cubicBezTo>
                  <a:cubicBezTo>
                    <a:pt x="2091" y="9168"/>
                    <a:pt x="2533" y="9003"/>
                    <a:pt x="2852" y="8908"/>
                  </a:cubicBezTo>
                  <a:cubicBezTo>
                    <a:pt x="3324" y="8781"/>
                    <a:pt x="3782" y="8614"/>
                    <a:pt x="4272" y="8614"/>
                  </a:cubicBezTo>
                  <a:cubicBezTo>
                    <a:pt x="4330" y="8614"/>
                    <a:pt x="4387" y="8616"/>
                    <a:pt x="4445" y="8621"/>
                  </a:cubicBezTo>
                  <a:cubicBezTo>
                    <a:pt x="4803" y="8644"/>
                    <a:pt x="5220" y="8800"/>
                    <a:pt x="5456" y="9097"/>
                  </a:cubicBezTo>
                  <a:cubicBezTo>
                    <a:pt x="5261" y="9425"/>
                    <a:pt x="5217" y="9715"/>
                    <a:pt x="5217" y="9715"/>
                  </a:cubicBezTo>
                  <a:lnTo>
                    <a:pt x="5807" y="9949"/>
                  </a:lnTo>
                  <a:cubicBezTo>
                    <a:pt x="5289" y="10719"/>
                    <a:pt x="4934" y="11577"/>
                    <a:pt x="4797" y="12501"/>
                  </a:cubicBezTo>
                  <a:cubicBezTo>
                    <a:pt x="3850" y="12702"/>
                    <a:pt x="3035" y="13320"/>
                    <a:pt x="3774" y="14201"/>
                  </a:cubicBezTo>
                  <a:cubicBezTo>
                    <a:pt x="4426" y="14992"/>
                    <a:pt x="5708" y="15468"/>
                    <a:pt x="6857" y="15468"/>
                  </a:cubicBezTo>
                  <a:cubicBezTo>
                    <a:pt x="6988" y="15468"/>
                    <a:pt x="7117" y="15462"/>
                    <a:pt x="7243" y="15450"/>
                  </a:cubicBezTo>
                  <a:cubicBezTo>
                    <a:pt x="7299" y="15446"/>
                    <a:pt x="7355" y="15439"/>
                    <a:pt x="7408" y="15430"/>
                  </a:cubicBezTo>
                  <a:cubicBezTo>
                    <a:pt x="7411" y="15451"/>
                    <a:pt x="7412" y="15473"/>
                    <a:pt x="7416" y="15495"/>
                  </a:cubicBezTo>
                  <a:cubicBezTo>
                    <a:pt x="7184" y="15541"/>
                    <a:pt x="7013" y="15640"/>
                    <a:pt x="6904" y="15796"/>
                  </a:cubicBezTo>
                  <a:cubicBezTo>
                    <a:pt x="6769" y="15988"/>
                    <a:pt x="6757" y="16220"/>
                    <a:pt x="6790" y="16424"/>
                  </a:cubicBezTo>
                  <a:lnTo>
                    <a:pt x="6786" y="16424"/>
                  </a:lnTo>
                  <a:cubicBezTo>
                    <a:pt x="6769" y="16426"/>
                    <a:pt x="6752" y="16428"/>
                    <a:pt x="6735" y="16429"/>
                  </a:cubicBezTo>
                  <a:cubicBezTo>
                    <a:pt x="6712" y="16432"/>
                    <a:pt x="6689" y="16434"/>
                    <a:pt x="6667" y="16437"/>
                  </a:cubicBezTo>
                  <a:cubicBezTo>
                    <a:pt x="6652" y="16438"/>
                    <a:pt x="6637" y="16439"/>
                    <a:pt x="6622" y="16442"/>
                  </a:cubicBezTo>
                  <a:cubicBezTo>
                    <a:pt x="6598" y="16444"/>
                    <a:pt x="6574" y="16449"/>
                    <a:pt x="6549" y="16452"/>
                  </a:cubicBezTo>
                  <a:cubicBezTo>
                    <a:pt x="6536" y="16453"/>
                    <a:pt x="6524" y="16454"/>
                    <a:pt x="6512" y="16457"/>
                  </a:cubicBezTo>
                  <a:cubicBezTo>
                    <a:pt x="6485" y="16460"/>
                    <a:pt x="6459" y="16464"/>
                    <a:pt x="6433" y="16466"/>
                  </a:cubicBezTo>
                  <a:cubicBezTo>
                    <a:pt x="6423" y="16468"/>
                    <a:pt x="6413" y="16469"/>
                    <a:pt x="6403" y="16470"/>
                  </a:cubicBezTo>
                  <a:cubicBezTo>
                    <a:pt x="6373" y="16474"/>
                    <a:pt x="6345" y="16480"/>
                    <a:pt x="6316" y="16484"/>
                  </a:cubicBezTo>
                  <a:cubicBezTo>
                    <a:pt x="6310" y="16485"/>
                    <a:pt x="6303" y="16486"/>
                    <a:pt x="6296" y="16486"/>
                  </a:cubicBezTo>
                  <a:cubicBezTo>
                    <a:pt x="6264" y="16491"/>
                    <a:pt x="6232" y="16496"/>
                    <a:pt x="6200" y="16502"/>
                  </a:cubicBezTo>
                  <a:cubicBezTo>
                    <a:pt x="6197" y="16502"/>
                    <a:pt x="6195" y="16504"/>
                    <a:pt x="6192" y="16504"/>
                  </a:cubicBezTo>
                  <a:cubicBezTo>
                    <a:pt x="5911" y="16553"/>
                    <a:pt x="5654" y="16615"/>
                    <a:pt x="5419" y="16689"/>
                  </a:cubicBezTo>
                  <a:lnTo>
                    <a:pt x="5334" y="16717"/>
                  </a:lnTo>
                  <a:cubicBezTo>
                    <a:pt x="5331" y="16718"/>
                    <a:pt x="5328" y="16718"/>
                    <a:pt x="5326" y="16719"/>
                  </a:cubicBezTo>
                  <a:cubicBezTo>
                    <a:pt x="5300" y="16728"/>
                    <a:pt x="5275" y="16735"/>
                    <a:pt x="5250" y="16745"/>
                  </a:cubicBezTo>
                  <a:cubicBezTo>
                    <a:pt x="5246" y="16747"/>
                    <a:pt x="5240" y="16748"/>
                    <a:pt x="5237" y="16750"/>
                  </a:cubicBezTo>
                  <a:cubicBezTo>
                    <a:pt x="5213" y="16758"/>
                    <a:pt x="5191" y="16766"/>
                    <a:pt x="5167" y="16775"/>
                  </a:cubicBezTo>
                  <a:cubicBezTo>
                    <a:pt x="5162" y="16777"/>
                    <a:pt x="5156" y="16779"/>
                    <a:pt x="5150" y="16781"/>
                  </a:cubicBezTo>
                  <a:cubicBezTo>
                    <a:pt x="5130" y="16789"/>
                    <a:pt x="5108" y="16796"/>
                    <a:pt x="5087" y="16806"/>
                  </a:cubicBezTo>
                  <a:lnTo>
                    <a:pt x="5068" y="16813"/>
                  </a:lnTo>
                  <a:lnTo>
                    <a:pt x="5010" y="16837"/>
                  </a:lnTo>
                  <a:cubicBezTo>
                    <a:pt x="5001" y="16839"/>
                    <a:pt x="4995" y="16843"/>
                    <a:pt x="4987" y="16846"/>
                  </a:cubicBezTo>
                  <a:lnTo>
                    <a:pt x="4933" y="16869"/>
                  </a:lnTo>
                  <a:cubicBezTo>
                    <a:pt x="4925" y="16873"/>
                    <a:pt x="4916" y="16877"/>
                    <a:pt x="4908" y="16879"/>
                  </a:cubicBezTo>
                  <a:cubicBezTo>
                    <a:pt x="4892" y="16887"/>
                    <a:pt x="4875" y="16894"/>
                    <a:pt x="4857" y="16901"/>
                  </a:cubicBezTo>
                  <a:cubicBezTo>
                    <a:pt x="4849" y="16905"/>
                    <a:pt x="4840" y="16909"/>
                    <a:pt x="4832" y="16913"/>
                  </a:cubicBezTo>
                  <a:cubicBezTo>
                    <a:pt x="4816" y="16921"/>
                    <a:pt x="4800" y="16927"/>
                    <a:pt x="4785" y="16935"/>
                  </a:cubicBezTo>
                  <a:cubicBezTo>
                    <a:pt x="4777" y="16940"/>
                    <a:pt x="4766" y="16944"/>
                    <a:pt x="4757" y="16950"/>
                  </a:cubicBezTo>
                  <a:cubicBezTo>
                    <a:pt x="4742" y="16956"/>
                    <a:pt x="4728" y="16963"/>
                    <a:pt x="4715" y="16970"/>
                  </a:cubicBezTo>
                  <a:cubicBezTo>
                    <a:pt x="4704" y="16975"/>
                    <a:pt x="4695" y="16981"/>
                    <a:pt x="4685" y="16986"/>
                  </a:cubicBezTo>
                  <a:cubicBezTo>
                    <a:pt x="4671" y="16992"/>
                    <a:pt x="4659" y="16998"/>
                    <a:pt x="4645" y="17007"/>
                  </a:cubicBezTo>
                  <a:cubicBezTo>
                    <a:pt x="4635" y="17012"/>
                    <a:pt x="4624" y="17018"/>
                    <a:pt x="4614" y="17023"/>
                  </a:cubicBezTo>
                  <a:lnTo>
                    <a:pt x="4580" y="17043"/>
                  </a:lnTo>
                  <a:cubicBezTo>
                    <a:pt x="4568" y="17049"/>
                    <a:pt x="4557" y="17055"/>
                    <a:pt x="4546" y="17060"/>
                  </a:cubicBezTo>
                  <a:cubicBezTo>
                    <a:pt x="4535" y="17067"/>
                    <a:pt x="4525" y="17072"/>
                    <a:pt x="4515" y="17079"/>
                  </a:cubicBezTo>
                  <a:cubicBezTo>
                    <a:pt x="4503" y="17085"/>
                    <a:pt x="4492" y="17091"/>
                    <a:pt x="4480" y="17100"/>
                  </a:cubicBezTo>
                  <a:cubicBezTo>
                    <a:pt x="4471" y="17105"/>
                    <a:pt x="4461" y="17111"/>
                    <a:pt x="4452" y="17116"/>
                  </a:cubicBezTo>
                  <a:cubicBezTo>
                    <a:pt x="4440" y="17123"/>
                    <a:pt x="4427" y="17131"/>
                    <a:pt x="4415" y="17138"/>
                  </a:cubicBezTo>
                  <a:cubicBezTo>
                    <a:pt x="4407" y="17143"/>
                    <a:pt x="4399" y="17148"/>
                    <a:pt x="4391" y="17154"/>
                  </a:cubicBezTo>
                  <a:cubicBezTo>
                    <a:pt x="4378" y="17162"/>
                    <a:pt x="4365" y="17170"/>
                    <a:pt x="4352" y="17178"/>
                  </a:cubicBezTo>
                  <a:cubicBezTo>
                    <a:pt x="4345" y="17184"/>
                    <a:pt x="4338" y="17188"/>
                    <a:pt x="4332" y="17193"/>
                  </a:cubicBezTo>
                  <a:cubicBezTo>
                    <a:pt x="4318" y="17202"/>
                    <a:pt x="4304" y="17210"/>
                    <a:pt x="4291" y="17220"/>
                  </a:cubicBezTo>
                  <a:cubicBezTo>
                    <a:pt x="4286" y="17224"/>
                    <a:pt x="4280" y="17228"/>
                    <a:pt x="4275" y="17231"/>
                  </a:cubicBezTo>
                  <a:cubicBezTo>
                    <a:pt x="4260" y="17241"/>
                    <a:pt x="4246" y="17251"/>
                    <a:pt x="4231" y="17261"/>
                  </a:cubicBezTo>
                  <a:cubicBezTo>
                    <a:pt x="4228" y="17264"/>
                    <a:pt x="4223" y="17267"/>
                    <a:pt x="4219" y="17270"/>
                  </a:cubicBezTo>
                  <a:cubicBezTo>
                    <a:pt x="4203" y="17281"/>
                    <a:pt x="4189" y="17292"/>
                    <a:pt x="4174" y="17303"/>
                  </a:cubicBezTo>
                  <a:cubicBezTo>
                    <a:pt x="4172" y="17306"/>
                    <a:pt x="4168" y="17307"/>
                    <a:pt x="4166" y="17309"/>
                  </a:cubicBezTo>
                  <a:cubicBezTo>
                    <a:pt x="4150" y="17320"/>
                    <a:pt x="4135" y="17333"/>
                    <a:pt x="4119" y="17345"/>
                  </a:cubicBezTo>
                  <a:lnTo>
                    <a:pt x="4115" y="17349"/>
                  </a:lnTo>
                  <a:cubicBezTo>
                    <a:pt x="3633" y="17723"/>
                    <a:pt x="3338" y="18163"/>
                    <a:pt x="3160" y="18588"/>
                  </a:cubicBezTo>
                  <a:lnTo>
                    <a:pt x="2955" y="18547"/>
                  </a:lnTo>
                  <a:lnTo>
                    <a:pt x="2859" y="19111"/>
                  </a:lnTo>
                  <a:lnTo>
                    <a:pt x="2984" y="19151"/>
                  </a:lnTo>
                  <a:cubicBezTo>
                    <a:pt x="2841" y="19812"/>
                    <a:pt x="2934" y="20327"/>
                    <a:pt x="2934" y="20327"/>
                  </a:cubicBezTo>
                  <a:cubicBezTo>
                    <a:pt x="3605" y="20902"/>
                    <a:pt x="4436" y="21074"/>
                    <a:pt x="5193" y="21074"/>
                  </a:cubicBezTo>
                  <a:cubicBezTo>
                    <a:pt x="5898" y="21074"/>
                    <a:pt x="6538" y="20925"/>
                    <a:pt x="6922" y="20812"/>
                  </a:cubicBezTo>
                  <a:cubicBezTo>
                    <a:pt x="6968" y="20893"/>
                    <a:pt x="7018" y="20969"/>
                    <a:pt x="7072" y="21040"/>
                  </a:cubicBezTo>
                  <a:cubicBezTo>
                    <a:pt x="7355" y="21411"/>
                    <a:pt x="7747" y="21657"/>
                    <a:pt x="8077" y="21817"/>
                  </a:cubicBezTo>
                  <a:lnTo>
                    <a:pt x="3459" y="22943"/>
                  </a:lnTo>
                  <a:lnTo>
                    <a:pt x="3560" y="24058"/>
                  </a:lnTo>
                  <a:lnTo>
                    <a:pt x="3553" y="24059"/>
                  </a:lnTo>
                  <a:lnTo>
                    <a:pt x="3567" y="24123"/>
                  </a:lnTo>
                  <a:lnTo>
                    <a:pt x="3907" y="27897"/>
                  </a:lnTo>
                  <a:lnTo>
                    <a:pt x="17592" y="26001"/>
                  </a:lnTo>
                  <a:cubicBezTo>
                    <a:pt x="17633" y="25945"/>
                    <a:pt x="17675" y="25890"/>
                    <a:pt x="17718" y="25836"/>
                  </a:cubicBezTo>
                  <a:cubicBezTo>
                    <a:pt x="18727" y="24574"/>
                    <a:pt x="20098" y="23740"/>
                    <a:pt x="21320" y="23202"/>
                  </a:cubicBezTo>
                  <a:cubicBezTo>
                    <a:pt x="22262" y="22786"/>
                    <a:pt x="23116" y="22547"/>
                    <a:pt x="23649" y="22420"/>
                  </a:cubicBezTo>
                  <a:lnTo>
                    <a:pt x="23905" y="21848"/>
                  </a:lnTo>
                  <a:lnTo>
                    <a:pt x="23905" y="21848"/>
                  </a:lnTo>
                  <a:cubicBezTo>
                    <a:pt x="23797" y="21851"/>
                    <a:pt x="23690" y="21853"/>
                    <a:pt x="23586" y="21853"/>
                  </a:cubicBezTo>
                  <a:cubicBezTo>
                    <a:pt x="23017" y="21853"/>
                    <a:pt x="22503" y="21806"/>
                    <a:pt x="22041" y="21727"/>
                  </a:cubicBezTo>
                  <a:cubicBezTo>
                    <a:pt x="19597" y="21309"/>
                    <a:pt x="18547" y="19967"/>
                    <a:pt x="18255" y="19511"/>
                  </a:cubicBezTo>
                  <a:cubicBezTo>
                    <a:pt x="18193" y="19414"/>
                    <a:pt x="18164" y="19357"/>
                    <a:pt x="18164" y="19357"/>
                  </a:cubicBezTo>
                  <a:lnTo>
                    <a:pt x="17450" y="19532"/>
                  </a:lnTo>
                  <a:cubicBezTo>
                    <a:pt x="17319" y="19319"/>
                    <a:pt x="17128" y="19098"/>
                    <a:pt x="16895" y="19098"/>
                  </a:cubicBezTo>
                  <a:cubicBezTo>
                    <a:pt x="16722" y="19098"/>
                    <a:pt x="16526" y="19221"/>
                    <a:pt x="16316" y="19564"/>
                  </a:cubicBezTo>
                  <a:lnTo>
                    <a:pt x="13341" y="18178"/>
                  </a:lnTo>
                  <a:lnTo>
                    <a:pt x="13634" y="17868"/>
                  </a:lnTo>
                  <a:cubicBezTo>
                    <a:pt x="13920" y="17857"/>
                    <a:pt x="14220" y="17841"/>
                    <a:pt x="14534" y="17818"/>
                  </a:cubicBezTo>
                  <a:cubicBezTo>
                    <a:pt x="22453" y="17239"/>
                    <a:pt x="25271" y="16076"/>
                    <a:pt x="20810" y="9529"/>
                  </a:cubicBezTo>
                  <a:cubicBezTo>
                    <a:pt x="20694" y="9359"/>
                    <a:pt x="20575" y="9196"/>
                    <a:pt x="20450" y="9040"/>
                  </a:cubicBezTo>
                  <a:cubicBezTo>
                    <a:pt x="19778" y="8193"/>
                    <a:pt x="18988" y="7539"/>
                    <a:pt x="18127" y="7058"/>
                  </a:cubicBezTo>
                  <a:lnTo>
                    <a:pt x="18442" y="6570"/>
                  </a:lnTo>
                  <a:cubicBezTo>
                    <a:pt x="18271" y="6398"/>
                    <a:pt x="18097" y="6267"/>
                    <a:pt x="17929" y="6165"/>
                  </a:cubicBezTo>
                  <a:cubicBezTo>
                    <a:pt x="18003" y="5958"/>
                    <a:pt x="18112" y="5754"/>
                    <a:pt x="18240" y="5604"/>
                  </a:cubicBezTo>
                  <a:cubicBezTo>
                    <a:pt x="18500" y="5300"/>
                    <a:pt x="18803" y="5180"/>
                    <a:pt x="19117" y="5180"/>
                  </a:cubicBezTo>
                  <a:cubicBezTo>
                    <a:pt x="19559" y="5180"/>
                    <a:pt x="20021" y="5418"/>
                    <a:pt x="20406" y="5710"/>
                  </a:cubicBezTo>
                  <a:cubicBezTo>
                    <a:pt x="20648" y="5880"/>
                    <a:pt x="20911" y="6132"/>
                    <a:pt x="21222" y="6132"/>
                  </a:cubicBezTo>
                  <a:cubicBezTo>
                    <a:pt x="21281" y="6132"/>
                    <a:pt x="21342" y="6123"/>
                    <a:pt x="21405" y="6102"/>
                  </a:cubicBezTo>
                  <a:cubicBezTo>
                    <a:pt x="21894" y="5943"/>
                    <a:pt x="22191" y="5348"/>
                    <a:pt x="22350" y="4902"/>
                  </a:cubicBezTo>
                  <a:cubicBezTo>
                    <a:pt x="22717" y="3866"/>
                    <a:pt x="22754" y="2720"/>
                    <a:pt x="22691" y="1606"/>
                  </a:cubicBezTo>
                  <a:lnTo>
                    <a:pt x="22691" y="1606"/>
                  </a:lnTo>
                  <a:cubicBezTo>
                    <a:pt x="22488" y="2195"/>
                    <a:pt x="22184" y="2878"/>
                    <a:pt x="21806" y="2878"/>
                  </a:cubicBezTo>
                  <a:cubicBezTo>
                    <a:pt x="21745" y="2878"/>
                    <a:pt x="21681" y="2860"/>
                    <a:pt x="21616" y="2821"/>
                  </a:cubicBezTo>
                  <a:cubicBezTo>
                    <a:pt x="21255" y="2609"/>
                    <a:pt x="21139" y="1854"/>
                    <a:pt x="21022" y="1493"/>
                  </a:cubicBezTo>
                  <a:cubicBezTo>
                    <a:pt x="20884" y="1102"/>
                    <a:pt x="20788" y="655"/>
                    <a:pt x="20566" y="305"/>
                  </a:cubicBezTo>
                  <a:cubicBezTo>
                    <a:pt x="20429" y="88"/>
                    <a:pt x="20289" y="1"/>
                    <a:pt x="20151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2" name="Google Shape;3082;p49"/>
            <p:cNvGrpSpPr/>
            <p:nvPr/>
          </p:nvGrpSpPr>
          <p:grpSpPr>
            <a:xfrm>
              <a:off x="953634" y="1087601"/>
              <a:ext cx="1063046" cy="1129601"/>
              <a:chOff x="1254300" y="3447000"/>
              <a:chExt cx="631750" cy="697500"/>
            </a:xfrm>
          </p:grpSpPr>
          <p:sp>
            <p:nvSpPr>
              <p:cNvPr id="3083" name="Google Shape;3083;p49"/>
              <p:cNvSpPr/>
              <p:nvPr/>
            </p:nvSpPr>
            <p:spPr>
              <a:xfrm>
                <a:off x="1309900" y="3856450"/>
                <a:ext cx="179400" cy="117425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4697" extrusionOk="0">
                    <a:moveTo>
                      <a:pt x="5533" y="0"/>
                    </a:moveTo>
                    <a:cubicBezTo>
                      <a:pt x="0" y="0"/>
                      <a:pt x="709" y="3949"/>
                      <a:pt x="709" y="3949"/>
                    </a:cubicBezTo>
                    <a:cubicBezTo>
                      <a:pt x="1380" y="4524"/>
                      <a:pt x="2213" y="4697"/>
                      <a:pt x="2970" y="4697"/>
                    </a:cubicBezTo>
                    <a:cubicBezTo>
                      <a:pt x="4107" y="4697"/>
                      <a:pt x="5074" y="4308"/>
                      <a:pt x="5074" y="4308"/>
                    </a:cubicBezTo>
                    <a:lnTo>
                      <a:pt x="7176" y="81"/>
                    </a:lnTo>
                    <a:lnTo>
                      <a:pt x="6397" y="30"/>
                    </a:lnTo>
                    <a:cubicBezTo>
                      <a:pt x="6093" y="10"/>
                      <a:pt x="5805" y="0"/>
                      <a:pt x="5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9"/>
              <p:cNvSpPr/>
              <p:nvPr/>
            </p:nvSpPr>
            <p:spPr>
              <a:xfrm>
                <a:off x="1336875" y="3856450"/>
                <a:ext cx="1199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429" extrusionOk="0">
                    <a:moveTo>
                      <a:pt x="4456" y="0"/>
                    </a:moveTo>
                    <a:cubicBezTo>
                      <a:pt x="1743" y="0"/>
                      <a:pt x="531" y="950"/>
                      <a:pt x="1" y="1915"/>
                    </a:cubicBezTo>
                    <a:cubicBezTo>
                      <a:pt x="584" y="2173"/>
                      <a:pt x="1354" y="2429"/>
                      <a:pt x="2116" y="2429"/>
                    </a:cubicBezTo>
                    <a:cubicBezTo>
                      <a:pt x="3228" y="2429"/>
                      <a:pt x="4324" y="1884"/>
                      <a:pt x="4797" y="5"/>
                    </a:cubicBezTo>
                    <a:cubicBezTo>
                      <a:pt x="4681" y="2"/>
                      <a:pt x="4567" y="0"/>
                      <a:pt x="4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9"/>
              <p:cNvSpPr/>
              <p:nvPr/>
            </p:nvSpPr>
            <p:spPr>
              <a:xfrm>
                <a:off x="1325750" y="3910650"/>
                <a:ext cx="2497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13" extrusionOk="0">
                    <a:moveTo>
                      <a:pt x="97" y="1"/>
                    </a:moveTo>
                    <a:lnTo>
                      <a:pt x="1" y="565"/>
                    </a:lnTo>
                    <a:lnTo>
                      <a:pt x="766" y="812"/>
                    </a:lnTo>
                    <a:lnTo>
                      <a:pt x="998" y="181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9"/>
              <p:cNvSpPr/>
              <p:nvPr/>
            </p:nvSpPr>
            <p:spPr>
              <a:xfrm>
                <a:off x="1329675" y="3952300"/>
                <a:ext cx="117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385" extrusionOk="0">
                    <a:moveTo>
                      <a:pt x="7" y="0"/>
                    </a:moveTo>
                    <a:lnTo>
                      <a:pt x="1" y="128"/>
                    </a:lnTo>
                    <a:lnTo>
                      <a:pt x="127" y="134"/>
                    </a:lnTo>
                    <a:lnTo>
                      <a:pt x="133" y="7"/>
                    </a:lnTo>
                    <a:lnTo>
                      <a:pt x="7" y="0"/>
                    </a:lnTo>
                    <a:close/>
                    <a:moveTo>
                      <a:pt x="261" y="15"/>
                    </a:moveTo>
                    <a:lnTo>
                      <a:pt x="255" y="141"/>
                    </a:lnTo>
                    <a:lnTo>
                      <a:pt x="381" y="148"/>
                    </a:lnTo>
                    <a:lnTo>
                      <a:pt x="387" y="21"/>
                    </a:lnTo>
                    <a:lnTo>
                      <a:pt x="261" y="15"/>
                    </a:lnTo>
                    <a:close/>
                    <a:moveTo>
                      <a:pt x="515" y="29"/>
                    </a:moveTo>
                    <a:lnTo>
                      <a:pt x="509" y="156"/>
                    </a:lnTo>
                    <a:lnTo>
                      <a:pt x="635" y="162"/>
                    </a:lnTo>
                    <a:lnTo>
                      <a:pt x="643" y="35"/>
                    </a:lnTo>
                    <a:lnTo>
                      <a:pt x="515" y="29"/>
                    </a:lnTo>
                    <a:close/>
                    <a:moveTo>
                      <a:pt x="770" y="42"/>
                    </a:moveTo>
                    <a:lnTo>
                      <a:pt x="764" y="169"/>
                    </a:lnTo>
                    <a:lnTo>
                      <a:pt x="891" y="175"/>
                    </a:lnTo>
                    <a:lnTo>
                      <a:pt x="897" y="48"/>
                    </a:lnTo>
                    <a:lnTo>
                      <a:pt x="770" y="42"/>
                    </a:lnTo>
                    <a:close/>
                    <a:moveTo>
                      <a:pt x="1024" y="56"/>
                    </a:moveTo>
                    <a:lnTo>
                      <a:pt x="1017" y="182"/>
                    </a:lnTo>
                    <a:lnTo>
                      <a:pt x="1145" y="190"/>
                    </a:lnTo>
                    <a:lnTo>
                      <a:pt x="1151" y="62"/>
                    </a:lnTo>
                    <a:lnTo>
                      <a:pt x="1024" y="56"/>
                    </a:lnTo>
                    <a:close/>
                    <a:moveTo>
                      <a:pt x="1279" y="71"/>
                    </a:moveTo>
                    <a:lnTo>
                      <a:pt x="1272" y="197"/>
                    </a:lnTo>
                    <a:lnTo>
                      <a:pt x="1399" y="203"/>
                    </a:lnTo>
                    <a:lnTo>
                      <a:pt x="1406" y="77"/>
                    </a:lnTo>
                    <a:lnTo>
                      <a:pt x="1279" y="71"/>
                    </a:lnTo>
                    <a:close/>
                    <a:moveTo>
                      <a:pt x="1534" y="84"/>
                    </a:moveTo>
                    <a:lnTo>
                      <a:pt x="1528" y="211"/>
                    </a:lnTo>
                    <a:lnTo>
                      <a:pt x="1654" y="218"/>
                    </a:lnTo>
                    <a:lnTo>
                      <a:pt x="1660" y="91"/>
                    </a:lnTo>
                    <a:lnTo>
                      <a:pt x="1534" y="84"/>
                    </a:lnTo>
                    <a:close/>
                    <a:moveTo>
                      <a:pt x="1789" y="98"/>
                    </a:moveTo>
                    <a:lnTo>
                      <a:pt x="1782" y="224"/>
                    </a:lnTo>
                    <a:lnTo>
                      <a:pt x="1909" y="231"/>
                    </a:lnTo>
                    <a:lnTo>
                      <a:pt x="1916" y="104"/>
                    </a:lnTo>
                    <a:lnTo>
                      <a:pt x="1789" y="98"/>
                    </a:lnTo>
                    <a:close/>
                    <a:moveTo>
                      <a:pt x="2042" y="112"/>
                    </a:moveTo>
                    <a:lnTo>
                      <a:pt x="2036" y="238"/>
                    </a:lnTo>
                    <a:lnTo>
                      <a:pt x="2162" y="245"/>
                    </a:lnTo>
                    <a:lnTo>
                      <a:pt x="2168" y="118"/>
                    </a:lnTo>
                    <a:lnTo>
                      <a:pt x="2042" y="112"/>
                    </a:lnTo>
                    <a:close/>
                    <a:moveTo>
                      <a:pt x="2297" y="126"/>
                    </a:moveTo>
                    <a:lnTo>
                      <a:pt x="2291" y="253"/>
                    </a:lnTo>
                    <a:lnTo>
                      <a:pt x="2418" y="259"/>
                    </a:lnTo>
                    <a:lnTo>
                      <a:pt x="2424" y="133"/>
                    </a:lnTo>
                    <a:lnTo>
                      <a:pt x="2297" y="126"/>
                    </a:lnTo>
                    <a:close/>
                    <a:moveTo>
                      <a:pt x="2553" y="140"/>
                    </a:moveTo>
                    <a:lnTo>
                      <a:pt x="2545" y="267"/>
                    </a:lnTo>
                    <a:lnTo>
                      <a:pt x="2673" y="274"/>
                    </a:lnTo>
                    <a:lnTo>
                      <a:pt x="2679" y="146"/>
                    </a:lnTo>
                    <a:lnTo>
                      <a:pt x="2553" y="140"/>
                    </a:lnTo>
                    <a:close/>
                    <a:moveTo>
                      <a:pt x="2806" y="153"/>
                    </a:moveTo>
                    <a:lnTo>
                      <a:pt x="2799" y="280"/>
                    </a:lnTo>
                    <a:lnTo>
                      <a:pt x="2926" y="286"/>
                    </a:lnTo>
                    <a:lnTo>
                      <a:pt x="2932" y="160"/>
                    </a:lnTo>
                    <a:lnTo>
                      <a:pt x="2806" y="153"/>
                    </a:lnTo>
                    <a:close/>
                    <a:moveTo>
                      <a:pt x="3061" y="167"/>
                    </a:moveTo>
                    <a:lnTo>
                      <a:pt x="3055" y="294"/>
                    </a:lnTo>
                    <a:lnTo>
                      <a:pt x="3181" y="300"/>
                    </a:lnTo>
                    <a:lnTo>
                      <a:pt x="3187" y="174"/>
                    </a:lnTo>
                    <a:lnTo>
                      <a:pt x="3061" y="167"/>
                    </a:lnTo>
                    <a:close/>
                    <a:moveTo>
                      <a:pt x="3315" y="181"/>
                    </a:moveTo>
                    <a:lnTo>
                      <a:pt x="3309" y="309"/>
                    </a:lnTo>
                    <a:lnTo>
                      <a:pt x="3435" y="315"/>
                    </a:lnTo>
                    <a:lnTo>
                      <a:pt x="3443" y="188"/>
                    </a:lnTo>
                    <a:lnTo>
                      <a:pt x="3315" y="181"/>
                    </a:lnTo>
                    <a:close/>
                    <a:moveTo>
                      <a:pt x="3570" y="196"/>
                    </a:moveTo>
                    <a:lnTo>
                      <a:pt x="3564" y="322"/>
                    </a:lnTo>
                    <a:lnTo>
                      <a:pt x="3691" y="329"/>
                    </a:lnTo>
                    <a:lnTo>
                      <a:pt x="3697" y="202"/>
                    </a:lnTo>
                    <a:lnTo>
                      <a:pt x="3570" y="196"/>
                    </a:lnTo>
                    <a:close/>
                    <a:moveTo>
                      <a:pt x="3824" y="208"/>
                    </a:moveTo>
                    <a:lnTo>
                      <a:pt x="3817" y="336"/>
                    </a:lnTo>
                    <a:lnTo>
                      <a:pt x="3945" y="342"/>
                    </a:lnTo>
                    <a:lnTo>
                      <a:pt x="3951" y="216"/>
                    </a:lnTo>
                    <a:lnTo>
                      <a:pt x="3824" y="208"/>
                    </a:lnTo>
                    <a:close/>
                    <a:moveTo>
                      <a:pt x="4079" y="223"/>
                    </a:moveTo>
                    <a:lnTo>
                      <a:pt x="4072" y="350"/>
                    </a:lnTo>
                    <a:lnTo>
                      <a:pt x="4199" y="356"/>
                    </a:lnTo>
                    <a:lnTo>
                      <a:pt x="4206" y="229"/>
                    </a:lnTo>
                    <a:lnTo>
                      <a:pt x="4079" y="223"/>
                    </a:lnTo>
                    <a:close/>
                    <a:moveTo>
                      <a:pt x="4334" y="237"/>
                    </a:moveTo>
                    <a:lnTo>
                      <a:pt x="4328" y="364"/>
                    </a:lnTo>
                    <a:lnTo>
                      <a:pt x="4454" y="371"/>
                    </a:lnTo>
                    <a:lnTo>
                      <a:pt x="4460" y="244"/>
                    </a:lnTo>
                    <a:lnTo>
                      <a:pt x="4334" y="237"/>
                    </a:lnTo>
                    <a:close/>
                    <a:moveTo>
                      <a:pt x="4588" y="252"/>
                    </a:moveTo>
                    <a:lnTo>
                      <a:pt x="4581" y="378"/>
                    </a:lnTo>
                    <a:lnTo>
                      <a:pt x="4708" y="384"/>
                    </a:lnTo>
                    <a:lnTo>
                      <a:pt x="4714" y="258"/>
                    </a:lnTo>
                    <a:lnTo>
                      <a:pt x="4588" y="2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9"/>
              <p:cNvSpPr/>
              <p:nvPr/>
            </p:nvSpPr>
            <p:spPr>
              <a:xfrm>
                <a:off x="1396400" y="3899575"/>
                <a:ext cx="1330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097" extrusionOk="0">
                    <a:moveTo>
                      <a:pt x="406" y="1"/>
                    </a:moveTo>
                    <a:lnTo>
                      <a:pt x="392" y="70"/>
                    </a:lnTo>
                    <a:lnTo>
                      <a:pt x="517" y="95"/>
                    </a:lnTo>
                    <a:lnTo>
                      <a:pt x="532" y="25"/>
                    </a:lnTo>
                    <a:lnTo>
                      <a:pt x="406" y="1"/>
                    </a:lnTo>
                    <a:close/>
                    <a:moveTo>
                      <a:pt x="367" y="194"/>
                    </a:moveTo>
                    <a:lnTo>
                      <a:pt x="342" y="320"/>
                    </a:lnTo>
                    <a:lnTo>
                      <a:pt x="468" y="344"/>
                    </a:lnTo>
                    <a:lnTo>
                      <a:pt x="492" y="219"/>
                    </a:lnTo>
                    <a:lnTo>
                      <a:pt x="367" y="194"/>
                    </a:lnTo>
                    <a:close/>
                    <a:moveTo>
                      <a:pt x="317" y="446"/>
                    </a:moveTo>
                    <a:lnTo>
                      <a:pt x="293" y="571"/>
                    </a:lnTo>
                    <a:lnTo>
                      <a:pt x="419" y="596"/>
                    </a:lnTo>
                    <a:lnTo>
                      <a:pt x="444" y="470"/>
                    </a:lnTo>
                    <a:lnTo>
                      <a:pt x="317" y="446"/>
                    </a:lnTo>
                    <a:close/>
                    <a:moveTo>
                      <a:pt x="269" y="695"/>
                    </a:moveTo>
                    <a:lnTo>
                      <a:pt x="244" y="821"/>
                    </a:lnTo>
                    <a:lnTo>
                      <a:pt x="370" y="845"/>
                    </a:lnTo>
                    <a:lnTo>
                      <a:pt x="394" y="719"/>
                    </a:lnTo>
                    <a:lnTo>
                      <a:pt x="269" y="695"/>
                    </a:lnTo>
                    <a:close/>
                    <a:moveTo>
                      <a:pt x="221" y="945"/>
                    </a:moveTo>
                    <a:lnTo>
                      <a:pt x="196" y="1070"/>
                    </a:lnTo>
                    <a:lnTo>
                      <a:pt x="321" y="1095"/>
                    </a:lnTo>
                    <a:lnTo>
                      <a:pt x="346" y="970"/>
                    </a:lnTo>
                    <a:lnTo>
                      <a:pt x="221" y="945"/>
                    </a:lnTo>
                    <a:close/>
                    <a:moveTo>
                      <a:pt x="171" y="1196"/>
                    </a:moveTo>
                    <a:lnTo>
                      <a:pt x="146" y="1322"/>
                    </a:lnTo>
                    <a:lnTo>
                      <a:pt x="273" y="1346"/>
                    </a:lnTo>
                    <a:lnTo>
                      <a:pt x="298" y="1220"/>
                    </a:lnTo>
                    <a:lnTo>
                      <a:pt x="171" y="1196"/>
                    </a:lnTo>
                    <a:close/>
                    <a:moveTo>
                      <a:pt x="123" y="1446"/>
                    </a:moveTo>
                    <a:lnTo>
                      <a:pt x="98" y="1571"/>
                    </a:lnTo>
                    <a:lnTo>
                      <a:pt x="223" y="1596"/>
                    </a:lnTo>
                    <a:lnTo>
                      <a:pt x="248" y="1470"/>
                    </a:lnTo>
                    <a:lnTo>
                      <a:pt x="123" y="1446"/>
                    </a:lnTo>
                    <a:close/>
                    <a:moveTo>
                      <a:pt x="73" y="1695"/>
                    </a:moveTo>
                    <a:lnTo>
                      <a:pt x="48" y="1820"/>
                    </a:lnTo>
                    <a:lnTo>
                      <a:pt x="174" y="1845"/>
                    </a:lnTo>
                    <a:lnTo>
                      <a:pt x="198" y="1720"/>
                    </a:lnTo>
                    <a:lnTo>
                      <a:pt x="73" y="1695"/>
                    </a:lnTo>
                    <a:close/>
                    <a:moveTo>
                      <a:pt x="25" y="1947"/>
                    </a:moveTo>
                    <a:lnTo>
                      <a:pt x="1" y="2072"/>
                    </a:lnTo>
                    <a:lnTo>
                      <a:pt x="127" y="2097"/>
                    </a:lnTo>
                    <a:lnTo>
                      <a:pt x="151" y="1971"/>
                    </a:lnTo>
                    <a:lnTo>
                      <a:pt x="25" y="19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9"/>
              <p:cNvSpPr/>
              <p:nvPr/>
            </p:nvSpPr>
            <p:spPr>
              <a:xfrm>
                <a:off x="1384375" y="3889550"/>
                <a:ext cx="167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498" y="0"/>
                    </a:moveTo>
                    <a:lnTo>
                      <a:pt x="341" y="212"/>
                    </a:lnTo>
                    <a:lnTo>
                      <a:pt x="341" y="212"/>
                    </a:lnTo>
                    <a:lnTo>
                      <a:pt x="0" y="151"/>
                    </a:lnTo>
                    <a:lnTo>
                      <a:pt x="221" y="374"/>
                    </a:lnTo>
                    <a:lnTo>
                      <a:pt x="49" y="606"/>
                    </a:lnTo>
                    <a:lnTo>
                      <a:pt x="311" y="464"/>
                    </a:lnTo>
                    <a:lnTo>
                      <a:pt x="311" y="464"/>
                    </a:lnTo>
                    <a:lnTo>
                      <a:pt x="498" y="653"/>
                    </a:lnTo>
                    <a:lnTo>
                      <a:pt x="498" y="363"/>
                    </a:lnTo>
                    <a:lnTo>
                      <a:pt x="498" y="363"/>
                    </a:lnTo>
                    <a:lnTo>
                      <a:pt x="670" y="270"/>
                    </a:lnTo>
                    <a:lnTo>
                      <a:pt x="498" y="240"/>
                    </a:lnTo>
                    <a:lnTo>
                      <a:pt x="498" y="24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9"/>
              <p:cNvSpPr/>
              <p:nvPr/>
            </p:nvSpPr>
            <p:spPr>
              <a:xfrm>
                <a:off x="1374225" y="3869625"/>
                <a:ext cx="269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798" extrusionOk="0">
                    <a:moveTo>
                      <a:pt x="406" y="0"/>
                    </a:moveTo>
                    <a:lnTo>
                      <a:pt x="456" y="300"/>
                    </a:lnTo>
                    <a:lnTo>
                      <a:pt x="456" y="300"/>
                    </a:lnTo>
                    <a:lnTo>
                      <a:pt x="0" y="502"/>
                    </a:lnTo>
                    <a:lnTo>
                      <a:pt x="482" y="456"/>
                    </a:lnTo>
                    <a:lnTo>
                      <a:pt x="482" y="456"/>
                    </a:lnTo>
                    <a:lnTo>
                      <a:pt x="539" y="797"/>
                    </a:lnTo>
                    <a:lnTo>
                      <a:pt x="749" y="430"/>
                    </a:lnTo>
                    <a:lnTo>
                      <a:pt x="749" y="430"/>
                    </a:lnTo>
                    <a:lnTo>
                      <a:pt x="1076" y="399"/>
                    </a:lnTo>
                    <a:lnTo>
                      <a:pt x="846" y="262"/>
                    </a:lnTo>
                    <a:lnTo>
                      <a:pt x="846" y="262"/>
                    </a:lnTo>
                    <a:lnTo>
                      <a:pt x="950" y="81"/>
                    </a:lnTo>
                    <a:lnTo>
                      <a:pt x="716" y="184"/>
                    </a:lnTo>
                    <a:lnTo>
                      <a:pt x="716" y="184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9"/>
              <p:cNvSpPr/>
              <p:nvPr/>
            </p:nvSpPr>
            <p:spPr>
              <a:xfrm>
                <a:off x="1349925" y="3891325"/>
                <a:ext cx="13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83" extrusionOk="0">
                    <a:moveTo>
                      <a:pt x="275" y="1"/>
                    </a:moveTo>
                    <a:lnTo>
                      <a:pt x="180" y="209"/>
                    </a:lnTo>
                    <a:lnTo>
                      <a:pt x="180" y="209"/>
                    </a:lnTo>
                    <a:lnTo>
                      <a:pt x="0" y="255"/>
                    </a:lnTo>
                    <a:lnTo>
                      <a:pt x="114" y="354"/>
                    </a:lnTo>
                    <a:lnTo>
                      <a:pt x="114" y="354"/>
                    </a:lnTo>
                    <a:lnTo>
                      <a:pt x="31" y="535"/>
                    </a:lnTo>
                    <a:lnTo>
                      <a:pt x="181" y="413"/>
                    </a:lnTo>
                    <a:lnTo>
                      <a:pt x="181" y="413"/>
                    </a:lnTo>
                    <a:lnTo>
                      <a:pt x="374" y="582"/>
                    </a:lnTo>
                    <a:lnTo>
                      <a:pt x="325" y="296"/>
                    </a:lnTo>
                    <a:lnTo>
                      <a:pt x="325" y="296"/>
                    </a:lnTo>
                    <a:lnTo>
                      <a:pt x="550" y="113"/>
                    </a:lnTo>
                    <a:lnTo>
                      <a:pt x="305" y="177"/>
                    </a:lnTo>
                    <a:lnTo>
                      <a:pt x="305" y="177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9"/>
              <p:cNvSpPr/>
              <p:nvPr/>
            </p:nvSpPr>
            <p:spPr>
              <a:xfrm>
                <a:off x="1419300" y="3833675"/>
                <a:ext cx="376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64" extrusionOk="0">
                    <a:moveTo>
                      <a:pt x="1127" y="0"/>
                    </a:moveTo>
                    <a:cubicBezTo>
                      <a:pt x="734" y="0"/>
                      <a:pt x="457" y="111"/>
                      <a:pt x="304" y="329"/>
                    </a:cubicBezTo>
                    <a:cubicBezTo>
                      <a:pt x="1" y="760"/>
                      <a:pt x="319" y="1392"/>
                      <a:pt x="357" y="1464"/>
                    </a:cubicBezTo>
                    <a:lnTo>
                      <a:pt x="695" y="1285"/>
                    </a:lnTo>
                    <a:cubicBezTo>
                      <a:pt x="630" y="1160"/>
                      <a:pt x="473" y="752"/>
                      <a:pt x="616" y="549"/>
                    </a:cubicBezTo>
                    <a:cubicBezTo>
                      <a:pt x="694" y="439"/>
                      <a:pt x="870" y="383"/>
                      <a:pt x="1123" y="383"/>
                    </a:cubicBezTo>
                    <a:cubicBezTo>
                      <a:pt x="1221" y="383"/>
                      <a:pt x="1331" y="391"/>
                      <a:pt x="1451" y="408"/>
                    </a:cubicBezTo>
                    <a:lnTo>
                      <a:pt x="1506" y="29"/>
                    </a:lnTo>
                    <a:cubicBezTo>
                      <a:pt x="1369" y="10"/>
                      <a:pt x="1243" y="0"/>
                      <a:pt x="1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9"/>
              <p:cNvSpPr/>
              <p:nvPr/>
            </p:nvSpPr>
            <p:spPr>
              <a:xfrm>
                <a:off x="1565000" y="3897900"/>
                <a:ext cx="13030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2151" extrusionOk="0">
                    <a:moveTo>
                      <a:pt x="608" y="0"/>
                    </a:moveTo>
                    <a:lnTo>
                      <a:pt x="0" y="255"/>
                    </a:lnTo>
                    <a:lnTo>
                      <a:pt x="3362" y="2150"/>
                    </a:lnTo>
                    <a:lnTo>
                      <a:pt x="5211" y="1880"/>
                    </a:lnTo>
                    <a:cubicBezTo>
                      <a:pt x="5211" y="1880"/>
                      <a:pt x="4913" y="1062"/>
                      <a:pt x="4468" y="1062"/>
                    </a:cubicBezTo>
                    <a:cubicBezTo>
                      <a:pt x="4294" y="1062"/>
                      <a:pt x="4099" y="1186"/>
                      <a:pt x="3889" y="1529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9"/>
              <p:cNvSpPr/>
              <p:nvPr/>
            </p:nvSpPr>
            <p:spPr>
              <a:xfrm>
                <a:off x="1389700" y="3864825"/>
                <a:ext cx="175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5104" extrusionOk="0">
                    <a:moveTo>
                      <a:pt x="3031" y="1"/>
                    </a:moveTo>
                    <a:cubicBezTo>
                      <a:pt x="0" y="3235"/>
                      <a:pt x="1640" y="4612"/>
                      <a:pt x="2674" y="5104"/>
                    </a:cubicBezTo>
                    <a:lnTo>
                      <a:pt x="5801" y="4342"/>
                    </a:lnTo>
                    <a:lnTo>
                      <a:pt x="7024" y="558"/>
                    </a:lnTo>
                    <a:lnTo>
                      <a:pt x="30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9"/>
              <p:cNvSpPr/>
              <p:nvPr/>
            </p:nvSpPr>
            <p:spPr>
              <a:xfrm>
                <a:off x="1541100" y="3871625"/>
                <a:ext cx="6812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975" extrusionOk="0">
                    <a:moveTo>
                      <a:pt x="573" y="1"/>
                    </a:moveTo>
                    <a:lnTo>
                      <a:pt x="1" y="1051"/>
                    </a:lnTo>
                    <a:lnTo>
                      <a:pt x="1131" y="1975"/>
                    </a:lnTo>
                    <a:lnTo>
                      <a:pt x="2724" y="286"/>
                    </a:lnTo>
                    <a:lnTo>
                      <a:pt x="5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9"/>
              <p:cNvSpPr/>
              <p:nvPr/>
            </p:nvSpPr>
            <p:spPr>
              <a:xfrm>
                <a:off x="1481750" y="3926950"/>
                <a:ext cx="107575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3547" extrusionOk="0">
                    <a:moveTo>
                      <a:pt x="4302" y="1"/>
                    </a:moveTo>
                    <a:lnTo>
                      <a:pt x="765" y="1371"/>
                    </a:lnTo>
                    <a:lnTo>
                      <a:pt x="0" y="3546"/>
                    </a:lnTo>
                    <a:lnTo>
                      <a:pt x="3442" y="3044"/>
                    </a:lnTo>
                    <a:lnTo>
                      <a:pt x="43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9"/>
              <p:cNvSpPr/>
              <p:nvPr/>
            </p:nvSpPr>
            <p:spPr>
              <a:xfrm>
                <a:off x="1668550" y="3934775"/>
                <a:ext cx="14342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6327" extrusionOk="0">
                    <a:moveTo>
                      <a:pt x="1684" y="1"/>
                    </a:moveTo>
                    <a:lnTo>
                      <a:pt x="861" y="123"/>
                    </a:lnTo>
                    <a:lnTo>
                      <a:pt x="1" y="675"/>
                    </a:lnTo>
                    <a:lnTo>
                      <a:pt x="86" y="5870"/>
                    </a:lnTo>
                    <a:lnTo>
                      <a:pt x="904" y="6326"/>
                    </a:lnTo>
                    <a:lnTo>
                      <a:pt x="1148" y="6326"/>
                    </a:lnTo>
                    <a:cubicBezTo>
                      <a:pt x="2157" y="5064"/>
                      <a:pt x="3528" y="4230"/>
                      <a:pt x="4750" y="3692"/>
                    </a:cubicBezTo>
                    <a:lnTo>
                      <a:pt x="5737" y="2875"/>
                    </a:lnTo>
                    <a:lnTo>
                      <a:pt x="5470" y="2217"/>
                    </a:lnTo>
                    <a:cubicBezTo>
                      <a:pt x="3026" y="1799"/>
                      <a:pt x="1976" y="457"/>
                      <a:pt x="16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9"/>
              <p:cNvSpPr/>
              <p:nvPr/>
            </p:nvSpPr>
            <p:spPr>
              <a:xfrm>
                <a:off x="1340750" y="3930975"/>
                <a:ext cx="369925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14797" h="8541" extrusionOk="0">
                    <a:moveTo>
                      <a:pt x="14705" y="0"/>
                    </a:moveTo>
                    <a:lnTo>
                      <a:pt x="11407" y="805"/>
                    </a:lnTo>
                    <a:lnTo>
                      <a:pt x="9687" y="1020"/>
                    </a:lnTo>
                    <a:lnTo>
                      <a:pt x="9172" y="1349"/>
                    </a:lnTo>
                    <a:lnTo>
                      <a:pt x="6546" y="1990"/>
                    </a:lnTo>
                    <a:lnTo>
                      <a:pt x="6546" y="1990"/>
                    </a:lnTo>
                    <a:lnTo>
                      <a:pt x="4860" y="1848"/>
                    </a:lnTo>
                    <a:lnTo>
                      <a:pt x="4621" y="2459"/>
                    </a:lnTo>
                    <a:lnTo>
                      <a:pt x="1" y="3585"/>
                    </a:lnTo>
                    <a:lnTo>
                      <a:pt x="448" y="8540"/>
                    </a:lnTo>
                    <a:lnTo>
                      <a:pt x="14133" y="6644"/>
                    </a:lnTo>
                    <a:cubicBezTo>
                      <a:pt x="14174" y="6588"/>
                      <a:pt x="14216" y="6534"/>
                      <a:pt x="14259" y="6479"/>
                    </a:cubicBezTo>
                    <a:cubicBezTo>
                      <a:pt x="13783" y="6165"/>
                      <a:pt x="13452" y="5514"/>
                      <a:pt x="14385" y="4192"/>
                    </a:cubicBezTo>
                    <a:cubicBezTo>
                      <a:pt x="14387" y="4191"/>
                      <a:pt x="12060" y="3504"/>
                      <a:pt x="14149" y="1975"/>
                    </a:cubicBezTo>
                    <a:cubicBezTo>
                      <a:pt x="14149" y="1975"/>
                      <a:pt x="12562" y="698"/>
                      <a:pt x="14796" y="154"/>
                    </a:cubicBezTo>
                    <a:cubicBezTo>
                      <a:pt x="14734" y="57"/>
                      <a:pt x="14705" y="0"/>
                      <a:pt x="147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9"/>
              <p:cNvSpPr/>
              <p:nvPr/>
            </p:nvSpPr>
            <p:spPr>
              <a:xfrm>
                <a:off x="1787275" y="3990175"/>
                <a:ext cx="646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476" extrusionOk="0">
                    <a:moveTo>
                      <a:pt x="721" y="1"/>
                    </a:moveTo>
                    <a:lnTo>
                      <a:pt x="0" y="1476"/>
                    </a:lnTo>
                    <a:cubicBezTo>
                      <a:pt x="942" y="1061"/>
                      <a:pt x="1796" y="821"/>
                      <a:pt x="2329" y="694"/>
                    </a:cubicBezTo>
                    <a:lnTo>
                      <a:pt x="2586" y="122"/>
                    </a:lnTo>
                    <a:lnTo>
                      <a:pt x="2586" y="122"/>
                    </a:lnTo>
                    <a:cubicBezTo>
                      <a:pt x="2477" y="125"/>
                      <a:pt x="2371" y="127"/>
                      <a:pt x="2266" y="127"/>
                    </a:cubicBezTo>
                    <a:cubicBezTo>
                      <a:pt x="1697" y="127"/>
                      <a:pt x="1183" y="80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9"/>
              <p:cNvSpPr/>
              <p:nvPr/>
            </p:nvSpPr>
            <p:spPr>
              <a:xfrm>
                <a:off x="1349600" y="4031350"/>
                <a:ext cx="36350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3058" extrusionOk="0">
                    <a:moveTo>
                      <a:pt x="14515" y="1"/>
                    </a:moveTo>
                    <a:lnTo>
                      <a:pt x="1" y="2931"/>
                    </a:lnTo>
                    <a:lnTo>
                      <a:pt x="27" y="3057"/>
                    </a:lnTo>
                    <a:lnTo>
                      <a:pt x="14539" y="125"/>
                    </a:lnTo>
                    <a:lnTo>
                      <a:pt x="145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9"/>
              <p:cNvSpPr/>
              <p:nvPr/>
            </p:nvSpPr>
            <p:spPr>
              <a:xfrm>
                <a:off x="1343150" y="3978125"/>
                <a:ext cx="359600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14384" h="2939" extrusionOk="0">
                    <a:moveTo>
                      <a:pt x="14358" y="0"/>
                    </a:moveTo>
                    <a:lnTo>
                      <a:pt x="0" y="2814"/>
                    </a:lnTo>
                    <a:lnTo>
                      <a:pt x="24" y="2938"/>
                    </a:lnTo>
                    <a:lnTo>
                      <a:pt x="14383" y="126"/>
                    </a:lnTo>
                    <a:lnTo>
                      <a:pt x="143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9"/>
              <p:cNvSpPr/>
              <p:nvPr/>
            </p:nvSpPr>
            <p:spPr>
              <a:xfrm>
                <a:off x="1421900" y="3866975"/>
                <a:ext cx="73550" cy="106075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4243" extrusionOk="0">
                    <a:moveTo>
                      <a:pt x="1805" y="0"/>
                    </a:moveTo>
                    <a:lnTo>
                      <a:pt x="1912" y="1923"/>
                    </a:lnTo>
                    <a:cubicBezTo>
                      <a:pt x="1949" y="3184"/>
                      <a:pt x="1414" y="3496"/>
                      <a:pt x="876" y="3496"/>
                    </a:cubicBezTo>
                    <a:cubicBezTo>
                      <a:pt x="539" y="3496"/>
                      <a:pt x="201" y="3373"/>
                      <a:pt x="0" y="3285"/>
                    </a:cubicBezTo>
                    <a:lnTo>
                      <a:pt x="0" y="3285"/>
                    </a:lnTo>
                    <a:cubicBezTo>
                      <a:pt x="31" y="3671"/>
                      <a:pt x="173" y="3987"/>
                      <a:pt x="368" y="4242"/>
                    </a:cubicBezTo>
                    <a:cubicBezTo>
                      <a:pt x="786" y="3951"/>
                      <a:pt x="1548" y="3481"/>
                      <a:pt x="2476" y="3185"/>
                    </a:cubicBezTo>
                    <a:cubicBezTo>
                      <a:pt x="2763" y="2478"/>
                      <a:pt x="2942" y="1079"/>
                      <a:pt x="2395" y="186"/>
                    </a:cubicBezTo>
                    <a:lnTo>
                      <a:pt x="18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9"/>
              <p:cNvSpPr/>
              <p:nvPr/>
            </p:nvSpPr>
            <p:spPr>
              <a:xfrm>
                <a:off x="1421250" y="3866850"/>
                <a:ext cx="50575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3565" extrusionOk="0">
                    <a:moveTo>
                      <a:pt x="1895" y="0"/>
                    </a:moveTo>
                    <a:lnTo>
                      <a:pt x="1768" y="6"/>
                    </a:lnTo>
                    <a:lnTo>
                      <a:pt x="1874" y="1928"/>
                    </a:lnTo>
                    <a:cubicBezTo>
                      <a:pt x="1893" y="2619"/>
                      <a:pt x="1743" y="3078"/>
                      <a:pt x="1424" y="3293"/>
                    </a:cubicBezTo>
                    <a:cubicBezTo>
                      <a:pt x="1270" y="3397"/>
                      <a:pt x="1088" y="3435"/>
                      <a:pt x="905" y="3435"/>
                    </a:cubicBezTo>
                    <a:cubicBezTo>
                      <a:pt x="567" y="3435"/>
                      <a:pt x="225" y="3306"/>
                      <a:pt x="52" y="3231"/>
                    </a:cubicBezTo>
                    <a:lnTo>
                      <a:pt x="0" y="3347"/>
                    </a:lnTo>
                    <a:cubicBezTo>
                      <a:pt x="221" y="3444"/>
                      <a:pt x="561" y="3564"/>
                      <a:pt x="901" y="3564"/>
                    </a:cubicBezTo>
                    <a:cubicBezTo>
                      <a:pt x="1108" y="3564"/>
                      <a:pt x="1315" y="3521"/>
                      <a:pt x="1495" y="3399"/>
                    </a:cubicBezTo>
                    <a:cubicBezTo>
                      <a:pt x="1853" y="3157"/>
                      <a:pt x="2023" y="2662"/>
                      <a:pt x="2001" y="1923"/>
                    </a:cubicBezTo>
                    <a:lnTo>
                      <a:pt x="18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9"/>
              <p:cNvSpPr/>
              <p:nvPr/>
            </p:nvSpPr>
            <p:spPr>
              <a:xfrm>
                <a:off x="1431075" y="3939900"/>
                <a:ext cx="125175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683" extrusionOk="0">
                    <a:moveTo>
                      <a:pt x="3556" y="0"/>
                    </a:moveTo>
                    <a:cubicBezTo>
                      <a:pt x="2001" y="66"/>
                      <a:pt x="624" y="891"/>
                      <a:pt x="1" y="1324"/>
                    </a:cubicBezTo>
                    <a:cubicBezTo>
                      <a:pt x="284" y="1696"/>
                      <a:pt x="677" y="1943"/>
                      <a:pt x="1008" y="2101"/>
                    </a:cubicBezTo>
                    <a:lnTo>
                      <a:pt x="2101" y="1835"/>
                    </a:lnTo>
                    <a:lnTo>
                      <a:pt x="896" y="4645"/>
                    </a:lnTo>
                    <a:cubicBezTo>
                      <a:pt x="1088" y="4671"/>
                      <a:pt x="1287" y="4683"/>
                      <a:pt x="1490" y="4683"/>
                    </a:cubicBezTo>
                    <a:cubicBezTo>
                      <a:pt x="3138" y="4683"/>
                      <a:pt x="5006" y="3912"/>
                      <a:pt x="5006" y="3912"/>
                    </a:cubicBezTo>
                    <a:cubicBezTo>
                      <a:pt x="4611" y="3301"/>
                      <a:pt x="4161" y="3094"/>
                      <a:pt x="3733" y="3094"/>
                    </a:cubicBezTo>
                    <a:cubicBezTo>
                      <a:pt x="2832" y="3094"/>
                      <a:pt x="2027" y="4008"/>
                      <a:pt x="2027" y="4008"/>
                    </a:cubicBezTo>
                    <a:lnTo>
                      <a:pt x="2934" y="1631"/>
                    </a:lnTo>
                    <a:lnTo>
                      <a:pt x="35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9"/>
              <p:cNvSpPr/>
              <p:nvPr/>
            </p:nvSpPr>
            <p:spPr>
              <a:xfrm>
                <a:off x="1459650" y="4000950"/>
                <a:ext cx="3705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672" extrusionOk="0">
                    <a:moveTo>
                      <a:pt x="1482" y="0"/>
                    </a:moveTo>
                    <a:lnTo>
                      <a:pt x="666" y="74"/>
                    </a:lnTo>
                    <a:lnTo>
                      <a:pt x="0" y="1627"/>
                    </a:lnTo>
                    <a:lnTo>
                      <a:pt x="678" y="1671"/>
                    </a:lnTo>
                    <a:cubicBezTo>
                      <a:pt x="678" y="1671"/>
                      <a:pt x="643" y="1096"/>
                      <a:pt x="1093" y="1016"/>
                    </a:cubicBezTo>
                    <a:lnTo>
                      <a:pt x="1482" y="0"/>
                    </a:ln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9"/>
              <p:cNvSpPr/>
              <p:nvPr/>
            </p:nvSpPr>
            <p:spPr>
              <a:xfrm>
                <a:off x="1453450" y="4017225"/>
                <a:ext cx="102800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590" extrusionOk="0">
                    <a:moveTo>
                      <a:pt x="2838" y="1"/>
                    </a:moveTo>
                    <a:cubicBezTo>
                      <a:pt x="1937" y="1"/>
                      <a:pt x="1132" y="915"/>
                      <a:pt x="1130" y="915"/>
                    </a:cubicBezTo>
                    <a:lnTo>
                      <a:pt x="1340" y="367"/>
                    </a:lnTo>
                    <a:lnTo>
                      <a:pt x="1340" y="367"/>
                    </a:lnTo>
                    <a:cubicBezTo>
                      <a:pt x="890" y="446"/>
                      <a:pt x="925" y="1021"/>
                      <a:pt x="925" y="1021"/>
                    </a:cubicBezTo>
                    <a:lnTo>
                      <a:pt x="247" y="978"/>
                    </a:lnTo>
                    <a:lnTo>
                      <a:pt x="1" y="1552"/>
                    </a:lnTo>
                    <a:cubicBezTo>
                      <a:pt x="193" y="1578"/>
                      <a:pt x="392" y="1590"/>
                      <a:pt x="595" y="1590"/>
                    </a:cubicBezTo>
                    <a:cubicBezTo>
                      <a:pt x="2243" y="1590"/>
                      <a:pt x="4111" y="819"/>
                      <a:pt x="4111" y="819"/>
                    </a:cubicBezTo>
                    <a:cubicBezTo>
                      <a:pt x="3716" y="208"/>
                      <a:pt x="3266" y="1"/>
                      <a:pt x="2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9"/>
              <p:cNvSpPr/>
              <p:nvPr/>
            </p:nvSpPr>
            <p:spPr>
              <a:xfrm>
                <a:off x="1453275" y="4036250"/>
                <a:ext cx="1036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882" extrusionOk="0">
                    <a:moveTo>
                      <a:pt x="4096" y="0"/>
                    </a:moveTo>
                    <a:cubicBezTo>
                      <a:pt x="2487" y="648"/>
                      <a:pt x="1200" y="754"/>
                      <a:pt x="528" y="754"/>
                    </a:cubicBezTo>
                    <a:cubicBezTo>
                      <a:pt x="205" y="754"/>
                      <a:pt x="24" y="730"/>
                      <a:pt x="18" y="729"/>
                    </a:cubicBezTo>
                    <a:lnTo>
                      <a:pt x="1" y="854"/>
                    </a:lnTo>
                    <a:cubicBezTo>
                      <a:pt x="6" y="855"/>
                      <a:pt x="193" y="881"/>
                      <a:pt x="529" y="881"/>
                    </a:cubicBezTo>
                    <a:cubicBezTo>
                      <a:pt x="1214" y="881"/>
                      <a:pt x="2518" y="772"/>
                      <a:pt x="4143" y="118"/>
                    </a:cubicBezTo>
                    <a:lnTo>
                      <a:pt x="4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9"/>
              <p:cNvSpPr/>
              <p:nvPr/>
            </p:nvSpPr>
            <p:spPr>
              <a:xfrm>
                <a:off x="1478625" y="4036400"/>
                <a:ext cx="64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52" extrusionOk="0">
                    <a:moveTo>
                      <a:pt x="143" y="0"/>
                    </a:moveTo>
                    <a:lnTo>
                      <a:pt x="0" y="295"/>
                    </a:lnTo>
                    <a:lnTo>
                      <a:pt x="114" y="351"/>
                    </a:lnTo>
                    <a:lnTo>
                      <a:pt x="257" y="5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9"/>
              <p:cNvSpPr/>
              <p:nvPr/>
            </p:nvSpPr>
            <p:spPr>
              <a:xfrm>
                <a:off x="1486175" y="4028875"/>
                <a:ext cx="86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07" extrusionOk="0">
                    <a:moveTo>
                      <a:pt x="231" y="0"/>
                    </a:moveTo>
                    <a:lnTo>
                      <a:pt x="0" y="447"/>
                    </a:lnTo>
                    <a:lnTo>
                      <a:pt x="114" y="506"/>
                    </a:lnTo>
                    <a:lnTo>
                      <a:pt x="345" y="58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9"/>
              <p:cNvSpPr/>
              <p:nvPr/>
            </p:nvSpPr>
            <p:spPr>
              <a:xfrm>
                <a:off x="1496625" y="3907600"/>
                <a:ext cx="12947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3704" extrusionOk="0">
                    <a:moveTo>
                      <a:pt x="254" y="1"/>
                    </a:moveTo>
                    <a:lnTo>
                      <a:pt x="1" y="581"/>
                    </a:lnTo>
                    <a:lnTo>
                      <a:pt x="3101" y="2082"/>
                    </a:lnTo>
                    <a:cubicBezTo>
                      <a:pt x="3033" y="2150"/>
                      <a:pt x="2979" y="2217"/>
                      <a:pt x="2936" y="2285"/>
                    </a:cubicBezTo>
                    <a:cubicBezTo>
                      <a:pt x="2510" y="2969"/>
                      <a:pt x="3261" y="3703"/>
                      <a:pt x="3261" y="3703"/>
                    </a:cubicBezTo>
                    <a:lnTo>
                      <a:pt x="4800" y="2926"/>
                    </a:lnTo>
                    <a:cubicBezTo>
                      <a:pt x="4078" y="2635"/>
                      <a:pt x="4078" y="2238"/>
                      <a:pt x="4176" y="1983"/>
                    </a:cubicBezTo>
                    <a:lnTo>
                      <a:pt x="5178" y="1738"/>
                    </a:lnTo>
                    <a:cubicBezTo>
                      <a:pt x="4978" y="1401"/>
                      <a:pt x="4769" y="1291"/>
                      <a:pt x="4581" y="1291"/>
                    </a:cubicBezTo>
                    <a:cubicBezTo>
                      <a:pt x="4225" y="1291"/>
                      <a:pt x="3945" y="1685"/>
                      <a:pt x="3945" y="1685"/>
                    </a:cubicBez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9"/>
              <p:cNvSpPr/>
              <p:nvPr/>
            </p:nvSpPr>
            <p:spPr>
              <a:xfrm>
                <a:off x="1589875" y="3963175"/>
                <a:ext cx="176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958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0" y="201"/>
                      <a:pt x="18" y="383"/>
                      <a:pt x="107" y="542"/>
                    </a:cubicBezTo>
                    <a:cubicBezTo>
                      <a:pt x="278" y="847"/>
                      <a:pt x="654" y="953"/>
                      <a:pt x="670" y="958"/>
                    </a:cubicBezTo>
                    <a:lnTo>
                      <a:pt x="705" y="834"/>
                    </a:lnTo>
                    <a:cubicBezTo>
                      <a:pt x="701" y="833"/>
                      <a:pt x="365" y="739"/>
                      <a:pt x="220" y="480"/>
                    </a:cubicBezTo>
                    <a:cubicBezTo>
                      <a:pt x="147" y="351"/>
                      <a:pt x="134" y="202"/>
                      <a:pt x="181" y="35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9"/>
              <p:cNvSpPr/>
              <p:nvPr/>
            </p:nvSpPr>
            <p:spPr>
              <a:xfrm>
                <a:off x="1582800" y="3968750"/>
                <a:ext cx="15475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21" extrusionOk="0">
                    <a:moveTo>
                      <a:pt x="67" y="1"/>
                    </a:moveTo>
                    <a:lnTo>
                      <a:pt x="67" y="1"/>
                    </a:lnTo>
                    <a:cubicBezTo>
                      <a:pt x="1" y="231"/>
                      <a:pt x="16" y="430"/>
                      <a:pt x="114" y="594"/>
                    </a:cubicBezTo>
                    <a:cubicBezTo>
                      <a:pt x="271" y="853"/>
                      <a:pt x="579" y="919"/>
                      <a:pt x="592" y="921"/>
                    </a:cubicBezTo>
                    <a:lnTo>
                      <a:pt x="619" y="796"/>
                    </a:lnTo>
                    <a:cubicBezTo>
                      <a:pt x="616" y="796"/>
                      <a:pt x="351" y="738"/>
                      <a:pt x="224" y="526"/>
                    </a:cubicBezTo>
                    <a:cubicBezTo>
                      <a:pt x="145" y="396"/>
                      <a:pt x="134" y="230"/>
                      <a:pt x="189" y="36"/>
                    </a:cubicBez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9"/>
              <p:cNvSpPr/>
              <p:nvPr/>
            </p:nvSpPr>
            <p:spPr>
              <a:xfrm>
                <a:off x="1570050" y="3972550"/>
                <a:ext cx="167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002" extrusionOk="0">
                    <a:moveTo>
                      <a:pt x="189" y="1"/>
                    </a:moveTo>
                    <a:lnTo>
                      <a:pt x="189" y="1"/>
                    </a:lnTo>
                    <a:cubicBezTo>
                      <a:pt x="0" y="618"/>
                      <a:pt x="595" y="998"/>
                      <a:pt x="603" y="1002"/>
                    </a:cubicBezTo>
                    <a:lnTo>
                      <a:pt x="670" y="894"/>
                    </a:lnTo>
                    <a:cubicBezTo>
                      <a:pt x="649" y="881"/>
                      <a:pt x="150" y="561"/>
                      <a:pt x="310" y="38"/>
                    </a:cubicBez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9"/>
              <p:cNvSpPr/>
              <p:nvPr/>
            </p:nvSpPr>
            <p:spPr>
              <a:xfrm>
                <a:off x="1254300" y="3520900"/>
                <a:ext cx="179750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7190" h="6272" extrusionOk="0">
                    <a:moveTo>
                      <a:pt x="3472" y="1"/>
                    </a:moveTo>
                    <a:cubicBezTo>
                      <a:pt x="3097" y="1"/>
                      <a:pt x="2663" y="171"/>
                      <a:pt x="2377" y="295"/>
                    </a:cubicBezTo>
                    <a:cubicBezTo>
                      <a:pt x="1485" y="694"/>
                      <a:pt x="592" y="1506"/>
                      <a:pt x="130" y="2367"/>
                    </a:cubicBezTo>
                    <a:cubicBezTo>
                      <a:pt x="88" y="2452"/>
                      <a:pt x="43" y="2540"/>
                      <a:pt x="1" y="2631"/>
                    </a:cubicBezTo>
                    <a:cubicBezTo>
                      <a:pt x="223" y="2628"/>
                      <a:pt x="449" y="2623"/>
                      <a:pt x="671" y="2623"/>
                    </a:cubicBezTo>
                    <a:cubicBezTo>
                      <a:pt x="786" y="2623"/>
                      <a:pt x="910" y="2615"/>
                      <a:pt x="1031" y="2615"/>
                    </a:cubicBezTo>
                    <a:cubicBezTo>
                      <a:pt x="1347" y="2615"/>
                      <a:pt x="1640" y="2666"/>
                      <a:pt x="1675" y="3035"/>
                    </a:cubicBezTo>
                    <a:cubicBezTo>
                      <a:pt x="1754" y="3705"/>
                      <a:pt x="1450" y="4422"/>
                      <a:pt x="1228" y="5011"/>
                    </a:cubicBezTo>
                    <a:cubicBezTo>
                      <a:pt x="1102" y="5378"/>
                      <a:pt x="894" y="5936"/>
                      <a:pt x="1340" y="6143"/>
                    </a:cubicBezTo>
                    <a:cubicBezTo>
                      <a:pt x="1450" y="6192"/>
                      <a:pt x="1575" y="6212"/>
                      <a:pt x="1706" y="6212"/>
                    </a:cubicBezTo>
                    <a:cubicBezTo>
                      <a:pt x="2089" y="6212"/>
                      <a:pt x="2533" y="6046"/>
                      <a:pt x="2852" y="5952"/>
                    </a:cubicBezTo>
                    <a:cubicBezTo>
                      <a:pt x="3324" y="5824"/>
                      <a:pt x="3782" y="5657"/>
                      <a:pt x="4273" y="5657"/>
                    </a:cubicBezTo>
                    <a:cubicBezTo>
                      <a:pt x="4330" y="5657"/>
                      <a:pt x="4387" y="5659"/>
                      <a:pt x="4445" y="5664"/>
                    </a:cubicBezTo>
                    <a:cubicBezTo>
                      <a:pt x="4851" y="5692"/>
                      <a:pt x="5337" y="5890"/>
                      <a:pt x="5543" y="6271"/>
                    </a:cubicBezTo>
                    <a:cubicBezTo>
                      <a:pt x="5693" y="6033"/>
                      <a:pt x="5945" y="5741"/>
                      <a:pt x="6326" y="5622"/>
                    </a:cubicBezTo>
                    <a:cubicBezTo>
                      <a:pt x="6581" y="4828"/>
                      <a:pt x="7190" y="3301"/>
                      <a:pt x="6421" y="3301"/>
                    </a:cubicBezTo>
                    <a:cubicBezTo>
                      <a:pt x="6342" y="3301"/>
                      <a:pt x="6248" y="3317"/>
                      <a:pt x="6137" y="3352"/>
                    </a:cubicBezTo>
                    <a:cubicBezTo>
                      <a:pt x="5563" y="3543"/>
                      <a:pt x="4990" y="4053"/>
                      <a:pt x="4368" y="4070"/>
                    </a:cubicBezTo>
                    <a:cubicBezTo>
                      <a:pt x="3731" y="4070"/>
                      <a:pt x="3986" y="3210"/>
                      <a:pt x="4049" y="2812"/>
                    </a:cubicBezTo>
                    <a:cubicBezTo>
                      <a:pt x="4162" y="2079"/>
                      <a:pt x="4432" y="1139"/>
                      <a:pt x="4145" y="421"/>
                    </a:cubicBezTo>
                    <a:cubicBezTo>
                      <a:pt x="4025" y="106"/>
                      <a:pt x="3767" y="1"/>
                      <a:pt x="3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9"/>
              <p:cNvSpPr/>
              <p:nvPr/>
            </p:nvSpPr>
            <p:spPr>
              <a:xfrm>
                <a:off x="1398400" y="3669575"/>
                <a:ext cx="21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7" extrusionOk="0">
                    <a:moveTo>
                      <a:pt x="34" y="0"/>
                    </a:moveTo>
                    <a:cubicBezTo>
                      <a:pt x="23" y="14"/>
                      <a:pt x="12" y="25"/>
                      <a:pt x="0" y="37"/>
                    </a:cubicBezTo>
                    <a:cubicBezTo>
                      <a:pt x="32" y="93"/>
                      <a:pt x="59" y="154"/>
                      <a:pt x="84" y="217"/>
                    </a:cubicBezTo>
                    <a:cubicBezTo>
                      <a:pt x="84" y="217"/>
                      <a:pt x="78" y="12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9"/>
              <p:cNvSpPr/>
              <p:nvPr/>
            </p:nvSpPr>
            <p:spPr>
              <a:xfrm>
                <a:off x="1267075" y="3556975"/>
                <a:ext cx="132250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4541" extrusionOk="0">
                    <a:moveTo>
                      <a:pt x="983" y="1"/>
                    </a:moveTo>
                    <a:cubicBezTo>
                      <a:pt x="291" y="1"/>
                      <a:pt x="1" y="812"/>
                      <a:pt x="1" y="812"/>
                    </a:cubicBezTo>
                    <a:cubicBezTo>
                      <a:pt x="1" y="812"/>
                      <a:pt x="685" y="390"/>
                      <a:pt x="1238" y="390"/>
                    </a:cubicBezTo>
                    <a:cubicBezTo>
                      <a:pt x="1468" y="390"/>
                      <a:pt x="1675" y="462"/>
                      <a:pt x="1801" y="668"/>
                    </a:cubicBezTo>
                    <a:cubicBezTo>
                      <a:pt x="2211" y="1337"/>
                      <a:pt x="525" y="4115"/>
                      <a:pt x="1315" y="4115"/>
                    </a:cubicBezTo>
                    <a:cubicBezTo>
                      <a:pt x="1354" y="4115"/>
                      <a:pt x="1399" y="4109"/>
                      <a:pt x="1451" y="4095"/>
                    </a:cubicBezTo>
                    <a:cubicBezTo>
                      <a:pt x="1972" y="3951"/>
                      <a:pt x="2751" y="3775"/>
                      <a:pt x="3485" y="3775"/>
                    </a:cubicBezTo>
                    <a:cubicBezTo>
                      <a:pt x="4230" y="3775"/>
                      <a:pt x="4927" y="3957"/>
                      <a:pt x="5254" y="4541"/>
                    </a:cubicBezTo>
                    <a:cubicBezTo>
                      <a:pt x="5265" y="4529"/>
                      <a:pt x="5276" y="4518"/>
                      <a:pt x="5289" y="4503"/>
                    </a:cubicBezTo>
                    <a:cubicBezTo>
                      <a:pt x="5178" y="4164"/>
                      <a:pt x="4818" y="3545"/>
                      <a:pt x="3682" y="3545"/>
                    </a:cubicBezTo>
                    <a:cubicBezTo>
                      <a:pt x="3295" y="3545"/>
                      <a:pt x="2819" y="3617"/>
                      <a:pt x="2232" y="3795"/>
                    </a:cubicBezTo>
                    <a:cubicBezTo>
                      <a:pt x="1856" y="3909"/>
                      <a:pt x="1595" y="3961"/>
                      <a:pt x="1421" y="3961"/>
                    </a:cubicBezTo>
                    <a:cubicBezTo>
                      <a:pt x="225" y="3961"/>
                      <a:pt x="3215" y="1518"/>
                      <a:pt x="1977" y="461"/>
                    </a:cubicBezTo>
                    <a:cubicBezTo>
                      <a:pt x="1581" y="122"/>
                      <a:pt x="1250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9"/>
              <p:cNvSpPr/>
              <p:nvPr/>
            </p:nvSpPr>
            <p:spPr>
              <a:xfrm>
                <a:off x="1310875" y="3545775"/>
                <a:ext cx="737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718" extrusionOk="0">
                    <a:moveTo>
                      <a:pt x="100" y="0"/>
                    </a:moveTo>
                    <a:cubicBezTo>
                      <a:pt x="68" y="0"/>
                      <a:pt x="35" y="0"/>
                      <a:pt x="0" y="2"/>
                    </a:cubicBezTo>
                    <a:cubicBezTo>
                      <a:pt x="0" y="2"/>
                      <a:pt x="2375" y="221"/>
                      <a:pt x="916" y="2718"/>
                    </a:cubicBezTo>
                    <a:cubicBezTo>
                      <a:pt x="916" y="2718"/>
                      <a:pt x="2949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9"/>
              <p:cNvSpPr/>
              <p:nvPr/>
            </p:nvSpPr>
            <p:spPr>
              <a:xfrm>
                <a:off x="1668500" y="3447000"/>
                <a:ext cx="154600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184" h="6339" extrusionOk="0">
                    <a:moveTo>
                      <a:pt x="3580" y="0"/>
                    </a:moveTo>
                    <a:cubicBezTo>
                      <a:pt x="3139" y="0"/>
                      <a:pt x="2728" y="899"/>
                      <a:pt x="2581" y="1270"/>
                    </a:cubicBezTo>
                    <a:cubicBezTo>
                      <a:pt x="2369" y="1824"/>
                      <a:pt x="2242" y="2398"/>
                      <a:pt x="2189" y="2981"/>
                    </a:cubicBezTo>
                    <a:cubicBezTo>
                      <a:pt x="2157" y="3332"/>
                      <a:pt x="2178" y="3703"/>
                      <a:pt x="2104" y="4054"/>
                    </a:cubicBezTo>
                    <a:cubicBezTo>
                      <a:pt x="2064" y="4247"/>
                      <a:pt x="1996" y="4318"/>
                      <a:pt x="1914" y="4318"/>
                    </a:cubicBezTo>
                    <a:cubicBezTo>
                      <a:pt x="1759" y="4318"/>
                      <a:pt x="1555" y="4061"/>
                      <a:pt x="1402" y="3915"/>
                    </a:cubicBezTo>
                    <a:cubicBezTo>
                      <a:pt x="1199" y="3705"/>
                      <a:pt x="959" y="3472"/>
                      <a:pt x="721" y="3472"/>
                    </a:cubicBezTo>
                    <a:cubicBezTo>
                      <a:pt x="588" y="3472"/>
                      <a:pt x="456" y="3545"/>
                      <a:pt x="330" y="3735"/>
                    </a:cubicBezTo>
                    <a:cubicBezTo>
                      <a:pt x="1" y="4245"/>
                      <a:pt x="118" y="5041"/>
                      <a:pt x="341" y="5561"/>
                    </a:cubicBezTo>
                    <a:cubicBezTo>
                      <a:pt x="423" y="5765"/>
                      <a:pt x="542" y="5924"/>
                      <a:pt x="666" y="6088"/>
                    </a:cubicBezTo>
                    <a:cubicBezTo>
                      <a:pt x="853" y="6128"/>
                      <a:pt x="1087" y="6202"/>
                      <a:pt x="1305" y="6338"/>
                    </a:cubicBezTo>
                    <a:cubicBezTo>
                      <a:pt x="1371" y="6075"/>
                      <a:pt x="1507" y="5797"/>
                      <a:pt x="1670" y="5605"/>
                    </a:cubicBezTo>
                    <a:cubicBezTo>
                      <a:pt x="1930" y="5301"/>
                      <a:pt x="2234" y="5181"/>
                      <a:pt x="2547" y="5181"/>
                    </a:cubicBezTo>
                    <a:cubicBezTo>
                      <a:pt x="2990" y="5181"/>
                      <a:pt x="3451" y="5419"/>
                      <a:pt x="3836" y="5711"/>
                    </a:cubicBezTo>
                    <a:cubicBezTo>
                      <a:pt x="4078" y="5880"/>
                      <a:pt x="4342" y="6132"/>
                      <a:pt x="4654" y="6132"/>
                    </a:cubicBezTo>
                    <a:cubicBezTo>
                      <a:pt x="4713" y="6132"/>
                      <a:pt x="4773" y="6123"/>
                      <a:pt x="4835" y="6103"/>
                    </a:cubicBezTo>
                    <a:cubicBezTo>
                      <a:pt x="5324" y="5944"/>
                      <a:pt x="5621" y="5349"/>
                      <a:pt x="5780" y="4903"/>
                    </a:cubicBezTo>
                    <a:cubicBezTo>
                      <a:pt x="6146" y="3867"/>
                      <a:pt x="6184" y="2722"/>
                      <a:pt x="6117" y="1606"/>
                    </a:cubicBezTo>
                    <a:lnTo>
                      <a:pt x="6117" y="1606"/>
                    </a:lnTo>
                    <a:cubicBezTo>
                      <a:pt x="5914" y="2194"/>
                      <a:pt x="5612" y="2879"/>
                      <a:pt x="5234" y="2879"/>
                    </a:cubicBezTo>
                    <a:cubicBezTo>
                      <a:pt x="5173" y="2879"/>
                      <a:pt x="5109" y="2861"/>
                      <a:pt x="5044" y="2821"/>
                    </a:cubicBezTo>
                    <a:cubicBezTo>
                      <a:pt x="4683" y="2609"/>
                      <a:pt x="4566" y="1855"/>
                      <a:pt x="4450" y="1493"/>
                    </a:cubicBezTo>
                    <a:cubicBezTo>
                      <a:pt x="4311" y="1101"/>
                      <a:pt x="4216" y="655"/>
                      <a:pt x="3992" y="304"/>
                    </a:cubicBezTo>
                    <a:cubicBezTo>
                      <a:pt x="3857" y="87"/>
                      <a:pt x="3717" y="0"/>
                      <a:pt x="3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9"/>
              <p:cNvSpPr/>
              <p:nvPr/>
            </p:nvSpPr>
            <p:spPr>
              <a:xfrm>
                <a:off x="1691350" y="3600875"/>
                <a:ext cx="13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53" h="18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" y="115"/>
                      <a:pt x="53" y="183"/>
                      <a:pt x="53" y="183"/>
                    </a:cubicBezTo>
                    <a:cubicBezTo>
                      <a:pt x="48" y="125"/>
                      <a:pt x="42" y="69"/>
                      <a:pt x="37" y="13"/>
                    </a:cubicBezTo>
                    <a:cubicBezTo>
                      <a:pt x="26" y="7"/>
                      <a:pt x="12" y="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9"/>
              <p:cNvSpPr/>
              <p:nvPr/>
            </p:nvSpPr>
            <p:spPr>
              <a:xfrm>
                <a:off x="1678175" y="3462025"/>
                <a:ext cx="128550" cy="139225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5569" extrusionOk="0">
                    <a:moveTo>
                      <a:pt x="3180" y="1"/>
                    </a:moveTo>
                    <a:cubicBezTo>
                      <a:pt x="3161" y="1"/>
                      <a:pt x="3140" y="4"/>
                      <a:pt x="3120" y="7"/>
                    </a:cubicBezTo>
                    <a:cubicBezTo>
                      <a:pt x="2228" y="198"/>
                      <a:pt x="2786" y="3146"/>
                      <a:pt x="1973" y="3975"/>
                    </a:cubicBezTo>
                    <a:cubicBezTo>
                      <a:pt x="1818" y="4132"/>
                      <a:pt x="1676" y="4196"/>
                      <a:pt x="1543" y="4196"/>
                    </a:cubicBezTo>
                    <a:cubicBezTo>
                      <a:pt x="1289" y="4196"/>
                      <a:pt x="1076" y="3959"/>
                      <a:pt x="889" y="3722"/>
                    </a:cubicBezTo>
                    <a:cubicBezTo>
                      <a:pt x="701" y="3485"/>
                      <a:pt x="542" y="3249"/>
                      <a:pt x="394" y="3249"/>
                    </a:cubicBezTo>
                    <a:cubicBezTo>
                      <a:pt x="369" y="3249"/>
                      <a:pt x="343" y="3256"/>
                      <a:pt x="317" y="3273"/>
                    </a:cubicBezTo>
                    <a:cubicBezTo>
                      <a:pt x="0" y="3478"/>
                      <a:pt x="384" y="5019"/>
                      <a:pt x="529" y="5555"/>
                    </a:cubicBezTo>
                    <a:cubicBezTo>
                      <a:pt x="540" y="5559"/>
                      <a:pt x="554" y="5565"/>
                      <a:pt x="565" y="5569"/>
                    </a:cubicBezTo>
                    <a:cubicBezTo>
                      <a:pt x="458" y="4287"/>
                      <a:pt x="462" y="3952"/>
                      <a:pt x="592" y="3951"/>
                    </a:cubicBezTo>
                    <a:cubicBezTo>
                      <a:pt x="667" y="3951"/>
                      <a:pt x="782" y="4053"/>
                      <a:pt x="938" y="4157"/>
                    </a:cubicBezTo>
                    <a:cubicBezTo>
                      <a:pt x="1096" y="4259"/>
                      <a:pt x="1296" y="4363"/>
                      <a:pt x="1543" y="4363"/>
                    </a:cubicBezTo>
                    <a:cubicBezTo>
                      <a:pt x="1655" y="4363"/>
                      <a:pt x="1776" y="4342"/>
                      <a:pt x="1907" y="4290"/>
                    </a:cubicBezTo>
                    <a:cubicBezTo>
                      <a:pt x="3166" y="3798"/>
                      <a:pt x="2434" y="643"/>
                      <a:pt x="3118" y="356"/>
                    </a:cubicBezTo>
                    <a:cubicBezTo>
                      <a:pt x="3151" y="342"/>
                      <a:pt x="3180" y="336"/>
                      <a:pt x="3209" y="336"/>
                    </a:cubicBezTo>
                    <a:cubicBezTo>
                      <a:pt x="3782" y="336"/>
                      <a:pt x="3586" y="2992"/>
                      <a:pt x="4329" y="3143"/>
                    </a:cubicBezTo>
                    <a:cubicBezTo>
                      <a:pt x="4406" y="3161"/>
                      <a:pt x="4474" y="3167"/>
                      <a:pt x="4538" y="3167"/>
                    </a:cubicBezTo>
                    <a:cubicBezTo>
                      <a:pt x="5116" y="3167"/>
                      <a:pt x="5141" y="2569"/>
                      <a:pt x="5141" y="2569"/>
                    </a:cubicBezTo>
                    <a:lnTo>
                      <a:pt x="5141" y="2569"/>
                    </a:lnTo>
                    <a:cubicBezTo>
                      <a:pt x="4990" y="2740"/>
                      <a:pt x="4860" y="2814"/>
                      <a:pt x="4743" y="2814"/>
                    </a:cubicBezTo>
                    <a:cubicBezTo>
                      <a:pt x="4385" y="2814"/>
                      <a:pt x="4173" y="2111"/>
                      <a:pt x="3961" y="1407"/>
                    </a:cubicBezTo>
                    <a:cubicBezTo>
                      <a:pt x="3749" y="705"/>
                      <a:pt x="3539" y="1"/>
                      <a:pt x="3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9"/>
              <p:cNvSpPr/>
              <p:nvPr/>
            </p:nvSpPr>
            <p:spPr>
              <a:xfrm>
                <a:off x="1749375" y="3538650"/>
                <a:ext cx="657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822" extrusionOk="0">
                    <a:moveTo>
                      <a:pt x="2630" y="1"/>
                    </a:moveTo>
                    <a:cubicBezTo>
                      <a:pt x="2630" y="1"/>
                      <a:pt x="2630" y="1"/>
                      <a:pt x="2630" y="1"/>
                    </a:cubicBezTo>
                    <a:lnTo>
                      <a:pt x="2630" y="1"/>
                    </a:lnTo>
                    <a:cubicBezTo>
                      <a:pt x="2630" y="1"/>
                      <a:pt x="2630" y="1"/>
                      <a:pt x="2630" y="1"/>
                    </a:cubicBezTo>
                    <a:cubicBezTo>
                      <a:pt x="2630" y="1"/>
                      <a:pt x="2630" y="1"/>
                      <a:pt x="2630" y="1"/>
                    </a:cubicBezTo>
                    <a:close/>
                    <a:moveTo>
                      <a:pt x="2630" y="1"/>
                    </a:moveTo>
                    <a:cubicBezTo>
                      <a:pt x="2369" y="1097"/>
                      <a:pt x="1750" y="1382"/>
                      <a:pt x="1179" y="1382"/>
                    </a:cubicBezTo>
                    <a:cubicBezTo>
                      <a:pt x="563" y="1382"/>
                      <a:pt x="1" y="1051"/>
                      <a:pt x="1" y="1051"/>
                    </a:cubicBezTo>
                    <a:lnTo>
                      <a:pt x="1" y="1051"/>
                    </a:lnTo>
                    <a:cubicBezTo>
                      <a:pt x="578" y="1611"/>
                      <a:pt x="1031" y="1822"/>
                      <a:pt x="1387" y="1822"/>
                    </a:cubicBezTo>
                    <a:cubicBezTo>
                      <a:pt x="2434" y="1822"/>
                      <a:pt x="2630" y="4"/>
                      <a:pt x="2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9"/>
              <p:cNvSpPr/>
              <p:nvPr/>
            </p:nvSpPr>
            <p:spPr>
              <a:xfrm>
                <a:off x="1384700" y="3651875"/>
                <a:ext cx="4117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849" extrusionOk="0">
                    <a:moveTo>
                      <a:pt x="1579" y="0"/>
                    </a:moveTo>
                    <a:cubicBezTo>
                      <a:pt x="206" y="225"/>
                      <a:pt x="1" y="1520"/>
                      <a:pt x="1" y="1520"/>
                    </a:cubicBezTo>
                    <a:lnTo>
                      <a:pt x="829" y="1848"/>
                    </a:lnTo>
                    <a:lnTo>
                      <a:pt x="1646" y="1255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9"/>
              <p:cNvSpPr/>
              <p:nvPr/>
            </p:nvSpPr>
            <p:spPr>
              <a:xfrm>
                <a:off x="1671675" y="3592775"/>
                <a:ext cx="436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673" extrusionOk="0">
                    <a:moveTo>
                      <a:pt x="116" y="1"/>
                    </a:moveTo>
                    <a:cubicBezTo>
                      <a:pt x="42" y="1"/>
                      <a:pt x="0" y="6"/>
                      <a:pt x="0" y="6"/>
                    </a:cubicBezTo>
                    <a:lnTo>
                      <a:pt x="141" y="1048"/>
                    </a:lnTo>
                    <a:lnTo>
                      <a:pt x="1139" y="1673"/>
                    </a:lnTo>
                    <a:lnTo>
                      <a:pt x="1743" y="738"/>
                    </a:lnTo>
                    <a:cubicBezTo>
                      <a:pt x="1079" y="73"/>
                      <a:pt x="385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9"/>
              <p:cNvSpPr/>
              <p:nvPr/>
            </p:nvSpPr>
            <p:spPr>
              <a:xfrm>
                <a:off x="1374225" y="3596875"/>
                <a:ext cx="391275" cy="230550"/>
              </a:xfrm>
              <a:custGeom>
                <a:avLst/>
                <a:gdLst/>
                <a:ahLst/>
                <a:cxnLst/>
                <a:rect l="l" t="t" r="r" b="b"/>
                <a:pathLst>
                  <a:path w="15651" h="9222" extrusionOk="0">
                    <a:moveTo>
                      <a:pt x="9058" y="0"/>
                    </a:moveTo>
                    <a:cubicBezTo>
                      <a:pt x="4834" y="0"/>
                      <a:pt x="568" y="2690"/>
                      <a:pt x="0" y="6506"/>
                    </a:cubicBezTo>
                    <a:lnTo>
                      <a:pt x="3180" y="9222"/>
                    </a:lnTo>
                    <a:lnTo>
                      <a:pt x="15087" y="5143"/>
                    </a:lnTo>
                    <a:lnTo>
                      <a:pt x="15651" y="3044"/>
                    </a:lnTo>
                    <a:cubicBezTo>
                      <a:pt x="13960" y="912"/>
                      <a:pt x="11516" y="0"/>
                      <a:pt x="90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9"/>
              <p:cNvSpPr/>
              <p:nvPr/>
            </p:nvSpPr>
            <p:spPr>
              <a:xfrm>
                <a:off x="1460650" y="3621900"/>
                <a:ext cx="150575" cy="149600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984" extrusionOk="0">
                    <a:moveTo>
                      <a:pt x="6022" y="1"/>
                    </a:moveTo>
                    <a:cubicBezTo>
                      <a:pt x="4415" y="4429"/>
                      <a:pt x="1" y="5984"/>
                      <a:pt x="1" y="5984"/>
                    </a:cubicBezTo>
                    <a:cubicBezTo>
                      <a:pt x="5401" y="4143"/>
                      <a:pt x="6022" y="1"/>
                      <a:pt x="60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9"/>
              <p:cNvSpPr/>
              <p:nvPr/>
            </p:nvSpPr>
            <p:spPr>
              <a:xfrm>
                <a:off x="1411250" y="3639000"/>
                <a:ext cx="1764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4705" extrusionOk="0">
                    <a:moveTo>
                      <a:pt x="7058" y="1"/>
                    </a:moveTo>
                    <a:lnTo>
                      <a:pt x="7058" y="1"/>
                    </a:lnTo>
                    <a:cubicBezTo>
                      <a:pt x="4414" y="3920"/>
                      <a:pt x="1" y="4705"/>
                      <a:pt x="1" y="4705"/>
                    </a:cubicBezTo>
                    <a:cubicBezTo>
                      <a:pt x="4955" y="4373"/>
                      <a:pt x="7058" y="1"/>
                      <a:pt x="7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9"/>
              <p:cNvSpPr/>
              <p:nvPr/>
            </p:nvSpPr>
            <p:spPr>
              <a:xfrm>
                <a:off x="1384700" y="3609125"/>
                <a:ext cx="18330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5243" extrusionOk="0">
                    <a:moveTo>
                      <a:pt x="7331" y="0"/>
                    </a:moveTo>
                    <a:lnTo>
                      <a:pt x="7331" y="0"/>
                    </a:lnTo>
                    <a:cubicBezTo>
                      <a:pt x="4218" y="5051"/>
                      <a:pt x="1" y="5242"/>
                      <a:pt x="1" y="5242"/>
                    </a:cubicBezTo>
                    <a:cubicBezTo>
                      <a:pt x="5010" y="5131"/>
                      <a:pt x="7331" y="1"/>
                      <a:pt x="7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9"/>
              <p:cNvSpPr/>
              <p:nvPr/>
            </p:nvSpPr>
            <p:spPr>
              <a:xfrm>
                <a:off x="1629125" y="3613750"/>
                <a:ext cx="1270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2223" extrusionOk="0">
                    <a:moveTo>
                      <a:pt x="0" y="1"/>
                    </a:moveTo>
                    <a:cubicBezTo>
                      <a:pt x="1" y="1"/>
                      <a:pt x="2102" y="2222"/>
                      <a:pt x="4316" y="2222"/>
                    </a:cubicBezTo>
                    <a:cubicBezTo>
                      <a:pt x="4571" y="2222"/>
                      <a:pt x="4826" y="2192"/>
                      <a:pt x="5083" y="2128"/>
                    </a:cubicBezTo>
                    <a:lnTo>
                      <a:pt x="5038" y="2128"/>
                    </a:lnTo>
                    <a:cubicBezTo>
                      <a:pt x="4700" y="2128"/>
                      <a:pt x="2465" y="204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9"/>
              <p:cNvSpPr/>
              <p:nvPr/>
            </p:nvSpPr>
            <p:spPr>
              <a:xfrm>
                <a:off x="1330200" y="3633050"/>
                <a:ext cx="555850" cy="261100"/>
              </a:xfrm>
              <a:custGeom>
                <a:avLst/>
                <a:gdLst/>
                <a:ahLst/>
                <a:cxnLst/>
                <a:rect l="l" t="t" r="r" b="b"/>
                <a:pathLst>
                  <a:path w="22234" h="10444" extrusionOk="0">
                    <a:moveTo>
                      <a:pt x="12037" y="1"/>
                    </a:moveTo>
                    <a:cubicBezTo>
                      <a:pt x="10420" y="3754"/>
                      <a:pt x="6740" y="5534"/>
                      <a:pt x="5288" y="6108"/>
                    </a:cubicBezTo>
                    <a:cubicBezTo>
                      <a:pt x="4598" y="5409"/>
                      <a:pt x="3559" y="5032"/>
                      <a:pt x="2484" y="4990"/>
                    </a:cubicBezTo>
                    <a:cubicBezTo>
                      <a:pt x="2464" y="4990"/>
                      <a:pt x="2443" y="4990"/>
                      <a:pt x="2423" y="4990"/>
                    </a:cubicBezTo>
                    <a:cubicBezTo>
                      <a:pt x="2207" y="4990"/>
                      <a:pt x="1981" y="5014"/>
                      <a:pt x="1762" y="5059"/>
                    </a:cubicBezTo>
                    <a:cubicBezTo>
                      <a:pt x="815" y="5259"/>
                      <a:pt x="1" y="5877"/>
                      <a:pt x="739" y="6759"/>
                    </a:cubicBezTo>
                    <a:cubicBezTo>
                      <a:pt x="1392" y="7549"/>
                      <a:pt x="2674" y="8026"/>
                      <a:pt x="3824" y="8026"/>
                    </a:cubicBezTo>
                    <a:cubicBezTo>
                      <a:pt x="3954" y="8026"/>
                      <a:pt x="4083" y="8020"/>
                      <a:pt x="4209" y="8008"/>
                    </a:cubicBezTo>
                    <a:cubicBezTo>
                      <a:pt x="4265" y="8004"/>
                      <a:pt x="4320" y="7997"/>
                      <a:pt x="4374" y="7988"/>
                    </a:cubicBezTo>
                    <a:cubicBezTo>
                      <a:pt x="4451" y="8787"/>
                      <a:pt x="5167" y="10444"/>
                      <a:pt x="9782" y="10444"/>
                    </a:cubicBezTo>
                    <a:cubicBezTo>
                      <a:pt x="10302" y="10444"/>
                      <a:pt x="10872" y="10423"/>
                      <a:pt x="11496" y="10377"/>
                    </a:cubicBezTo>
                    <a:cubicBezTo>
                      <a:pt x="19415" y="9798"/>
                      <a:pt x="22233" y="8635"/>
                      <a:pt x="17774" y="2088"/>
                    </a:cubicBezTo>
                    <a:cubicBezTo>
                      <a:pt x="17657" y="1918"/>
                      <a:pt x="17538" y="1755"/>
                      <a:pt x="17413" y="1599"/>
                    </a:cubicBezTo>
                    <a:cubicBezTo>
                      <a:pt x="17056" y="1817"/>
                      <a:pt x="16655" y="1907"/>
                      <a:pt x="16238" y="1907"/>
                    </a:cubicBezTo>
                    <a:cubicBezTo>
                      <a:pt x="14315" y="1907"/>
                      <a:pt x="12037" y="1"/>
                      <a:pt x="12037" y="1"/>
                    </a:cubicBezTo>
                    <a:close/>
                  </a:path>
                </a:pathLst>
              </a:custGeom>
              <a:solidFill>
                <a:srgbClr val="703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9"/>
              <p:cNvSpPr/>
              <p:nvPr/>
            </p:nvSpPr>
            <p:spPr>
              <a:xfrm>
                <a:off x="1629400" y="3813475"/>
                <a:ext cx="4335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812" extrusionOk="0">
                    <a:moveTo>
                      <a:pt x="1061" y="1"/>
                    </a:moveTo>
                    <a:lnTo>
                      <a:pt x="708" y="1430"/>
                    </a:lnTo>
                    <a:lnTo>
                      <a:pt x="802" y="1417"/>
                    </a:lnTo>
                    <a:cubicBezTo>
                      <a:pt x="1020" y="1384"/>
                      <a:pt x="1264" y="1363"/>
                      <a:pt x="1425" y="1363"/>
                    </a:cubicBezTo>
                    <a:cubicBezTo>
                      <a:pt x="1481" y="1363"/>
                      <a:pt x="1528" y="1366"/>
                      <a:pt x="1559" y="1371"/>
                    </a:cubicBezTo>
                    <a:cubicBezTo>
                      <a:pt x="1402" y="1476"/>
                      <a:pt x="844" y="1685"/>
                      <a:pt x="483" y="1685"/>
                    </a:cubicBezTo>
                    <a:cubicBezTo>
                      <a:pt x="398" y="1685"/>
                      <a:pt x="324" y="1674"/>
                      <a:pt x="269" y="1647"/>
                    </a:cubicBezTo>
                    <a:cubicBezTo>
                      <a:pt x="211" y="1619"/>
                      <a:pt x="140" y="1559"/>
                      <a:pt x="195" y="1371"/>
                    </a:cubicBezTo>
                    <a:lnTo>
                      <a:pt x="72" y="1335"/>
                    </a:lnTo>
                    <a:lnTo>
                      <a:pt x="72" y="1335"/>
                    </a:lnTo>
                    <a:cubicBezTo>
                      <a:pt x="1" y="1574"/>
                      <a:pt x="93" y="1691"/>
                      <a:pt x="183" y="1745"/>
                    </a:cubicBezTo>
                    <a:cubicBezTo>
                      <a:pt x="260" y="1792"/>
                      <a:pt x="364" y="1811"/>
                      <a:pt x="485" y="1811"/>
                    </a:cubicBezTo>
                    <a:cubicBezTo>
                      <a:pt x="920" y="1811"/>
                      <a:pt x="1548" y="1561"/>
                      <a:pt x="1679" y="1438"/>
                    </a:cubicBezTo>
                    <a:cubicBezTo>
                      <a:pt x="1734" y="1386"/>
                      <a:pt x="1718" y="1340"/>
                      <a:pt x="1709" y="1324"/>
                    </a:cubicBezTo>
                    <a:cubicBezTo>
                      <a:pt x="1675" y="1261"/>
                      <a:pt x="1545" y="1239"/>
                      <a:pt x="1375" y="1239"/>
                    </a:cubicBezTo>
                    <a:cubicBezTo>
                      <a:pt x="1226" y="1239"/>
                      <a:pt x="1047" y="1256"/>
                      <a:pt x="877" y="1278"/>
                    </a:cubicBezTo>
                    <a:lnTo>
                      <a:pt x="1185" y="32"/>
                    </a:lnTo>
                    <a:lnTo>
                      <a:pt x="10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9"/>
              <p:cNvSpPr/>
              <p:nvPr/>
            </p:nvSpPr>
            <p:spPr>
              <a:xfrm>
                <a:off x="1571175" y="3716425"/>
                <a:ext cx="7297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66" extrusionOk="0">
                    <a:moveTo>
                      <a:pt x="2919" y="0"/>
                    </a:moveTo>
                    <a:lnTo>
                      <a:pt x="1" y="239"/>
                    </a:lnTo>
                    <a:lnTo>
                      <a:pt x="121" y="865"/>
                    </a:lnTo>
                    <a:lnTo>
                      <a:pt x="29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9"/>
              <p:cNvSpPr/>
              <p:nvPr/>
            </p:nvSpPr>
            <p:spPr>
              <a:xfrm>
                <a:off x="1662050" y="3693850"/>
                <a:ext cx="687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989" extrusionOk="0">
                    <a:moveTo>
                      <a:pt x="157" y="0"/>
                    </a:moveTo>
                    <a:lnTo>
                      <a:pt x="0" y="617"/>
                    </a:lnTo>
                    <a:lnTo>
                      <a:pt x="2748" y="989"/>
                    </a:lnTo>
                    <a:lnTo>
                      <a:pt x="2748" y="989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9"/>
              <p:cNvSpPr/>
              <p:nvPr/>
            </p:nvSpPr>
            <p:spPr>
              <a:xfrm>
                <a:off x="1543325" y="3800450"/>
                <a:ext cx="27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286" extrusionOk="0">
                    <a:moveTo>
                      <a:pt x="656" y="0"/>
                    </a:moveTo>
                    <a:cubicBezTo>
                      <a:pt x="291" y="0"/>
                      <a:pt x="1" y="179"/>
                      <a:pt x="1" y="179"/>
                    </a:cubicBezTo>
                    <a:cubicBezTo>
                      <a:pt x="126" y="152"/>
                      <a:pt x="239" y="142"/>
                      <a:pt x="341" y="142"/>
                    </a:cubicBezTo>
                    <a:cubicBezTo>
                      <a:pt x="716" y="142"/>
                      <a:pt x="926" y="286"/>
                      <a:pt x="926" y="286"/>
                    </a:cubicBezTo>
                    <a:lnTo>
                      <a:pt x="1104" y="103"/>
                    </a:lnTo>
                    <a:cubicBezTo>
                      <a:pt x="952" y="27"/>
                      <a:pt x="798" y="0"/>
                      <a:pt x="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9"/>
              <p:cNvSpPr/>
              <p:nvPr/>
            </p:nvSpPr>
            <p:spPr>
              <a:xfrm>
                <a:off x="1518675" y="3805825"/>
                <a:ext cx="4932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665" extrusionOk="0">
                    <a:moveTo>
                      <a:pt x="1608" y="0"/>
                    </a:moveTo>
                    <a:lnTo>
                      <a:pt x="1102" y="289"/>
                    </a:lnTo>
                    <a:lnTo>
                      <a:pt x="723" y="642"/>
                    </a:lnTo>
                    <a:lnTo>
                      <a:pt x="445" y="963"/>
                    </a:lnTo>
                    <a:lnTo>
                      <a:pt x="301" y="1279"/>
                    </a:lnTo>
                    <a:lnTo>
                      <a:pt x="102" y="1729"/>
                    </a:lnTo>
                    <a:lnTo>
                      <a:pt x="0" y="2196"/>
                    </a:lnTo>
                    <a:lnTo>
                      <a:pt x="114" y="2550"/>
                    </a:lnTo>
                    <a:lnTo>
                      <a:pt x="326" y="2665"/>
                    </a:lnTo>
                    <a:lnTo>
                      <a:pt x="1972" y="1031"/>
                    </a:lnTo>
                    <a:lnTo>
                      <a:pt x="1787" y="854"/>
                    </a:lnTo>
                    <a:lnTo>
                      <a:pt x="1604" y="543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9"/>
              <p:cNvSpPr/>
              <p:nvPr/>
            </p:nvSpPr>
            <p:spPr>
              <a:xfrm>
                <a:off x="1515275" y="3801450"/>
                <a:ext cx="6555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882" extrusionOk="0">
                    <a:moveTo>
                      <a:pt x="1868" y="1"/>
                    </a:moveTo>
                    <a:cubicBezTo>
                      <a:pt x="1868" y="1"/>
                      <a:pt x="315" y="688"/>
                      <a:pt x="79" y="2251"/>
                    </a:cubicBezTo>
                    <a:cubicBezTo>
                      <a:pt x="1" y="2765"/>
                      <a:pt x="295" y="2882"/>
                      <a:pt x="580" y="2882"/>
                    </a:cubicBezTo>
                    <a:cubicBezTo>
                      <a:pt x="817" y="2882"/>
                      <a:pt x="1046" y="2801"/>
                      <a:pt x="1046" y="2801"/>
                    </a:cubicBezTo>
                    <a:lnTo>
                      <a:pt x="1046" y="2801"/>
                    </a:lnTo>
                    <a:cubicBezTo>
                      <a:pt x="957" y="2815"/>
                      <a:pt x="875" y="2822"/>
                      <a:pt x="801" y="2822"/>
                    </a:cubicBezTo>
                    <a:cubicBezTo>
                      <a:pt x="243" y="2822"/>
                      <a:pt x="115" y="2424"/>
                      <a:pt x="437" y="1582"/>
                    </a:cubicBezTo>
                    <a:cubicBezTo>
                      <a:pt x="803" y="626"/>
                      <a:pt x="1646" y="299"/>
                      <a:pt x="1646" y="299"/>
                    </a:cubicBezTo>
                    <a:lnTo>
                      <a:pt x="1646" y="299"/>
                    </a:lnTo>
                    <a:cubicBezTo>
                      <a:pt x="1555" y="1361"/>
                      <a:pt x="2622" y="1369"/>
                      <a:pt x="2622" y="1369"/>
                    </a:cubicBezTo>
                    <a:cubicBezTo>
                      <a:pt x="1526" y="1199"/>
                      <a:pt x="1868" y="1"/>
                      <a:pt x="1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9"/>
              <p:cNvSpPr/>
              <p:nvPr/>
            </p:nvSpPr>
            <p:spPr>
              <a:xfrm>
                <a:off x="1514975" y="3847775"/>
                <a:ext cx="168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875" extrusionOk="0">
                    <a:moveTo>
                      <a:pt x="344" y="0"/>
                    </a:moveTo>
                    <a:cubicBezTo>
                      <a:pt x="319" y="0"/>
                      <a:pt x="291" y="5"/>
                      <a:pt x="260" y="16"/>
                    </a:cubicBezTo>
                    <a:cubicBezTo>
                      <a:pt x="260" y="16"/>
                      <a:pt x="0" y="610"/>
                      <a:pt x="447" y="874"/>
                    </a:cubicBezTo>
                    <a:cubicBezTo>
                      <a:pt x="447" y="874"/>
                      <a:pt x="671" y="0"/>
                      <a:pt x="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9"/>
              <p:cNvSpPr/>
              <p:nvPr/>
            </p:nvSpPr>
            <p:spPr>
              <a:xfrm>
                <a:off x="1543700" y="3807400"/>
                <a:ext cx="196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847" extrusionOk="0">
                    <a:moveTo>
                      <a:pt x="576" y="1"/>
                    </a:moveTo>
                    <a:cubicBezTo>
                      <a:pt x="576" y="1"/>
                      <a:pt x="0" y="377"/>
                      <a:pt x="115" y="502"/>
                    </a:cubicBezTo>
                    <a:cubicBezTo>
                      <a:pt x="162" y="553"/>
                      <a:pt x="238" y="568"/>
                      <a:pt x="311" y="568"/>
                    </a:cubicBezTo>
                    <a:cubicBezTo>
                      <a:pt x="418" y="568"/>
                      <a:pt x="519" y="536"/>
                      <a:pt x="519" y="536"/>
                    </a:cubicBezTo>
                    <a:lnTo>
                      <a:pt x="519" y="536"/>
                    </a:lnTo>
                    <a:cubicBezTo>
                      <a:pt x="519" y="536"/>
                      <a:pt x="360" y="725"/>
                      <a:pt x="454" y="812"/>
                    </a:cubicBezTo>
                    <a:cubicBezTo>
                      <a:pt x="481" y="837"/>
                      <a:pt x="520" y="847"/>
                      <a:pt x="562" y="847"/>
                    </a:cubicBezTo>
                    <a:cubicBezTo>
                      <a:pt x="665" y="847"/>
                      <a:pt x="786" y="791"/>
                      <a:pt x="786" y="791"/>
                    </a:cubicBezTo>
                    <a:cubicBezTo>
                      <a:pt x="463" y="577"/>
                      <a:pt x="576" y="1"/>
                      <a:pt x="5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9"/>
              <p:cNvSpPr/>
              <p:nvPr/>
            </p:nvSpPr>
            <p:spPr>
              <a:xfrm>
                <a:off x="1551050" y="3774525"/>
                <a:ext cx="1815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92" extrusionOk="0">
                    <a:moveTo>
                      <a:pt x="97" y="1"/>
                    </a:moveTo>
                    <a:lnTo>
                      <a:pt x="0" y="237"/>
                    </a:lnTo>
                    <a:lnTo>
                      <a:pt x="630" y="492"/>
                    </a:lnTo>
                    <a:lnTo>
                      <a:pt x="725" y="255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9"/>
              <p:cNvSpPr/>
              <p:nvPr/>
            </p:nvSpPr>
            <p:spPr>
              <a:xfrm>
                <a:off x="1552450" y="3763375"/>
                <a:ext cx="2182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47" extrusionOk="0">
                    <a:moveTo>
                      <a:pt x="126" y="1"/>
                    </a:moveTo>
                    <a:lnTo>
                      <a:pt x="0" y="222"/>
                    </a:lnTo>
                    <a:lnTo>
                      <a:pt x="747" y="647"/>
                    </a:lnTo>
                    <a:lnTo>
                      <a:pt x="873" y="42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9"/>
              <p:cNvSpPr/>
              <p:nvPr/>
            </p:nvSpPr>
            <p:spPr>
              <a:xfrm>
                <a:off x="1559050" y="3754325"/>
                <a:ext cx="2377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47" extrusionOk="0">
                    <a:moveTo>
                      <a:pt x="180" y="1"/>
                    </a:moveTo>
                    <a:lnTo>
                      <a:pt x="0" y="182"/>
                    </a:lnTo>
                    <a:lnTo>
                      <a:pt x="770" y="947"/>
                    </a:lnTo>
                    <a:lnTo>
                      <a:pt x="951" y="765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49"/>
              <p:cNvSpPr/>
              <p:nvPr/>
            </p:nvSpPr>
            <p:spPr>
              <a:xfrm>
                <a:off x="1558225" y="3746675"/>
                <a:ext cx="10435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3613" extrusionOk="0">
                    <a:moveTo>
                      <a:pt x="2116" y="1"/>
                    </a:moveTo>
                    <a:cubicBezTo>
                      <a:pt x="701" y="1"/>
                      <a:pt x="0" y="1781"/>
                      <a:pt x="0" y="1781"/>
                    </a:cubicBezTo>
                    <a:cubicBezTo>
                      <a:pt x="228" y="1749"/>
                      <a:pt x="442" y="1735"/>
                      <a:pt x="643" y="1735"/>
                    </a:cubicBezTo>
                    <a:cubicBezTo>
                      <a:pt x="2900" y="1735"/>
                      <a:pt x="3505" y="3548"/>
                      <a:pt x="3505" y="3548"/>
                    </a:cubicBezTo>
                    <a:lnTo>
                      <a:pt x="3505" y="3613"/>
                    </a:lnTo>
                    <a:cubicBezTo>
                      <a:pt x="3505" y="3613"/>
                      <a:pt x="4174" y="410"/>
                      <a:pt x="2501" y="44"/>
                    </a:cubicBezTo>
                    <a:cubicBezTo>
                      <a:pt x="2367" y="14"/>
                      <a:pt x="2239" y="1"/>
                      <a:pt x="2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9"/>
              <p:cNvSpPr/>
              <p:nvPr/>
            </p:nvSpPr>
            <p:spPr>
              <a:xfrm>
                <a:off x="1573470" y="3755537"/>
                <a:ext cx="27619" cy="3503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874" extrusionOk="0">
                    <a:moveTo>
                      <a:pt x="390" y="0"/>
                    </a:moveTo>
                    <a:cubicBezTo>
                      <a:pt x="237" y="0"/>
                      <a:pt x="90" y="159"/>
                      <a:pt x="47" y="379"/>
                    </a:cubicBezTo>
                    <a:cubicBezTo>
                      <a:pt x="0" y="617"/>
                      <a:pt x="95" y="837"/>
                      <a:pt x="260" y="869"/>
                    </a:cubicBezTo>
                    <a:cubicBezTo>
                      <a:pt x="274" y="872"/>
                      <a:pt x="287" y="873"/>
                      <a:pt x="301" y="873"/>
                    </a:cubicBezTo>
                    <a:cubicBezTo>
                      <a:pt x="452" y="873"/>
                      <a:pt x="599" y="714"/>
                      <a:pt x="642" y="496"/>
                    </a:cubicBezTo>
                    <a:cubicBezTo>
                      <a:pt x="689" y="255"/>
                      <a:pt x="593" y="37"/>
                      <a:pt x="430" y="4"/>
                    </a:cubicBezTo>
                    <a:cubicBezTo>
                      <a:pt x="416" y="1"/>
                      <a:pt x="403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9"/>
              <p:cNvSpPr/>
              <p:nvPr/>
            </p:nvSpPr>
            <p:spPr>
              <a:xfrm>
                <a:off x="1707425" y="3797275"/>
                <a:ext cx="218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295" extrusionOk="0">
                    <a:moveTo>
                      <a:pt x="861" y="1"/>
                    </a:moveTo>
                    <a:lnTo>
                      <a:pt x="1" y="40"/>
                    </a:lnTo>
                    <a:lnTo>
                      <a:pt x="12" y="295"/>
                    </a:lnTo>
                    <a:lnTo>
                      <a:pt x="873" y="254"/>
                    </a:lnTo>
                    <a:lnTo>
                      <a:pt x="8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9"/>
              <p:cNvSpPr/>
              <p:nvPr/>
            </p:nvSpPr>
            <p:spPr>
              <a:xfrm>
                <a:off x="1706800" y="3786825"/>
                <a:ext cx="273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1" extrusionOk="0">
                    <a:moveTo>
                      <a:pt x="1031" y="1"/>
                    </a:moveTo>
                    <a:lnTo>
                      <a:pt x="1" y="252"/>
                    </a:lnTo>
                    <a:lnTo>
                      <a:pt x="62" y="501"/>
                    </a:lnTo>
                    <a:lnTo>
                      <a:pt x="1092" y="249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9"/>
              <p:cNvSpPr/>
              <p:nvPr/>
            </p:nvSpPr>
            <p:spPr>
              <a:xfrm>
                <a:off x="1706350" y="3777750"/>
                <a:ext cx="240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606" extrusionOk="0">
                    <a:moveTo>
                      <a:pt x="859" y="0"/>
                    </a:moveTo>
                    <a:lnTo>
                      <a:pt x="0" y="372"/>
                    </a:lnTo>
                    <a:lnTo>
                      <a:pt x="101" y="606"/>
                    </a:lnTo>
                    <a:lnTo>
                      <a:pt x="961" y="234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9"/>
              <p:cNvSpPr/>
              <p:nvPr/>
            </p:nvSpPr>
            <p:spPr>
              <a:xfrm>
                <a:off x="1658075" y="3746400"/>
                <a:ext cx="61250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486" extrusionOk="0">
                    <a:moveTo>
                      <a:pt x="1351" y="0"/>
                    </a:moveTo>
                    <a:cubicBezTo>
                      <a:pt x="771" y="0"/>
                      <a:pt x="230" y="693"/>
                      <a:pt x="118" y="1606"/>
                    </a:cubicBezTo>
                    <a:cubicBezTo>
                      <a:pt x="1" y="2567"/>
                      <a:pt x="400" y="3405"/>
                      <a:pt x="1011" y="3480"/>
                    </a:cubicBezTo>
                    <a:cubicBezTo>
                      <a:pt x="1041" y="3484"/>
                      <a:pt x="1070" y="3485"/>
                      <a:pt x="1100" y="3485"/>
                    </a:cubicBezTo>
                    <a:cubicBezTo>
                      <a:pt x="1679" y="3485"/>
                      <a:pt x="2220" y="2792"/>
                      <a:pt x="2332" y="1880"/>
                    </a:cubicBezTo>
                    <a:cubicBezTo>
                      <a:pt x="2450" y="919"/>
                      <a:pt x="2050" y="80"/>
                      <a:pt x="1440" y="6"/>
                    </a:cubicBezTo>
                    <a:cubicBezTo>
                      <a:pt x="1410" y="2"/>
                      <a:pt x="1380" y="0"/>
                      <a:pt x="1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9"/>
              <p:cNvSpPr/>
              <p:nvPr/>
            </p:nvSpPr>
            <p:spPr>
              <a:xfrm>
                <a:off x="1660725" y="3764850"/>
                <a:ext cx="320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1961" extrusionOk="0">
                    <a:moveTo>
                      <a:pt x="750" y="1"/>
                    </a:moveTo>
                    <a:cubicBezTo>
                      <a:pt x="462" y="1"/>
                      <a:pt x="174" y="382"/>
                      <a:pt x="89" y="889"/>
                    </a:cubicBezTo>
                    <a:cubicBezTo>
                      <a:pt x="0" y="1428"/>
                      <a:pt x="175" y="1907"/>
                      <a:pt x="481" y="1956"/>
                    </a:cubicBezTo>
                    <a:cubicBezTo>
                      <a:pt x="498" y="1959"/>
                      <a:pt x="516" y="1961"/>
                      <a:pt x="534" y="1961"/>
                    </a:cubicBezTo>
                    <a:cubicBezTo>
                      <a:pt x="821" y="1961"/>
                      <a:pt x="1109" y="1580"/>
                      <a:pt x="1194" y="1071"/>
                    </a:cubicBezTo>
                    <a:cubicBezTo>
                      <a:pt x="1282" y="532"/>
                      <a:pt x="1107" y="55"/>
                      <a:pt x="804" y="5"/>
                    </a:cubicBezTo>
                    <a:cubicBezTo>
                      <a:pt x="786" y="2"/>
                      <a:pt x="768" y="1"/>
                      <a:pt x="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9"/>
              <p:cNvSpPr/>
              <p:nvPr/>
            </p:nvSpPr>
            <p:spPr>
              <a:xfrm>
                <a:off x="1368550" y="3782200"/>
                <a:ext cx="708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1747" extrusionOk="0">
                    <a:moveTo>
                      <a:pt x="579" y="1"/>
                    </a:moveTo>
                    <a:cubicBezTo>
                      <a:pt x="138" y="1"/>
                      <a:pt x="1" y="237"/>
                      <a:pt x="1" y="237"/>
                    </a:cubicBezTo>
                    <a:cubicBezTo>
                      <a:pt x="1" y="237"/>
                      <a:pt x="255" y="147"/>
                      <a:pt x="629" y="147"/>
                    </a:cubicBezTo>
                    <a:cubicBezTo>
                      <a:pt x="998" y="147"/>
                      <a:pt x="1484" y="235"/>
                      <a:pt x="1957" y="588"/>
                    </a:cubicBezTo>
                    <a:cubicBezTo>
                      <a:pt x="2726" y="1164"/>
                      <a:pt x="2358" y="1630"/>
                      <a:pt x="1941" y="1630"/>
                    </a:cubicBezTo>
                    <a:cubicBezTo>
                      <a:pt x="1844" y="1630"/>
                      <a:pt x="1744" y="1604"/>
                      <a:pt x="1655" y="1549"/>
                    </a:cubicBezTo>
                    <a:cubicBezTo>
                      <a:pt x="1185" y="1254"/>
                      <a:pt x="1641" y="1086"/>
                      <a:pt x="1641" y="1086"/>
                    </a:cubicBezTo>
                    <a:lnTo>
                      <a:pt x="645" y="697"/>
                    </a:lnTo>
                    <a:lnTo>
                      <a:pt x="645" y="697"/>
                    </a:lnTo>
                    <a:lnTo>
                      <a:pt x="1378" y="1054"/>
                    </a:lnTo>
                    <a:cubicBezTo>
                      <a:pt x="820" y="1242"/>
                      <a:pt x="1476" y="1746"/>
                      <a:pt x="2013" y="1746"/>
                    </a:cubicBezTo>
                    <a:cubicBezTo>
                      <a:pt x="2120" y="1746"/>
                      <a:pt x="2223" y="1726"/>
                      <a:pt x="2310" y="1679"/>
                    </a:cubicBezTo>
                    <a:cubicBezTo>
                      <a:pt x="2835" y="1396"/>
                      <a:pt x="2517" y="669"/>
                      <a:pt x="1406" y="200"/>
                    </a:cubicBezTo>
                    <a:cubicBezTo>
                      <a:pt x="1054" y="51"/>
                      <a:pt x="784" y="1"/>
                      <a:pt x="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9"/>
              <p:cNvSpPr/>
              <p:nvPr/>
            </p:nvSpPr>
            <p:spPr>
              <a:xfrm>
                <a:off x="1443550" y="3878775"/>
                <a:ext cx="6530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231" extrusionOk="0">
                    <a:moveTo>
                      <a:pt x="732" y="0"/>
                    </a:moveTo>
                    <a:lnTo>
                      <a:pt x="1" y="926"/>
                    </a:lnTo>
                    <a:lnTo>
                      <a:pt x="1906" y="2230"/>
                    </a:lnTo>
                    <a:lnTo>
                      <a:pt x="2124" y="1734"/>
                    </a:lnTo>
                    <a:lnTo>
                      <a:pt x="2377" y="1152"/>
                    </a:lnTo>
                    <a:lnTo>
                      <a:pt x="2611" y="615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9"/>
              <p:cNvSpPr/>
              <p:nvPr/>
            </p:nvSpPr>
            <p:spPr>
              <a:xfrm>
                <a:off x="1457950" y="3877250"/>
                <a:ext cx="5307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388" extrusionOk="0">
                    <a:moveTo>
                      <a:pt x="177" y="0"/>
                    </a:moveTo>
                    <a:lnTo>
                      <a:pt x="137" y="123"/>
                    </a:lnTo>
                    <a:lnTo>
                      <a:pt x="1948" y="715"/>
                    </a:lnTo>
                    <a:lnTo>
                      <a:pt x="1303" y="2195"/>
                    </a:lnTo>
                    <a:lnTo>
                      <a:pt x="72" y="1352"/>
                    </a:lnTo>
                    <a:lnTo>
                      <a:pt x="0" y="1459"/>
                    </a:lnTo>
                    <a:lnTo>
                      <a:pt x="1358" y="2387"/>
                    </a:lnTo>
                    <a:lnTo>
                      <a:pt x="2122" y="63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0" name="Google Shape;3150;p49"/>
          <p:cNvGrpSpPr/>
          <p:nvPr/>
        </p:nvGrpSpPr>
        <p:grpSpPr>
          <a:xfrm>
            <a:off x="7694940" y="510312"/>
            <a:ext cx="1060273" cy="1051051"/>
            <a:chOff x="7868825" y="331938"/>
            <a:chExt cx="555175" cy="550375"/>
          </a:xfrm>
        </p:grpSpPr>
        <p:sp>
          <p:nvSpPr>
            <p:cNvPr id="3151" name="Google Shape;3151;p49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9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3" name="Google Shape;3153;p49"/>
          <p:cNvGrpSpPr/>
          <p:nvPr/>
        </p:nvGrpSpPr>
        <p:grpSpPr>
          <a:xfrm rot="-1764780">
            <a:off x="1060245" y="727709"/>
            <a:ext cx="654532" cy="689930"/>
            <a:chOff x="7769963" y="332797"/>
            <a:chExt cx="654534" cy="689932"/>
          </a:xfrm>
        </p:grpSpPr>
        <p:sp>
          <p:nvSpPr>
            <p:cNvPr id="3154" name="Google Shape;3154;p49"/>
            <p:cNvSpPr/>
            <p:nvPr/>
          </p:nvSpPr>
          <p:spPr>
            <a:xfrm>
              <a:off x="7769963" y="359589"/>
              <a:ext cx="654534" cy="663141"/>
            </a:xfrm>
            <a:custGeom>
              <a:avLst/>
              <a:gdLst/>
              <a:ahLst/>
              <a:cxnLst/>
              <a:rect l="l" t="t" r="r" b="b"/>
              <a:pathLst>
                <a:path w="17582" h="17812" extrusionOk="0">
                  <a:moveTo>
                    <a:pt x="16888" y="1"/>
                  </a:moveTo>
                  <a:cubicBezTo>
                    <a:pt x="16505" y="1"/>
                    <a:pt x="16195" y="255"/>
                    <a:pt x="16195" y="571"/>
                  </a:cubicBezTo>
                  <a:cubicBezTo>
                    <a:pt x="16195" y="694"/>
                    <a:pt x="16241" y="806"/>
                    <a:pt x="16321" y="899"/>
                  </a:cubicBezTo>
                  <a:lnTo>
                    <a:pt x="16303" y="1018"/>
                  </a:lnTo>
                  <a:lnTo>
                    <a:pt x="1" y="2098"/>
                  </a:lnTo>
                  <a:lnTo>
                    <a:pt x="14885" y="10373"/>
                  </a:lnTo>
                  <a:lnTo>
                    <a:pt x="13757" y="17811"/>
                  </a:lnTo>
                  <a:lnTo>
                    <a:pt x="13925" y="17811"/>
                  </a:lnTo>
                  <a:lnTo>
                    <a:pt x="16918" y="1140"/>
                  </a:lnTo>
                  <a:cubicBezTo>
                    <a:pt x="17287" y="1129"/>
                    <a:pt x="17582" y="878"/>
                    <a:pt x="17582" y="571"/>
                  </a:cubicBezTo>
                  <a:cubicBezTo>
                    <a:pt x="17582" y="255"/>
                    <a:pt x="17271" y="1"/>
                    <a:pt x="16888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5" name="Google Shape;3155;p49"/>
            <p:cNvGrpSpPr/>
            <p:nvPr/>
          </p:nvGrpSpPr>
          <p:grpSpPr>
            <a:xfrm>
              <a:off x="7776215" y="332797"/>
              <a:ext cx="647779" cy="684921"/>
              <a:chOff x="2832050" y="326350"/>
              <a:chExt cx="439500" cy="464700"/>
            </a:xfrm>
          </p:grpSpPr>
          <p:sp>
            <p:nvSpPr>
              <p:cNvPr id="3156" name="Google Shape;3156;p49"/>
              <p:cNvSpPr/>
              <p:nvPr/>
            </p:nvSpPr>
            <p:spPr>
              <a:xfrm>
                <a:off x="2832050" y="370825"/>
                <a:ext cx="414250" cy="237000"/>
              </a:xfrm>
              <a:custGeom>
                <a:avLst/>
                <a:gdLst/>
                <a:ahLst/>
                <a:cxnLst/>
                <a:rect l="l" t="t" r="r" b="b"/>
                <a:pathLst>
                  <a:path w="16570" h="9480" extrusionOk="0">
                    <a:moveTo>
                      <a:pt x="16570" y="0"/>
                    </a:moveTo>
                    <a:lnTo>
                      <a:pt x="0" y="1097"/>
                    </a:lnTo>
                    <a:lnTo>
                      <a:pt x="15078" y="9480"/>
                    </a:lnTo>
                    <a:lnTo>
                      <a:pt x="16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9"/>
              <p:cNvSpPr/>
              <p:nvPr/>
            </p:nvSpPr>
            <p:spPr>
              <a:xfrm>
                <a:off x="3175900" y="361450"/>
                <a:ext cx="80400" cy="429600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7184" extrusionOk="0">
                    <a:moveTo>
                      <a:pt x="2607" y="0"/>
                    </a:moveTo>
                    <a:lnTo>
                      <a:pt x="0" y="17184"/>
                    </a:lnTo>
                    <a:lnTo>
                      <a:pt x="169" y="17184"/>
                    </a:lnTo>
                    <a:lnTo>
                      <a:pt x="3215" y="215"/>
                    </a:lnTo>
                    <a:lnTo>
                      <a:pt x="2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9"/>
              <p:cNvSpPr/>
              <p:nvPr/>
            </p:nvSpPr>
            <p:spPr>
              <a:xfrm>
                <a:off x="3236825" y="326350"/>
                <a:ext cx="347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143" extrusionOk="0">
                    <a:moveTo>
                      <a:pt x="694" y="1"/>
                    </a:moveTo>
                    <a:cubicBezTo>
                      <a:pt x="311" y="1"/>
                      <a:pt x="1" y="255"/>
                      <a:pt x="1" y="571"/>
                    </a:cubicBezTo>
                    <a:cubicBezTo>
                      <a:pt x="1" y="887"/>
                      <a:pt x="311" y="1143"/>
                      <a:pt x="694" y="1143"/>
                    </a:cubicBezTo>
                    <a:cubicBezTo>
                      <a:pt x="1077" y="1143"/>
                      <a:pt x="1388" y="887"/>
                      <a:pt x="1388" y="571"/>
                    </a:cubicBezTo>
                    <a:cubicBezTo>
                      <a:pt x="1388" y="255"/>
                      <a:pt x="1077" y="1"/>
                      <a:pt x="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9" name="Google Shape;3159;p49"/>
          <p:cNvGrpSpPr/>
          <p:nvPr/>
        </p:nvGrpSpPr>
        <p:grpSpPr>
          <a:xfrm rot="-9827767">
            <a:off x="6986528" y="4075859"/>
            <a:ext cx="779488" cy="783926"/>
            <a:chOff x="1938525" y="705925"/>
            <a:chExt cx="859088" cy="863925"/>
          </a:xfrm>
        </p:grpSpPr>
        <p:sp>
          <p:nvSpPr>
            <p:cNvPr id="3160" name="Google Shape;3160;p49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9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eer Day for Elementary Student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361</Words>
  <Application>Microsoft Office PowerPoint</Application>
  <PresentationFormat>On-screen Show (16:9)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Bebas Neue</vt:lpstr>
      <vt:lpstr>PT Sans</vt:lpstr>
      <vt:lpstr>Josefin Sans</vt:lpstr>
      <vt:lpstr>Nunito Light</vt:lpstr>
      <vt:lpstr>Anaheim</vt:lpstr>
      <vt:lpstr>Montserrat</vt:lpstr>
      <vt:lpstr>Arial</vt:lpstr>
      <vt:lpstr>Career Day for Elementary Students by Slidesgo</vt:lpstr>
      <vt:lpstr>Landasan Kependidikan Sebagai Sistem Pendidikan</vt:lpstr>
      <vt:lpstr>Introduction</vt:lpstr>
      <vt:lpstr>Table of contents</vt:lpstr>
      <vt:lpstr>Table of contents</vt:lpstr>
      <vt:lpstr>Pengertian Sistem</vt:lpstr>
      <vt:lpstr>PowerPoint Presentation</vt:lpstr>
      <vt:lpstr>Unsur – Unsur Sistem</vt:lpstr>
      <vt:lpstr>PowerPoint Presentation</vt:lpstr>
      <vt:lpstr>Jalur Sistem Pendidikan</vt:lpstr>
      <vt:lpstr>PowerPoint Presentation</vt:lpstr>
      <vt:lpstr>Tantangan Sistem Pendidikan</vt:lpstr>
      <vt:lpstr>Tantangan Pendidikan?</vt:lpstr>
      <vt:lpstr>Perkembangan Sistem Pendidikan</vt:lpstr>
      <vt:lpstr>PowerPoint Presentation</vt:lpstr>
      <vt:lpstr>Tipe Sistem Pendidikan</vt:lpstr>
      <vt:lpstr>Pendidikan Ketrampilan Praktis</vt:lpstr>
      <vt:lpstr>Mekanisme Sistem Pendidikan</vt:lpstr>
      <vt:lpstr>PowerPoint Presentation</vt:lpstr>
      <vt:lpstr>Komponen Upaya Sistem Pendidikan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Landasan Kependidikan Sebagai Sistem Mencerdaskan Bangsa </dc:title>
  <cp:lastModifiedBy>Asus</cp:lastModifiedBy>
  <cp:revision>24</cp:revision>
  <dcterms:modified xsi:type="dcterms:W3CDTF">2022-09-25T13:08:37Z</dcterms:modified>
</cp:coreProperties>
</file>