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67" r:id="rId4"/>
    <p:sldId id="260" r:id="rId5"/>
    <p:sldId id="261" r:id="rId6"/>
    <p:sldId id="259" r:id="rId7"/>
    <p:sldId id="258" r:id="rId8"/>
    <p:sldId id="262" r:id="rId9"/>
    <p:sldId id="263" r:id="rId10"/>
    <p:sldId id="268" r:id="rId11"/>
    <p:sldId id="264" r:id="rId12"/>
    <p:sldId id="265" r:id="rId13"/>
    <p:sldId id="266"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19DFD1-CA8A-4D38-AA39-C1C6157A72E6}"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id-ID"/>
        </a:p>
      </dgm:t>
    </dgm:pt>
    <dgm:pt modelId="{106FF493-E327-405B-89E6-DD7BB920FC86}">
      <dgm:prSet phldrT="[Text]"/>
      <dgm:spPr/>
      <dgm:t>
        <a:bodyPr/>
        <a:lstStyle/>
        <a:p>
          <a:r>
            <a:rPr lang="en-US" dirty="0" smtClean="0"/>
            <a:t>SRIWIJAYA</a:t>
          </a:r>
          <a:endParaRPr lang="id-ID" dirty="0"/>
        </a:p>
      </dgm:t>
    </dgm:pt>
    <dgm:pt modelId="{0E26F132-58C7-4C1E-826D-12597345AA08}" type="parTrans" cxnId="{1F926D96-1915-45E6-BC93-D5397FE7DC94}">
      <dgm:prSet/>
      <dgm:spPr/>
      <dgm:t>
        <a:bodyPr/>
        <a:lstStyle/>
        <a:p>
          <a:endParaRPr lang="id-ID"/>
        </a:p>
      </dgm:t>
    </dgm:pt>
    <dgm:pt modelId="{F83D82DF-955E-4BBF-BD6E-14CA6257B721}" type="sibTrans" cxnId="{1F926D96-1915-45E6-BC93-D5397FE7DC94}">
      <dgm:prSet/>
      <dgm:spPr/>
      <dgm:t>
        <a:bodyPr/>
        <a:lstStyle/>
        <a:p>
          <a:endParaRPr lang="id-ID"/>
        </a:p>
      </dgm:t>
    </dgm:pt>
    <dgm:pt modelId="{D4B38398-C25B-4899-9A7B-2291643C9B3F}">
      <dgm:prSet phldrT="[Tex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PEMEGANG JALUR PENTING SELAT MALAKA</a:t>
          </a:r>
        </a:p>
        <a:p>
          <a:pPr defTabSz="1200150">
            <a:lnSpc>
              <a:spcPct val="90000"/>
            </a:lnSpc>
            <a:spcBef>
              <a:spcPct val="0"/>
            </a:spcBef>
            <a:spcAft>
              <a:spcPct val="35000"/>
            </a:spcAft>
          </a:pPr>
          <a:endParaRPr lang="id-ID" dirty="0"/>
        </a:p>
      </dgm:t>
    </dgm:pt>
    <dgm:pt modelId="{A5089806-5C51-4F82-B15C-5705E1A2A5A3}" type="parTrans" cxnId="{5872333C-1D2A-40F0-8824-65E0A4DD13D0}">
      <dgm:prSet/>
      <dgm:spPr/>
      <dgm:t>
        <a:bodyPr/>
        <a:lstStyle/>
        <a:p>
          <a:endParaRPr lang="id-ID"/>
        </a:p>
      </dgm:t>
    </dgm:pt>
    <dgm:pt modelId="{A2823255-FE66-4F2C-806F-C017D8D625AA}" type="sibTrans" cxnId="{5872333C-1D2A-40F0-8824-65E0A4DD13D0}">
      <dgm:prSet/>
      <dgm:spPr/>
      <dgm:t>
        <a:bodyPr/>
        <a:lstStyle/>
        <a:p>
          <a:endParaRPr lang="id-ID"/>
        </a:p>
      </dgm:t>
    </dgm:pt>
    <dgm:pt modelId="{63A46EBF-1EBC-4BA8-AB40-E60E097016DD}">
      <dgm:prSet phldrT="[Text]"/>
      <dgm:spPr/>
      <dgm:t>
        <a:bodyPr/>
        <a:lstStyle/>
        <a:p>
          <a:pPr>
            <a:buNone/>
          </a:pPr>
          <a:r>
            <a:rPr lang="en-US" dirty="0" smtClean="0"/>
            <a:t>SRIWIJAYA-TIONGKOK</a:t>
          </a:r>
        </a:p>
        <a:p>
          <a:pPr>
            <a:buNone/>
          </a:pPr>
          <a:r>
            <a:rPr lang="en-US" dirty="0" smtClean="0"/>
            <a:t>ABAD 11 PERSEKUTUAN JUGA DENGAN INDIA UNTUK MELAWAN HEGEMONI JAWA</a:t>
          </a:r>
        </a:p>
        <a:p>
          <a:pPr>
            <a:buNone/>
          </a:pPr>
          <a:endParaRPr lang="id-ID" dirty="0"/>
        </a:p>
      </dgm:t>
    </dgm:pt>
    <dgm:pt modelId="{10248C38-6895-4458-96D3-B36301B6E047}" type="parTrans" cxnId="{DA6F6BD1-6013-400B-9EC5-2CDC38BBB252}">
      <dgm:prSet/>
      <dgm:spPr/>
      <dgm:t>
        <a:bodyPr/>
        <a:lstStyle/>
        <a:p>
          <a:endParaRPr lang="id-ID"/>
        </a:p>
      </dgm:t>
    </dgm:pt>
    <dgm:pt modelId="{D8A7D90E-4D32-48D6-9E34-472C6B75BCD6}" type="sibTrans" cxnId="{DA6F6BD1-6013-400B-9EC5-2CDC38BBB252}">
      <dgm:prSet/>
      <dgm:spPr/>
      <dgm:t>
        <a:bodyPr/>
        <a:lstStyle/>
        <a:p>
          <a:endParaRPr lang="id-ID"/>
        </a:p>
      </dgm:t>
    </dgm:pt>
    <dgm:pt modelId="{745AEAAC-1B6A-4833-AD42-6B78C5DF821E}">
      <dgm:prSet phldrT="[Text]"/>
      <dgm:spPr/>
      <dgm:t>
        <a:bodyPr/>
        <a:lstStyle/>
        <a:p>
          <a:pPr defTabSz="800100">
            <a:lnSpc>
              <a:spcPct val="90000"/>
            </a:lnSpc>
            <a:spcBef>
              <a:spcPct val="0"/>
            </a:spcBef>
            <a:spcAft>
              <a:spcPct val="35000"/>
            </a:spcAft>
          </a:pPr>
          <a:endParaRPr lang="id-ID" dirty="0" smtClean="0"/>
        </a:p>
        <a:p>
          <a:pPr marL="0" marR="0" indent="0" defTabSz="914400" eaLnBrk="1" fontAlgn="auto" latinLnBrk="0" hangingPunct="1">
            <a:lnSpc>
              <a:spcPct val="100000"/>
            </a:lnSpc>
            <a:spcBef>
              <a:spcPts val="0"/>
            </a:spcBef>
            <a:spcAft>
              <a:spcPts val="0"/>
            </a:spcAft>
            <a:buClrTx/>
            <a:buSzTx/>
            <a:buFontTx/>
            <a:buNone/>
            <a:tabLst/>
            <a:defRPr/>
          </a:pPr>
          <a:r>
            <a:rPr lang="en-US" dirty="0" smtClean="0"/>
            <a:t>PERDANGANGAN LANCAR</a:t>
          </a:r>
          <a:endParaRPr lang="id-ID" dirty="0" smtClean="0"/>
        </a:p>
        <a:p>
          <a:pPr defTabSz="800100">
            <a:lnSpc>
              <a:spcPct val="90000"/>
            </a:lnSpc>
            <a:spcBef>
              <a:spcPct val="0"/>
            </a:spcBef>
            <a:spcAft>
              <a:spcPct val="35000"/>
            </a:spcAft>
          </a:pPr>
          <a:endParaRPr lang="id-ID" dirty="0"/>
        </a:p>
      </dgm:t>
    </dgm:pt>
    <dgm:pt modelId="{B7087D24-5017-4F9C-BB64-AC5B66F86BAB}" type="parTrans" cxnId="{5CABE1EE-DEC1-4923-834D-EC31A4AD3861}">
      <dgm:prSet/>
      <dgm:spPr/>
      <dgm:t>
        <a:bodyPr/>
        <a:lstStyle/>
        <a:p>
          <a:endParaRPr lang="id-ID"/>
        </a:p>
      </dgm:t>
    </dgm:pt>
    <dgm:pt modelId="{FD5A7F6F-6BDB-41EE-965A-92D8F47D3996}" type="sibTrans" cxnId="{5CABE1EE-DEC1-4923-834D-EC31A4AD3861}">
      <dgm:prSet/>
      <dgm:spPr/>
      <dgm:t>
        <a:bodyPr/>
        <a:lstStyle/>
        <a:p>
          <a:endParaRPr lang="id-ID"/>
        </a:p>
      </dgm:t>
    </dgm:pt>
    <dgm:pt modelId="{5EC92BE9-8E5A-405C-AED2-6923C0E00B40}">
      <dgm:prSet/>
      <dgm:spPr/>
      <dgm:t>
        <a:bodyPr/>
        <a:lstStyle/>
        <a:p>
          <a:pPr>
            <a:buNone/>
          </a:pPr>
          <a:r>
            <a:rPr lang="en-US" dirty="0" smtClean="0"/>
            <a:t>SRIWIJAYA-INDIA</a:t>
          </a:r>
        </a:p>
        <a:p>
          <a:pPr>
            <a:buNone/>
          </a:pPr>
          <a:r>
            <a:rPr lang="en-US" dirty="0" smtClean="0"/>
            <a:t>ABAD 11 PEMBANGUNAN WIHARA</a:t>
          </a:r>
        </a:p>
        <a:p>
          <a:pPr>
            <a:buNone/>
          </a:pPr>
          <a:r>
            <a:rPr lang="en-US" dirty="0" smtClean="0"/>
            <a:t>PENYEBARAN AGAMA BUDDHA MAHAYANA</a:t>
          </a:r>
        </a:p>
        <a:p>
          <a:endParaRPr lang="id-ID" dirty="0"/>
        </a:p>
      </dgm:t>
    </dgm:pt>
    <dgm:pt modelId="{7893053A-B24E-463C-A91B-1869B4C3A75C}" type="parTrans" cxnId="{FAE8F3C2-88AC-48B9-A1CE-983BB87B0EF2}">
      <dgm:prSet/>
      <dgm:spPr/>
      <dgm:t>
        <a:bodyPr/>
        <a:lstStyle/>
        <a:p>
          <a:endParaRPr lang="id-ID"/>
        </a:p>
      </dgm:t>
    </dgm:pt>
    <dgm:pt modelId="{58C20F89-5ED4-4391-A8F5-D1F631D6E80F}" type="sibTrans" cxnId="{FAE8F3C2-88AC-48B9-A1CE-983BB87B0EF2}">
      <dgm:prSet/>
      <dgm:spPr/>
      <dgm:t>
        <a:bodyPr/>
        <a:lstStyle/>
        <a:p>
          <a:endParaRPr lang="id-ID"/>
        </a:p>
      </dgm:t>
    </dgm:pt>
    <dgm:pt modelId="{46BEDA57-C152-4D42-87A0-0FFDD21DA444}" type="pres">
      <dgm:prSet presAssocID="{3019DFD1-CA8A-4D38-AA39-C1C6157A72E6}" presName="diagram" presStyleCnt="0">
        <dgm:presLayoutVars>
          <dgm:chMax val="1"/>
          <dgm:dir/>
          <dgm:animLvl val="ctr"/>
          <dgm:resizeHandles val="exact"/>
        </dgm:presLayoutVars>
      </dgm:prSet>
      <dgm:spPr/>
      <dgm:t>
        <a:bodyPr/>
        <a:lstStyle/>
        <a:p>
          <a:endParaRPr lang="id-ID"/>
        </a:p>
      </dgm:t>
    </dgm:pt>
    <dgm:pt modelId="{A5DC711F-84F5-480E-9BF2-3C1106460CAE}" type="pres">
      <dgm:prSet presAssocID="{3019DFD1-CA8A-4D38-AA39-C1C6157A72E6}" presName="matrix" presStyleCnt="0"/>
      <dgm:spPr/>
    </dgm:pt>
    <dgm:pt modelId="{FDEA6F4B-8A61-4F61-8B02-0F28D3A8F604}" type="pres">
      <dgm:prSet presAssocID="{3019DFD1-CA8A-4D38-AA39-C1C6157A72E6}" presName="tile1" presStyleLbl="node1" presStyleIdx="0" presStyleCnt="4"/>
      <dgm:spPr/>
      <dgm:t>
        <a:bodyPr/>
        <a:lstStyle/>
        <a:p>
          <a:endParaRPr lang="id-ID"/>
        </a:p>
      </dgm:t>
    </dgm:pt>
    <dgm:pt modelId="{5AE90E81-8E6C-4F26-A513-229B509C16ED}" type="pres">
      <dgm:prSet presAssocID="{3019DFD1-CA8A-4D38-AA39-C1C6157A72E6}" presName="tile1text" presStyleLbl="node1" presStyleIdx="0" presStyleCnt="4">
        <dgm:presLayoutVars>
          <dgm:chMax val="0"/>
          <dgm:chPref val="0"/>
          <dgm:bulletEnabled val="1"/>
        </dgm:presLayoutVars>
      </dgm:prSet>
      <dgm:spPr/>
      <dgm:t>
        <a:bodyPr/>
        <a:lstStyle/>
        <a:p>
          <a:endParaRPr lang="id-ID"/>
        </a:p>
      </dgm:t>
    </dgm:pt>
    <dgm:pt modelId="{90F55BE9-645E-47F5-A21E-0CA69823FFD7}" type="pres">
      <dgm:prSet presAssocID="{3019DFD1-CA8A-4D38-AA39-C1C6157A72E6}" presName="tile2" presStyleLbl="node1" presStyleIdx="1" presStyleCnt="4"/>
      <dgm:spPr/>
      <dgm:t>
        <a:bodyPr/>
        <a:lstStyle/>
        <a:p>
          <a:endParaRPr lang="id-ID"/>
        </a:p>
      </dgm:t>
    </dgm:pt>
    <dgm:pt modelId="{7EFF9BE7-B1D1-4EFA-B436-5AC8D5BE6497}" type="pres">
      <dgm:prSet presAssocID="{3019DFD1-CA8A-4D38-AA39-C1C6157A72E6}" presName="tile2text" presStyleLbl="node1" presStyleIdx="1" presStyleCnt="4">
        <dgm:presLayoutVars>
          <dgm:chMax val="0"/>
          <dgm:chPref val="0"/>
          <dgm:bulletEnabled val="1"/>
        </dgm:presLayoutVars>
      </dgm:prSet>
      <dgm:spPr/>
      <dgm:t>
        <a:bodyPr/>
        <a:lstStyle/>
        <a:p>
          <a:endParaRPr lang="id-ID"/>
        </a:p>
      </dgm:t>
    </dgm:pt>
    <dgm:pt modelId="{242B598B-2B2A-4EDD-BEA5-8FA58113DA7F}" type="pres">
      <dgm:prSet presAssocID="{3019DFD1-CA8A-4D38-AA39-C1C6157A72E6}" presName="tile3" presStyleLbl="node1" presStyleIdx="2" presStyleCnt="4"/>
      <dgm:spPr/>
      <dgm:t>
        <a:bodyPr/>
        <a:lstStyle/>
        <a:p>
          <a:endParaRPr lang="id-ID"/>
        </a:p>
      </dgm:t>
    </dgm:pt>
    <dgm:pt modelId="{3B70C706-7F00-43B7-BF55-3AA27C7F074E}" type="pres">
      <dgm:prSet presAssocID="{3019DFD1-CA8A-4D38-AA39-C1C6157A72E6}" presName="tile3text" presStyleLbl="node1" presStyleIdx="2" presStyleCnt="4">
        <dgm:presLayoutVars>
          <dgm:chMax val="0"/>
          <dgm:chPref val="0"/>
          <dgm:bulletEnabled val="1"/>
        </dgm:presLayoutVars>
      </dgm:prSet>
      <dgm:spPr/>
      <dgm:t>
        <a:bodyPr/>
        <a:lstStyle/>
        <a:p>
          <a:endParaRPr lang="id-ID"/>
        </a:p>
      </dgm:t>
    </dgm:pt>
    <dgm:pt modelId="{F5138206-9549-41BF-9EF6-0D65AD0A8EF5}" type="pres">
      <dgm:prSet presAssocID="{3019DFD1-CA8A-4D38-AA39-C1C6157A72E6}" presName="tile4" presStyleLbl="node1" presStyleIdx="3" presStyleCnt="4"/>
      <dgm:spPr/>
      <dgm:t>
        <a:bodyPr/>
        <a:lstStyle/>
        <a:p>
          <a:endParaRPr lang="id-ID"/>
        </a:p>
      </dgm:t>
    </dgm:pt>
    <dgm:pt modelId="{8E068299-DD16-4283-AB4D-EA6CF3015A37}" type="pres">
      <dgm:prSet presAssocID="{3019DFD1-CA8A-4D38-AA39-C1C6157A72E6}" presName="tile4text" presStyleLbl="node1" presStyleIdx="3" presStyleCnt="4">
        <dgm:presLayoutVars>
          <dgm:chMax val="0"/>
          <dgm:chPref val="0"/>
          <dgm:bulletEnabled val="1"/>
        </dgm:presLayoutVars>
      </dgm:prSet>
      <dgm:spPr/>
      <dgm:t>
        <a:bodyPr/>
        <a:lstStyle/>
        <a:p>
          <a:endParaRPr lang="id-ID"/>
        </a:p>
      </dgm:t>
    </dgm:pt>
    <dgm:pt modelId="{20E93015-BA1C-4144-A4F0-A91B0F36ECE6}" type="pres">
      <dgm:prSet presAssocID="{3019DFD1-CA8A-4D38-AA39-C1C6157A72E6}" presName="centerTile" presStyleLbl="fgShp" presStyleIdx="0" presStyleCnt="1">
        <dgm:presLayoutVars>
          <dgm:chMax val="0"/>
          <dgm:chPref val="0"/>
        </dgm:presLayoutVars>
      </dgm:prSet>
      <dgm:spPr/>
      <dgm:t>
        <a:bodyPr/>
        <a:lstStyle/>
        <a:p>
          <a:endParaRPr lang="id-ID"/>
        </a:p>
      </dgm:t>
    </dgm:pt>
  </dgm:ptLst>
  <dgm:cxnLst>
    <dgm:cxn modelId="{54B5EAA5-58AF-4713-8B6D-8950FAAD10A3}" type="presOf" srcId="{D4B38398-C25B-4899-9A7B-2291643C9B3F}" destId="{5AE90E81-8E6C-4F26-A513-229B509C16ED}" srcOrd="1" destOrd="0" presId="urn:microsoft.com/office/officeart/2005/8/layout/matrix1"/>
    <dgm:cxn modelId="{A232478E-7C9E-4FDA-B87D-DDA56F24C45B}" type="presOf" srcId="{106FF493-E327-405B-89E6-DD7BB920FC86}" destId="{20E93015-BA1C-4144-A4F0-A91B0F36ECE6}" srcOrd="0" destOrd="0" presId="urn:microsoft.com/office/officeart/2005/8/layout/matrix1"/>
    <dgm:cxn modelId="{5872333C-1D2A-40F0-8824-65E0A4DD13D0}" srcId="{106FF493-E327-405B-89E6-DD7BB920FC86}" destId="{D4B38398-C25B-4899-9A7B-2291643C9B3F}" srcOrd="0" destOrd="0" parTransId="{A5089806-5C51-4F82-B15C-5705E1A2A5A3}" sibTransId="{A2823255-FE66-4F2C-806F-C017D8D625AA}"/>
    <dgm:cxn modelId="{0EF36832-46C8-406A-984A-A5A17A90D0E5}" type="presOf" srcId="{745AEAAC-1B6A-4833-AD42-6B78C5DF821E}" destId="{242B598B-2B2A-4EDD-BEA5-8FA58113DA7F}" srcOrd="0" destOrd="0" presId="urn:microsoft.com/office/officeart/2005/8/layout/matrix1"/>
    <dgm:cxn modelId="{1F926D96-1915-45E6-BC93-D5397FE7DC94}" srcId="{3019DFD1-CA8A-4D38-AA39-C1C6157A72E6}" destId="{106FF493-E327-405B-89E6-DD7BB920FC86}" srcOrd="0" destOrd="0" parTransId="{0E26F132-58C7-4C1E-826D-12597345AA08}" sibTransId="{F83D82DF-955E-4BBF-BD6E-14CA6257B721}"/>
    <dgm:cxn modelId="{DA6F6BD1-6013-400B-9EC5-2CDC38BBB252}" srcId="{106FF493-E327-405B-89E6-DD7BB920FC86}" destId="{63A46EBF-1EBC-4BA8-AB40-E60E097016DD}" srcOrd="1" destOrd="0" parTransId="{10248C38-6895-4458-96D3-B36301B6E047}" sibTransId="{D8A7D90E-4D32-48D6-9E34-472C6B75BCD6}"/>
    <dgm:cxn modelId="{FAE8F3C2-88AC-48B9-A1CE-983BB87B0EF2}" srcId="{106FF493-E327-405B-89E6-DD7BB920FC86}" destId="{5EC92BE9-8E5A-405C-AED2-6923C0E00B40}" srcOrd="3" destOrd="0" parTransId="{7893053A-B24E-463C-A91B-1869B4C3A75C}" sibTransId="{58C20F89-5ED4-4391-A8F5-D1F631D6E80F}"/>
    <dgm:cxn modelId="{A17E3DED-08BE-427A-A2EA-95622C67DBCC}" type="presOf" srcId="{5EC92BE9-8E5A-405C-AED2-6923C0E00B40}" destId="{8E068299-DD16-4283-AB4D-EA6CF3015A37}" srcOrd="1" destOrd="0" presId="urn:microsoft.com/office/officeart/2005/8/layout/matrix1"/>
    <dgm:cxn modelId="{7A256932-B0C4-4C7B-8C2F-8D349E2AC237}" type="presOf" srcId="{745AEAAC-1B6A-4833-AD42-6B78C5DF821E}" destId="{3B70C706-7F00-43B7-BF55-3AA27C7F074E}" srcOrd="1" destOrd="0" presId="urn:microsoft.com/office/officeart/2005/8/layout/matrix1"/>
    <dgm:cxn modelId="{5CABE1EE-DEC1-4923-834D-EC31A4AD3861}" srcId="{106FF493-E327-405B-89E6-DD7BB920FC86}" destId="{745AEAAC-1B6A-4833-AD42-6B78C5DF821E}" srcOrd="2" destOrd="0" parTransId="{B7087D24-5017-4F9C-BB64-AC5B66F86BAB}" sibTransId="{FD5A7F6F-6BDB-41EE-965A-92D8F47D3996}"/>
    <dgm:cxn modelId="{1A51B611-FBA1-4C48-9425-89504D73C1A2}" type="presOf" srcId="{63A46EBF-1EBC-4BA8-AB40-E60E097016DD}" destId="{90F55BE9-645E-47F5-A21E-0CA69823FFD7}" srcOrd="0" destOrd="0" presId="urn:microsoft.com/office/officeart/2005/8/layout/matrix1"/>
    <dgm:cxn modelId="{D6A702FB-87F3-4D88-B28D-C80C45962060}" type="presOf" srcId="{63A46EBF-1EBC-4BA8-AB40-E60E097016DD}" destId="{7EFF9BE7-B1D1-4EFA-B436-5AC8D5BE6497}" srcOrd="1" destOrd="0" presId="urn:microsoft.com/office/officeart/2005/8/layout/matrix1"/>
    <dgm:cxn modelId="{CC08EC7E-9F10-4172-8FC6-6CAD29484C20}" type="presOf" srcId="{3019DFD1-CA8A-4D38-AA39-C1C6157A72E6}" destId="{46BEDA57-C152-4D42-87A0-0FFDD21DA444}" srcOrd="0" destOrd="0" presId="urn:microsoft.com/office/officeart/2005/8/layout/matrix1"/>
    <dgm:cxn modelId="{919F0655-9E85-44F7-82B2-1D10FEC30FD9}" type="presOf" srcId="{D4B38398-C25B-4899-9A7B-2291643C9B3F}" destId="{FDEA6F4B-8A61-4F61-8B02-0F28D3A8F604}" srcOrd="0" destOrd="0" presId="urn:microsoft.com/office/officeart/2005/8/layout/matrix1"/>
    <dgm:cxn modelId="{DBC454D3-0F80-4A1E-9C02-F68DB98CC53B}" type="presOf" srcId="{5EC92BE9-8E5A-405C-AED2-6923C0E00B40}" destId="{F5138206-9549-41BF-9EF6-0D65AD0A8EF5}" srcOrd="0" destOrd="0" presId="urn:microsoft.com/office/officeart/2005/8/layout/matrix1"/>
    <dgm:cxn modelId="{451DECF5-0F3E-4D17-B481-8A07C452AF7E}" type="presParOf" srcId="{46BEDA57-C152-4D42-87A0-0FFDD21DA444}" destId="{A5DC711F-84F5-480E-9BF2-3C1106460CAE}" srcOrd="0" destOrd="0" presId="urn:microsoft.com/office/officeart/2005/8/layout/matrix1"/>
    <dgm:cxn modelId="{7F566899-9DD6-4F2E-B12B-8D2D8A447406}" type="presParOf" srcId="{A5DC711F-84F5-480E-9BF2-3C1106460CAE}" destId="{FDEA6F4B-8A61-4F61-8B02-0F28D3A8F604}" srcOrd="0" destOrd="0" presId="urn:microsoft.com/office/officeart/2005/8/layout/matrix1"/>
    <dgm:cxn modelId="{AD59F5AE-62FF-4745-BE4D-D36527ED5AD2}" type="presParOf" srcId="{A5DC711F-84F5-480E-9BF2-3C1106460CAE}" destId="{5AE90E81-8E6C-4F26-A513-229B509C16ED}" srcOrd="1" destOrd="0" presId="urn:microsoft.com/office/officeart/2005/8/layout/matrix1"/>
    <dgm:cxn modelId="{07C5842D-CF3D-4817-8E73-4DC7CD9FF6A0}" type="presParOf" srcId="{A5DC711F-84F5-480E-9BF2-3C1106460CAE}" destId="{90F55BE9-645E-47F5-A21E-0CA69823FFD7}" srcOrd="2" destOrd="0" presId="urn:microsoft.com/office/officeart/2005/8/layout/matrix1"/>
    <dgm:cxn modelId="{BF481C98-3F1A-4966-AF30-3C58934D0183}" type="presParOf" srcId="{A5DC711F-84F5-480E-9BF2-3C1106460CAE}" destId="{7EFF9BE7-B1D1-4EFA-B436-5AC8D5BE6497}" srcOrd="3" destOrd="0" presId="urn:microsoft.com/office/officeart/2005/8/layout/matrix1"/>
    <dgm:cxn modelId="{3AB4AACC-8BC3-4714-90F4-231537EEAD7C}" type="presParOf" srcId="{A5DC711F-84F5-480E-9BF2-3C1106460CAE}" destId="{242B598B-2B2A-4EDD-BEA5-8FA58113DA7F}" srcOrd="4" destOrd="0" presId="urn:microsoft.com/office/officeart/2005/8/layout/matrix1"/>
    <dgm:cxn modelId="{5DFB8FD0-817E-40B1-8FFB-32E1BA7BAA36}" type="presParOf" srcId="{A5DC711F-84F5-480E-9BF2-3C1106460CAE}" destId="{3B70C706-7F00-43B7-BF55-3AA27C7F074E}" srcOrd="5" destOrd="0" presId="urn:microsoft.com/office/officeart/2005/8/layout/matrix1"/>
    <dgm:cxn modelId="{F45D2F9B-4081-4500-A940-27FA19CD1174}" type="presParOf" srcId="{A5DC711F-84F5-480E-9BF2-3C1106460CAE}" destId="{F5138206-9549-41BF-9EF6-0D65AD0A8EF5}" srcOrd="6" destOrd="0" presId="urn:microsoft.com/office/officeart/2005/8/layout/matrix1"/>
    <dgm:cxn modelId="{F0F09154-8F79-4652-B642-C34A0AB86CE7}" type="presParOf" srcId="{A5DC711F-84F5-480E-9BF2-3C1106460CAE}" destId="{8E068299-DD16-4283-AB4D-EA6CF3015A37}" srcOrd="7" destOrd="0" presId="urn:microsoft.com/office/officeart/2005/8/layout/matrix1"/>
    <dgm:cxn modelId="{42B9437F-BA4B-472D-89AE-D917CFA27972}" type="presParOf" srcId="{46BEDA57-C152-4D42-87A0-0FFDD21DA444}" destId="{20E93015-BA1C-4144-A4F0-A91B0F36ECE6}" srcOrd="1" destOrd="0" presId="urn:microsoft.com/office/officeart/2005/8/layout/matrix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5B40DB-8566-4F4A-8346-625FA66D0B13}" type="doc">
      <dgm:prSet loTypeId="urn:microsoft.com/office/officeart/2005/8/layout/cycle7" loCatId="cycle" qsTypeId="urn:microsoft.com/office/officeart/2005/8/quickstyle/simple3" qsCatId="simple" csTypeId="urn:microsoft.com/office/officeart/2005/8/colors/accent1_2" csCatId="accent1" phldr="1"/>
      <dgm:spPr/>
      <dgm:t>
        <a:bodyPr/>
        <a:lstStyle/>
        <a:p>
          <a:endParaRPr lang="id-ID"/>
        </a:p>
      </dgm:t>
    </dgm:pt>
    <dgm:pt modelId="{AB61E45A-79A2-4017-8479-BF32AC86CBBF}">
      <dgm:prSet/>
      <dgm:spPr/>
      <dgm:t>
        <a:bodyPr/>
        <a:lstStyle/>
        <a:p>
          <a:pPr rtl="0"/>
          <a:r>
            <a:rPr lang="en-US" dirty="0" smtClean="0"/>
            <a:t>MAJAPAHIT</a:t>
          </a:r>
          <a:endParaRPr lang="id-ID" dirty="0"/>
        </a:p>
      </dgm:t>
    </dgm:pt>
    <dgm:pt modelId="{06F49AE5-3954-4C30-B593-69477887C4D9}" type="parTrans" cxnId="{FDF10125-2707-4E79-9029-70C114A309D3}">
      <dgm:prSet/>
      <dgm:spPr/>
      <dgm:t>
        <a:bodyPr/>
        <a:lstStyle/>
        <a:p>
          <a:endParaRPr lang="id-ID"/>
        </a:p>
      </dgm:t>
    </dgm:pt>
    <dgm:pt modelId="{92632588-4ECD-4DFE-884A-7A6E0EF2FCA6}" type="sibTrans" cxnId="{FDF10125-2707-4E79-9029-70C114A309D3}">
      <dgm:prSet/>
      <dgm:spPr/>
      <dgm:t>
        <a:bodyPr/>
        <a:lstStyle/>
        <a:p>
          <a:endParaRPr lang="id-ID"/>
        </a:p>
      </dgm:t>
    </dgm:pt>
    <dgm:pt modelId="{7FD10D25-F1A1-4619-9F15-8F7562F1E250}">
      <dgm:prSet/>
      <dgm:spPr/>
      <dgm:t>
        <a:bodyPr/>
        <a:lstStyle/>
        <a:p>
          <a:pPr rtl="0"/>
          <a:r>
            <a:rPr lang="en-US" dirty="0" smtClean="0"/>
            <a:t>MELAKUKAN BERBAGAI HUBUNGAN INTERNASIONAL DENGAN KERAJAAN LAIN DAN MENERAPKAN MITRA SATATA</a:t>
          </a:r>
          <a:endParaRPr lang="id-ID" dirty="0"/>
        </a:p>
      </dgm:t>
    </dgm:pt>
    <dgm:pt modelId="{60F9BE60-9572-4E25-81F6-6A596D0DE929}" type="parTrans" cxnId="{E915D3B4-F952-49AF-98DF-B7338FEBBA5E}">
      <dgm:prSet/>
      <dgm:spPr/>
      <dgm:t>
        <a:bodyPr/>
        <a:lstStyle/>
        <a:p>
          <a:endParaRPr lang="id-ID"/>
        </a:p>
      </dgm:t>
    </dgm:pt>
    <dgm:pt modelId="{559168C0-45E9-48C9-826A-950566C93491}" type="sibTrans" cxnId="{E915D3B4-F952-49AF-98DF-B7338FEBBA5E}">
      <dgm:prSet/>
      <dgm:spPr/>
      <dgm:t>
        <a:bodyPr/>
        <a:lstStyle/>
        <a:p>
          <a:endParaRPr lang="id-ID"/>
        </a:p>
      </dgm:t>
    </dgm:pt>
    <dgm:pt modelId="{850C7081-39CA-4641-B698-BA237604BB77}">
      <dgm:prSet/>
      <dgm:spPr/>
      <dgm:t>
        <a:bodyPr/>
        <a:lstStyle/>
        <a:p>
          <a:pPr rtl="0"/>
          <a:r>
            <a:rPr lang="en-US" dirty="0" smtClean="0"/>
            <a:t>KERAJAAN DI NUSANTARA YANG MEMILIKI WILAYAH LUAS</a:t>
          </a:r>
          <a:endParaRPr lang="id-ID" dirty="0"/>
        </a:p>
      </dgm:t>
    </dgm:pt>
    <dgm:pt modelId="{285AA1B8-5F73-400D-A26E-9789F1157D25}" type="sibTrans" cxnId="{F680537A-564C-4A2C-B157-82ED9C89F8A9}">
      <dgm:prSet/>
      <dgm:spPr/>
      <dgm:t>
        <a:bodyPr/>
        <a:lstStyle/>
        <a:p>
          <a:endParaRPr lang="id-ID"/>
        </a:p>
      </dgm:t>
    </dgm:pt>
    <dgm:pt modelId="{B74A2C7C-A189-4DFF-A381-D437E1682301}" type="parTrans" cxnId="{F680537A-564C-4A2C-B157-82ED9C89F8A9}">
      <dgm:prSet/>
      <dgm:spPr/>
      <dgm:t>
        <a:bodyPr/>
        <a:lstStyle/>
        <a:p>
          <a:endParaRPr lang="id-ID"/>
        </a:p>
      </dgm:t>
    </dgm:pt>
    <dgm:pt modelId="{DA775764-3061-4F1B-B087-392710748080}" type="pres">
      <dgm:prSet presAssocID="{A95B40DB-8566-4F4A-8346-625FA66D0B13}" presName="Name0" presStyleCnt="0">
        <dgm:presLayoutVars>
          <dgm:dir/>
          <dgm:resizeHandles val="exact"/>
        </dgm:presLayoutVars>
      </dgm:prSet>
      <dgm:spPr/>
      <dgm:t>
        <a:bodyPr/>
        <a:lstStyle/>
        <a:p>
          <a:endParaRPr lang="id-ID"/>
        </a:p>
      </dgm:t>
    </dgm:pt>
    <dgm:pt modelId="{DCA8003D-8B2E-48C7-B717-360133A818A1}" type="pres">
      <dgm:prSet presAssocID="{AB61E45A-79A2-4017-8479-BF32AC86CBBF}" presName="node" presStyleLbl="node1" presStyleIdx="0" presStyleCnt="3">
        <dgm:presLayoutVars>
          <dgm:bulletEnabled val="1"/>
        </dgm:presLayoutVars>
      </dgm:prSet>
      <dgm:spPr/>
      <dgm:t>
        <a:bodyPr/>
        <a:lstStyle/>
        <a:p>
          <a:endParaRPr lang="id-ID"/>
        </a:p>
      </dgm:t>
    </dgm:pt>
    <dgm:pt modelId="{523E3818-9FEF-4144-AEBE-B03677F04CCC}" type="pres">
      <dgm:prSet presAssocID="{92632588-4ECD-4DFE-884A-7A6E0EF2FCA6}" presName="sibTrans" presStyleLbl="sibTrans2D1" presStyleIdx="0" presStyleCnt="3"/>
      <dgm:spPr/>
      <dgm:t>
        <a:bodyPr/>
        <a:lstStyle/>
        <a:p>
          <a:endParaRPr lang="id-ID"/>
        </a:p>
      </dgm:t>
    </dgm:pt>
    <dgm:pt modelId="{748C9E98-1857-4193-9CD7-DB75CD20D1F6}" type="pres">
      <dgm:prSet presAssocID="{92632588-4ECD-4DFE-884A-7A6E0EF2FCA6}" presName="connectorText" presStyleLbl="sibTrans2D1" presStyleIdx="0" presStyleCnt="3"/>
      <dgm:spPr/>
      <dgm:t>
        <a:bodyPr/>
        <a:lstStyle/>
        <a:p>
          <a:endParaRPr lang="id-ID"/>
        </a:p>
      </dgm:t>
    </dgm:pt>
    <dgm:pt modelId="{13BB7357-79D8-4856-B8AF-1746961C00EF}" type="pres">
      <dgm:prSet presAssocID="{850C7081-39CA-4641-B698-BA237604BB77}" presName="node" presStyleLbl="node1" presStyleIdx="1" presStyleCnt="3">
        <dgm:presLayoutVars>
          <dgm:bulletEnabled val="1"/>
        </dgm:presLayoutVars>
      </dgm:prSet>
      <dgm:spPr/>
      <dgm:t>
        <a:bodyPr/>
        <a:lstStyle/>
        <a:p>
          <a:endParaRPr lang="id-ID"/>
        </a:p>
      </dgm:t>
    </dgm:pt>
    <dgm:pt modelId="{340B93AD-359D-4592-88BC-D82F1FF2886B}" type="pres">
      <dgm:prSet presAssocID="{285AA1B8-5F73-400D-A26E-9789F1157D25}" presName="sibTrans" presStyleLbl="sibTrans2D1" presStyleIdx="1" presStyleCnt="3"/>
      <dgm:spPr/>
      <dgm:t>
        <a:bodyPr/>
        <a:lstStyle/>
        <a:p>
          <a:endParaRPr lang="id-ID"/>
        </a:p>
      </dgm:t>
    </dgm:pt>
    <dgm:pt modelId="{451562E4-C1E7-4321-AE8B-789209A232D3}" type="pres">
      <dgm:prSet presAssocID="{285AA1B8-5F73-400D-A26E-9789F1157D25}" presName="connectorText" presStyleLbl="sibTrans2D1" presStyleIdx="1" presStyleCnt="3"/>
      <dgm:spPr/>
      <dgm:t>
        <a:bodyPr/>
        <a:lstStyle/>
        <a:p>
          <a:endParaRPr lang="id-ID"/>
        </a:p>
      </dgm:t>
    </dgm:pt>
    <dgm:pt modelId="{9CACA869-28E3-4D6E-89D3-D60BA3F160F8}" type="pres">
      <dgm:prSet presAssocID="{7FD10D25-F1A1-4619-9F15-8F7562F1E250}" presName="node" presStyleLbl="node1" presStyleIdx="2" presStyleCnt="3">
        <dgm:presLayoutVars>
          <dgm:bulletEnabled val="1"/>
        </dgm:presLayoutVars>
      </dgm:prSet>
      <dgm:spPr/>
      <dgm:t>
        <a:bodyPr/>
        <a:lstStyle/>
        <a:p>
          <a:endParaRPr lang="id-ID"/>
        </a:p>
      </dgm:t>
    </dgm:pt>
    <dgm:pt modelId="{2BB61C03-B414-4663-A9EB-D37BA99DA4C8}" type="pres">
      <dgm:prSet presAssocID="{559168C0-45E9-48C9-826A-950566C93491}" presName="sibTrans" presStyleLbl="sibTrans2D1" presStyleIdx="2" presStyleCnt="3"/>
      <dgm:spPr/>
      <dgm:t>
        <a:bodyPr/>
        <a:lstStyle/>
        <a:p>
          <a:endParaRPr lang="id-ID"/>
        </a:p>
      </dgm:t>
    </dgm:pt>
    <dgm:pt modelId="{0FD2F77D-CC3F-43FB-B4D1-9BCB0819E5A3}" type="pres">
      <dgm:prSet presAssocID="{559168C0-45E9-48C9-826A-950566C93491}" presName="connectorText" presStyleLbl="sibTrans2D1" presStyleIdx="2" presStyleCnt="3"/>
      <dgm:spPr/>
      <dgm:t>
        <a:bodyPr/>
        <a:lstStyle/>
        <a:p>
          <a:endParaRPr lang="id-ID"/>
        </a:p>
      </dgm:t>
    </dgm:pt>
  </dgm:ptLst>
  <dgm:cxnLst>
    <dgm:cxn modelId="{F680537A-564C-4A2C-B157-82ED9C89F8A9}" srcId="{A95B40DB-8566-4F4A-8346-625FA66D0B13}" destId="{850C7081-39CA-4641-B698-BA237604BB77}" srcOrd="1" destOrd="0" parTransId="{B74A2C7C-A189-4DFF-A381-D437E1682301}" sibTransId="{285AA1B8-5F73-400D-A26E-9789F1157D25}"/>
    <dgm:cxn modelId="{FDF10125-2707-4E79-9029-70C114A309D3}" srcId="{A95B40DB-8566-4F4A-8346-625FA66D0B13}" destId="{AB61E45A-79A2-4017-8479-BF32AC86CBBF}" srcOrd="0" destOrd="0" parTransId="{06F49AE5-3954-4C30-B593-69477887C4D9}" sibTransId="{92632588-4ECD-4DFE-884A-7A6E0EF2FCA6}"/>
    <dgm:cxn modelId="{800ECD0E-2598-4247-8F59-EB4805FA9ED1}" type="presOf" srcId="{285AA1B8-5F73-400D-A26E-9789F1157D25}" destId="{451562E4-C1E7-4321-AE8B-789209A232D3}" srcOrd="1" destOrd="0" presId="urn:microsoft.com/office/officeart/2005/8/layout/cycle7"/>
    <dgm:cxn modelId="{E915D3B4-F952-49AF-98DF-B7338FEBBA5E}" srcId="{A95B40DB-8566-4F4A-8346-625FA66D0B13}" destId="{7FD10D25-F1A1-4619-9F15-8F7562F1E250}" srcOrd="2" destOrd="0" parTransId="{60F9BE60-9572-4E25-81F6-6A596D0DE929}" sibTransId="{559168C0-45E9-48C9-826A-950566C93491}"/>
    <dgm:cxn modelId="{0DED62C0-5969-4F41-AF78-879C9B905CB5}" type="presOf" srcId="{7FD10D25-F1A1-4619-9F15-8F7562F1E250}" destId="{9CACA869-28E3-4D6E-89D3-D60BA3F160F8}" srcOrd="0" destOrd="0" presId="urn:microsoft.com/office/officeart/2005/8/layout/cycle7"/>
    <dgm:cxn modelId="{ACB06156-ABBA-49E1-BF66-E8D807E1CC9B}" type="presOf" srcId="{92632588-4ECD-4DFE-884A-7A6E0EF2FCA6}" destId="{523E3818-9FEF-4144-AEBE-B03677F04CCC}" srcOrd="0" destOrd="0" presId="urn:microsoft.com/office/officeart/2005/8/layout/cycle7"/>
    <dgm:cxn modelId="{C37DE706-B91D-4172-97EA-062A41D9CCA8}" type="presOf" srcId="{92632588-4ECD-4DFE-884A-7A6E0EF2FCA6}" destId="{748C9E98-1857-4193-9CD7-DB75CD20D1F6}" srcOrd="1" destOrd="0" presId="urn:microsoft.com/office/officeart/2005/8/layout/cycle7"/>
    <dgm:cxn modelId="{E119DA17-69C5-4A25-8B21-B73FD1343586}" type="presOf" srcId="{A95B40DB-8566-4F4A-8346-625FA66D0B13}" destId="{DA775764-3061-4F1B-B087-392710748080}" srcOrd="0" destOrd="0" presId="urn:microsoft.com/office/officeart/2005/8/layout/cycle7"/>
    <dgm:cxn modelId="{6A7D791C-0DAE-4790-8B9B-3A11C1674AB8}" type="presOf" srcId="{AB61E45A-79A2-4017-8479-BF32AC86CBBF}" destId="{DCA8003D-8B2E-48C7-B717-360133A818A1}" srcOrd="0" destOrd="0" presId="urn:microsoft.com/office/officeart/2005/8/layout/cycle7"/>
    <dgm:cxn modelId="{0E8E820F-0A27-4C27-BA8D-BF1F0149575E}" type="presOf" srcId="{285AA1B8-5F73-400D-A26E-9789F1157D25}" destId="{340B93AD-359D-4592-88BC-D82F1FF2886B}" srcOrd="0" destOrd="0" presId="urn:microsoft.com/office/officeart/2005/8/layout/cycle7"/>
    <dgm:cxn modelId="{F5AE8161-F22E-4849-AF57-52DD05E9A9EC}" type="presOf" srcId="{559168C0-45E9-48C9-826A-950566C93491}" destId="{2BB61C03-B414-4663-A9EB-D37BA99DA4C8}" srcOrd="0" destOrd="0" presId="urn:microsoft.com/office/officeart/2005/8/layout/cycle7"/>
    <dgm:cxn modelId="{17812A9C-3A47-4001-85D7-E9EDAD9A7812}" type="presOf" srcId="{850C7081-39CA-4641-B698-BA237604BB77}" destId="{13BB7357-79D8-4856-B8AF-1746961C00EF}" srcOrd="0" destOrd="0" presId="urn:microsoft.com/office/officeart/2005/8/layout/cycle7"/>
    <dgm:cxn modelId="{448A939E-561D-4DEC-8BC8-2BE691500A57}" type="presOf" srcId="{559168C0-45E9-48C9-826A-950566C93491}" destId="{0FD2F77D-CC3F-43FB-B4D1-9BCB0819E5A3}" srcOrd="1" destOrd="0" presId="urn:microsoft.com/office/officeart/2005/8/layout/cycle7"/>
    <dgm:cxn modelId="{EB3E642A-8E51-44D8-B77C-9EABD07A87BB}" type="presParOf" srcId="{DA775764-3061-4F1B-B087-392710748080}" destId="{DCA8003D-8B2E-48C7-B717-360133A818A1}" srcOrd="0" destOrd="0" presId="urn:microsoft.com/office/officeart/2005/8/layout/cycle7"/>
    <dgm:cxn modelId="{DFC072E8-77F6-4715-97E9-D11BD58F7F78}" type="presParOf" srcId="{DA775764-3061-4F1B-B087-392710748080}" destId="{523E3818-9FEF-4144-AEBE-B03677F04CCC}" srcOrd="1" destOrd="0" presId="urn:microsoft.com/office/officeart/2005/8/layout/cycle7"/>
    <dgm:cxn modelId="{8D71AA6A-4693-4730-8EAD-A4841C9B51A2}" type="presParOf" srcId="{523E3818-9FEF-4144-AEBE-B03677F04CCC}" destId="{748C9E98-1857-4193-9CD7-DB75CD20D1F6}" srcOrd="0" destOrd="0" presId="urn:microsoft.com/office/officeart/2005/8/layout/cycle7"/>
    <dgm:cxn modelId="{2AFA9462-5558-47FD-8040-09999709B5D6}" type="presParOf" srcId="{DA775764-3061-4F1B-B087-392710748080}" destId="{13BB7357-79D8-4856-B8AF-1746961C00EF}" srcOrd="2" destOrd="0" presId="urn:microsoft.com/office/officeart/2005/8/layout/cycle7"/>
    <dgm:cxn modelId="{9CD3EF61-3E96-420C-8FFA-EFC4D9523D80}" type="presParOf" srcId="{DA775764-3061-4F1B-B087-392710748080}" destId="{340B93AD-359D-4592-88BC-D82F1FF2886B}" srcOrd="3" destOrd="0" presId="urn:microsoft.com/office/officeart/2005/8/layout/cycle7"/>
    <dgm:cxn modelId="{EF9CC454-0837-4F1D-88AF-34961CFD9F59}" type="presParOf" srcId="{340B93AD-359D-4592-88BC-D82F1FF2886B}" destId="{451562E4-C1E7-4321-AE8B-789209A232D3}" srcOrd="0" destOrd="0" presId="urn:microsoft.com/office/officeart/2005/8/layout/cycle7"/>
    <dgm:cxn modelId="{F3B2BBAB-A314-49F0-BDF2-3F39F9DB74DD}" type="presParOf" srcId="{DA775764-3061-4F1B-B087-392710748080}" destId="{9CACA869-28E3-4D6E-89D3-D60BA3F160F8}" srcOrd="4" destOrd="0" presId="urn:microsoft.com/office/officeart/2005/8/layout/cycle7"/>
    <dgm:cxn modelId="{CCD9BCE0-74E7-4A87-A7DF-3CD3D9D3547F}" type="presParOf" srcId="{DA775764-3061-4F1B-B087-392710748080}" destId="{2BB61C03-B414-4663-A9EB-D37BA99DA4C8}" srcOrd="5" destOrd="0" presId="urn:microsoft.com/office/officeart/2005/8/layout/cycle7"/>
    <dgm:cxn modelId="{24DE0DCA-2D00-4DC2-8901-E98B98F2A0D8}" type="presParOf" srcId="{2BB61C03-B414-4663-A9EB-D37BA99DA4C8}" destId="{0FD2F77D-CC3F-43FB-B4D1-9BCB0819E5A3}" srcOrd="0" destOrd="0" presId="urn:microsoft.com/office/officeart/2005/8/layout/cycle7"/>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DEA6F4B-8A61-4F61-8B02-0F28D3A8F604}">
      <dsp:nvSpPr>
        <dsp:cNvPr id="0" name=""/>
        <dsp:cNvSpPr/>
      </dsp:nvSpPr>
      <dsp:spPr>
        <a:xfrm rot="16200000">
          <a:off x="756084" y="-756084"/>
          <a:ext cx="2736304" cy="4248472"/>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100" kern="1200" dirty="0" smtClean="0"/>
            <a:t>PEMEGANG JALUR PENTING SELAT MALAKA</a:t>
          </a:r>
        </a:p>
        <a:p>
          <a:pPr lvl="0" algn="ctr" defTabSz="1200150">
            <a:lnSpc>
              <a:spcPct val="90000"/>
            </a:lnSpc>
            <a:spcBef>
              <a:spcPct val="0"/>
            </a:spcBef>
            <a:spcAft>
              <a:spcPct val="35000"/>
            </a:spcAft>
          </a:pPr>
          <a:endParaRPr lang="id-ID" sz="2100" kern="1200" dirty="0"/>
        </a:p>
      </dsp:txBody>
      <dsp:txXfrm rot="16200000">
        <a:off x="1098121" y="-1098121"/>
        <a:ext cx="2052228" cy="4248472"/>
      </dsp:txXfrm>
    </dsp:sp>
    <dsp:sp modelId="{90F55BE9-645E-47F5-A21E-0CA69823FFD7}">
      <dsp:nvSpPr>
        <dsp:cNvPr id="0" name=""/>
        <dsp:cNvSpPr/>
      </dsp:nvSpPr>
      <dsp:spPr>
        <a:xfrm>
          <a:off x="4248472" y="0"/>
          <a:ext cx="4248472" cy="2736304"/>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buNone/>
          </a:pPr>
          <a:r>
            <a:rPr lang="en-US" sz="2100" kern="1200" dirty="0" smtClean="0"/>
            <a:t>SRIWIJAYA-TIONGKOK</a:t>
          </a:r>
        </a:p>
        <a:p>
          <a:pPr lvl="0" algn="ctr" defTabSz="933450">
            <a:lnSpc>
              <a:spcPct val="90000"/>
            </a:lnSpc>
            <a:spcBef>
              <a:spcPct val="0"/>
            </a:spcBef>
            <a:spcAft>
              <a:spcPct val="35000"/>
            </a:spcAft>
            <a:buNone/>
          </a:pPr>
          <a:r>
            <a:rPr lang="en-US" sz="2100" kern="1200" dirty="0" smtClean="0"/>
            <a:t>ABAD 11 PERSEKUTUAN JUGA DENGAN INDIA UNTUK MELAWAN HEGEMONI JAWA</a:t>
          </a:r>
        </a:p>
        <a:p>
          <a:pPr lvl="0" algn="ctr" defTabSz="933450">
            <a:lnSpc>
              <a:spcPct val="90000"/>
            </a:lnSpc>
            <a:spcBef>
              <a:spcPct val="0"/>
            </a:spcBef>
            <a:spcAft>
              <a:spcPct val="35000"/>
            </a:spcAft>
            <a:buNone/>
          </a:pPr>
          <a:endParaRPr lang="id-ID" sz="2100" kern="1200" dirty="0"/>
        </a:p>
      </dsp:txBody>
      <dsp:txXfrm>
        <a:off x="4248472" y="0"/>
        <a:ext cx="4248472" cy="2052228"/>
      </dsp:txXfrm>
    </dsp:sp>
    <dsp:sp modelId="{242B598B-2B2A-4EDD-BEA5-8FA58113DA7F}">
      <dsp:nvSpPr>
        <dsp:cNvPr id="0" name=""/>
        <dsp:cNvSpPr/>
      </dsp:nvSpPr>
      <dsp:spPr>
        <a:xfrm rot="10800000">
          <a:off x="0" y="2736304"/>
          <a:ext cx="4248472" cy="2736304"/>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800100">
            <a:lnSpc>
              <a:spcPct val="90000"/>
            </a:lnSpc>
            <a:spcBef>
              <a:spcPct val="0"/>
            </a:spcBef>
            <a:spcAft>
              <a:spcPct val="35000"/>
            </a:spcAft>
          </a:pPr>
          <a:endParaRPr lang="id-ID" sz="2100"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r>
            <a:rPr lang="en-US" sz="2100" kern="1200" dirty="0" smtClean="0"/>
            <a:t>PERDANGANGAN LANCAR</a:t>
          </a:r>
          <a:endParaRPr lang="id-ID" sz="2100" kern="1200" dirty="0" smtClean="0"/>
        </a:p>
        <a:p>
          <a:pPr lvl="0" algn="ctr" defTabSz="800100">
            <a:lnSpc>
              <a:spcPct val="90000"/>
            </a:lnSpc>
            <a:spcBef>
              <a:spcPct val="0"/>
            </a:spcBef>
            <a:spcAft>
              <a:spcPct val="35000"/>
            </a:spcAft>
          </a:pPr>
          <a:endParaRPr lang="id-ID" sz="2100" kern="1200" dirty="0"/>
        </a:p>
      </dsp:txBody>
      <dsp:txXfrm rot="10800000">
        <a:off x="0" y="3420380"/>
        <a:ext cx="4248472" cy="2052228"/>
      </dsp:txXfrm>
    </dsp:sp>
    <dsp:sp modelId="{F5138206-9549-41BF-9EF6-0D65AD0A8EF5}">
      <dsp:nvSpPr>
        <dsp:cNvPr id="0" name=""/>
        <dsp:cNvSpPr/>
      </dsp:nvSpPr>
      <dsp:spPr>
        <a:xfrm rot="5400000">
          <a:off x="5004556" y="1980220"/>
          <a:ext cx="2736304" cy="4248472"/>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buNone/>
          </a:pPr>
          <a:r>
            <a:rPr lang="en-US" sz="2100" kern="1200" dirty="0" smtClean="0"/>
            <a:t>SRIWIJAYA-INDIA</a:t>
          </a:r>
        </a:p>
        <a:p>
          <a:pPr lvl="0" algn="ctr" defTabSz="933450">
            <a:lnSpc>
              <a:spcPct val="90000"/>
            </a:lnSpc>
            <a:spcBef>
              <a:spcPct val="0"/>
            </a:spcBef>
            <a:spcAft>
              <a:spcPct val="35000"/>
            </a:spcAft>
            <a:buNone/>
          </a:pPr>
          <a:r>
            <a:rPr lang="en-US" sz="2100" kern="1200" dirty="0" smtClean="0"/>
            <a:t>ABAD 11 PEMBANGUNAN WIHARA</a:t>
          </a:r>
        </a:p>
        <a:p>
          <a:pPr lvl="0" algn="ctr" defTabSz="933450">
            <a:lnSpc>
              <a:spcPct val="90000"/>
            </a:lnSpc>
            <a:spcBef>
              <a:spcPct val="0"/>
            </a:spcBef>
            <a:spcAft>
              <a:spcPct val="35000"/>
            </a:spcAft>
            <a:buNone/>
          </a:pPr>
          <a:r>
            <a:rPr lang="en-US" sz="2100" kern="1200" dirty="0" smtClean="0"/>
            <a:t>PENYEBARAN AGAMA BUDDHA MAHAYANA</a:t>
          </a:r>
        </a:p>
        <a:p>
          <a:pPr lvl="0" algn="ctr" defTabSz="933450">
            <a:lnSpc>
              <a:spcPct val="90000"/>
            </a:lnSpc>
            <a:spcBef>
              <a:spcPct val="0"/>
            </a:spcBef>
            <a:spcAft>
              <a:spcPct val="35000"/>
            </a:spcAft>
          </a:pPr>
          <a:endParaRPr lang="id-ID" sz="2100" kern="1200" dirty="0"/>
        </a:p>
      </dsp:txBody>
      <dsp:txXfrm rot="5400000">
        <a:off x="5346594" y="2322258"/>
        <a:ext cx="2052228" cy="4248472"/>
      </dsp:txXfrm>
    </dsp:sp>
    <dsp:sp modelId="{20E93015-BA1C-4144-A4F0-A91B0F36ECE6}">
      <dsp:nvSpPr>
        <dsp:cNvPr id="0" name=""/>
        <dsp:cNvSpPr/>
      </dsp:nvSpPr>
      <dsp:spPr>
        <a:xfrm>
          <a:off x="2973930" y="2052228"/>
          <a:ext cx="2549083" cy="1368152"/>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SRIWIJAYA</a:t>
          </a:r>
          <a:endParaRPr lang="id-ID" sz="2100" kern="1200" dirty="0"/>
        </a:p>
      </dsp:txBody>
      <dsp:txXfrm>
        <a:off x="2973930" y="2052228"/>
        <a:ext cx="2549083" cy="136815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CA8003D-8B2E-48C7-B717-360133A818A1}">
      <dsp:nvSpPr>
        <dsp:cNvPr id="0" name=""/>
        <dsp:cNvSpPr/>
      </dsp:nvSpPr>
      <dsp:spPr>
        <a:xfrm>
          <a:off x="2634034" y="1957"/>
          <a:ext cx="2961530" cy="1480765"/>
        </a:xfrm>
        <a:prstGeom prst="roundRect">
          <a:avLst>
            <a:gd name="adj" fmla="val 10000"/>
          </a:avLst>
        </a:prstGeom>
        <a:blipFill rotWithShape="0">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n-US" sz="1700" kern="1200" dirty="0" smtClean="0"/>
            <a:t>MAJAPAHIT</a:t>
          </a:r>
          <a:endParaRPr lang="id-ID" sz="1700" kern="1200" dirty="0"/>
        </a:p>
      </dsp:txBody>
      <dsp:txXfrm>
        <a:off x="2634034" y="1957"/>
        <a:ext cx="2961530" cy="1480765"/>
      </dsp:txXfrm>
    </dsp:sp>
    <dsp:sp modelId="{523E3818-9FEF-4144-AEBE-B03677F04CCC}">
      <dsp:nvSpPr>
        <dsp:cNvPr id="0" name=""/>
        <dsp:cNvSpPr/>
      </dsp:nvSpPr>
      <dsp:spPr>
        <a:xfrm rot="3600000">
          <a:off x="4565573" y="2601615"/>
          <a:ext cx="1544580" cy="518267"/>
        </a:xfrm>
        <a:prstGeom prst="lef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tint val="30000"/>
                <a:satMod val="300000"/>
              </a:schemeClr>
              <a:schemeClr val="accent1">
                <a:tint val="60000"/>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id-ID" sz="1400" kern="1200"/>
        </a:p>
      </dsp:txBody>
      <dsp:txXfrm rot="3600000">
        <a:off x="4565573" y="2601615"/>
        <a:ext cx="1544580" cy="518267"/>
      </dsp:txXfrm>
    </dsp:sp>
    <dsp:sp modelId="{13BB7357-79D8-4856-B8AF-1746961C00EF}">
      <dsp:nvSpPr>
        <dsp:cNvPr id="0" name=""/>
        <dsp:cNvSpPr/>
      </dsp:nvSpPr>
      <dsp:spPr>
        <a:xfrm>
          <a:off x="5080163" y="4238776"/>
          <a:ext cx="2961530" cy="1480765"/>
        </a:xfrm>
        <a:prstGeom prst="roundRect">
          <a:avLst>
            <a:gd name="adj" fmla="val 10000"/>
          </a:avLst>
        </a:prstGeom>
        <a:blipFill rotWithShape="0">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n-US" sz="1700" kern="1200" dirty="0" smtClean="0"/>
            <a:t>KERAJAAN DI NUSANTARA YANG MEMILIKI WILAYAH LUAS</a:t>
          </a:r>
          <a:endParaRPr lang="id-ID" sz="1700" kern="1200" dirty="0"/>
        </a:p>
      </dsp:txBody>
      <dsp:txXfrm>
        <a:off x="5080163" y="4238776"/>
        <a:ext cx="2961530" cy="1480765"/>
      </dsp:txXfrm>
    </dsp:sp>
    <dsp:sp modelId="{340B93AD-359D-4592-88BC-D82F1FF2886B}">
      <dsp:nvSpPr>
        <dsp:cNvPr id="0" name=""/>
        <dsp:cNvSpPr/>
      </dsp:nvSpPr>
      <dsp:spPr>
        <a:xfrm rot="10800000">
          <a:off x="3342509" y="4720024"/>
          <a:ext cx="1544580" cy="518267"/>
        </a:xfrm>
        <a:prstGeom prst="lef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tint val="30000"/>
                <a:satMod val="300000"/>
              </a:schemeClr>
              <a:schemeClr val="accent1">
                <a:tint val="60000"/>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id-ID" sz="1400" kern="1200"/>
        </a:p>
      </dsp:txBody>
      <dsp:txXfrm rot="10800000">
        <a:off x="3342509" y="4720024"/>
        <a:ext cx="1544580" cy="518267"/>
      </dsp:txXfrm>
    </dsp:sp>
    <dsp:sp modelId="{9CACA869-28E3-4D6E-89D3-D60BA3F160F8}">
      <dsp:nvSpPr>
        <dsp:cNvPr id="0" name=""/>
        <dsp:cNvSpPr/>
      </dsp:nvSpPr>
      <dsp:spPr>
        <a:xfrm>
          <a:off x="187906" y="4238776"/>
          <a:ext cx="2961530" cy="1480765"/>
        </a:xfrm>
        <a:prstGeom prst="roundRect">
          <a:avLst>
            <a:gd name="adj" fmla="val 10000"/>
          </a:avLst>
        </a:prstGeom>
        <a:blipFill rotWithShape="0">
          <a:blip xmlns:r="http://schemas.openxmlformats.org/officeDocument/2006/relationships" r:embed="rId1">
            <a:duotone>
              <a:schemeClr val="accent1">
                <a:hueOff val="0"/>
                <a:satOff val="0"/>
                <a:lumOff val="0"/>
                <a:alphaOff val="0"/>
                <a:tint val="30000"/>
                <a:satMod val="300000"/>
              </a:schemeClr>
              <a:schemeClr val="accent1">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en-US" sz="1700" kern="1200" dirty="0" smtClean="0"/>
            <a:t>MELAKUKAN BERBAGAI HUBUNGAN INTERNASIONAL DENGAN KERAJAAN LAIN DAN MENERAPKAN MITRA SATATA</a:t>
          </a:r>
          <a:endParaRPr lang="id-ID" sz="1700" kern="1200" dirty="0"/>
        </a:p>
      </dsp:txBody>
      <dsp:txXfrm>
        <a:off x="187906" y="4238776"/>
        <a:ext cx="2961530" cy="1480765"/>
      </dsp:txXfrm>
    </dsp:sp>
    <dsp:sp modelId="{2BB61C03-B414-4663-A9EB-D37BA99DA4C8}">
      <dsp:nvSpPr>
        <dsp:cNvPr id="0" name=""/>
        <dsp:cNvSpPr/>
      </dsp:nvSpPr>
      <dsp:spPr>
        <a:xfrm rot="18000000">
          <a:off x="2119445" y="2601615"/>
          <a:ext cx="1544580" cy="518267"/>
        </a:xfrm>
        <a:prstGeom prst="leftRightArrow">
          <a:avLst>
            <a:gd name="adj1" fmla="val 60000"/>
            <a:gd name="adj2" fmla="val 50000"/>
          </a:avLst>
        </a:prstGeom>
        <a:blipFill rotWithShape="0">
          <a:blip xmlns:r="http://schemas.openxmlformats.org/officeDocument/2006/relationships" r:embed="rId1">
            <a:duotone>
              <a:schemeClr val="accent1">
                <a:tint val="60000"/>
                <a:hueOff val="0"/>
                <a:satOff val="0"/>
                <a:lumOff val="0"/>
                <a:alphaOff val="0"/>
                <a:tint val="30000"/>
                <a:satMod val="300000"/>
              </a:schemeClr>
              <a:schemeClr val="accent1">
                <a:tint val="60000"/>
                <a:hueOff val="0"/>
                <a:satOff val="0"/>
                <a:lumOff val="0"/>
                <a:alphaOff val="0"/>
                <a:tint val="40000"/>
                <a:satMod val="200000"/>
              </a:schemeClr>
            </a:duotone>
          </a:blip>
          <a:tile tx="0" ty="0" sx="70000" sy="70000" flip="none" algn="ctr"/>
        </a:blipFill>
        <a:ln>
          <a:noFill/>
        </a:ln>
        <a:effectLst>
          <a:outerShdw blurRad="38100" dist="25400" dir="5400000" algn="t" rotWithShape="0">
            <a:srgbClr val="000000">
              <a:alpha val="5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id-ID" sz="1400" kern="1200"/>
        </a:p>
      </dsp:txBody>
      <dsp:txXfrm rot="18000000">
        <a:off x="2119445" y="2601615"/>
        <a:ext cx="1544580" cy="518267"/>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63EF58B-EBBD-4CC7-B722-BD9083C92DF6}" type="slidenum">
              <a:rPr lang="id-ID" smtClean="0"/>
              <a:pPr/>
              <a:t>‹#›</a:t>
            </a:fld>
            <a:endParaRPr lang="id-ID"/>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63EF58B-EBBD-4CC7-B722-BD9083C92DF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63EF58B-EBBD-4CC7-B722-BD9083C92DF6}"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63EF58B-EBBD-4CC7-B722-BD9083C92DF6}" type="slidenum">
              <a:rPr lang="id-ID" smtClean="0"/>
              <a:pPr/>
              <a:t>‹#›</a:t>
            </a:fld>
            <a:endParaRPr lang="id-ID"/>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5" name="Footer Placeholder 4"/>
          <p:cNvSpPr>
            <a:spLocks noGrp="1"/>
          </p:cNvSpPr>
          <p:nvPr>
            <p:ph type="ftr" sz="quarter" idx="11"/>
          </p:nvPr>
        </p:nvSpPr>
        <p:spPr>
          <a:xfrm>
            <a:off x="800100" y="6172200"/>
            <a:ext cx="4000500" cy="457200"/>
          </a:xfrm>
        </p:spPr>
        <p:txBody>
          <a:bodyPr/>
          <a:lstStyle/>
          <a:p>
            <a:endParaRPr lang="id-ID"/>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63EF58B-EBBD-4CC7-B722-BD9083C92DF6}"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63EF58B-EBBD-4CC7-B722-BD9083C92DF6}" type="slidenum">
              <a:rPr lang="id-ID" smtClean="0"/>
              <a:pPr/>
              <a:t>‹#›</a:t>
            </a:fld>
            <a:endParaRPr lang="id-ID"/>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63EF58B-EBBD-4CC7-B722-BD9083C92DF6}" type="slidenum">
              <a:rPr lang="id-ID" smtClean="0"/>
              <a:pPr/>
              <a:t>‹#›</a:t>
            </a:fld>
            <a:endParaRPr lang="id-ID"/>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63EF58B-EBBD-4CC7-B722-BD9083C92DF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63EF58B-EBBD-4CC7-B722-BD9083C92DF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63EF58B-EBBD-4CC7-B722-BD9083C92DF6}" type="slidenum">
              <a:rPr lang="id-ID" smtClean="0"/>
              <a:pPr/>
              <a:t>‹#›</a:t>
            </a:fld>
            <a:endParaRPr lang="id-ID"/>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101AC01-C72B-488C-9AF1-7DC0C4D1271F}" type="datetimeFigureOut">
              <a:rPr lang="id-ID" smtClean="0"/>
              <a:pPr/>
              <a:t>08/05/2019</a:t>
            </a:fld>
            <a:endParaRPr lang="id-ID"/>
          </a:p>
        </p:txBody>
      </p:sp>
      <p:sp>
        <p:nvSpPr>
          <p:cNvPr id="6" name="Footer Placeholder 5"/>
          <p:cNvSpPr>
            <a:spLocks noGrp="1"/>
          </p:cNvSpPr>
          <p:nvPr>
            <p:ph type="ftr" sz="quarter" idx="11"/>
          </p:nvPr>
        </p:nvSpPr>
        <p:spPr>
          <a:xfrm>
            <a:off x="914400" y="6172200"/>
            <a:ext cx="3886200" cy="457200"/>
          </a:xfrm>
        </p:spPr>
        <p:txBody>
          <a:bodyPr/>
          <a:lstStyle/>
          <a:p>
            <a:endParaRPr lang="id-ID"/>
          </a:p>
        </p:txBody>
      </p:sp>
      <p:sp>
        <p:nvSpPr>
          <p:cNvPr id="7" name="Slide Number Placeholder 6"/>
          <p:cNvSpPr>
            <a:spLocks noGrp="1"/>
          </p:cNvSpPr>
          <p:nvPr>
            <p:ph type="sldNum" sz="quarter" idx="12"/>
          </p:nvPr>
        </p:nvSpPr>
        <p:spPr>
          <a:xfrm>
            <a:off x="146304" y="6208776"/>
            <a:ext cx="457200" cy="457200"/>
          </a:xfrm>
        </p:spPr>
        <p:txBody>
          <a:bodyPr/>
          <a:lstStyle/>
          <a:p>
            <a:fld id="{F63EF58B-EBBD-4CC7-B722-BD9083C92DF6}" type="slidenum">
              <a:rPr lang="id-ID" smtClean="0"/>
              <a:pPr/>
              <a:t>‹#›</a:t>
            </a:fld>
            <a:endParaRPr lang="id-ID"/>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101AC01-C72B-488C-9AF1-7DC0C4D1271F}" type="datetimeFigureOut">
              <a:rPr lang="id-ID" smtClean="0"/>
              <a:pPr/>
              <a:t>08/05/2019</a:t>
            </a:fld>
            <a:endParaRPr lang="id-ID"/>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id-ID"/>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63EF58B-EBBD-4CC7-B722-BD9083C92DF6}"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id-ID"/>
          </a:p>
        </p:txBody>
      </p:sp>
      <p:sp>
        <p:nvSpPr>
          <p:cNvPr id="2" name="Title 1"/>
          <p:cNvSpPr>
            <a:spLocks noGrp="1"/>
          </p:cNvSpPr>
          <p:nvPr>
            <p:ph type="ctrTitle"/>
          </p:nvPr>
        </p:nvSpPr>
        <p:spPr/>
        <p:txBody>
          <a:bodyPr/>
          <a:lstStyle/>
          <a:p>
            <a:r>
              <a:rPr lang="en-US" dirty="0" smtClean="0"/>
              <a:t>DIPLOMASI TANPA NEGARA BANGSA</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92500"/>
          </a:bodyPr>
          <a:lstStyle/>
          <a:p>
            <a:r>
              <a:rPr lang="id-ID" dirty="0" smtClean="0"/>
              <a:t>Batavia merupakan salah satu pusat utama diplomasi. Utusan dari para sultan Nusantara, raja dan pangeran semuanya diterima dengan segala hormat dan sesuai protokol yang biasanya dilanjutkan dengan perjalanan keliling kota dengan kereta berkuda. Surat-surat diserah-terimakan dalam nampan perak bertilamkan sutra kuning. Ribuan surat diplomatik dibacakan dengan lantang di hadapan para pejabat Pemerintah Agung dan, sesudah diterjemahkan, dicatat dan dimasukkan dalam Catatan Harian Kastel Batavia. Salah satu dari seri penting surat-surat diplomatik yang dahulu tersembunyi adalah yang berasal dari para raja Siam serta  </a:t>
            </a:r>
            <a:r>
              <a:rPr lang="id-ID" i="1" dirty="0" smtClean="0"/>
              <a:t>prhaklang</a:t>
            </a:r>
            <a:r>
              <a:rPr lang="id-ID" dirty="0" smtClean="0"/>
              <a:t>, yaitu Menteri Luar Negeri, serta surat-surat dari para Susuhunan Surakarta di Jawa Tengah bagian selatan.</a:t>
            </a:r>
          </a:p>
          <a:p>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92500"/>
          </a:bodyPr>
          <a:lstStyle/>
          <a:p>
            <a:r>
              <a:rPr lang="id-ID" b="1" dirty="0" smtClean="0"/>
              <a:t>Kawasan Asia Tenggara di abad ke 17 dan ke 18 merupakan kawasan yang terdiri dari ‘Aneka Ragam Pusat </a:t>
            </a:r>
            <a:r>
              <a:rPr lang="id-ID" b="1" dirty="0" smtClean="0"/>
              <a:t>Diplomasi. </a:t>
            </a:r>
            <a:r>
              <a:rPr lang="en-US" b="1" dirty="0" smtClean="0"/>
              <a:t> </a:t>
            </a:r>
            <a:r>
              <a:rPr lang="id-ID" b="1" dirty="0" smtClean="0"/>
              <a:t>Selama </a:t>
            </a:r>
            <a:r>
              <a:rPr lang="id-ID" b="1" dirty="0" smtClean="0"/>
              <a:t>kurun waktu VOC, sejak pendirian Jakarta (1619-1799), Kastel Batavia merupakan pusat diplomatik yang aktif di kawasan Asia Tenggara dan sekitarnya. Ribuan surat masuk dan keluar dari dan kepada para penguasa serta para pejabat tinggi Asia, membuktikan betapa besar jumlah surat serta hadiah yang saling dikirimkan, serta juga mencerminkan bagaimana bangsa Eropa menyesuaikan diri mereka kepada kebiasaan dan sistem diplomatik setempat serta tata cara pemberian hadiah.</a:t>
            </a: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a:bodyPr>
          <a:lstStyle/>
          <a:p>
            <a:r>
              <a:rPr lang="id-ID" dirty="0" smtClean="0"/>
              <a:t>Hampir </a:t>
            </a:r>
            <a:r>
              <a:rPr lang="id-ID" dirty="0" smtClean="0"/>
              <a:t>semua surat-menyurat diplomatik dalam bahasa Melayu, yaitu seluruhnya berjumlah sekitar 500, yang berasal dari Kastel Batavia selama kurun waktu 1790-1820, yaitu era teransisi dari VOC kepada negara Hindia Belanda pasca Januari 1818, </a:t>
            </a:r>
          </a:p>
          <a:p>
            <a:r>
              <a:rPr lang="id-ID" dirty="0" smtClean="0"/>
              <a:t>Oleh karena reformasi administratif yang dilakukan Gubernur General G.W. van Imhoff (memerintah, 1743-1750) yang dilakukan 1743 hingga 1744, maka surat-surat diplomatik tidak lagi dimasukkan dalam Catatan Harian sesudah tahun </a:t>
            </a:r>
            <a:r>
              <a:rPr lang="id-ID" dirty="0" smtClean="0"/>
              <a:t>1743</a:t>
            </a:r>
            <a:endParaRPr lang="id-ID" dirty="0" smtClean="0"/>
          </a:p>
          <a:p>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pic>
        <p:nvPicPr>
          <p:cNvPr id="1026" name="Picture 2" descr="https://sejarah-nusantara.anri.go.id/media/dasadefined/Pages/diplomaticletters/examplediplletter2.png"/>
          <p:cNvPicPr>
            <a:picLocks noChangeAspect="1" noChangeArrowheads="1"/>
          </p:cNvPicPr>
          <p:nvPr/>
        </p:nvPicPr>
        <p:blipFill>
          <a:blip r:embed="rId2" cstate="print"/>
          <a:srcRect/>
          <a:stretch>
            <a:fillRect/>
          </a:stretch>
        </p:blipFill>
        <p:spPr bwMode="auto">
          <a:xfrm>
            <a:off x="251520" y="692696"/>
            <a:ext cx="8638776" cy="532859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a:bodyPr>
          <a:lstStyle/>
          <a:p>
            <a:r>
              <a:rPr lang="en-US" dirty="0" smtClean="0"/>
              <a:t>DIPLOMASI SUDAH DILAKUKAN OLEH MASYARAKAT INDONESIA SEBELUM TERBENTUK NEGARA BANGSA</a:t>
            </a:r>
          </a:p>
          <a:p>
            <a:r>
              <a:rPr lang="en-US" dirty="0" smtClean="0"/>
              <a:t>MUNCULNYA AGAMA HINDU-BUDDHA-ISLAM TERMASUK PROSES KOLONIALISME SEBAGAI PROSES DARI DIPLOMASI</a:t>
            </a:r>
          </a:p>
          <a:p>
            <a:r>
              <a:rPr lang="en-US" dirty="0" smtClean="0"/>
              <a:t>BANYAK AKTIFITAS </a:t>
            </a:r>
            <a:r>
              <a:rPr lang="en-US" smtClean="0"/>
              <a:t>DIPLOMASI </a:t>
            </a:r>
            <a:r>
              <a:rPr lang="en-US" smtClean="0"/>
              <a:t> YANG </a:t>
            </a:r>
            <a:r>
              <a:rPr lang="en-US" dirty="0" smtClean="0"/>
              <a:t>DILAKUKAN KERAJAAN-KERAJAAN DI NUSANTARA DENGAN PIHAK LUAR</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404664"/>
            <a:ext cx="8496944" cy="6048672"/>
          </a:xfrm>
        </p:spPr>
        <p:txBody>
          <a:bodyPr>
            <a:normAutofit fontScale="92500" lnSpcReduction="20000"/>
          </a:bodyPr>
          <a:lstStyle/>
          <a:p>
            <a:r>
              <a:rPr lang="id-ID" dirty="0" smtClean="0"/>
              <a:t>Pada abad ke-7 sampai ke-9, Kerajaan Sriwijaya dan Dinasti Syailendra telah tercatat sebagai</a:t>
            </a:r>
            <a:r>
              <a:rPr lang="en-US" dirty="0" smtClean="0"/>
              <a:t> </a:t>
            </a:r>
            <a:r>
              <a:rPr lang="id-ID" dirty="0" smtClean="0"/>
              <a:t>penguasa yang dihormati oleh para peziarah Buddha dari Tiongkok dan</a:t>
            </a:r>
            <a:r>
              <a:rPr lang="en-US" dirty="0" smtClean="0"/>
              <a:t> </a:t>
            </a:r>
            <a:r>
              <a:rPr lang="id-ID" dirty="0" smtClean="0"/>
              <a:t>India karena majunya pendidikan dan besarnya kekuatan maritim yang</a:t>
            </a:r>
            <a:r>
              <a:rPr lang="en-US" dirty="0" smtClean="0"/>
              <a:t> </a:t>
            </a:r>
            <a:r>
              <a:rPr lang="id-ID" dirty="0" smtClean="0"/>
              <a:t>ada. </a:t>
            </a:r>
            <a:endParaRPr lang="en-US" dirty="0" smtClean="0"/>
          </a:p>
          <a:p>
            <a:r>
              <a:rPr lang="id-ID" dirty="0" smtClean="0"/>
              <a:t>Pada abad ke-13, Kartanegara yang memimpin Kerajaan Singasari</a:t>
            </a:r>
            <a:br>
              <a:rPr lang="id-ID" dirty="0" smtClean="0"/>
            </a:br>
            <a:r>
              <a:rPr lang="id-ID" dirty="0" smtClean="0"/>
              <a:t>telah memperlihatkan wawasan internasional dengan mengirim ekspedisi</a:t>
            </a:r>
            <a:br>
              <a:rPr lang="id-ID" dirty="0" smtClean="0"/>
            </a:br>
            <a:r>
              <a:rPr lang="id-ID" dirty="0" smtClean="0"/>
              <a:t>diplomatik ke luar Pulau Jawa, seperti Bali dan Semenanjung Melayu, untuk menjalin persekutuan politik. </a:t>
            </a:r>
            <a:endParaRPr lang="en-US" dirty="0" smtClean="0"/>
          </a:p>
          <a:p>
            <a:r>
              <a:rPr lang="id-ID" dirty="0" smtClean="0"/>
              <a:t>Pada abad ke-15 dan ke-16, Kesultanan</a:t>
            </a:r>
            <a:r>
              <a:rPr lang="en-US" dirty="0" smtClean="0"/>
              <a:t> </a:t>
            </a:r>
            <a:r>
              <a:rPr lang="id-ID" dirty="0" smtClean="0"/>
              <a:t>Banten dan Kerajaan Aceh banyak menjalin hubungan dagang dengan negara-negara Eropa dan Amerika dalam hal jual beli pala. Hal ini terus berlangsung sampai abad ke-19, sebelum kemudian Belanda menyerang kerajaan-kerajaan di berbagai penjuru Nusantara. Bagian inilah yang jarang</a:t>
            </a:r>
            <a:br>
              <a:rPr lang="id-ID" dirty="0" smtClean="0"/>
            </a:br>
            <a:r>
              <a:rPr lang="id-ID" dirty="0" smtClean="0"/>
              <a:t>sekali dibahas oleh para pemerhati politik luar negeri Indonesia. </a:t>
            </a:r>
            <a:endParaRPr lang="en-US" dirty="0" smtClean="0"/>
          </a:p>
          <a:p>
            <a:r>
              <a:rPr lang="id-ID" dirty="0" smtClean="0"/>
              <a:t>Padahal,</a:t>
            </a:r>
            <a:r>
              <a:rPr lang="en-US" dirty="0" smtClean="0"/>
              <a:t> </a:t>
            </a:r>
            <a:r>
              <a:rPr lang="id-ID" dirty="0" smtClean="0"/>
              <a:t>diplomasi di era kerajaan menunjukkan kemajuan peradaban Indonesia di</a:t>
            </a:r>
            <a:r>
              <a:rPr lang="en-US" dirty="0" smtClean="0"/>
              <a:t> </a:t>
            </a:r>
            <a:r>
              <a:rPr lang="id-ID" dirty="0" smtClean="0"/>
              <a:t>tengah kekuatan global masa itu dan kesalahan persepsi masyarakat yang</a:t>
            </a:r>
            <a:br>
              <a:rPr lang="id-ID" dirty="0" smtClean="0"/>
            </a:br>
            <a:r>
              <a:rPr lang="id-ID" dirty="0" smtClean="0"/>
              <a:t>menganggap Indonesia telah menjadi wilayah jajahan selama 350 tahun </a:t>
            </a:r>
            <a:br>
              <a:rPr lang="id-ID" dirty="0" smtClean="0"/>
            </a:b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43408"/>
            <a:ext cx="7772400" cy="1143000"/>
          </a:xfrm>
        </p:spPr>
        <p:txBody>
          <a:bodyPr>
            <a:normAutofit fontScale="90000"/>
          </a:bodyPr>
          <a:lstStyle/>
          <a:p>
            <a:r>
              <a:rPr lang="en-US" dirty="0" smtClean="0"/>
              <a:t>DIPLOMASI ERA KERAJAAN NUSNTARA</a:t>
            </a:r>
            <a:endParaRPr lang="id-ID" dirty="0"/>
          </a:p>
        </p:txBody>
      </p:sp>
      <p:sp>
        <p:nvSpPr>
          <p:cNvPr id="3" name="Content Placeholder 2"/>
          <p:cNvSpPr>
            <a:spLocks noGrp="1"/>
          </p:cNvSpPr>
          <p:nvPr>
            <p:ph sz="quarter" idx="1"/>
          </p:nvPr>
        </p:nvSpPr>
        <p:spPr/>
        <p:txBody>
          <a:bodyPr>
            <a:normAutofit/>
          </a:bodyPr>
          <a:lstStyle/>
          <a:p>
            <a:pPr>
              <a:buNone/>
            </a:pPr>
            <a:endParaRPr lang="en-US" dirty="0"/>
          </a:p>
          <a:p>
            <a:pPr>
              <a:buNone/>
            </a:pPr>
            <a:endParaRPr lang="en-US" dirty="0" smtClean="0"/>
          </a:p>
          <a:p>
            <a:pPr>
              <a:buNone/>
            </a:pPr>
            <a:endParaRPr lang="en-US" dirty="0" smtClean="0"/>
          </a:p>
        </p:txBody>
      </p:sp>
      <p:graphicFrame>
        <p:nvGraphicFramePr>
          <p:cNvPr id="4" name="Diagram 3"/>
          <p:cNvGraphicFramePr/>
          <p:nvPr/>
        </p:nvGraphicFramePr>
        <p:xfrm>
          <a:off x="323528" y="1124744"/>
          <a:ext cx="8496944"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57200" y="404664"/>
          <a:ext cx="8229600"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Denys </a:t>
            </a:r>
            <a:r>
              <a:rPr lang="en-US" dirty="0" err="1" smtClean="0"/>
              <a:t>lombard</a:t>
            </a:r>
            <a:r>
              <a:rPr lang="en-US" dirty="0" smtClean="0"/>
              <a:t>:</a:t>
            </a:r>
            <a:br>
              <a:rPr lang="en-US" dirty="0" smtClean="0"/>
            </a:br>
            <a:endParaRPr lang="id-ID" dirty="0"/>
          </a:p>
        </p:txBody>
      </p:sp>
      <p:sp>
        <p:nvSpPr>
          <p:cNvPr id="3" name="Content Placeholder 2"/>
          <p:cNvSpPr>
            <a:spLocks noGrp="1"/>
          </p:cNvSpPr>
          <p:nvPr>
            <p:ph sz="quarter" idx="1"/>
          </p:nvPr>
        </p:nvSpPr>
        <p:spPr/>
        <p:txBody>
          <a:bodyPr/>
          <a:lstStyle/>
          <a:p>
            <a:r>
              <a:rPr lang="en-US" dirty="0" smtClean="0"/>
              <a:t>Aceh </a:t>
            </a:r>
            <a:r>
              <a:rPr lang="en-US" dirty="0" err="1" smtClean="0"/>
              <a:t>dengan</a:t>
            </a:r>
            <a:r>
              <a:rPr lang="en-US" dirty="0" smtClean="0"/>
              <a:t> </a:t>
            </a:r>
            <a:r>
              <a:rPr lang="en-US" dirty="0" err="1" smtClean="0"/>
              <a:t>dinasti</a:t>
            </a:r>
            <a:r>
              <a:rPr lang="en-US" dirty="0" smtClean="0"/>
              <a:t> Ming </a:t>
            </a:r>
            <a:r>
              <a:rPr lang="en-US" dirty="0" err="1" smtClean="0"/>
              <a:t>cina</a:t>
            </a:r>
            <a:endParaRPr lang="en-US" dirty="0" smtClean="0"/>
          </a:p>
          <a:p>
            <a:r>
              <a:rPr lang="en-US" dirty="0" smtClean="0"/>
              <a:t>Aceh </a:t>
            </a:r>
            <a:r>
              <a:rPr lang="en-US" dirty="0" err="1" smtClean="0"/>
              <a:t>dengan</a:t>
            </a:r>
            <a:r>
              <a:rPr lang="en-US" dirty="0" smtClean="0"/>
              <a:t> </a:t>
            </a:r>
            <a:r>
              <a:rPr lang="en-US" dirty="0" err="1" smtClean="0"/>
              <a:t>Turki</a:t>
            </a:r>
            <a:r>
              <a:rPr lang="en-US" dirty="0" smtClean="0"/>
              <a:t> </a:t>
            </a:r>
            <a:r>
              <a:rPr lang="en-US" dirty="0" err="1" smtClean="0"/>
              <a:t>Utsmani</a:t>
            </a:r>
            <a:endParaRPr lang="en-US" dirty="0" smtClean="0"/>
          </a:p>
          <a:p>
            <a:r>
              <a:rPr lang="en-US" dirty="0" smtClean="0"/>
              <a:t>Aceh </a:t>
            </a:r>
            <a:r>
              <a:rPr lang="en-US" dirty="0" err="1" smtClean="0"/>
              <a:t>dengan</a:t>
            </a:r>
            <a:r>
              <a:rPr lang="en-US" dirty="0" smtClean="0"/>
              <a:t> </a:t>
            </a:r>
            <a:r>
              <a:rPr lang="en-US" dirty="0" err="1" smtClean="0"/>
              <a:t>Portugis</a:t>
            </a:r>
            <a:r>
              <a:rPr lang="en-US" dirty="0" smtClean="0"/>
              <a:t> (</a:t>
            </a:r>
            <a:r>
              <a:rPr lang="en-US" dirty="0" err="1" smtClean="0"/>
              <a:t>utusan</a:t>
            </a:r>
            <a:r>
              <a:rPr lang="en-US" dirty="0" smtClean="0"/>
              <a:t> </a:t>
            </a:r>
            <a:r>
              <a:rPr lang="en-US" dirty="0" err="1"/>
              <a:t>P</a:t>
            </a:r>
            <a:r>
              <a:rPr lang="en-US" dirty="0" err="1" smtClean="0"/>
              <a:t>ortugis</a:t>
            </a:r>
            <a:r>
              <a:rPr lang="en-US" dirty="0" smtClean="0"/>
              <a:t> </a:t>
            </a:r>
            <a:r>
              <a:rPr lang="en-US" dirty="0" err="1" smtClean="0"/>
              <a:t>di</a:t>
            </a:r>
            <a:r>
              <a:rPr lang="en-US" dirty="0" smtClean="0"/>
              <a:t> </a:t>
            </a:r>
            <a:r>
              <a:rPr lang="en-US" dirty="0" err="1" smtClean="0"/>
              <a:t>aceh</a:t>
            </a:r>
            <a:r>
              <a:rPr lang="en-US" dirty="0" smtClean="0"/>
              <a:t>)</a:t>
            </a:r>
          </a:p>
          <a:p>
            <a:r>
              <a:rPr lang="en-US" dirty="0" smtClean="0"/>
              <a:t>Aceh </a:t>
            </a:r>
            <a:r>
              <a:rPr lang="en-US" dirty="0" err="1" smtClean="0"/>
              <a:t>dengan</a:t>
            </a:r>
            <a:r>
              <a:rPr lang="en-US" dirty="0" smtClean="0"/>
              <a:t> </a:t>
            </a:r>
            <a:r>
              <a:rPr lang="en-US" dirty="0" err="1"/>
              <a:t>B</a:t>
            </a:r>
            <a:r>
              <a:rPr lang="en-US" dirty="0" err="1" smtClean="0"/>
              <a:t>elanda</a:t>
            </a:r>
            <a:r>
              <a:rPr lang="en-US" dirty="0" smtClean="0"/>
              <a:t> (</a:t>
            </a:r>
            <a:r>
              <a:rPr lang="en-US" dirty="0" err="1" smtClean="0"/>
              <a:t>surat</a:t>
            </a:r>
            <a:r>
              <a:rPr lang="en-US" dirty="0" smtClean="0"/>
              <a:t> </a:t>
            </a:r>
            <a:r>
              <a:rPr lang="en-US" dirty="0" err="1" smtClean="0"/>
              <a:t>Pangeran</a:t>
            </a:r>
            <a:r>
              <a:rPr lang="en-US" dirty="0" smtClean="0"/>
              <a:t> </a:t>
            </a:r>
            <a:r>
              <a:rPr lang="en-US" dirty="0" err="1" smtClean="0"/>
              <a:t>Maurits</a:t>
            </a:r>
            <a:r>
              <a:rPr lang="en-US" dirty="0" smtClean="0"/>
              <a:t> van Nassau </a:t>
            </a:r>
            <a:r>
              <a:rPr lang="en-US" dirty="0" err="1" smtClean="0"/>
              <a:t>kepada</a:t>
            </a:r>
            <a:r>
              <a:rPr lang="en-US" dirty="0" smtClean="0"/>
              <a:t> Sultan </a:t>
            </a:r>
            <a:r>
              <a:rPr lang="en-US" dirty="0" err="1" smtClean="0"/>
              <a:t>Alaudin</a:t>
            </a:r>
            <a:r>
              <a:rPr lang="en-US" dirty="0" smtClean="0"/>
              <a:t>)</a:t>
            </a:r>
          </a:p>
          <a:p>
            <a:r>
              <a:rPr lang="en-US" dirty="0" smtClean="0"/>
              <a:t>Aceh </a:t>
            </a:r>
            <a:r>
              <a:rPr lang="en-US" dirty="0" err="1" smtClean="0"/>
              <a:t>dengan</a:t>
            </a:r>
            <a:r>
              <a:rPr lang="en-US" dirty="0" smtClean="0"/>
              <a:t> </a:t>
            </a:r>
            <a:r>
              <a:rPr lang="en-US" dirty="0" err="1" smtClean="0"/>
              <a:t>Inggris</a:t>
            </a:r>
            <a:r>
              <a:rPr lang="en-US" dirty="0" smtClean="0"/>
              <a:t> (</a:t>
            </a:r>
            <a:r>
              <a:rPr lang="en-US" dirty="0" err="1" smtClean="0"/>
              <a:t>surat</a:t>
            </a:r>
            <a:r>
              <a:rPr lang="en-US" dirty="0" smtClean="0"/>
              <a:t> </a:t>
            </a:r>
            <a:r>
              <a:rPr lang="en-US" dirty="0" err="1" smtClean="0"/>
              <a:t>Ratu</a:t>
            </a:r>
            <a:r>
              <a:rPr lang="en-US" dirty="0" smtClean="0"/>
              <a:t> Elizabeth </a:t>
            </a:r>
            <a:r>
              <a:rPr lang="en-US" dirty="0" err="1" smtClean="0"/>
              <a:t>kepada</a:t>
            </a:r>
            <a:r>
              <a:rPr lang="en-US" dirty="0" smtClean="0"/>
              <a:t> Sultan </a:t>
            </a:r>
            <a:r>
              <a:rPr lang="en-US" dirty="0" err="1" smtClean="0"/>
              <a:t>Alaudin</a:t>
            </a:r>
            <a:r>
              <a:rPr lang="en-US" dirty="0" smtClean="0"/>
              <a:t>)</a:t>
            </a:r>
          </a:p>
          <a:p>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DIPLOMASI MASA KOLONIALISME</a:t>
            </a:r>
            <a:endParaRPr lang="id-ID" dirty="0"/>
          </a:p>
        </p:txBody>
      </p:sp>
      <p:sp>
        <p:nvSpPr>
          <p:cNvPr id="3" name="Content Placeholder 2"/>
          <p:cNvSpPr>
            <a:spLocks noGrp="1"/>
          </p:cNvSpPr>
          <p:nvPr>
            <p:ph sz="quarter" idx="1"/>
          </p:nvPr>
        </p:nvSpPr>
        <p:spPr/>
        <p:txBody>
          <a:bodyPr/>
          <a:lstStyle/>
          <a:p>
            <a:r>
              <a:rPr lang="en-US" dirty="0" smtClean="0"/>
              <a:t>REMPAH YANG DIMILIKI OLEH INDONESIA MENJADI REBUTAN  NEGARA-NEGARA EROPA</a:t>
            </a:r>
          </a:p>
          <a:p>
            <a:r>
              <a:rPr lang="en-US" dirty="0" smtClean="0"/>
              <a:t>PEREBUTAN TERJADI ANTARA SESAMA PEDANGAN EROPA, KERJASAMA DENGAN PENGUASA LOKAL TERJADI</a:t>
            </a:r>
          </a:p>
          <a:p>
            <a:r>
              <a:rPr lang="en-US" dirty="0" smtClean="0"/>
              <a:t>TERNATE-SPANYOL</a:t>
            </a:r>
          </a:p>
          <a:p>
            <a:r>
              <a:rPr lang="en-US" dirty="0" smtClean="0"/>
              <a:t>TIDORE-PORTUGIS</a:t>
            </a:r>
          </a:p>
          <a:p>
            <a:r>
              <a:rPr lang="en-US" dirty="0" smtClean="0"/>
              <a:t>BANTEN-VOC</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a:bodyPr>
          <a:lstStyle/>
          <a:p>
            <a:r>
              <a:rPr lang="id-ID" sz="3600" b="1" dirty="0" smtClean="0"/>
              <a:t>Unsur krusial lain dalam perjumpaan Asia-Eropa adalah diplomasi ritual, pertukaran hadiah, protokol militer pada kunjungan diplomatik dan pembubuhan segel pada kontrak politik dan perdagangan. </a:t>
            </a:r>
            <a:endParaRPr lang="id-ID"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a:bodyPr>
          <a:lstStyle/>
          <a:p>
            <a:r>
              <a:rPr lang="id-ID" dirty="0" smtClean="0"/>
              <a:t>Kebijakan Barat untuk mengadakan ‘kontrak perjanjian’ tidak hanya memantapkan monopoli perdagangan, melainkan juga menyelamatkan sejumlah kerajaan kecil dan desa di kepulauan dari serbuan tetangga mereka. Gelombang kekerasan </a:t>
            </a:r>
            <a:r>
              <a:rPr lang="id-ID" dirty="0" smtClean="0"/>
              <a:t>antardesa</a:t>
            </a:r>
            <a:r>
              <a:rPr lang="id-ID" dirty="0" smtClean="0"/>
              <a:t>, perompakan dan penjarahan, perseteruan antara para penguasa dengan bawahannya, semua itu turut menciptakan suasana yang memudahkan kekuatan Barat untuk turut berperan dalam kancah politik Asia.</a:t>
            </a:r>
          </a:p>
          <a:p>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164</TotalTime>
  <Words>545</Words>
  <Application>Microsoft Office PowerPoint</Application>
  <PresentationFormat>On-screen Show (4:3)</PresentationFormat>
  <Paragraphs>40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Equity</vt:lpstr>
      <vt:lpstr>DIPLOMASI TANPA NEGARA BANGSA</vt:lpstr>
      <vt:lpstr>Slide 2</vt:lpstr>
      <vt:lpstr>Slide 3</vt:lpstr>
      <vt:lpstr>DIPLOMASI ERA KERAJAAN NUSNTARA</vt:lpstr>
      <vt:lpstr>Slide 5</vt:lpstr>
      <vt:lpstr>Denys lombard: </vt:lpstr>
      <vt:lpstr>DIPLOMASI MASA KOLONIALISME</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DIPLOMASI TANPA NEGARA BANGSA</dc:title>
  <dc:creator>intels</dc:creator>
  <cp:lastModifiedBy>intels</cp:lastModifiedBy>
  <cp:revision>21</cp:revision>
  <dcterms:created xsi:type="dcterms:W3CDTF">2019-04-23T03:47:18Z</dcterms:created>
  <dcterms:modified xsi:type="dcterms:W3CDTF">2019-05-08T06:53:49Z</dcterms:modified>
</cp:coreProperties>
</file>