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2"/>
  </p:notesMasterIdLst>
  <p:handoutMasterIdLst>
    <p:handoutMasterId r:id="rId23"/>
  </p:handoutMasterIdLst>
  <p:sldIdLst>
    <p:sldId id="256" r:id="rId3"/>
    <p:sldId id="287" r:id="rId4"/>
    <p:sldId id="288" r:id="rId5"/>
    <p:sldId id="290" r:id="rId6"/>
    <p:sldId id="297" r:id="rId7"/>
    <p:sldId id="296" r:id="rId8"/>
    <p:sldId id="291" r:id="rId9"/>
    <p:sldId id="292" r:id="rId10"/>
    <p:sldId id="289" r:id="rId11"/>
    <p:sldId id="293" r:id="rId12"/>
    <p:sldId id="294" r:id="rId13"/>
    <p:sldId id="298" r:id="rId14"/>
    <p:sldId id="295" r:id="rId15"/>
    <p:sldId id="299" r:id="rId16"/>
    <p:sldId id="300" r:id="rId17"/>
    <p:sldId id="301" r:id="rId18"/>
    <p:sldId id="302" r:id="rId19"/>
    <p:sldId id="303" r:id="rId20"/>
    <p:sldId id="286" r:id="rId21"/>
  </p:sldIdLst>
  <p:sldSz cx="9144000" cy="6858000" type="screen4x3"/>
  <p:notesSz cx="6858000" cy="9144000"/>
  <p:defaultTex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4707"/>
    <a:srgbClr val="5CC935"/>
    <a:srgbClr val="A50021"/>
    <a:srgbClr val="5F74CF"/>
    <a:srgbClr val="FFFFFF"/>
    <a:srgbClr val="163D0F"/>
    <a:srgbClr val="065A08"/>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503" autoAdjust="0"/>
    <p:restoredTop sz="94660"/>
  </p:normalViewPr>
  <p:slideViewPr>
    <p:cSldViewPr>
      <p:cViewPr varScale="1">
        <p:scale>
          <a:sx n="41" d="100"/>
          <a:sy n="41" d="100"/>
        </p:scale>
        <p:origin x="-1248"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vl1pPr>
          </a:lstStyle>
          <a:p>
            <a:endParaRPr lang="en-US"/>
          </a:p>
        </p:txBody>
      </p:sp>
      <p:sp>
        <p:nvSpPr>
          <p:cNvPr id="71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vl1pPr>
          </a:lstStyle>
          <a:p>
            <a:endParaRPr lang="en-US"/>
          </a:p>
        </p:txBody>
      </p:sp>
      <p:sp>
        <p:nvSpPr>
          <p:cNvPr id="71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vl1pPr>
          </a:lstStyle>
          <a:p>
            <a:endParaRPr lang="en-US"/>
          </a:p>
        </p:txBody>
      </p:sp>
      <p:sp>
        <p:nvSpPr>
          <p:cNvPr id="71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vl1pPr>
          </a:lstStyle>
          <a:p>
            <a:fld id="{EFD06C69-C4FD-48FB-8BE3-971D3C690A3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vl1pPr>
          </a:lstStyle>
          <a:p>
            <a:endParaRPr lang="en-US"/>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vl1pPr>
          </a:lstStyle>
          <a:p>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vl1pPr>
          </a:lstStyle>
          <a:p>
            <a:endParaRPr 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vl1pPr>
          </a:lstStyle>
          <a:p>
            <a:fld id="{3CE47450-E9BC-4116-AECD-D470130DD81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gradFill rotWithShape="0">
          <a:gsLst>
            <a:gs pos="0">
              <a:schemeClr val="bg2">
                <a:gamma/>
                <a:shade val="46275"/>
                <a:invGamma/>
              </a:schemeClr>
            </a:gs>
            <a:gs pos="100000">
              <a:schemeClr val="bg2"/>
            </a:gs>
          </a:gsLst>
          <a:lin ang="5400000" scaled="1"/>
        </a:gradFill>
        <a:effectLst/>
      </p:bgPr>
    </p:bg>
    <p:spTree>
      <p:nvGrpSpPr>
        <p:cNvPr id="1" name=""/>
        <p:cNvGrpSpPr/>
        <p:nvPr/>
      </p:nvGrpSpPr>
      <p:grpSpPr>
        <a:xfrm>
          <a:off x="0" y="0"/>
          <a:ext cx="0" cy="0"/>
          <a:chOff x="0" y="0"/>
          <a:chExt cx="0" cy="0"/>
        </a:xfrm>
      </p:grpSpPr>
      <p:pic>
        <p:nvPicPr>
          <p:cNvPr id="4179" name="Picture 83" descr="11"/>
          <p:cNvPicPr>
            <a:picLocks noChangeAspect="1" noChangeArrowheads="1"/>
          </p:cNvPicPr>
          <p:nvPr/>
        </p:nvPicPr>
        <p:blipFill>
          <a:blip r:embed="rId2"/>
          <a:srcRect r="13000"/>
          <a:stretch>
            <a:fillRect/>
          </a:stretch>
        </p:blipFill>
        <p:spPr bwMode="gray">
          <a:xfrm>
            <a:off x="2514600" y="361950"/>
            <a:ext cx="6629400" cy="6496050"/>
          </a:xfrm>
          <a:prstGeom prst="rect">
            <a:avLst/>
          </a:prstGeom>
          <a:noFill/>
        </p:spPr>
      </p:pic>
      <p:pic>
        <p:nvPicPr>
          <p:cNvPr id="4176" name="Picture 80" descr="04"/>
          <p:cNvPicPr>
            <a:picLocks noChangeAspect="1" noChangeArrowheads="1"/>
          </p:cNvPicPr>
          <p:nvPr/>
        </p:nvPicPr>
        <p:blipFill>
          <a:blip r:embed="rId3"/>
          <a:srcRect/>
          <a:stretch>
            <a:fillRect/>
          </a:stretch>
        </p:blipFill>
        <p:spPr bwMode="gray">
          <a:xfrm>
            <a:off x="0" y="1793875"/>
            <a:ext cx="9144000" cy="5064125"/>
          </a:xfrm>
          <a:prstGeom prst="rect">
            <a:avLst/>
          </a:prstGeom>
          <a:noFill/>
        </p:spPr>
      </p:pic>
      <p:sp>
        <p:nvSpPr>
          <p:cNvPr id="4115" name="Freeform 19"/>
          <p:cNvSpPr>
            <a:spLocks/>
          </p:cNvSpPr>
          <p:nvPr/>
        </p:nvSpPr>
        <p:spPr bwMode="gray">
          <a:xfrm>
            <a:off x="-6350" y="0"/>
            <a:ext cx="9172575" cy="1592263"/>
          </a:xfrm>
          <a:custGeom>
            <a:avLst/>
            <a:gdLst/>
            <a:ahLst/>
            <a:cxnLst>
              <a:cxn ang="0">
                <a:pos x="5778" y="640"/>
              </a:cxn>
              <a:cxn ang="0">
                <a:pos x="2656" y="668"/>
              </a:cxn>
              <a:cxn ang="0">
                <a:pos x="0" y="726"/>
              </a:cxn>
              <a:cxn ang="0">
                <a:pos x="12" y="6"/>
              </a:cxn>
              <a:cxn ang="0">
                <a:pos x="5778" y="0"/>
              </a:cxn>
              <a:cxn ang="0">
                <a:pos x="5778" y="640"/>
              </a:cxn>
            </a:cxnLst>
            <a:rect l="0" t="0" r="r" b="b"/>
            <a:pathLst>
              <a:path w="5778" h="1215">
                <a:moveTo>
                  <a:pt x="5778" y="640"/>
                </a:moveTo>
                <a:cubicBezTo>
                  <a:pt x="4217" y="104"/>
                  <a:pt x="3024" y="562"/>
                  <a:pt x="2656" y="668"/>
                </a:cubicBezTo>
                <a:cubicBezTo>
                  <a:pt x="2288" y="774"/>
                  <a:pt x="1066" y="1215"/>
                  <a:pt x="0" y="726"/>
                </a:cubicBezTo>
                <a:cubicBezTo>
                  <a:pt x="0" y="726"/>
                  <a:pt x="12" y="292"/>
                  <a:pt x="12" y="6"/>
                </a:cubicBezTo>
                <a:cubicBezTo>
                  <a:pt x="2901" y="5"/>
                  <a:pt x="5778" y="0"/>
                  <a:pt x="5778" y="0"/>
                </a:cubicBezTo>
                <a:cubicBezTo>
                  <a:pt x="5778" y="227"/>
                  <a:pt x="5778" y="413"/>
                  <a:pt x="5778" y="640"/>
                </a:cubicBezTo>
                <a:close/>
              </a:path>
            </a:pathLst>
          </a:custGeom>
          <a:solidFill>
            <a:schemeClr val="bg1">
              <a:alpha val="50000"/>
            </a:schemeClr>
          </a:solidFill>
          <a:ln w="9525">
            <a:noFill/>
            <a:round/>
            <a:headEnd/>
            <a:tailEnd/>
          </a:ln>
          <a:effectLst/>
        </p:spPr>
        <p:txBody>
          <a:bodyPr/>
          <a:lstStyle/>
          <a:p>
            <a:endParaRPr lang="en-US"/>
          </a:p>
        </p:txBody>
      </p:sp>
      <p:sp>
        <p:nvSpPr>
          <p:cNvPr id="4119" name="Freeform 23"/>
          <p:cNvSpPr>
            <a:spLocks/>
          </p:cNvSpPr>
          <p:nvPr/>
        </p:nvSpPr>
        <p:spPr bwMode="gray">
          <a:xfrm flipH="1">
            <a:off x="-3175" y="-3175"/>
            <a:ext cx="3862388" cy="1435100"/>
          </a:xfrm>
          <a:custGeom>
            <a:avLst/>
            <a:gdLst/>
            <a:ahLst/>
            <a:cxnLst>
              <a:cxn ang="0">
                <a:pos x="2426" y="1"/>
              </a:cxn>
              <a:cxn ang="0">
                <a:pos x="2426" y="464"/>
              </a:cxn>
              <a:cxn ang="0">
                <a:pos x="0" y="0"/>
              </a:cxn>
              <a:cxn ang="0">
                <a:pos x="2426" y="1"/>
              </a:cxn>
            </a:cxnLst>
            <a:rect l="0" t="0" r="r" b="b"/>
            <a:pathLst>
              <a:path w="2426" h="1095">
                <a:moveTo>
                  <a:pt x="2426" y="1"/>
                </a:moveTo>
                <a:cubicBezTo>
                  <a:pt x="2426" y="232"/>
                  <a:pt x="2426" y="464"/>
                  <a:pt x="2426" y="464"/>
                </a:cubicBezTo>
                <a:cubicBezTo>
                  <a:pt x="1216" y="1095"/>
                  <a:pt x="584" y="162"/>
                  <a:pt x="0" y="0"/>
                </a:cubicBezTo>
                <a:cubicBezTo>
                  <a:pt x="0" y="0"/>
                  <a:pt x="1213" y="0"/>
                  <a:pt x="2426" y="1"/>
                </a:cubicBezTo>
                <a:close/>
              </a:path>
            </a:pathLst>
          </a:custGeom>
          <a:gradFill rotWithShape="1">
            <a:gsLst>
              <a:gs pos="0">
                <a:schemeClr val="bg1">
                  <a:alpha val="0"/>
                </a:schemeClr>
              </a:gs>
              <a:gs pos="100000">
                <a:schemeClr val="tx2">
                  <a:alpha val="70000"/>
                </a:schemeClr>
              </a:gs>
            </a:gsLst>
            <a:lin ang="5400000" scaled="1"/>
          </a:gradFill>
          <a:ln w="9525">
            <a:noFill/>
            <a:round/>
            <a:headEnd/>
            <a:tailEnd/>
          </a:ln>
          <a:effectLst/>
        </p:spPr>
        <p:txBody>
          <a:bodyPr/>
          <a:lstStyle/>
          <a:p>
            <a:endParaRPr lang="en-US"/>
          </a:p>
        </p:txBody>
      </p:sp>
      <p:sp>
        <p:nvSpPr>
          <p:cNvPr id="4118" name="Freeform 22"/>
          <p:cNvSpPr>
            <a:spLocks/>
          </p:cNvSpPr>
          <p:nvPr/>
        </p:nvSpPr>
        <p:spPr bwMode="gray">
          <a:xfrm flipH="1">
            <a:off x="-4763" y="258763"/>
            <a:ext cx="6643688" cy="1225550"/>
          </a:xfrm>
          <a:custGeom>
            <a:avLst/>
            <a:gdLst/>
            <a:ahLst/>
            <a:cxnLst>
              <a:cxn ang="0">
                <a:pos x="669" y="179"/>
              </a:cxn>
              <a:cxn ang="0">
                <a:pos x="1538" y="422"/>
              </a:cxn>
              <a:cxn ang="0">
                <a:pos x="4173" y="374"/>
              </a:cxn>
              <a:cxn ang="0">
                <a:pos x="4173" y="306"/>
              </a:cxn>
              <a:cxn ang="0">
                <a:pos x="2845" y="589"/>
              </a:cxn>
              <a:cxn ang="0">
                <a:pos x="1165" y="85"/>
              </a:cxn>
              <a:cxn ang="0">
                <a:pos x="0" y="77"/>
              </a:cxn>
              <a:cxn ang="0">
                <a:pos x="669" y="179"/>
              </a:cxn>
            </a:cxnLst>
            <a:rect l="0" t="0" r="r" b="b"/>
            <a:pathLst>
              <a:path w="4173" h="936">
                <a:moveTo>
                  <a:pt x="669" y="179"/>
                </a:moveTo>
                <a:cubicBezTo>
                  <a:pt x="1122" y="287"/>
                  <a:pt x="1351" y="360"/>
                  <a:pt x="1538" y="422"/>
                </a:cubicBezTo>
                <a:cubicBezTo>
                  <a:pt x="1725" y="484"/>
                  <a:pt x="3122" y="936"/>
                  <a:pt x="4173" y="374"/>
                </a:cubicBezTo>
                <a:cubicBezTo>
                  <a:pt x="4173" y="374"/>
                  <a:pt x="4173" y="387"/>
                  <a:pt x="4173" y="306"/>
                </a:cubicBezTo>
                <a:cubicBezTo>
                  <a:pt x="3957" y="435"/>
                  <a:pt x="3346" y="626"/>
                  <a:pt x="2845" y="589"/>
                </a:cubicBezTo>
                <a:cubicBezTo>
                  <a:pt x="2344" y="552"/>
                  <a:pt x="1639" y="170"/>
                  <a:pt x="1165" y="85"/>
                </a:cubicBezTo>
                <a:cubicBezTo>
                  <a:pt x="691" y="0"/>
                  <a:pt x="261" y="21"/>
                  <a:pt x="0" y="77"/>
                </a:cubicBezTo>
                <a:cubicBezTo>
                  <a:pt x="2" y="84"/>
                  <a:pt x="261" y="92"/>
                  <a:pt x="669" y="179"/>
                </a:cubicBezTo>
                <a:close/>
              </a:path>
            </a:pathLst>
          </a:custGeom>
          <a:gradFill rotWithShape="1">
            <a:gsLst>
              <a:gs pos="0">
                <a:schemeClr val="bg2">
                  <a:alpha val="0"/>
                </a:schemeClr>
              </a:gs>
              <a:gs pos="100000">
                <a:schemeClr val="tx2">
                  <a:alpha val="50000"/>
                </a:schemeClr>
              </a:gs>
            </a:gsLst>
            <a:lin ang="0" scaled="1"/>
          </a:gradFill>
          <a:ln w="9525">
            <a:noFill/>
            <a:round/>
            <a:headEnd/>
            <a:tailEnd/>
          </a:ln>
          <a:effectLst/>
        </p:spPr>
        <p:txBody>
          <a:bodyPr/>
          <a:lstStyle/>
          <a:p>
            <a:endParaRPr lang="en-US"/>
          </a:p>
        </p:txBody>
      </p:sp>
      <p:sp>
        <p:nvSpPr>
          <p:cNvPr id="4122" name="Text Box 26"/>
          <p:cNvSpPr txBox="1">
            <a:spLocks noChangeArrowheads="1"/>
          </p:cNvSpPr>
          <p:nvPr/>
        </p:nvSpPr>
        <p:spPr bwMode="gray">
          <a:xfrm>
            <a:off x="457200" y="257175"/>
            <a:ext cx="1401763" cy="457200"/>
          </a:xfrm>
          <a:prstGeom prst="rect">
            <a:avLst/>
          </a:prstGeom>
          <a:noFill/>
          <a:ln w="9525">
            <a:noFill/>
            <a:miter lim="800000"/>
            <a:headEnd/>
            <a:tailEnd/>
          </a:ln>
          <a:effectLst/>
        </p:spPr>
        <p:txBody>
          <a:bodyPr wrap="none">
            <a:spAutoFit/>
          </a:bodyPr>
          <a:lstStyle/>
          <a:p>
            <a:r>
              <a:rPr lang="en-US" sz="2400" i="0">
                <a:solidFill>
                  <a:srgbClr val="FFFFFF"/>
                </a:solidFill>
                <a:latin typeface="Arial Black" pitchFamily="34" charset="0"/>
              </a:rPr>
              <a:t>L/O/G/O</a:t>
            </a:r>
          </a:p>
        </p:txBody>
      </p:sp>
      <p:sp>
        <p:nvSpPr>
          <p:cNvPr id="4098" name="Rectangle 2"/>
          <p:cNvSpPr>
            <a:spLocks noGrp="1" noChangeArrowheads="1"/>
          </p:cNvSpPr>
          <p:nvPr>
            <p:ph type="ctrTitle"/>
          </p:nvPr>
        </p:nvSpPr>
        <p:spPr bwMode="gray">
          <a:xfrm>
            <a:off x="76200" y="1524000"/>
            <a:ext cx="6629400" cy="1473200"/>
          </a:xfrm>
        </p:spPr>
        <p:txBody>
          <a:bodyPr/>
          <a:lstStyle>
            <a:lvl1pPr>
              <a:defRPr sz="5500">
                <a:latin typeface="Times New Roman" pitchFamily="18" charset="0"/>
              </a:defRPr>
            </a:lvl1pPr>
          </a:lstStyle>
          <a:p>
            <a:r>
              <a:rPr lang="en-US" smtClean="0"/>
              <a:t>Click to edit Master title style</a:t>
            </a:r>
            <a:endParaRPr lang="en-US"/>
          </a:p>
        </p:txBody>
      </p:sp>
      <p:sp>
        <p:nvSpPr>
          <p:cNvPr id="4099" name="Rectangle 3"/>
          <p:cNvSpPr>
            <a:spLocks noGrp="1" noChangeArrowheads="1"/>
          </p:cNvSpPr>
          <p:nvPr>
            <p:ph type="subTitle" idx="1"/>
          </p:nvPr>
        </p:nvSpPr>
        <p:spPr bwMode="gray">
          <a:xfrm>
            <a:off x="76200" y="3124200"/>
            <a:ext cx="3733800" cy="400050"/>
          </a:xfrm>
        </p:spPr>
        <p:txBody>
          <a:bodyPr/>
          <a:lstStyle>
            <a:lvl1pPr marL="0" indent="0">
              <a:buFontTx/>
              <a:buNone/>
              <a:defRPr sz="2000" b="1" i="1">
                <a:latin typeface="Times New Roman" pitchFamily="18" charset="0"/>
              </a:defRPr>
            </a:lvl1pPr>
          </a:lstStyle>
          <a:p>
            <a:r>
              <a:rPr lang="en-US" smtClean="0"/>
              <a:t>Click to edit Master subtitle style</a:t>
            </a:r>
            <a:endParaRPr lang="en-US"/>
          </a:p>
        </p:txBody>
      </p:sp>
      <p:sp>
        <p:nvSpPr>
          <p:cNvPr id="4102" name="Rectangle 6"/>
          <p:cNvSpPr>
            <a:spLocks noGrp="1" noChangeArrowheads="1"/>
          </p:cNvSpPr>
          <p:nvPr>
            <p:ph type="sldNum" sz="quarter" idx="4"/>
          </p:nvPr>
        </p:nvSpPr>
        <p:spPr bwMode="gray">
          <a:xfrm>
            <a:off x="3352800" y="6305550"/>
            <a:ext cx="1600200" cy="476250"/>
          </a:xfrm>
        </p:spPr>
        <p:txBody>
          <a:bodyPr/>
          <a:lstStyle>
            <a:lvl1pPr>
              <a:defRPr>
                <a:solidFill>
                  <a:srgbClr val="FFFFFF"/>
                </a:solidFill>
              </a:defRPr>
            </a:lvl1pPr>
          </a:lstStyle>
          <a:p>
            <a:fld id="{AFD7C486-E002-40BF-ADA1-E5015702E8C7}" type="slidenum">
              <a:rPr lang="en-US"/>
              <a:pPr/>
              <a:t>‹#›</a:t>
            </a:fld>
            <a:endParaRPr lang="en-US"/>
          </a:p>
        </p:txBody>
      </p:sp>
      <p:sp>
        <p:nvSpPr>
          <p:cNvPr id="4101" name="Rectangle 5"/>
          <p:cNvSpPr>
            <a:spLocks noGrp="1" noChangeArrowheads="1"/>
          </p:cNvSpPr>
          <p:nvPr>
            <p:ph type="ftr" sz="quarter" idx="3"/>
          </p:nvPr>
        </p:nvSpPr>
        <p:spPr bwMode="gray">
          <a:xfrm>
            <a:off x="1612900" y="6305550"/>
            <a:ext cx="1651000" cy="476250"/>
          </a:xfrm>
        </p:spPr>
        <p:txBody>
          <a:bodyPr/>
          <a:lstStyle>
            <a:lvl1pPr>
              <a:defRPr>
                <a:solidFill>
                  <a:srgbClr val="FFFFFF"/>
                </a:solidFill>
              </a:defRPr>
            </a:lvl1pPr>
          </a:lstStyle>
          <a:p>
            <a:endParaRPr lang="en-US"/>
          </a:p>
        </p:txBody>
      </p:sp>
      <p:sp>
        <p:nvSpPr>
          <p:cNvPr id="4100" name="Rectangle 4"/>
          <p:cNvSpPr>
            <a:spLocks noGrp="1" noChangeArrowheads="1"/>
          </p:cNvSpPr>
          <p:nvPr>
            <p:ph type="dt" sz="half" idx="2"/>
          </p:nvPr>
        </p:nvSpPr>
        <p:spPr bwMode="gray">
          <a:xfrm>
            <a:off x="152400" y="6305550"/>
            <a:ext cx="1371600" cy="476250"/>
          </a:xfrm>
        </p:spPr>
        <p:txBody>
          <a:bodyPr/>
          <a:lstStyle>
            <a:lvl1pPr>
              <a:defRPr>
                <a:solidFill>
                  <a:srgbClr val="FFFFFF"/>
                </a:solidFill>
              </a:defRPr>
            </a:lvl1pPr>
          </a:lstStyle>
          <a:p>
            <a:endParaRPr lang="en-US"/>
          </a:p>
        </p:txBody>
      </p:sp>
      <p:sp>
        <p:nvSpPr>
          <p:cNvPr id="4155" name="AutoShape 59"/>
          <p:cNvSpPr>
            <a:spLocks noChangeArrowheads="1"/>
          </p:cNvSpPr>
          <p:nvPr/>
        </p:nvSpPr>
        <p:spPr bwMode="gray">
          <a:xfrm>
            <a:off x="228600" y="1219200"/>
            <a:ext cx="155575" cy="155575"/>
          </a:xfrm>
          <a:prstGeom prst="star4">
            <a:avLst>
              <a:gd name="adj" fmla="val 12500"/>
            </a:avLst>
          </a:prstGeom>
          <a:solidFill>
            <a:schemeClr val="tx2">
              <a:alpha val="50000"/>
            </a:schemeClr>
          </a:solidFill>
          <a:ln w="9525">
            <a:noFill/>
            <a:miter lim="800000"/>
            <a:headEnd/>
            <a:tailEnd/>
          </a:ln>
          <a:effectLst/>
        </p:spPr>
        <p:txBody>
          <a:bodyPr wrap="none" anchor="ctr"/>
          <a:lstStyle/>
          <a:p>
            <a:endParaRPr lang="en-US"/>
          </a:p>
        </p:txBody>
      </p:sp>
      <p:sp>
        <p:nvSpPr>
          <p:cNvPr id="4156" name="AutoShape 60"/>
          <p:cNvSpPr>
            <a:spLocks noChangeArrowheads="1"/>
          </p:cNvSpPr>
          <p:nvPr/>
        </p:nvSpPr>
        <p:spPr bwMode="gray">
          <a:xfrm>
            <a:off x="685800" y="1447800"/>
            <a:ext cx="155575" cy="155575"/>
          </a:xfrm>
          <a:prstGeom prst="star4">
            <a:avLst>
              <a:gd name="adj" fmla="val 12500"/>
            </a:avLst>
          </a:prstGeom>
          <a:solidFill>
            <a:schemeClr val="tx2">
              <a:alpha val="30000"/>
            </a:schemeClr>
          </a:solidFill>
          <a:ln w="9525">
            <a:noFill/>
            <a:miter lim="800000"/>
            <a:headEnd/>
            <a:tailEnd/>
          </a:ln>
          <a:effectLst/>
        </p:spPr>
        <p:txBody>
          <a:bodyPr wrap="none" anchor="ctr"/>
          <a:lstStyle/>
          <a:p>
            <a:endParaRPr lang="en-US"/>
          </a:p>
        </p:txBody>
      </p:sp>
      <p:sp>
        <p:nvSpPr>
          <p:cNvPr id="4157" name="AutoShape 61"/>
          <p:cNvSpPr>
            <a:spLocks noChangeArrowheads="1"/>
          </p:cNvSpPr>
          <p:nvPr/>
        </p:nvSpPr>
        <p:spPr bwMode="gray">
          <a:xfrm>
            <a:off x="4648200" y="838200"/>
            <a:ext cx="155575" cy="155575"/>
          </a:xfrm>
          <a:prstGeom prst="star4">
            <a:avLst>
              <a:gd name="adj" fmla="val 12500"/>
            </a:avLst>
          </a:prstGeom>
          <a:solidFill>
            <a:schemeClr val="tx2">
              <a:alpha val="50000"/>
            </a:schemeClr>
          </a:solidFill>
          <a:ln w="9525">
            <a:noFill/>
            <a:miter lim="800000"/>
            <a:headEnd/>
            <a:tailEnd/>
          </a:ln>
          <a:effectLst/>
        </p:spPr>
        <p:txBody>
          <a:bodyPr wrap="none" anchor="ctr"/>
          <a:lstStyle/>
          <a:p>
            <a:endParaRPr lang="en-US"/>
          </a:p>
        </p:txBody>
      </p:sp>
      <p:sp>
        <p:nvSpPr>
          <p:cNvPr id="4158" name="AutoShape 62"/>
          <p:cNvSpPr>
            <a:spLocks noChangeArrowheads="1"/>
          </p:cNvSpPr>
          <p:nvPr/>
        </p:nvSpPr>
        <p:spPr bwMode="gray">
          <a:xfrm>
            <a:off x="4876800" y="990600"/>
            <a:ext cx="155575" cy="155575"/>
          </a:xfrm>
          <a:prstGeom prst="star4">
            <a:avLst>
              <a:gd name="adj" fmla="val 12500"/>
            </a:avLst>
          </a:prstGeom>
          <a:solidFill>
            <a:schemeClr val="tx2">
              <a:alpha val="30000"/>
            </a:schemeClr>
          </a:solidFill>
          <a:ln w="9525">
            <a:noFill/>
            <a:miter lim="800000"/>
            <a:headEnd/>
            <a:tailEnd/>
          </a:ln>
          <a:effectLst/>
        </p:spPr>
        <p:txBody>
          <a:bodyPr wrap="none" anchor="ctr"/>
          <a:lstStyle/>
          <a:p>
            <a:endParaRPr lang="en-US"/>
          </a:p>
        </p:txBody>
      </p:sp>
      <p:sp>
        <p:nvSpPr>
          <p:cNvPr id="4159" name="AutoShape 63"/>
          <p:cNvSpPr>
            <a:spLocks noChangeArrowheads="1"/>
          </p:cNvSpPr>
          <p:nvPr/>
        </p:nvSpPr>
        <p:spPr bwMode="gray">
          <a:xfrm>
            <a:off x="7239000" y="533400"/>
            <a:ext cx="155575" cy="155575"/>
          </a:xfrm>
          <a:prstGeom prst="star4">
            <a:avLst>
              <a:gd name="adj" fmla="val 12500"/>
            </a:avLst>
          </a:prstGeom>
          <a:solidFill>
            <a:schemeClr val="tx2">
              <a:alpha val="50000"/>
            </a:schemeClr>
          </a:solidFill>
          <a:ln w="9525">
            <a:noFill/>
            <a:miter lim="800000"/>
            <a:headEnd/>
            <a:tailEnd/>
          </a:ln>
          <a:effectLst/>
        </p:spPr>
        <p:txBody>
          <a:bodyPr wrap="none" anchor="ctr"/>
          <a:lstStyle/>
          <a:p>
            <a:endParaRPr lang="en-US"/>
          </a:p>
        </p:txBody>
      </p:sp>
      <p:sp>
        <p:nvSpPr>
          <p:cNvPr id="4160" name="AutoShape 64"/>
          <p:cNvSpPr>
            <a:spLocks noChangeArrowheads="1"/>
          </p:cNvSpPr>
          <p:nvPr/>
        </p:nvSpPr>
        <p:spPr bwMode="gray">
          <a:xfrm>
            <a:off x="8839200" y="1143000"/>
            <a:ext cx="155575" cy="155575"/>
          </a:xfrm>
          <a:prstGeom prst="star4">
            <a:avLst>
              <a:gd name="adj" fmla="val 12500"/>
            </a:avLst>
          </a:prstGeom>
          <a:solidFill>
            <a:schemeClr val="tx2">
              <a:alpha val="50000"/>
            </a:schemeClr>
          </a:solidFill>
          <a:ln w="9525">
            <a:noFill/>
            <a:miter lim="800000"/>
            <a:headEnd/>
            <a:tailEnd/>
          </a:ln>
          <a:effectLst/>
        </p:spPr>
        <p:txBody>
          <a:bodyPr wrap="none" anchor="ctr"/>
          <a:lstStyle/>
          <a:p>
            <a:endParaRPr lang="en-US"/>
          </a:p>
        </p:txBody>
      </p:sp>
      <p:sp>
        <p:nvSpPr>
          <p:cNvPr id="4161" name="AutoShape 65"/>
          <p:cNvSpPr>
            <a:spLocks noChangeArrowheads="1"/>
          </p:cNvSpPr>
          <p:nvPr/>
        </p:nvSpPr>
        <p:spPr bwMode="gray">
          <a:xfrm>
            <a:off x="2895600" y="1447800"/>
            <a:ext cx="155575" cy="155575"/>
          </a:xfrm>
          <a:prstGeom prst="star4">
            <a:avLst>
              <a:gd name="adj" fmla="val 12500"/>
            </a:avLst>
          </a:prstGeom>
          <a:solidFill>
            <a:schemeClr val="tx2">
              <a:alpha val="30000"/>
            </a:schemeClr>
          </a:solidFill>
          <a:ln w="9525">
            <a:noFill/>
            <a:miter lim="800000"/>
            <a:headEnd/>
            <a:tailEnd/>
          </a:ln>
          <a:effectLst/>
        </p:spPr>
        <p:txBody>
          <a:bodyPr wrap="none" anchor="ctr"/>
          <a:lstStyle/>
          <a:p>
            <a:endParaRPr lang="en-US"/>
          </a:p>
        </p:txBody>
      </p:sp>
      <p:sp>
        <p:nvSpPr>
          <p:cNvPr id="4162" name="AutoShape 66"/>
          <p:cNvSpPr>
            <a:spLocks noChangeArrowheads="1"/>
          </p:cNvSpPr>
          <p:nvPr/>
        </p:nvSpPr>
        <p:spPr bwMode="gray">
          <a:xfrm>
            <a:off x="3429000" y="1143000"/>
            <a:ext cx="155575" cy="155575"/>
          </a:xfrm>
          <a:prstGeom prst="star4">
            <a:avLst>
              <a:gd name="adj" fmla="val 12500"/>
            </a:avLst>
          </a:prstGeom>
          <a:solidFill>
            <a:schemeClr val="tx2">
              <a:alpha val="50000"/>
            </a:schemeClr>
          </a:solidFill>
          <a:ln w="9525">
            <a:noFill/>
            <a:miter lim="800000"/>
            <a:headEnd/>
            <a:tailEnd/>
          </a:ln>
          <a:effectLst/>
        </p:spPr>
        <p:txBody>
          <a:bodyPr wrap="none" anchor="ctr"/>
          <a:lstStyle/>
          <a:p>
            <a:endParaRPr lang="en-US"/>
          </a:p>
        </p:txBody>
      </p:sp>
      <p:sp>
        <p:nvSpPr>
          <p:cNvPr id="4163" name="AutoShape 67"/>
          <p:cNvSpPr>
            <a:spLocks noChangeArrowheads="1"/>
          </p:cNvSpPr>
          <p:nvPr/>
        </p:nvSpPr>
        <p:spPr bwMode="gray">
          <a:xfrm>
            <a:off x="6248400" y="914400"/>
            <a:ext cx="155575" cy="155575"/>
          </a:xfrm>
          <a:prstGeom prst="star4">
            <a:avLst>
              <a:gd name="adj" fmla="val 12500"/>
            </a:avLst>
          </a:prstGeom>
          <a:solidFill>
            <a:schemeClr val="tx2">
              <a:alpha val="50000"/>
            </a:schemeClr>
          </a:solidFill>
          <a:ln w="9525">
            <a:noFill/>
            <a:miter lim="800000"/>
            <a:headEnd/>
            <a:tailEnd/>
          </a:ln>
          <a:effectLst/>
        </p:spPr>
        <p:txBody>
          <a:bodyPr wrap="none" anchor="ctr"/>
          <a:lstStyle/>
          <a:p>
            <a:endParaRPr lang="en-US"/>
          </a:p>
        </p:txBody>
      </p:sp>
      <p:sp>
        <p:nvSpPr>
          <p:cNvPr id="4164" name="AutoShape 68"/>
          <p:cNvSpPr>
            <a:spLocks noChangeArrowheads="1"/>
          </p:cNvSpPr>
          <p:nvPr/>
        </p:nvSpPr>
        <p:spPr bwMode="gray">
          <a:xfrm>
            <a:off x="7924800" y="990600"/>
            <a:ext cx="155575" cy="155575"/>
          </a:xfrm>
          <a:prstGeom prst="star4">
            <a:avLst>
              <a:gd name="adj" fmla="val 12500"/>
            </a:avLst>
          </a:prstGeom>
          <a:solidFill>
            <a:schemeClr val="tx2">
              <a:alpha val="30000"/>
            </a:schemeClr>
          </a:solidFill>
          <a:ln w="9525">
            <a:noFill/>
            <a:miter lim="800000"/>
            <a:headEnd/>
            <a:tailEnd/>
          </a:ln>
          <a:effectLst/>
        </p:spPr>
        <p:txBody>
          <a:bodyPr wrap="none" anchor="ctr"/>
          <a:lstStyle/>
          <a:p>
            <a:endParaRPr lang="en-US"/>
          </a:p>
        </p:txBody>
      </p:sp>
      <p:sp>
        <p:nvSpPr>
          <p:cNvPr id="4165" name="AutoShape 69"/>
          <p:cNvSpPr>
            <a:spLocks noChangeArrowheads="1"/>
          </p:cNvSpPr>
          <p:nvPr/>
        </p:nvSpPr>
        <p:spPr bwMode="gray">
          <a:xfrm>
            <a:off x="1828800" y="1295400"/>
            <a:ext cx="155575" cy="155575"/>
          </a:xfrm>
          <a:prstGeom prst="star4">
            <a:avLst>
              <a:gd name="adj" fmla="val 12500"/>
            </a:avLst>
          </a:prstGeom>
          <a:solidFill>
            <a:schemeClr val="tx2">
              <a:alpha val="50000"/>
            </a:schemeClr>
          </a:solidFill>
          <a:ln w="9525">
            <a:noFill/>
            <a:miter lim="800000"/>
            <a:headEnd/>
            <a:tailEnd/>
          </a:ln>
          <a:effectLst/>
        </p:spPr>
        <p:txBody>
          <a:bodyPr wrap="none" anchor="ctr"/>
          <a:lstStyle/>
          <a:p>
            <a:endParaRPr lang="en-US"/>
          </a:p>
        </p:txBody>
      </p:sp>
      <p:sp>
        <p:nvSpPr>
          <p:cNvPr id="4166" name="AutoShape 70"/>
          <p:cNvSpPr>
            <a:spLocks noChangeArrowheads="1"/>
          </p:cNvSpPr>
          <p:nvPr/>
        </p:nvSpPr>
        <p:spPr bwMode="gray">
          <a:xfrm>
            <a:off x="0" y="1676400"/>
            <a:ext cx="155575" cy="155575"/>
          </a:xfrm>
          <a:prstGeom prst="star4">
            <a:avLst>
              <a:gd name="adj" fmla="val 12500"/>
            </a:avLst>
          </a:prstGeom>
          <a:solidFill>
            <a:schemeClr val="tx2">
              <a:alpha val="50000"/>
            </a:schemeClr>
          </a:solidFill>
          <a:ln w="9525">
            <a:noFill/>
            <a:miter lim="800000"/>
            <a:headEnd/>
            <a:tailEnd/>
          </a:ln>
          <a:effectLst/>
        </p:spPr>
        <p:txBody>
          <a:bodyPr wrap="none" anchor="ctr"/>
          <a:lstStyle/>
          <a:p>
            <a:endParaRPr lang="en-US"/>
          </a:p>
        </p:txBody>
      </p:sp>
      <p:sp>
        <p:nvSpPr>
          <p:cNvPr id="4167" name="AutoShape 71"/>
          <p:cNvSpPr>
            <a:spLocks noChangeArrowheads="1"/>
          </p:cNvSpPr>
          <p:nvPr/>
        </p:nvSpPr>
        <p:spPr bwMode="gray">
          <a:xfrm>
            <a:off x="457200" y="1600200"/>
            <a:ext cx="155575" cy="155575"/>
          </a:xfrm>
          <a:prstGeom prst="star4">
            <a:avLst>
              <a:gd name="adj" fmla="val 12500"/>
            </a:avLst>
          </a:prstGeom>
          <a:solidFill>
            <a:schemeClr val="tx2">
              <a:alpha val="50000"/>
            </a:schemeClr>
          </a:solidFill>
          <a:ln w="9525">
            <a:noFill/>
            <a:miter lim="800000"/>
            <a:headEnd/>
            <a:tailEnd/>
          </a:ln>
          <a:effectLst/>
        </p:spPr>
        <p:txBody>
          <a:bodyPr wrap="none" anchor="ctr"/>
          <a:lstStyle/>
          <a:p>
            <a:endParaRPr lang="en-US"/>
          </a:p>
        </p:txBody>
      </p:sp>
      <p:sp>
        <p:nvSpPr>
          <p:cNvPr id="4168" name="AutoShape 72"/>
          <p:cNvSpPr>
            <a:spLocks noChangeArrowheads="1"/>
          </p:cNvSpPr>
          <p:nvPr/>
        </p:nvSpPr>
        <p:spPr bwMode="gray">
          <a:xfrm>
            <a:off x="6477000" y="609600"/>
            <a:ext cx="155575" cy="155575"/>
          </a:xfrm>
          <a:prstGeom prst="star4">
            <a:avLst>
              <a:gd name="adj" fmla="val 12500"/>
            </a:avLst>
          </a:prstGeom>
          <a:solidFill>
            <a:schemeClr val="tx2">
              <a:alpha val="30000"/>
            </a:schemeClr>
          </a:solidFill>
          <a:ln w="9525">
            <a:noFill/>
            <a:miter lim="800000"/>
            <a:headEnd/>
            <a:tailEnd/>
          </a:ln>
          <a:effectLst/>
        </p:spPr>
        <p:txBody>
          <a:bodyPr wrap="none" anchor="ctr"/>
          <a:lstStyle/>
          <a:p>
            <a:endParaRPr lang="en-US"/>
          </a:p>
        </p:txBody>
      </p:sp>
      <p:sp>
        <p:nvSpPr>
          <p:cNvPr id="4169" name="AutoShape 73"/>
          <p:cNvSpPr>
            <a:spLocks noChangeArrowheads="1"/>
          </p:cNvSpPr>
          <p:nvPr/>
        </p:nvSpPr>
        <p:spPr bwMode="gray">
          <a:xfrm>
            <a:off x="8458200" y="1447800"/>
            <a:ext cx="155575" cy="155575"/>
          </a:xfrm>
          <a:prstGeom prst="star4">
            <a:avLst>
              <a:gd name="adj" fmla="val 12500"/>
            </a:avLst>
          </a:prstGeom>
          <a:solidFill>
            <a:schemeClr val="tx2">
              <a:alpha val="50000"/>
            </a:schemeClr>
          </a:solidFill>
          <a:ln w="9525">
            <a:noFill/>
            <a:miter lim="800000"/>
            <a:headEnd/>
            <a:tailEnd/>
          </a:ln>
          <a:effectLst/>
        </p:spPr>
        <p:txBody>
          <a:bodyPr wrap="none" anchor="ctr"/>
          <a:lstStyle/>
          <a:p>
            <a:endParaRPr lang="en-US"/>
          </a:p>
        </p:txBody>
      </p:sp>
      <p:sp>
        <p:nvSpPr>
          <p:cNvPr id="4170" name="AutoShape 74"/>
          <p:cNvSpPr>
            <a:spLocks noChangeArrowheads="1"/>
          </p:cNvSpPr>
          <p:nvPr/>
        </p:nvSpPr>
        <p:spPr bwMode="gray">
          <a:xfrm>
            <a:off x="4267200" y="1752600"/>
            <a:ext cx="155575" cy="155575"/>
          </a:xfrm>
          <a:prstGeom prst="star4">
            <a:avLst>
              <a:gd name="adj" fmla="val 12500"/>
            </a:avLst>
          </a:prstGeom>
          <a:solidFill>
            <a:schemeClr val="tx2">
              <a:alpha val="50000"/>
            </a:schemeClr>
          </a:solidFill>
          <a:ln w="9525">
            <a:noFill/>
            <a:miter lim="800000"/>
            <a:headEnd/>
            <a:tailEnd/>
          </a:ln>
          <a:effectLst/>
        </p:spPr>
        <p:txBody>
          <a:bodyPr wrap="none" anchor="ctr"/>
          <a:lstStyle/>
          <a:p>
            <a:endParaRPr lang="en-US"/>
          </a:p>
        </p:txBody>
      </p:sp>
      <p:sp>
        <p:nvSpPr>
          <p:cNvPr id="4171" name="AutoShape 75"/>
          <p:cNvSpPr>
            <a:spLocks noChangeArrowheads="1"/>
          </p:cNvSpPr>
          <p:nvPr/>
        </p:nvSpPr>
        <p:spPr bwMode="gray">
          <a:xfrm>
            <a:off x="5791200" y="609600"/>
            <a:ext cx="155575" cy="155575"/>
          </a:xfrm>
          <a:prstGeom prst="star4">
            <a:avLst>
              <a:gd name="adj" fmla="val 12500"/>
            </a:avLst>
          </a:prstGeom>
          <a:solidFill>
            <a:schemeClr val="tx2">
              <a:alpha val="30000"/>
            </a:schemeClr>
          </a:solidFill>
          <a:ln w="9525">
            <a:noFill/>
            <a:miter lim="800000"/>
            <a:headEnd/>
            <a:tailEnd/>
          </a:ln>
          <a:effectLst/>
        </p:spPr>
        <p:txBody>
          <a:bodyPr wrap="none" anchor="ctr"/>
          <a:lstStyle/>
          <a:p>
            <a:endParaRPr lang="en-US"/>
          </a:p>
        </p:txBody>
      </p:sp>
      <p:sp>
        <p:nvSpPr>
          <p:cNvPr id="4172" name="AutoShape 76"/>
          <p:cNvSpPr>
            <a:spLocks noChangeArrowheads="1"/>
          </p:cNvSpPr>
          <p:nvPr/>
        </p:nvSpPr>
        <p:spPr bwMode="gray">
          <a:xfrm>
            <a:off x="1295400" y="1371600"/>
            <a:ext cx="155575" cy="155575"/>
          </a:xfrm>
          <a:prstGeom prst="star4">
            <a:avLst>
              <a:gd name="adj" fmla="val 12500"/>
            </a:avLst>
          </a:prstGeom>
          <a:solidFill>
            <a:schemeClr val="tx2">
              <a:alpha val="30000"/>
            </a:schemeClr>
          </a:solidFill>
          <a:ln w="9525">
            <a:noFill/>
            <a:miter lim="800000"/>
            <a:headEnd/>
            <a:tailEnd/>
          </a:ln>
          <a:effectLst/>
        </p:spPr>
        <p:txBody>
          <a:bodyPr wrap="none" anchor="ctr"/>
          <a:lstStyle/>
          <a:p>
            <a:endParaRPr lang="en-US"/>
          </a:p>
        </p:txBody>
      </p:sp>
      <p:sp>
        <p:nvSpPr>
          <p:cNvPr id="4174" name="AutoShape 78"/>
          <p:cNvSpPr>
            <a:spLocks noChangeArrowheads="1"/>
          </p:cNvSpPr>
          <p:nvPr/>
        </p:nvSpPr>
        <p:spPr bwMode="gray">
          <a:xfrm>
            <a:off x="7543800" y="1295400"/>
            <a:ext cx="155575" cy="155575"/>
          </a:xfrm>
          <a:prstGeom prst="star4">
            <a:avLst>
              <a:gd name="adj" fmla="val 12500"/>
            </a:avLst>
          </a:prstGeom>
          <a:solidFill>
            <a:schemeClr val="tx2">
              <a:alpha val="50000"/>
            </a:schemeClr>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EE84E0-D651-4B07-A8C2-2F3B82A31EF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CC9156-CC80-492E-AA61-86EF128D26F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9342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4D5B64D-40DB-4EFB-BEC0-C8047E1011C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9342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9C9948E-E6D2-41BA-8C96-0C4A7FDAF9B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9342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smtClean="0"/>
              <a:t>Click icon to add SmartArt graphic</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0CA201E3-13FA-4739-A0D0-77608385791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FD7C486-E002-40BF-ADA1-E5015702E8C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58922-CF33-4BB7-959B-9FAC1178792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C0A88-3A23-4F73-A4A1-CD4455A12C3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003D9-8A73-4999-BB48-525E249C795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73E564-D119-41DB-A799-C3F2F6ABB9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C58922-CF33-4BB7-959B-9FAC1178792E}"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355927-05AC-45AD-AA71-99393474031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D6B34E-5FE0-43FE-8809-FF7D36FA9A9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037C8-F690-40F7-9A62-1B48E4B1DDA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E830026-BB4A-46CD-823E-1A4B3D36B29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E84E0-D651-4B07-A8C2-2F3B82A31EF2}"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C9156-CC80-492E-AA61-86EF128D26FC}"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9342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4D5B64D-40DB-4EFB-BEC0-C8047E1011C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BC0A88-3A23-4F73-A4A1-CD4455A12C3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E2003D9-8A73-4999-BB48-525E249C795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873E564-D119-41DB-A799-C3F2F6ABB92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5355927-05AC-45AD-AA71-99393474031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ED6B34E-5FE0-43FE-8809-FF7D36FA9A9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B037C8-F690-40F7-9A62-1B48E4B1DDA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E830026-BB4A-46CD-823E-1A4B3D36B2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amma/>
                <a:shade val="0"/>
                <a:invGamma/>
              </a:schemeClr>
            </a:gs>
            <a:gs pos="100000">
              <a:schemeClr val="bg2"/>
            </a:gs>
          </a:gsLst>
          <a:lin ang="5400000" scaled="1"/>
        </a:gradFill>
        <a:effectLst/>
      </p:bgPr>
    </p:bg>
    <p:spTree>
      <p:nvGrpSpPr>
        <p:cNvPr id="1" name=""/>
        <p:cNvGrpSpPr/>
        <p:nvPr/>
      </p:nvGrpSpPr>
      <p:grpSpPr>
        <a:xfrm>
          <a:off x="0" y="0"/>
          <a:ext cx="0" cy="0"/>
          <a:chOff x="0" y="0"/>
          <a:chExt cx="0" cy="0"/>
        </a:xfrm>
      </p:grpSpPr>
      <p:sp>
        <p:nvSpPr>
          <p:cNvPr id="1038" name="Freeform 14"/>
          <p:cNvSpPr>
            <a:spLocks/>
          </p:cNvSpPr>
          <p:nvPr/>
        </p:nvSpPr>
        <p:spPr bwMode="gray">
          <a:xfrm flipH="1">
            <a:off x="-9525" y="-15875"/>
            <a:ext cx="9153525" cy="1308100"/>
          </a:xfrm>
          <a:custGeom>
            <a:avLst/>
            <a:gdLst/>
            <a:ahLst/>
            <a:cxnLst>
              <a:cxn ang="0">
                <a:pos x="5778" y="640"/>
              </a:cxn>
              <a:cxn ang="0">
                <a:pos x="2656" y="668"/>
              </a:cxn>
              <a:cxn ang="0">
                <a:pos x="0" y="726"/>
              </a:cxn>
              <a:cxn ang="0">
                <a:pos x="12" y="6"/>
              </a:cxn>
              <a:cxn ang="0">
                <a:pos x="5778" y="0"/>
              </a:cxn>
              <a:cxn ang="0">
                <a:pos x="5778" y="640"/>
              </a:cxn>
            </a:cxnLst>
            <a:rect l="0" t="0" r="r" b="b"/>
            <a:pathLst>
              <a:path w="5778" h="1215">
                <a:moveTo>
                  <a:pt x="5778" y="640"/>
                </a:moveTo>
                <a:cubicBezTo>
                  <a:pt x="4217" y="104"/>
                  <a:pt x="3024" y="562"/>
                  <a:pt x="2656" y="668"/>
                </a:cubicBezTo>
                <a:cubicBezTo>
                  <a:pt x="2288" y="774"/>
                  <a:pt x="1066" y="1215"/>
                  <a:pt x="0" y="726"/>
                </a:cubicBezTo>
                <a:cubicBezTo>
                  <a:pt x="0" y="726"/>
                  <a:pt x="12" y="292"/>
                  <a:pt x="12" y="6"/>
                </a:cubicBezTo>
                <a:cubicBezTo>
                  <a:pt x="2901" y="5"/>
                  <a:pt x="5778" y="0"/>
                  <a:pt x="5778" y="0"/>
                </a:cubicBezTo>
                <a:cubicBezTo>
                  <a:pt x="5778" y="227"/>
                  <a:pt x="5778" y="413"/>
                  <a:pt x="5778" y="640"/>
                </a:cubicBezTo>
                <a:close/>
              </a:path>
            </a:pathLst>
          </a:custGeom>
          <a:solidFill>
            <a:schemeClr val="bg1">
              <a:alpha val="50000"/>
            </a:schemeClr>
          </a:solidFill>
          <a:ln w="9525">
            <a:noFill/>
            <a:round/>
            <a:headEnd/>
            <a:tailEnd/>
          </a:ln>
          <a:effectLst/>
        </p:spPr>
        <p:txBody>
          <a:bodyPr/>
          <a:lstStyle/>
          <a:p>
            <a:endParaRPr lang="en-US"/>
          </a:p>
        </p:txBody>
      </p:sp>
      <p:sp>
        <p:nvSpPr>
          <p:cNvPr id="1040" name="Freeform 16"/>
          <p:cNvSpPr>
            <a:spLocks/>
          </p:cNvSpPr>
          <p:nvPr/>
        </p:nvSpPr>
        <p:spPr bwMode="hidden">
          <a:xfrm>
            <a:off x="2500313" y="201613"/>
            <a:ext cx="6629400" cy="1006475"/>
          </a:xfrm>
          <a:custGeom>
            <a:avLst/>
            <a:gdLst/>
            <a:ahLst/>
            <a:cxnLst>
              <a:cxn ang="0">
                <a:pos x="669" y="179"/>
              </a:cxn>
              <a:cxn ang="0">
                <a:pos x="1538" y="422"/>
              </a:cxn>
              <a:cxn ang="0">
                <a:pos x="4173" y="374"/>
              </a:cxn>
              <a:cxn ang="0">
                <a:pos x="4173" y="306"/>
              </a:cxn>
              <a:cxn ang="0">
                <a:pos x="2845" y="589"/>
              </a:cxn>
              <a:cxn ang="0">
                <a:pos x="1165" y="85"/>
              </a:cxn>
              <a:cxn ang="0">
                <a:pos x="0" y="77"/>
              </a:cxn>
              <a:cxn ang="0">
                <a:pos x="669" y="179"/>
              </a:cxn>
            </a:cxnLst>
            <a:rect l="0" t="0" r="r" b="b"/>
            <a:pathLst>
              <a:path w="4173" h="936">
                <a:moveTo>
                  <a:pt x="669" y="179"/>
                </a:moveTo>
                <a:cubicBezTo>
                  <a:pt x="1122" y="287"/>
                  <a:pt x="1351" y="360"/>
                  <a:pt x="1538" y="422"/>
                </a:cubicBezTo>
                <a:cubicBezTo>
                  <a:pt x="1725" y="484"/>
                  <a:pt x="3122" y="936"/>
                  <a:pt x="4173" y="374"/>
                </a:cubicBezTo>
                <a:cubicBezTo>
                  <a:pt x="4173" y="374"/>
                  <a:pt x="4173" y="387"/>
                  <a:pt x="4173" y="306"/>
                </a:cubicBezTo>
                <a:cubicBezTo>
                  <a:pt x="3957" y="435"/>
                  <a:pt x="3346" y="626"/>
                  <a:pt x="2845" y="589"/>
                </a:cubicBezTo>
                <a:cubicBezTo>
                  <a:pt x="2344" y="552"/>
                  <a:pt x="1639" y="170"/>
                  <a:pt x="1165" y="85"/>
                </a:cubicBezTo>
                <a:cubicBezTo>
                  <a:pt x="691" y="0"/>
                  <a:pt x="261" y="21"/>
                  <a:pt x="0" y="77"/>
                </a:cubicBezTo>
                <a:cubicBezTo>
                  <a:pt x="2" y="84"/>
                  <a:pt x="261" y="92"/>
                  <a:pt x="669" y="179"/>
                </a:cubicBezTo>
                <a:close/>
              </a:path>
            </a:pathLst>
          </a:custGeom>
          <a:gradFill rotWithShape="1">
            <a:gsLst>
              <a:gs pos="0">
                <a:schemeClr val="tx2">
                  <a:alpha val="0"/>
                </a:schemeClr>
              </a:gs>
              <a:gs pos="100000">
                <a:schemeClr val="tx2">
                  <a:alpha val="50000"/>
                </a:schemeClr>
              </a:gs>
            </a:gsLst>
            <a:lin ang="0" scaled="1"/>
          </a:gradFill>
          <a:ln w="9525">
            <a:noFill/>
            <a:round/>
            <a:headEnd/>
            <a:tailEnd/>
          </a:ln>
          <a:effectLst/>
        </p:spPr>
        <p:txBody>
          <a:bodyPr/>
          <a:lstStyle/>
          <a:p>
            <a:endParaRPr lang="en-US"/>
          </a:p>
        </p:txBody>
      </p:sp>
      <p:sp>
        <p:nvSpPr>
          <p:cNvPr id="1041" name="Freeform 17"/>
          <p:cNvSpPr>
            <a:spLocks/>
          </p:cNvSpPr>
          <p:nvPr/>
        </p:nvSpPr>
        <p:spPr bwMode="hidden">
          <a:xfrm>
            <a:off x="5273675" y="-12700"/>
            <a:ext cx="3854450" cy="1177925"/>
          </a:xfrm>
          <a:custGeom>
            <a:avLst/>
            <a:gdLst/>
            <a:ahLst/>
            <a:cxnLst>
              <a:cxn ang="0">
                <a:pos x="2426" y="1"/>
              </a:cxn>
              <a:cxn ang="0">
                <a:pos x="2426" y="464"/>
              </a:cxn>
              <a:cxn ang="0">
                <a:pos x="0" y="0"/>
              </a:cxn>
              <a:cxn ang="0">
                <a:pos x="2426" y="1"/>
              </a:cxn>
            </a:cxnLst>
            <a:rect l="0" t="0" r="r" b="b"/>
            <a:pathLst>
              <a:path w="2426" h="1095">
                <a:moveTo>
                  <a:pt x="2426" y="1"/>
                </a:moveTo>
                <a:cubicBezTo>
                  <a:pt x="2426" y="232"/>
                  <a:pt x="2426" y="464"/>
                  <a:pt x="2426" y="464"/>
                </a:cubicBezTo>
                <a:cubicBezTo>
                  <a:pt x="1216" y="1095"/>
                  <a:pt x="584" y="162"/>
                  <a:pt x="0" y="0"/>
                </a:cubicBezTo>
                <a:cubicBezTo>
                  <a:pt x="0" y="0"/>
                  <a:pt x="1213" y="0"/>
                  <a:pt x="2426" y="1"/>
                </a:cubicBezTo>
                <a:close/>
              </a:path>
            </a:pathLst>
          </a:custGeom>
          <a:gradFill rotWithShape="1">
            <a:gsLst>
              <a:gs pos="0">
                <a:schemeClr val="tx2">
                  <a:alpha val="0"/>
                </a:schemeClr>
              </a:gs>
              <a:gs pos="100000">
                <a:schemeClr val="tx2">
                  <a:alpha val="70000"/>
                </a:schemeClr>
              </a:gs>
            </a:gsLst>
            <a:lin ang="5400000" scaled="1"/>
          </a:gradFill>
          <a:ln w="9525">
            <a:noFill/>
            <a:round/>
            <a:headEnd/>
            <a:tailEnd/>
          </a:ln>
          <a:effectLst/>
        </p:spPr>
        <p:txBody>
          <a:bodyPr/>
          <a:lstStyle/>
          <a:p>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fld id="{56BA74FA-1F56-4152-B44D-97F5868D4453}" type="slidenum">
              <a:rPr lang="en-US"/>
              <a:pPr/>
              <a:t>‹#›</a:t>
            </a:fld>
            <a:endParaRPr lang="en-US"/>
          </a:p>
        </p:txBody>
      </p:sp>
      <p:sp>
        <p:nvSpPr>
          <p:cNvPr id="1066" name="Rectangle 42"/>
          <p:cNvSpPr>
            <a:spLocks noChangeArrowheads="1"/>
          </p:cNvSpPr>
          <p:nvPr/>
        </p:nvSpPr>
        <p:spPr bwMode="auto">
          <a:xfrm>
            <a:off x="7315200" y="6477000"/>
            <a:ext cx="1754188" cy="274638"/>
          </a:xfrm>
          <a:prstGeom prst="rect">
            <a:avLst/>
          </a:prstGeom>
          <a:noFill/>
          <a:ln w="9525">
            <a:noFill/>
            <a:miter lim="800000"/>
            <a:headEnd/>
            <a:tailEnd/>
          </a:ln>
          <a:effectLst/>
        </p:spPr>
        <p:txBody>
          <a:bodyPr wrap="none">
            <a:spAutoFit/>
          </a:bodyPr>
          <a:lstStyle/>
          <a:p>
            <a:pPr>
              <a:spcBef>
                <a:spcPct val="20000"/>
              </a:spcBef>
            </a:pPr>
            <a:r>
              <a:rPr lang="en-US" sz="1200">
                <a:solidFill>
                  <a:srgbClr val="FFFFFF"/>
                </a:solidFill>
              </a:rPr>
              <a:t>www.themegallery.com</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4" name="AutoShape 60"/>
          <p:cNvSpPr>
            <a:spLocks noChangeArrowheads="1"/>
          </p:cNvSpPr>
          <p:nvPr/>
        </p:nvSpPr>
        <p:spPr bwMode="gray">
          <a:xfrm>
            <a:off x="7924800" y="1371600"/>
            <a:ext cx="155575" cy="155575"/>
          </a:xfrm>
          <a:prstGeom prst="star4">
            <a:avLst>
              <a:gd name="adj" fmla="val 12500"/>
            </a:avLst>
          </a:prstGeom>
          <a:solidFill>
            <a:schemeClr val="tx2">
              <a:alpha val="50000"/>
            </a:schemeClr>
          </a:solidFill>
          <a:ln w="9525">
            <a:noFill/>
            <a:miter lim="800000"/>
            <a:headEnd/>
            <a:tailEnd/>
          </a:ln>
          <a:effectLst/>
        </p:spPr>
        <p:txBody>
          <a:bodyPr wrap="none" anchor="ctr"/>
          <a:lstStyle/>
          <a:p>
            <a:endParaRPr lang="en-US"/>
          </a:p>
        </p:txBody>
      </p:sp>
      <p:sp>
        <p:nvSpPr>
          <p:cNvPr id="1085" name="AutoShape 61"/>
          <p:cNvSpPr>
            <a:spLocks noChangeArrowheads="1"/>
          </p:cNvSpPr>
          <p:nvPr/>
        </p:nvSpPr>
        <p:spPr bwMode="gray">
          <a:xfrm>
            <a:off x="5410200" y="838200"/>
            <a:ext cx="155575" cy="155575"/>
          </a:xfrm>
          <a:prstGeom prst="star4">
            <a:avLst>
              <a:gd name="adj" fmla="val 12500"/>
            </a:avLst>
          </a:prstGeom>
          <a:solidFill>
            <a:schemeClr val="tx2">
              <a:alpha val="30000"/>
            </a:schemeClr>
          </a:solidFill>
          <a:ln w="9525">
            <a:noFill/>
            <a:miter lim="800000"/>
            <a:headEnd/>
            <a:tailEnd/>
          </a:ln>
          <a:effectLst/>
        </p:spPr>
        <p:txBody>
          <a:bodyPr wrap="none" anchor="ctr"/>
          <a:lstStyle/>
          <a:p>
            <a:endParaRPr lang="en-US"/>
          </a:p>
        </p:txBody>
      </p:sp>
      <p:sp>
        <p:nvSpPr>
          <p:cNvPr id="1086" name="AutoShape 62"/>
          <p:cNvSpPr>
            <a:spLocks noChangeArrowheads="1"/>
          </p:cNvSpPr>
          <p:nvPr/>
        </p:nvSpPr>
        <p:spPr bwMode="gray">
          <a:xfrm>
            <a:off x="8458200" y="1219200"/>
            <a:ext cx="155575" cy="155575"/>
          </a:xfrm>
          <a:prstGeom prst="star4">
            <a:avLst>
              <a:gd name="adj" fmla="val 12500"/>
            </a:avLst>
          </a:prstGeom>
          <a:solidFill>
            <a:schemeClr val="tx2">
              <a:alpha val="30000"/>
            </a:schemeClr>
          </a:solidFill>
          <a:ln w="9525">
            <a:noFill/>
            <a:miter lim="800000"/>
            <a:headEnd/>
            <a:tailEnd/>
          </a:ln>
          <a:effectLst/>
        </p:spPr>
        <p:txBody>
          <a:bodyPr wrap="none" anchor="ctr"/>
          <a:lstStyle/>
          <a:p>
            <a:endParaRPr lang="en-US"/>
          </a:p>
        </p:txBody>
      </p:sp>
      <p:sp>
        <p:nvSpPr>
          <p:cNvPr id="1087" name="AutoShape 63"/>
          <p:cNvSpPr>
            <a:spLocks noChangeArrowheads="1"/>
          </p:cNvSpPr>
          <p:nvPr/>
        </p:nvSpPr>
        <p:spPr bwMode="gray">
          <a:xfrm>
            <a:off x="7543800" y="1066800"/>
            <a:ext cx="155575" cy="155575"/>
          </a:xfrm>
          <a:prstGeom prst="star4">
            <a:avLst>
              <a:gd name="adj" fmla="val 12500"/>
            </a:avLst>
          </a:prstGeom>
          <a:solidFill>
            <a:schemeClr val="tx2">
              <a:alpha val="50000"/>
            </a:schemeClr>
          </a:solidFill>
          <a:ln w="9525">
            <a:noFill/>
            <a:miter lim="800000"/>
            <a:headEnd/>
            <a:tailEnd/>
          </a:ln>
          <a:effectLst/>
        </p:spPr>
        <p:txBody>
          <a:bodyPr wrap="none" anchor="ctr"/>
          <a:lstStyle/>
          <a:p>
            <a:endParaRPr lang="en-US"/>
          </a:p>
        </p:txBody>
      </p:sp>
      <p:sp>
        <p:nvSpPr>
          <p:cNvPr id="1088" name="AutoShape 64"/>
          <p:cNvSpPr>
            <a:spLocks noChangeArrowheads="1"/>
          </p:cNvSpPr>
          <p:nvPr/>
        </p:nvSpPr>
        <p:spPr bwMode="gray">
          <a:xfrm>
            <a:off x="6096000" y="990600"/>
            <a:ext cx="155575" cy="155575"/>
          </a:xfrm>
          <a:prstGeom prst="star4">
            <a:avLst>
              <a:gd name="adj" fmla="val 12500"/>
            </a:avLst>
          </a:prstGeom>
          <a:solidFill>
            <a:schemeClr val="tx2">
              <a:alpha val="50000"/>
            </a:schemeClr>
          </a:solidFill>
          <a:ln w="9525">
            <a:noFill/>
            <a:miter lim="800000"/>
            <a:headEnd/>
            <a:tailEnd/>
          </a:ln>
          <a:effectLst/>
        </p:spPr>
        <p:txBody>
          <a:bodyPr wrap="none" anchor="ctr"/>
          <a:lstStyle/>
          <a:p>
            <a:endParaRPr lang="en-US"/>
          </a:p>
        </p:txBody>
      </p:sp>
      <p:sp>
        <p:nvSpPr>
          <p:cNvPr id="1089" name="AutoShape 65"/>
          <p:cNvSpPr>
            <a:spLocks noChangeArrowheads="1"/>
          </p:cNvSpPr>
          <p:nvPr/>
        </p:nvSpPr>
        <p:spPr bwMode="gray">
          <a:xfrm>
            <a:off x="8839200" y="1295400"/>
            <a:ext cx="155575" cy="155575"/>
          </a:xfrm>
          <a:prstGeom prst="star4">
            <a:avLst>
              <a:gd name="adj" fmla="val 12500"/>
            </a:avLst>
          </a:prstGeom>
          <a:solidFill>
            <a:schemeClr val="tx2">
              <a:alpha val="50000"/>
            </a:schemeClr>
          </a:solidFill>
          <a:ln w="9525">
            <a:noFill/>
            <a:miter lim="800000"/>
            <a:headEnd/>
            <a:tailEnd/>
          </a:ln>
          <a:effectLst/>
        </p:spPr>
        <p:txBody>
          <a:bodyPr wrap="none" anchor="ctr"/>
          <a:lstStyle/>
          <a:p>
            <a:endParaRPr lang="en-US"/>
          </a:p>
        </p:txBody>
      </p:sp>
      <p:sp>
        <p:nvSpPr>
          <p:cNvPr id="1090" name="AutoShape 66"/>
          <p:cNvSpPr>
            <a:spLocks noChangeArrowheads="1"/>
          </p:cNvSpPr>
          <p:nvPr/>
        </p:nvSpPr>
        <p:spPr bwMode="gray">
          <a:xfrm>
            <a:off x="8763000" y="914400"/>
            <a:ext cx="155575" cy="155575"/>
          </a:xfrm>
          <a:prstGeom prst="star4">
            <a:avLst>
              <a:gd name="adj" fmla="val 12500"/>
            </a:avLst>
          </a:prstGeom>
          <a:solidFill>
            <a:schemeClr val="tx2">
              <a:alpha val="50000"/>
            </a:schemeClr>
          </a:solidFill>
          <a:ln w="9525">
            <a:noFill/>
            <a:miter lim="800000"/>
            <a:headEnd/>
            <a:tailEnd/>
          </a:ln>
          <a:effectLst/>
        </p:spPr>
        <p:txBody>
          <a:bodyPr wrap="none" anchor="ctr"/>
          <a:lstStyle/>
          <a:p>
            <a:endParaRPr lang="en-US"/>
          </a:p>
        </p:txBody>
      </p:sp>
      <p:sp>
        <p:nvSpPr>
          <p:cNvPr id="1091" name="AutoShape 67"/>
          <p:cNvSpPr>
            <a:spLocks noChangeArrowheads="1"/>
          </p:cNvSpPr>
          <p:nvPr/>
        </p:nvSpPr>
        <p:spPr bwMode="gray">
          <a:xfrm>
            <a:off x="8305800" y="990600"/>
            <a:ext cx="155575" cy="155575"/>
          </a:xfrm>
          <a:prstGeom prst="star4">
            <a:avLst>
              <a:gd name="adj" fmla="val 12500"/>
            </a:avLst>
          </a:prstGeom>
          <a:solidFill>
            <a:schemeClr val="tx2">
              <a:alpha val="50000"/>
            </a:schemeClr>
          </a:solidFill>
          <a:ln w="9525">
            <a:noFill/>
            <a:miter lim="800000"/>
            <a:headEnd/>
            <a:tailEnd/>
          </a:ln>
          <a:effectLst/>
        </p:spPr>
        <p:txBody>
          <a:bodyPr wrap="none" anchor="ctr"/>
          <a:lstStyle/>
          <a:p>
            <a:endParaRPr lang="en-US"/>
          </a:p>
        </p:txBody>
      </p:sp>
      <p:sp>
        <p:nvSpPr>
          <p:cNvPr id="1092" name="AutoShape 68"/>
          <p:cNvSpPr>
            <a:spLocks noChangeArrowheads="1"/>
          </p:cNvSpPr>
          <p:nvPr/>
        </p:nvSpPr>
        <p:spPr bwMode="gray">
          <a:xfrm>
            <a:off x="7086600" y="1066800"/>
            <a:ext cx="155575" cy="155575"/>
          </a:xfrm>
          <a:prstGeom prst="star4">
            <a:avLst>
              <a:gd name="adj" fmla="val 12500"/>
            </a:avLst>
          </a:prstGeom>
          <a:solidFill>
            <a:schemeClr val="tx2">
              <a:alpha val="30000"/>
            </a:schemeClr>
          </a:solidFill>
          <a:ln w="9525">
            <a:noFill/>
            <a:miter lim="800000"/>
            <a:headEnd/>
            <a:tailEnd/>
          </a:ln>
          <a:effectLst/>
        </p:spPr>
        <p:txBody>
          <a:bodyPr wrap="none" anchor="ctr"/>
          <a:lstStyle/>
          <a:p>
            <a:endParaRPr lang="en-US"/>
          </a:p>
        </p:txBody>
      </p:sp>
      <p:pic>
        <p:nvPicPr>
          <p:cNvPr id="1095" name="Picture 71" descr="07"/>
          <p:cNvPicPr>
            <a:picLocks noChangeAspect="1" noChangeArrowheads="1"/>
          </p:cNvPicPr>
          <p:nvPr/>
        </p:nvPicPr>
        <p:blipFill>
          <a:blip r:embed="rId16" cstate="print"/>
          <a:srcRect l="22380" r="12122"/>
          <a:stretch>
            <a:fillRect/>
          </a:stretch>
        </p:blipFill>
        <p:spPr bwMode="hidden">
          <a:xfrm>
            <a:off x="7696200" y="0"/>
            <a:ext cx="1600200" cy="1600200"/>
          </a:xfrm>
          <a:prstGeom prst="rect">
            <a:avLst/>
          </a:prstGeom>
          <a:noFill/>
        </p:spPr>
      </p:pic>
      <p:pic>
        <p:nvPicPr>
          <p:cNvPr id="1096" name="Picture 72" descr="03"/>
          <p:cNvPicPr>
            <a:picLocks noChangeAspect="1" noChangeArrowheads="1"/>
          </p:cNvPicPr>
          <p:nvPr/>
        </p:nvPicPr>
        <p:blipFill>
          <a:blip r:embed="rId17"/>
          <a:srcRect/>
          <a:stretch>
            <a:fillRect/>
          </a:stretch>
        </p:blipFill>
        <p:spPr bwMode="auto">
          <a:xfrm>
            <a:off x="7162800" y="76200"/>
            <a:ext cx="1227138" cy="1600200"/>
          </a:xfrm>
          <a:prstGeom prst="rect">
            <a:avLst/>
          </a:prstGeom>
          <a:noFill/>
        </p:spPr>
      </p:pic>
      <p:sp>
        <p:nvSpPr>
          <p:cNvPr id="1093" name="Rectangle 69"/>
          <p:cNvSpPr>
            <a:spLocks noGrp="1" noChangeArrowheads="1"/>
          </p:cNvSpPr>
          <p:nvPr>
            <p:ph type="title"/>
          </p:nvPr>
        </p:nvSpPr>
        <p:spPr bwMode="auto">
          <a:xfrm>
            <a:off x="457200" y="304800"/>
            <a:ext cx="69342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l" rtl="0" eaLnBrk="1" fontAlgn="base" hangingPunct="1">
        <a:spcBef>
          <a:spcPct val="0"/>
        </a:spcBef>
        <a:spcAft>
          <a:spcPct val="0"/>
        </a:spcAft>
        <a:defRPr sz="4400" b="1">
          <a:solidFill>
            <a:schemeClr val="tx1"/>
          </a:solidFill>
          <a:latin typeface="+mj-lt"/>
          <a:ea typeface="+mj-ea"/>
          <a:cs typeface="+mj-cs"/>
        </a:defRPr>
      </a:lvl1pPr>
      <a:lvl2pPr algn="l" rtl="0" eaLnBrk="1" fontAlgn="base" hangingPunct="1">
        <a:spcBef>
          <a:spcPct val="0"/>
        </a:spcBef>
        <a:spcAft>
          <a:spcPct val="0"/>
        </a:spcAft>
        <a:defRPr sz="4400" b="1">
          <a:solidFill>
            <a:schemeClr val="tx1"/>
          </a:solidFill>
          <a:latin typeface="Arial" charset="0"/>
        </a:defRPr>
      </a:lvl2pPr>
      <a:lvl3pPr algn="l" rtl="0" eaLnBrk="1" fontAlgn="base" hangingPunct="1">
        <a:spcBef>
          <a:spcPct val="0"/>
        </a:spcBef>
        <a:spcAft>
          <a:spcPct val="0"/>
        </a:spcAft>
        <a:defRPr sz="4400" b="1">
          <a:solidFill>
            <a:schemeClr val="tx1"/>
          </a:solidFill>
          <a:latin typeface="Arial" charset="0"/>
        </a:defRPr>
      </a:lvl3pPr>
      <a:lvl4pPr algn="l" rtl="0" eaLnBrk="1" fontAlgn="base" hangingPunct="1">
        <a:spcBef>
          <a:spcPct val="0"/>
        </a:spcBef>
        <a:spcAft>
          <a:spcPct val="0"/>
        </a:spcAft>
        <a:defRPr sz="4400" b="1">
          <a:solidFill>
            <a:schemeClr val="tx1"/>
          </a:solidFill>
          <a:latin typeface="Arial" charset="0"/>
        </a:defRPr>
      </a:lvl4pPr>
      <a:lvl5pPr algn="l" rtl="0" eaLnBrk="1" fontAlgn="base" hangingPunct="1">
        <a:spcBef>
          <a:spcPct val="0"/>
        </a:spcBef>
        <a:spcAft>
          <a:spcPct val="0"/>
        </a:spcAft>
        <a:defRPr sz="4400" b="1">
          <a:solidFill>
            <a:schemeClr val="tx1"/>
          </a:solidFill>
          <a:latin typeface="Arial" charset="0"/>
        </a:defRPr>
      </a:lvl5pPr>
      <a:lvl6pPr marL="457200" algn="l" rtl="0" eaLnBrk="1" fontAlgn="base" hangingPunct="1">
        <a:spcBef>
          <a:spcPct val="0"/>
        </a:spcBef>
        <a:spcAft>
          <a:spcPct val="0"/>
        </a:spcAft>
        <a:defRPr sz="4400" b="1">
          <a:solidFill>
            <a:schemeClr val="tx1"/>
          </a:solidFill>
          <a:latin typeface="Arial" charset="0"/>
        </a:defRPr>
      </a:lvl6pPr>
      <a:lvl7pPr marL="914400" algn="l" rtl="0" eaLnBrk="1" fontAlgn="base" hangingPunct="1">
        <a:spcBef>
          <a:spcPct val="0"/>
        </a:spcBef>
        <a:spcAft>
          <a:spcPct val="0"/>
        </a:spcAft>
        <a:defRPr sz="4400" b="1">
          <a:solidFill>
            <a:schemeClr val="tx1"/>
          </a:solidFill>
          <a:latin typeface="Arial" charset="0"/>
        </a:defRPr>
      </a:lvl7pPr>
      <a:lvl8pPr marL="1371600" algn="l" rtl="0" eaLnBrk="1" fontAlgn="base" hangingPunct="1">
        <a:spcBef>
          <a:spcPct val="0"/>
        </a:spcBef>
        <a:spcAft>
          <a:spcPct val="0"/>
        </a:spcAft>
        <a:defRPr sz="4400" b="1">
          <a:solidFill>
            <a:schemeClr val="tx1"/>
          </a:solidFill>
          <a:latin typeface="Arial" charset="0"/>
        </a:defRPr>
      </a:lvl8pPr>
      <a:lvl9pPr marL="1828800" algn="l" rtl="0" eaLnBrk="1" fontAlgn="base" hangingPunct="1">
        <a:spcBef>
          <a:spcPct val="0"/>
        </a:spcBef>
        <a:spcAft>
          <a:spcPct val="0"/>
        </a:spcAft>
        <a:defRPr sz="4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BA74FA-1F56-4152-B44D-97F5868D445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 y="533400"/>
            <a:ext cx="5029200" cy="1600200"/>
          </a:xfrm>
        </p:spPr>
        <p:txBody>
          <a:bodyPr/>
          <a:lstStyle/>
          <a:p>
            <a:r>
              <a:rPr lang="en-US" sz="4800" dirty="0" smtClean="0">
                <a:latin typeface="Ravie" pitchFamily="82" charset="0"/>
              </a:rPr>
              <a:t>KULIAH 3</a:t>
            </a:r>
            <a:endParaRPr lang="en-US" sz="4800" dirty="0">
              <a:latin typeface="Ravie" pitchFamily="82" charset="0"/>
            </a:endParaRPr>
          </a:p>
        </p:txBody>
      </p:sp>
      <p:sp>
        <p:nvSpPr>
          <p:cNvPr id="2051" name="Rectangle 3"/>
          <p:cNvSpPr>
            <a:spLocks noGrp="1" noChangeArrowheads="1"/>
          </p:cNvSpPr>
          <p:nvPr>
            <p:ph type="subTitle" idx="1"/>
          </p:nvPr>
        </p:nvSpPr>
        <p:spPr>
          <a:xfrm>
            <a:off x="228600" y="1828800"/>
            <a:ext cx="5791200" cy="762000"/>
          </a:xfrm>
        </p:spPr>
        <p:txBody>
          <a:bodyPr/>
          <a:lstStyle/>
          <a:p>
            <a:pPr algn="r"/>
            <a:r>
              <a:rPr lang="en-US" sz="2800" dirty="0" smtClean="0"/>
              <a:t>By  :  </a:t>
            </a:r>
            <a:r>
              <a:rPr lang="en-US" sz="2800" dirty="0" err="1" smtClean="0"/>
              <a:t>Kasmawati</a:t>
            </a:r>
            <a:r>
              <a:rPr lang="en-US" sz="2800" dirty="0" smtClean="0"/>
              <a:t>, SH., </a:t>
            </a:r>
            <a:r>
              <a:rPr lang="en-US" sz="2800" dirty="0" err="1" smtClean="0"/>
              <a:t>M.Hum</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err="1" smtClean="0">
                <a:solidFill>
                  <a:srgbClr val="00B0F0"/>
                </a:solidFill>
              </a:rPr>
              <a:t>Sumber</a:t>
            </a:r>
            <a:r>
              <a:rPr lang="en-US" dirty="0" smtClean="0">
                <a:solidFill>
                  <a:srgbClr val="00B0F0"/>
                </a:solidFill>
              </a:rPr>
              <a:t> </a:t>
            </a:r>
            <a:r>
              <a:rPr lang="en-US" dirty="0" err="1" smtClean="0">
                <a:solidFill>
                  <a:srgbClr val="00B0F0"/>
                </a:solidFill>
              </a:rPr>
              <a:t>hukum</a:t>
            </a:r>
            <a:r>
              <a:rPr lang="en-US" dirty="0" smtClean="0">
                <a:solidFill>
                  <a:srgbClr val="00B0F0"/>
                </a:solidFill>
              </a:rPr>
              <a:t> </a:t>
            </a:r>
            <a:r>
              <a:rPr lang="en-US" dirty="0" err="1" smtClean="0">
                <a:solidFill>
                  <a:srgbClr val="00B0F0"/>
                </a:solidFill>
              </a:rPr>
              <a:t>kenbron</a:t>
            </a:r>
            <a:endParaRPr lang="en-US" dirty="0">
              <a:solidFill>
                <a:srgbClr val="00B0F0"/>
              </a:solidFill>
            </a:endParaRPr>
          </a:p>
        </p:txBody>
      </p:sp>
      <p:sp>
        <p:nvSpPr>
          <p:cNvPr id="16387" name="Rectangle 3"/>
          <p:cNvSpPr>
            <a:spLocks noGrp="1" noChangeArrowheads="1"/>
          </p:cNvSpPr>
          <p:nvPr>
            <p:ph type="body" idx="1"/>
          </p:nvPr>
        </p:nvSpPr>
        <p:spPr>
          <a:xfrm>
            <a:off x="457200" y="1600200"/>
            <a:ext cx="8229600" cy="5257800"/>
          </a:xfrm>
        </p:spPr>
        <p:txBody>
          <a:bodyPr/>
          <a:lstStyle/>
          <a:p>
            <a:pPr>
              <a:lnSpc>
                <a:spcPct val="90000"/>
              </a:lnSpc>
              <a:buFont typeface="Wingdings" pitchFamily="2" charset="2"/>
              <a:buNone/>
            </a:pPr>
            <a:r>
              <a:rPr lang="en-US" sz="3600" b="1" dirty="0" err="1" smtClean="0">
                <a:solidFill>
                  <a:srgbClr val="FFFF00"/>
                </a:solidFill>
              </a:rPr>
              <a:t>Sumber</a:t>
            </a:r>
            <a:r>
              <a:rPr lang="en-US" sz="3600" b="1" dirty="0" smtClean="0">
                <a:solidFill>
                  <a:srgbClr val="FFFF00"/>
                </a:solidFill>
              </a:rPr>
              <a:t> </a:t>
            </a:r>
            <a:r>
              <a:rPr lang="en-US" sz="3600" b="1" dirty="0" err="1" smtClean="0">
                <a:solidFill>
                  <a:srgbClr val="FFFF00"/>
                </a:solidFill>
              </a:rPr>
              <a:t>hukum</a:t>
            </a:r>
            <a:r>
              <a:rPr lang="en-US" sz="3600" b="1" dirty="0" smtClean="0">
                <a:solidFill>
                  <a:srgbClr val="FFFF00"/>
                </a:solidFill>
              </a:rPr>
              <a:t> </a:t>
            </a:r>
            <a:r>
              <a:rPr lang="en-US" sz="3600" b="1" dirty="0" err="1" smtClean="0">
                <a:solidFill>
                  <a:srgbClr val="FFFF00"/>
                </a:solidFill>
              </a:rPr>
              <a:t>kenbron</a:t>
            </a:r>
            <a:r>
              <a:rPr lang="en-US" sz="3600" b="1" dirty="0" smtClean="0">
                <a:solidFill>
                  <a:srgbClr val="FFFF00"/>
                </a:solidFill>
              </a:rPr>
              <a:t> (</a:t>
            </a:r>
            <a:r>
              <a:rPr lang="en-US" sz="3600" b="1" dirty="0" err="1" smtClean="0">
                <a:solidFill>
                  <a:srgbClr val="FFFF00"/>
                </a:solidFill>
              </a:rPr>
              <a:t>tempat</a:t>
            </a:r>
            <a:r>
              <a:rPr lang="en-US" sz="3600" b="1" dirty="0" smtClean="0">
                <a:solidFill>
                  <a:srgbClr val="FFFF00"/>
                </a:solidFill>
              </a:rPr>
              <a:t> </a:t>
            </a:r>
            <a:r>
              <a:rPr lang="en-US" sz="3600" b="1" dirty="0" err="1" smtClean="0">
                <a:solidFill>
                  <a:srgbClr val="FFFF00"/>
                </a:solidFill>
              </a:rPr>
              <a:t>atau</a:t>
            </a:r>
            <a:r>
              <a:rPr lang="en-US" sz="3600" b="1" dirty="0" smtClean="0">
                <a:solidFill>
                  <a:srgbClr val="FFFF00"/>
                </a:solidFill>
              </a:rPr>
              <a:t> </a:t>
            </a:r>
            <a:r>
              <a:rPr lang="en-US" sz="3600" b="1" dirty="0" err="1" smtClean="0">
                <a:solidFill>
                  <a:srgbClr val="FFFF00"/>
                </a:solidFill>
              </a:rPr>
              <a:t>pengenal</a:t>
            </a:r>
            <a:r>
              <a:rPr lang="en-US" sz="3600" b="1" dirty="0" smtClean="0">
                <a:solidFill>
                  <a:srgbClr val="FFFF00"/>
                </a:solidFill>
              </a:rPr>
              <a:t>) </a:t>
            </a:r>
            <a:r>
              <a:rPr lang="en-US" sz="3600" b="1" dirty="0" err="1" smtClean="0">
                <a:solidFill>
                  <a:srgbClr val="FFFF00"/>
                </a:solidFill>
              </a:rPr>
              <a:t>adalah</a:t>
            </a:r>
            <a:r>
              <a:rPr lang="en-US" sz="3600" b="1" dirty="0" smtClean="0">
                <a:solidFill>
                  <a:srgbClr val="FFFF00"/>
                </a:solidFill>
              </a:rPr>
              <a:t> </a:t>
            </a:r>
            <a:r>
              <a:rPr lang="en-US" sz="3600" b="1" dirty="0" err="1" smtClean="0">
                <a:solidFill>
                  <a:srgbClr val="FFFF00"/>
                </a:solidFill>
              </a:rPr>
              <a:t>sumber</a:t>
            </a:r>
            <a:r>
              <a:rPr lang="en-US" sz="3600" b="1" dirty="0" smtClean="0">
                <a:solidFill>
                  <a:srgbClr val="FFFF00"/>
                </a:solidFill>
              </a:rPr>
              <a:t> yang </a:t>
            </a:r>
            <a:r>
              <a:rPr lang="en-US" sz="3600" b="1" dirty="0" err="1" smtClean="0">
                <a:solidFill>
                  <a:srgbClr val="FFFF00"/>
                </a:solidFill>
              </a:rPr>
              <a:t>menunjuk</a:t>
            </a:r>
            <a:r>
              <a:rPr lang="en-US" sz="3600" b="1" dirty="0" smtClean="0">
                <a:solidFill>
                  <a:srgbClr val="FFFF00"/>
                </a:solidFill>
              </a:rPr>
              <a:t> </a:t>
            </a:r>
            <a:r>
              <a:rPr lang="en-US" sz="3600" b="1" dirty="0" err="1" smtClean="0">
                <a:solidFill>
                  <a:srgbClr val="FFFF00"/>
                </a:solidFill>
              </a:rPr>
              <a:t>kepada</a:t>
            </a:r>
            <a:r>
              <a:rPr lang="en-US" sz="3600" b="1" dirty="0" smtClean="0">
                <a:solidFill>
                  <a:srgbClr val="FFFF00"/>
                </a:solidFill>
              </a:rPr>
              <a:t> </a:t>
            </a:r>
            <a:r>
              <a:rPr lang="en-US" sz="3600" b="1" dirty="0" err="1" smtClean="0">
                <a:solidFill>
                  <a:srgbClr val="FFFF00"/>
                </a:solidFill>
              </a:rPr>
              <a:t>tempat</a:t>
            </a:r>
            <a:r>
              <a:rPr lang="en-US" sz="3600" b="1" dirty="0" smtClean="0">
                <a:solidFill>
                  <a:srgbClr val="FFFF00"/>
                </a:solidFill>
              </a:rPr>
              <a:t> </a:t>
            </a:r>
            <a:r>
              <a:rPr lang="en-US" sz="3600" b="1" dirty="0" err="1" smtClean="0">
                <a:solidFill>
                  <a:srgbClr val="FFFF00"/>
                </a:solidFill>
              </a:rPr>
              <a:t>atau</a:t>
            </a:r>
            <a:r>
              <a:rPr lang="en-US" sz="3600" b="1" dirty="0" smtClean="0">
                <a:solidFill>
                  <a:srgbClr val="FFFF00"/>
                </a:solidFill>
              </a:rPr>
              <a:t> </a:t>
            </a:r>
            <a:r>
              <a:rPr lang="en-US" sz="3600" b="1" dirty="0" err="1" smtClean="0">
                <a:solidFill>
                  <a:srgbClr val="FFFF00"/>
                </a:solidFill>
              </a:rPr>
              <a:t>bahan-bahan</a:t>
            </a:r>
            <a:r>
              <a:rPr lang="en-US" sz="3600" b="1" dirty="0" smtClean="0">
                <a:solidFill>
                  <a:srgbClr val="FFFF00"/>
                </a:solidFill>
              </a:rPr>
              <a:t> yang </a:t>
            </a:r>
            <a:r>
              <a:rPr lang="en-US" sz="3600" b="1" dirty="0" err="1" smtClean="0">
                <a:solidFill>
                  <a:srgbClr val="FFFF00"/>
                </a:solidFill>
              </a:rPr>
              <a:t>dapat</a:t>
            </a:r>
            <a:r>
              <a:rPr lang="en-US" sz="3600" b="1" dirty="0" smtClean="0">
                <a:solidFill>
                  <a:srgbClr val="FFFF00"/>
                </a:solidFill>
              </a:rPr>
              <a:t> </a:t>
            </a:r>
            <a:r>
              <a:rPr lang="en-US" sz="3600" b="1" dirty="0" err="1" smtClean="0">
                <a:solidFill>
                  <a:srgbClr val="FFFF00"/>
                </a:solidFill>
              </a:rPr>
              <a:t>digunakan</a:t>
            </a:r>
            <a:r>
              <a:rPr lang="en-US" sz="3600" b="1" dirty="0" smtClean="0">
                <a:solidFill>
                  <a:srgbClr val="FFFF00"/>
                </a:solidFill>
              </a:rPr>
              <a:t> </a:t>
            </a:r>
            <a:r>
              <a:rPr lang="en-US" sz="3600" b="1" dirty="0" err="1" smtClean="0">
                <a:solidFill>
                  <a:srgbClr val="FFFF00"/>
                </a:solidFill>
              </a:rPr>
              <a:t>untuk</a:t>
            </a:r>
            <a:r>
              <a:rPr lang="en-US" sz="3600" b="1" dirty="0" smtClean="0">
                <a:solidFill>
                  <a:srgbClr val="FFFF00"/>
                </a:solidFill>
              </a:rPr>
              <a:t> </a:t>
            </a:r>
            <a:r>
              <a:rPr lang="en-US" sz="3600" b="1" dirty="0" err="1" smtClean="0">
                <a:solidFill>
                  <a:srgbClr val="FFFF00"/>
                </a:solidFill>
              </a:rPr>
              <a:t>mengenal</a:t>
            </a:r>
            <a:r>
              <a:rPr lang="en-US" sz="3600" b="1" dirty="0" smtClean="0">
                <a:solidFill>
                  <a:srgbClr val="FFFF00"/>
                </a:solidFill>
              </a:rPr>
              <a:t> </a:t>
            </a:r>
            <a:r>
              <a:rPr lang="en-US" sz="3600" b="1" dirty="0" err="1" smtClean="0">
                <a:solidFill>
                  <a:srgbClr val="FFFF00"/>
                </a:solidFill>
              </a:rPr>
              <a:t>atau</a:t>
            </a:r>
            <a:r>
              <a:rPr lang="en-US" sz="3600" b="1" dirty="0" smtClean="0">
                <a:solidFill>
                  <a:srgbClr val="FFFF00"/>
                </a:solidFill>
              </a:rPr>
              <a:t> </a:t>
            </a:r>
            <a:r>
              <a:rPr lang="en-US" sz="3600" b="1" dirty="0" err="1" smtClean="0">
                <a:solidFill>
                  <a:srgbClr val="FFFF00"/>
                </a:solidFill>
              </a:rPr>
              <a:t>mengetahui</a:t>
            </a:r>
            <a:r>
              <a:rPr lang="en-US" sz="3600" b="1" dirty="0" smtClean="0">
                <a:solidFill>
                  <a:srgbClr val="FFFF00"/>
                </a:solidFill>
              </a:rPr>
              <a:t> </a:t>
            </a:r>
            <a:r>
              <a:rPr lang="en-US" sz="3600" b="1" dirty="0" err="1" smtClean="0">
                <a:solidFill>
                  <a:srgbClr val="FFFF00"/>
                </a:solidFill>
              </a:rPr>
              <a:t>di</a:t>
            </a:r>
            <a:r>
              <a:rPr lang="en-US" sz="3600" b="1" dirty="0" smtClean="0">
                <a:solidFill>
                  <a:srgbClr val="FFFF00"/>
                </a:solidFill>
              </a:rPr>
              <a:t> </a:t>
            </a:r>
            <a:r>
              <a:rPr lang="en-US" sz="3600" b="1" dirty="0" err="1" smtClean="0">
                <a:solidFill>
                  <a:srgbClr val="FFFF00"/>
                </a:solidFill>
              </a:rPr>
              <a:t>mana</a:t>
            </a:r>
            <a:r>
              <a:rPr lang="en-US" sz="3600" b="1" dirty="0" smtClean="0">
                <a:solidFill>
                  <a:srgbClr val="FFFF00"/>
                </a:solidFill>
              </a:rPr>
              <a:t> </a:t>
            </a:r>
            <a:r>
              <a:rPr lang="en-US" sz="3600" b="1" dirty="0" err="1" smtClean="0">
                <a:solidFill>
                  <a:srgbClr val="FFFF00"/>
                </a:solidFill>
              </a:rPr>
              <a:t>hukum</a:t>
            </a:r>
            <a:r>
              <a:rPr lang="en-US" sz="3600" b="1" dirty="0" smtClean="0">
                <a:solidFill>
                  <a:srgbClr val="FFFF00"/>
                </a:solidFill>
              </a:rPr>
              <a:t> </a:t>
            </a:r>
            <a:r>
              <a:rPr lang="en-US" sz="3600" b="1" dirty="0" err="1" smtClean="0">
                <a:solidFill>
                  <a:srgbClr val="FFFF00"/>
                </a:solidFill>
              </a:rPr>
              <a:t>itu</a:t>
            </a:r>
            <a:r>
              <a:rPr lang="en-US" sz="3600" b="1" dirty="0" smtClean="0">
                <a:solidFill>
                  <a:srgbClr val="FFFF00"/>
                </a:solidFill>
              </a:rPr>
              <a:t> </a:t>
            </a:r>
            <a:r>
              <a:rPr lang="en-US" sz="3600" b="1" dirty="0" err="1" smtClean="0">
                <a:solidFill>
                  <a:srgbClr val="FFFF00"/>
                </a:solidFill>
              </a:rPr>
              <a:t>ditempatkan</a:t>
            </a:r>
            <a:r>
              <a:rPr lang="en-US" sz="3600" b="1" dirty="0" smtClean="0">
                <a:solidFill>
                  <a:srgbClr val="FFFF00"/>
                </a:solidFill>
              </a:rPr>
              <a:t> </a:t>
            </a:r>
            <a:r>
              <a:rPr lang="en-US" sz="3600" b="1" dirty="0" err="1" smtClean="0">
                <a:solidFill>
                  <a:srgbClr val="FFFF00"/>
                </a:solidFill>
              </a:rPr>
              <a:t>dalam</a:t>
            </a:r>
            <a:r>
              <a:rPr lang="en-US" sz="3600" b="1" dirty="0" smtClean="0">
                <a:solidFill>
                  <a:schemeClr val="tx1">
                    <a:lumMod val="95000"/>
                  </a:schemeClr>
                </a:solidFill>
              </a:rPr>
              <a:t> </a:t>
            </a:r>
            <a:r>
              <a:rPr lang="en-US" sz="3600" b="1" dirty="0" err="1" smtClean="0">
                <a:solidFill>
                  <a:schemeClr val="tx1">
                    <a:lumMod val="95000"/>
                  </a:schemeClr>
                </a:solidFill>
              </a:rPr>
              <a:t>lembaran</a:t>
            </a:r>
            <a:r>
              <a:rPr lang="en-US" sz="3600" b="1" dirty="0" smtClean="0">
                <a:solidFill>
                  <a:schemeClr val="tx1">
                    <a:lumMod val="95000"/>
                  </a:schemeClr>
                </a:solidFill>
              </a:rPr>
              <a:t> </a:t>
            </a:r>
            <a:r>
              <a:rPr lang="en-US" sz="3600" b="1" dirty="0" err="1" smtClean="0">
                <a:solidFill>
                  <a:schemeClr val="tx1">
                    <a:lumMod val="95000"/>
                  </a:schemeClr>
                </a:solidFill>
              </a:rPr>
              <a:t>negara</a:t>
            </a:r>
            <a:r>
              <a:rPr lang="en-US" sz="3600" b="1" dirty="0" smtClean="0">
                <a:solidFill>
                  <a:schemeClr val="tx1">
                    <a:lumMod val="95000"/>
                  </a:schemeClr>
                </a:solidFill>
              </a:rPr>
              <a:t> (LN), </a:t>
            </a:r>
            <a:r>
              <a:rPr lang="en-US" sz="3600" b="1" dirty="0" err="1" smtClean="0">
                <a:solidFill>
                  <a:schemeClr val="tx1">
                    <a:lumMod val="95000"/>
                  </a:schemeClr>
                </a:solidFill>
              </a:rPr>
              <a:t>Tambahan</a:t>
            </a:r>
            <a:r>
              <a:rPr lang="en-US" sz="3600" b="1" dirty="0" smtClean="0">
                <a:solidFill>
                  <a:schemeClr val="tx1">
                    <a:lumMod val="95000"/>
                  </a:schemeClr>
                </a:solidFill>
              </a:rPr>
              <a:t> </a:t>
            </a:r>
            <a:r>
              <a:rPr lang="en-US" sz="3600" b="1" dirty="0" err="1" smtClean="0">
                <a:solidFill>
                  <a:schemeClr val="tx1">
                    <a:lumMod val="95000"/>
                  </a:schemeClr>
                </a:solidFill>
              </a:rPr>
              <a:t>Lembaran</a:t>
            </a:r>
            <a:r>
              <a:rPr lang="en-US" sz="3600" b="1" dirty="0" smtClean="0">
                <a:solidFill>
                  <a:schemeClr val="tx1">
                    <a:lumMod val="95000"/>
                  </a:schemeClr>
                </a:solidFill>
              </a:rPr>
              <a:t> Negara(TLN), </a:t>
            </a:r>
            <a:r>
              <a:rPr lang="en-US" sz="3600" b="1" dirty="0" err="1" smtClean="0">
                <a:solidFill>
                  <a:schemeClr val="tx1">
                    <a:lumMod val="95000"/>
                  </a:schemeClr>
                </a:solidFill>
              </a:rPr>
              <a:t>dan</a:t>
            </a:r>
            <a:r>
              <a:rPr lang="en-US" sz="3600" b="1" dirty="0" smtClean="0">
                <a:solidFill>
                  <a:schemeClr val="tx1">
                    <a:lumMod val="95000"/>
                  </a:schemeClr>
                </a:solidFill>
              </a:rPr>
              <a:t> </a:t>
            </a:r>
            <a:r>
              <a:rPr lang="en-US" sz="3600" b="1" dirty="0" err="1" smtClean="0">
                <a:solidFill>
                  <a:schemeClr val="tx1">
                    <a:lumMod val="95000"/>
                  </a:schemeClr>
                </a:solidFill>
              </a:rPr>
              <a:t>berita</a:t>
            </a:r>
            <a:r>
              <a:rPr lang="en-US" sz="3600" b="1" dirty="0" smtClean="0">
                <a:solidFill>
                  <a:schemeClr val="tx1">
                    <a:lumMod val="95000"/>
                  </a:schemeClr>
                </a:solidFill>
              </a:rPr>
              <a:t> </a:t>
            </a:r>
            <a:r>
              <a:rPr lang="en-US" sz="3600" b="1" dirty="0" err="1" smtClean="0">
                <a:solidFill>
                  <a:schemeClr val="tx1">
                    <a:lumMod val="95000"/>
                  </a:schemeClr>
                </a:solidFill>
              </a:rPr>
              <a:t>negara</a:t>
            </a:r>
            <a:r>
              <a:rPr lang="en-US" sz="3600" b="1" dirty="0" smtClean="0">
                <a:solidFill>
                  <a:schemeClr val="tx1">
                    <a:lumMod val="95000"/>
                  </a:schemeClr>
                </a:solidFill>
              </a:rPr>
              <a:t> (BN)</a:t>
            </a:r>
            <a:endParaRPr lang="en-US" sz="3600" b="1" dirty="0">
              <a:solidFill>
                <a:schemeClr val="tx1">
                  <a:lumMod val="9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err="1" smtClean="0">
                <a:solidFill>
                  <a:srgbClr val="00B0F0"/>
                </a:solidFill>
              </a:rPr>
              <a:t>Sumber</a:t>
            </a:r>
            <a:r>
              <a:rPr lang="en-US" dirty="0" smtClean="0">
                <a:solidFill>
                  <a:srgbClr val="00B0F0"/>
                </a:solidFill>
              </a:rPr>
              <a:t> </a:t>
            </a:r>
            <a:r>
              <a:rPr lang="en-US" dirty="0" err="1" smtClean="0">
                <a:solidFill>
                  <a:srgbClr val="00B0F0"/>
                </a:solidFill>
              </a:rPr>
              <a:t>hukum</a:t>
            </a:r>
            <a:r>
              <a:rPr lang="en-US" dirty="0" smtClean="0">
                <a:solidFill>
                  <a:srgbClr val="00B0F0"/>
                </a:solidFill>
              </a:rPr>
              <a:t> </a:t>
            </a:r>
            <a:r>
              <a:rPr lang="en-US" dirty="0" err="1" smtClean="0">
                <a:solidFill>
                  <a:srgbClr val="00B0F0"/>
                </a:solidFill>
              </a:rPr>
              <a:t>kenbron</a:t>
            </a:r>
            <a:endParaRPr lang="en-US" dirty="0">
              <a:solidFill>
                <a:srgbClr val="00B0F0"/>
              </a:solidFill>
            </a:endParaRPr>
          </a:p>
        </p:txBody>
      </p:sp>
      <p:sp>
        <p:nvSpPr>
          <p:cNvPr id="16387" name="Rectangle 3"/>
          <p:cNvSpPr>
            <a:spLocks noGrp="1" noChangeArrowheads="1"/>
          </p:cNvSpPr>
          <p:nvPr>
            <p:ph type="body" idx="1"/>
          </p:nvPr>
        </p:nvSpPr>
        <p:spPr>
          <a:xfrm>
            <a:off x="457200" y="1600200"/>
            <a:ext cx="8229600" cy="5257800"/>
          </a:xfrm>
        </p:spPr>
        <p:txBody>
          <a:bodyPr/>
          <a:lstStyle/>
          <a:p>
            <a:pPr>
              <a:lnSpc>
                <a:spcPct val="90000"/>
              </a:lnSpc>
              <a:buFont typeface="Wingdings" pitchFamily="2" charset="2"/>
              <a:buNone/>
            </a:pPr>
            <a:r>
              <a:rPr lang="en-US" sz="3600" b="1" dirty="0" err="1" smtClean="0">
                <a:solidFill>
                  <a:srgbClr val="FFFF00"/>
                </a:solidFill>
              </a:rPr>
              <a:t>Sumber</a:t>
            </a:r>
            <a:r>
              <a:rPr lang="en-US" sz="3600" b="1" dirty="0" smtClean="0">
                <a:solidFill>
                  <a:srgbClr val="FFFF00"/>
                </a:solidFill>
              </a:rPr>
              <a:t> </a:t>
            </a:r>
            <a:r>
              <a:rPr lang="en-US" sz="3600" b="1" dirty="0" err="1" smtClean="0">
                <a:solidFill>
                  <a:srgbClr val="FFFF00"/>
                </a:solidFill>
              </a:rPr>
              <a:t>hukum</a:t>
            </a:r>
            <a:r>
              <a:rPr lang="en-US" sz="3600" b="1" dirty="0" smtClean="0">
                <a:solidFill>
                  <a:srgbClr val="FFFF00"/>
                </a:solidFill>
              </a:rPr>
              <a:t> </a:t>
            </a:r>
            <a:r>
              <a:rPr lang="en-US" sz="3600" b="1" dirty="0" err="1" smtClean="0">
                <a:solidFill>
                  <a:srgbClr val="FFFF00"/>
                </a:solidFill>
              </a:rPr>
              <a:t>kenbron</a:t>
            </a:r>
            <a:r>
              <a:rPr lang="en-US" sz="3600" b="1" dirty="0" smtClean="0">
                <a:solidFill>
                  <a:srgbClr val="FFFF00"/>
                </a:solidFill>
              </a:rPr>
              <a:t> (</a:t>
            </a:r>
            <a:r>
              <a:rPr lang="en-US" sz="3600" b="1" dirty="0" err="1" smtClean="0">
                <a:solidFill>
                  <a:srgbClr val="FFFF00"/>
                </a:solidFill>
              </a:rPr>
              <a:t>tempat</a:t>
            </a:r>
            <a:r>
              <a:rPr lang="en-US" sz="3600" b="1" dirty="0" smtClean="0">
                <a:solidFill>
                  <a:srgbClr val="FFFF00"/>
                </a:solidFill>
              </a:rPr>
              <a:t> </a:t>
            </a:r>
            <a:r>
              <a:rPr lang="en-US" sz="3600" b="1" dirty="0" err="1" smtClean="0">
                <a:solidFill>
                  <a:srgbClr val="FFFF00"/>
                </a:solidFill>
              </a:rPr>
              <a:t>atau</a:t>
            </a:r>
            <a:r>
              <a:rPr lang="en-US" sz="3600" b="1" dirty="0" smtClean="0">
                <a:solidFill>
                  <a:srgbClr val="FFFF00"/>
                </a:solidFill>
              </a:rPr>
              <a:t> </a:t>
            </a:r>
            <a:r>
              <a:rPr lang="en-US" sz="3600" b="1" dirty="0" err="1" smtClean="0">
                <a:solidFill>
                  <a:srgbClr val="FFFF00"/>
                </a:solidFill>
              </a:rPr>
              <a:t>pengenal</a:t>
            </a:r>
            <a:r>
              <a:rPr lang="en-US" sz="3600" b="1" dirty="0" smtClean="0">
                <a:solidFill>
                  <a:srgbClr val="FFFF00"/>
                </a:solidFill>
              </a:rPr>
              <a:t>) </a:t>
            </a:r>
            <a:r>
              <a:rPr lang="en-US" sz="3600" b="1" dirty="0" err="1" smtClean="0">
                <a:solidFill>
                  <a:srgbClr val="FFFF00"/>
                </a:solidFill>
              </a:rPr>
              <a:t>adalah</a:t>
            </a:r>
            <a:r>
              <a:rPr lang="en-US" sz="3600" b="1" dirty="0" smtClean="0">
                <a:solidFill>
                  <a:srgbClr val="FFFF00"/>
                </a:solidFill>
              </a:rPr>
              <a:t> </a:t>
            </a:r>
            <a:r>
              <a:rPr lang="en-US" sz="3600" b="1" dirty="0" err="1" smtClean="0">
                <a:solidFill>
                  <a:srgbClr val="FFFF00"/>
                </a:solidFill>
              </a:rPr>
              <a:t>sumber</a:t>
            </a:r>
            <a:r>
              <a:rPr lang="en-US" sz="3600" b="1" dirty="0" smtClean="0">
                <a:solidFill>
                  <a:srgbClr val="FFFF00"/>
                </a:solidFill>
              </a:rPr>
              <a:t> yang </a:t>
            </a:r>
            <a:r>
              <a:rPr lang="en-US" sz="3600" b="1" dirty="0" err="1" smtClean="0">
                <a:solidFill>
                  <a:srgbClr val="FFFF00"/>
                </a:solidFill>
              </a:rPr>
              <a:t>menunjuk</a:t>
            </a:r>
            <a:r>
              <a:rPr lang="en-US" sz="3600" b="1" dirty="0" smtClean="0">
                <a:solidFill>
                  <a:srgbClr val="FFFF00"/>
                </a:solidFill>
              </a:rPr>
              <a:t> </a:t>
            </a:r>
            <a:r>
              <a:rPr lang="en-US" sz="3600" b="1" dirty="0" err="1" smtClean="0">
                <a:solidFill>
                  <a:srgbClr val="FFFF00"/>
                </a:solidFill>
              </a:rPr>
              <a:t>kepada</a:t>
            </a:r>
            <a:r>
              <a:rPr lang="en-US" sz="3600" b="1" dirty="0" smtClean="0">
                <a:solidFill>
                  <a:srgbClr val="FFFF00"/>
                </a:solidFill>
              </a:rPr>
              <a:t> </a:t>
            </a:r>
            <a:r>
              <a:rPr lang="en-US" sz="3600" b="1" dirty="0" err="1" smtClean="0">
                <a:solidFill>
                  <a:srgbClr val="FFFF00"/>
                </a:solidFill>
              </a:rPr>
              <a:t>tempat</a:t>
            </a:r>
            <a:r>
              <a:rPr lang="en-US" sz="3600" b="1" dirty="0" smtClean="0">
                <a:solidFill>
                  <a:srgbClr val="FFFF00"/>
                </a:solidFill>
              </a:rPr>
              <a:t> </a:t>
            </a:r>
            <a:r>
              <a:rPr lang="en-US" sz="3600" b="1" dirty="0" err="1" smtClean="0">
                <a:solidFill>
                  <a:srgbClr val="FFFF00"/>
                </a:solidFill>
              </a:rPr>
              <a:t>atau</a:t>
            </a:r>
            <a:r>
              <a:rPr lang="en-US" sz="3600" b="1" dirty="0" smtClean="0">
                <a:solidFill>
                  <a:srgbClr val="FFFF00"/>
                </a:solidFill>
              </a:rPr>
              <a:t> </a:t>
            </a:r>
            <a:r>
              <a:rPr lang="en-US" sz="3600" b="1" dirty="0" err="1" smtClean="0">
                <a:solidFill>
                  <a:srgbClr val="FFFF00"/>
                </a:solidFill>
              </a:rPr>
              <a:t>bahan-bahan</a:t>
            </a:r>
            <a:r>
              <a:rPr lang="en-US" sz="3600" b="1" dirty="0" smtClean="0">
                <a:solidFill>
                  <a:srgbClr val="FFFF00"/>
                </a:solidFill>
              </a:rPr>
              <a:t> yang </a:t>
            </a:r>
            <a:r>
              <a:rPr lang="en-US" sz="3600" b="1" dirty="0" err="1" smtClean="0">
                <a:solidFill>
                  <a:srgbClr val="FFFF00"/>
                </a:solidFill>
              </a:rPr>
              <a:t>dapat</a:t>
            </a:r>
            <a:r>
              <a:rPr lang="en-US" sz="3600" b="1" dirty="0" smtClean="0">
                <a:solidFill>
                  <a:srgbClr val="FFFF00"/>
                </a:solidFill>
              </a:rPr>
              <a:t> </a:t>
            </a:r>
            <a:r>
              <a:rPr lang="en-US" sz="3600" b="1" dirty="0" err="1" smtClean="0">
                <a:solidFill>
                  <a:srgbClr val="FFFF00"/>
                </a:solidFill>
              </a:rPr>
              <a:t>digunakan</a:t>
            </a:r>
            <a:r>
              <a:rPr lang="en-US" sz="3600" b="1" dirty="0" smtClean="0">
                <a:solidFill>
                  <a:srgbClr val="FFFF00"/>
                </a:solidFill>
              </a:rPr>
              <a:t> </a:t>
            </a:r>
            <a:r>
              <a:rPr lang="en-US" sz="3600" b="1" dirty="0" err="1" smtClean="0">
                <a:solidFill>
                  <a:srgbClr val="FFFF00"/>
                </a:solidFill>
              </a:rPr>
              <a:t>untuk</a:t>
            </a:r>
            <a:r>
              <a:rPr lang="en-US" sz="3600" b="1" dirty="0" smtClean="0">
                <a:solidFill>
                  <a:srgbClr val="FFFF00"/>
                </a:solidFill>
              </a:rPr>
              <a:t> </a:t>
            </a:r>
            <a:r>
              <a:rPr lang="en-US" sz="3600" b="1" dirty="0" err="1" smtClean="0">
                <a:solidFill>
                  <a:srgbClr val="FFFF00"/>
                </a:solidFill>
              </a:rPr>
              <a:t>mengenal</a:t>
            </a:r>
            <a:r>
              <a:rPr lang="en-US" sz="3600" b="1" dirty="0" smtClean="0">
                <a:solidFill>
                  <a:srgbClr val="FFFF00"/>
                </a:solidFill>
              </a:rPr>
              <a:t> </a:t>
            </a:r>
            <a:r>
              <a:rPr lang="en-US" sz="3600" b="1" dirty="0" err="1" smtClean="0">
                <a:solidFill>
                  <a:srgbClr val="FFFF00"/>
                </a:solidFill>
              </a:rPr>
              <a:t>atau</a:t>
            </a:r>
            <a:r>
              <a:rPr lang="en-US" sz="3600" b="1" dirty="0" smtClean="0">
                <a:solidFill>
                  <a:srgbClr val="FFFF00"/>
                </a:solidFill>
              </a:rPr>
              <a:t> </a:t>
            </a:r>
            <a:r>
              <a:rPr lang="en-US" sz="3600" b="1" dirty="0" err="1" smtClean="0">
                <a:solidFill>
                  <a:srgbClr val="FFFF00"/>
                </a:solidFill>
              </a:rPr>
              <a:t>mengetahui</a:t>
            </a:r>
            <a:r>
              <a:rPr lang="en-US" sz="3600" b="1" dirty="0" smtClean="0">
                <a:solidFill>
                  <a:srgbClr val="FFFF00"/>
                </a:solidFill>
              </a:rPr>
              <a:t> </a:t>
            </a:r>
            <a:r>
              <a:rPr lang="en-US" sz="3600" b="1" dirty="0" err="1" smtClean="0">
                <a:solidFill>
                  <a:srgbClr val="FFFF00"/>
                </a:solidFill>
              </a:rPr>
              <a:t>di</a:t>
            </a:r>
            <a:r>
              <a:rPr lang="en-US" sz="3600" b="1" dirty="0" smtClean="0">
                <a:solidFill>
                  <a:srgbClr val="FFFF00"/>
                </a:solidFill>
              </a:rPr>
              <a:t> </a:t>
            </a:r>
            <a:r>
              <a:rPr lang="en-US" sz="3600" b="1" dirty="0" err="1" smtClean="0">
                <a:solidFill>
                  <a:srgbClr val="FFFF00"/>
                </a:solidFill>
              </a:rPr>
              <a:t>mana</a:t>
            </a:r>
            <a:r>
              <a:rPr lang="en-US" sz="3600" b="1" dirty="0" smtClean="0">
                <a:solidFill>
                  <a:srgbClr val="FFFF00"/>
                </a:solidFill>
              </a:rPr>
              <a:t> </a:t>
            </a:r>
            <a:r>
              <a:rPr lang="en-US" sz="3600" b="1" dirty="0" err="1" smtClean="0">
                <a:solidFill>
                  <a:srgbClr val="FFFF00"/>
                </a:solidFill>
              </a:rPr>
              <a:t>hukum</a:t>
            </a:r>
            <a:r>
              <a:rPr lang="en-US" sz="3600" b="1" dirty="0" smtClean="0">
                <a:solidFill>
                  <a:srgbClr val="FFFF00"/>
                </a:solidFill>
              </a:rPr>
              <a:t> </a:t>
            </a:r>
            <a:r>
              <a:rPr lang="en-US" sz="3600" b="1" dirty="0" err="1" smtClean="0">
                <a:solidFill>
                  <a:srgbClr val="FFFF00"/>
                </a:solidFill>
              </a:rPr>
              <a:t>itu</a:t>
            </a:r>
            <a:r>
              <a:rPr lang="en-US" sz="3600" b="1" dirty="0" smtClean="0">
                <a:solidFill>
                  <a:srgbClr val="FFFF00"/>
                </a:solidFill>
              </a:rPr>
              <a:t> </a:t>
            </a:r>
            <a:r>
              <a:rPr lang="en-US" sz="3600" b="1" dirty="0" err="1" smtClean="0">
                <a:solidFill>
                  <a:srgbClr val="FFFF00"/>
                </a:solidFill>
              </a:rPr>
              <a:t>ditempatkan</a:t>
            </a:r>
            <a:r>
              <a:rPr lang="en-US" sz="3600" b="1" dirty="0" smtClean="0">
                <a:solidFill>
                  <a:srgbClr val="FFFF00"/>
                </a:solidFill>
              </a:rPr>
              <a:t> </a:t>
            </a:r>
            <a:r>
              <a:rPr lang="en-US" sz="3600" b="1" dirty="0" err="1" smtClean="0">
                <a:solidFill>
                  <a:srgbClr val="FFFF00"/>
                </a:solidFill>
              </a:rPr>
              <a:t>dalam</a:t>
            </a:r>
            <a:r>
              <a:rPr lang="en-US" sz="3600" b="1" dirty="0" smtClean="0">
                <a:solidFill>
                  <a:schemeClr val="tx1">
                    <a:lumMod val="95000"/>
                  </a:schemeClr>
                </a:solidFill>
              </a:rPr>
              <a:t> </a:t>
            </a:r>
            <a:r>
              <a:rPr lang="en-US" sz="3600" b="1" dirty="0" err="1" smtClean="0">
                <a:solidFill>
                  <a:schemeClr val="tx1">
                    <a:lumMod val="95000"/>
                  </a:schemeClr>
                </a:solidFill>
              </a:rPr>
              <a:t>lembaran</a:t>
            </a:r>
            <a:r>
              <a:rPr lang="en-US" sz="3600" b="1" dirty="0" smtClean="0">
                <a:solidFill>
                  <a:schemeClr val="tx1">
                    <a:lumMod val="95000"/>
                  </a:schemeClr>
                </a:solidFill>
              </a:rPr>
              <a:t> </a:t>
            </a:r>
            <a:r>
              <a:rPr lang="en-US" sz="3600" b="1" dirty="0" err="1" smtClean="0">
                <a:solidFill>
                  <a:schemeClr val="tx1">
                    <a:lumMod val="95000"/>
                  </a:schemeClr>
                </a:solidFill>
              </a:rPr>
              <a:t>negara</a:t>
            </a:r>
            <a:r>
              <a:rPr lang="en-US" sz="3600" b="1" dirty="0" smtClean="0">
                <a:solidFill>
                  <a:schemeClr val="tx1">
                    <a:lumMod val="95000"/>
                  </a:schemeClr>
                </a:solidFill>
              </a:rPr>
              <a:t> (LN), </a:t>
            </a:r>
            <a:r>
              <a:rPr lang="en-US" sz="3600" b="1" dirty="0" err="1" smtClean="0">
                <a:solidFill>
                  <a:schemeClr val="tx1">
                    <a:lumMod val="95000"/>
                  </a:schemeClr>
                </a:solidFill>
              </a:rPr>
              <a:t>Tambahan</a:t>
            </a:r>
            <a:r>
              <a:rPr lang="en-US" sz="3600" b="1" dirty="0" smtClean="0">
                <a:solidFill>
                  <a:schemeClr val="tx1">
                    <a:lumMod val="95000"/>
                  </a:schemeClr>
                </a:solidFill>
              </a:rPr>
              <a:t> </a:t>
            </a:r>
            <a:r>
              <a:rPr lang="en-US" sz="3600" b="1" dirty="0" err="1" smtClean="0">
                <a:solidFill>
                  <a:schemeClr val="tx1">
                    <a:lumMod val="95000"/>
                  </a:schemeClr>
                </a:solidFill>
              </a:rPr>
              <a:t>Lembaran</a:t>
            </a:r>
            <a:r>
              <a:rPr lang="en-US" sz="3600" b="1" dirty="0" smtClean="0">
                <a:solidFill>
                  <a:schemeClr val="tx1">
                    <a:lumMod val="95000"/>
                  </a:schemeClr>
                </a:solidFill>
              </a:rPr>
              <a:t> Negara(TLN), </a:t>
            </a:r>
            <a:r>
              <a:rPr lang="en-US" sz="3600" b="1" dirty="0" err="1" smtClean="0">
                <a:solidFill>
                  <a:schemeClr val="tx1">
                    <a:lumMod val="95000"/>
                  </a:schemeClr>
                </a:solidFill>
              </a:rPr>
              <a:t>dan</a:t>
            </a:r>
            <a:r>
              <a:rPr lang="en-US" sz="3600" b="1" dirty="0" smtClean="0">
                <a:solidFill>
                  <a:schemeClr val="tx1">
                    <a:lumMod val="95000"/>
                  </a:schemeClr>
                </a:solidFill>
              </a:rPr>
              <a:t> </a:t>
            </a:r>
            <a:r>
              <a:rPr lang="en-US" sz="3600" b="1" dirty="0" err="1" smtClean="0">
                <a:solidFill>
                  <a:schemeClr val="tx1">
                    <a:lumMod val="95000"/>
                  </a:schemeClr>
                </a:solidFill>
              </a:rPr>
              <a:t>berita</a:t>
            </a:r>
            <a:r>
              <a:rPr lang="en-US" sz="3600" b="1" dirty="0" smtClean="0">
                <a:solidFill>
                  <a:schemeClr val="tx1">
                    <a:lumMod val="95000"/>
                  </a:schemeClr>
                </a:solidFill>
              </a:rPr>
              <a:t> </a:t>
            </a:r>
            <a:r>
              <a:rPr lang="en-US" sz="3600" b="1" dirty="0" err="1" smtClean="0">
                <a:solidFill>
                  <a:schemeClr val="tx1">
                    <a:lumMod val="95000"/>
                  </a:schemeClr>
                </a:solidFill>
              </a:rPr>
              <a:t>negara</a:t>
            </a:r>
            <a:r>
              <a:rPr lang="en-US" sz="3600" b="1" dirty="0" smtClean="0">
                <a:solidFill>
                  <a:schemeClr val="tx1">
                    <a:lumMod val="95000"/>
                  </a:schemeClr>
                </a:solidFill>
              </a:rPr>
              <a:t> (BN)</a:t>
            </a:r>
            <a:endParaRPr lang="en-US" sz="3600" b="1" dirty="0">
              <a:solidFill>
                <a:schemeClr val="tx1">
                  <a:lumMod val="9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1"/>
            <a:ext cx="8229600" cy="4419600"/>
          </a:xfrm>
        </p:spPr>
        <p:txBody>
          <a:bodyPr/>
          <a:lstStyle/>
          <a:p>
            <a:r>
              <a:rPr lang="en-US" sz="4000" b="1" dirty="0" err="1" smtClean="0">
                <a:solidFill>
                  <a:srgbClr val="00B0F0"/>
                </a:solidFill>
              </a:rPr>
              <a:t>Suatu</a:t>
            </a:r>
            <a:r>
              <a:rPr lang="en-US" sz="4000" b="1" dirty="0" smtClean="0">
                <a:solidFill>
                  <a:srgbClr val="00B0F0"/>
                </a:solidFill>
              </a:rPr>
              <a:t> </a:t>
            </a:r>
            <a:r>
              <a:rPr lang="en-US" sz="4000" b="1" dirty="0" err="1" smtClean="0">
                <a:solidFill>
                  <a:srgbClr val="00B0F0"/>
                </a:solidFill>
              </a:rPr>
              <a:t>undang-undang</a:t>
            </a:r>
            <a:r>
              <a:rPr lang="en-US" sz="4000" b="1" dirty="0" smtClean="0">
                <a:solidFill>
                  <a:srgbClr val="00B0F0"/>
                </a:solidFill>
              </a:rPr>
              <a:t> yang </a:t>
            </a:r>
            <a:r>
              <a:rPr lang="en-US" sz="4000" b="1" dirty="0" err="1" smtClean="0">
                <a:solidFill>
                  <a:srgbClr val="00B0F0"/>
                </a:solidFill>
              </a:rPr>
              <a:t>telah</a:t>
            </a:r>
            <a:r>
              <a:rPr lang="en-US" sz="4000" b="1" dirty="0" smtClean="0">
                <a:solidFill>
                  <a:srgbClr val="00B0F0"/>
                </a:solidFill>
              </a:rPr>
              <a:t> </a:t>
            </a:r>
            <a:r>
              <a:rPr lang="en-US" sz="4000" b="1" dirty="0" err="1" smtClean="0">
                <a:solidFill>
                  <a:srgbClr val="00B0F0"/>
                </a:solidFill>
              </a:rPr>
              <a:t>ditetapkan</a:t>
            </a:r>
            <a:r>
              <a:rPr lang="en-US" sz="4000" b="1" dirty="0" smtClean="0">
                <a:solidFill>
                  <a:srgbClr val="00B0F0"/>
                </a:solidFill>
              </a:rPr>
              <a:t> </a:t>
            </a:r>
            <a:r>
              <a:rPr lang="en-US" sz="4000" b="1" dirty="0" err="1" smtClean="0">
                <a:solidFill>
                  <a:srgbClr val="00B0F0"/>
                </a:solidFill>
              </a:rPr>
              <a:t>dan</a:t>
            </a:r>
            <a:r>
              <a:rPr lang="en-US" sz="4000" b="1" dirty="0" smtClean="0">
                <a:solidFill>
                  <a:srgbClr val="00B0F0"/>
                </a:solidFill>
              </a:rPr>
              <a:t> </a:t>
            </a:r>
            <a:r>
              <a:rPr lang="en-US" sz="4000" b="1" dirty="0" err="1" smtClean="0">
                <a:solidFill>
                  <a:srgbClr val="00B0F0"/>
                </a:solidFill>
              </a:rPr>
              <a:t>disahkan</a:t>
            </a:r>
            <a:r>
              <a:rPr lang="en-US" sz="4000" b="1" dirty="0" smtClean="0">
                <a:solidFill>
                  <a:srgbClr val="00B0F0"/>
                </a:solidFill>
              </a:rPr>
              <a:t> </a:t>
            </a:r>
            <a:r>
              <a:rPr lang="en-US" sz="4000" b="1" dirty="0" err="1" smtClean="0">
                <a:solidFill>
                  <a:srgbClr val="00B0F0"/>
                </a:solidFill>
              </a:rPr>
              <a:t>berlakunya</a:t>
            </a:r>
            <a:r>
              <a:rPr lang="en-US" sz="4000" b="1" dirty="0" smtClean="0">
                <a:solidFill>
                  <a:srgbClr val="00B0F0"/>
                </a:solidFill>
              </a:rPr>
              <a:t> </a:t>
            </a:r>
            <a:r>
              <a:rPr lang="en-US" sz="4000" b="1" dirty="0" err="1" smtClean="0">
                <a:solidFill>
                  <a:srgbClr val="00B0F0"/>
                </a:solidFill>
              </a:rPr>
              <a:t>akan</a:t>
            </a:r>
            <a:r>
              <a:rPr lang="en-US" sz="4000" b="1" dirty="0" smtClean="0">
                <a:solidFill>
                  <a:srgbClr val="00B0F0"/>
                </a:solidFill>
              </a:rPr>
              <a:t> </a:t>
            </a:r>
            <a:r>
              <a:rPr lang="en-US" sz="4000" b="1" dirty="0" err="1" smtClean="0">
                <a:solidFill>
                  <a:srgbClr val="00B0F0"/>
                </a:solidFill>
              </a:rPr>
              <a:t>diberi</a:t>
            </a:r>
            <a:r>
              <a:rPr lang="en-US" sz="4000" b="1" dirty="0" smtClean="0">
                <a:solidFill>
                  <a:srgbClr val="00B0F0"/>
                </a:solidFill>
              </a:rPr>
              <a:t> </a:t>
            </a:r>
            <a:r>
              <a:rPr lang="en-US" sz="4000" b="1" dirty="0" err="1" smtClean="0">
                <a:solidFill>
                  <a:srgbClr val="00B0F0"/>
                </a:solidFill>
              </a:rPr>
              <a:t>nomor</a:t>
            </a:r>
            <a:r>
              <a:rPr lang="en-US" sz="4000" b="1" dirty="0" smtClean="0">
                <a:solidFill>
                  <a:srgbClr val="00B0F0"/>
                </a:solidFill>
              </a:rPr>
              <a:t> </a:t>
            </a:r>
            <a:r>
              <a:rPr lang="en-US" sz="4000" b="1" dirty="0" err="1" smtClean="0">
                <a:solidFill>
                  <a:srgbClr val="00B0F0"/>
                </a:solidFill>
              </a:rPr>
              <a:t>urut</a:t>
            </a:r>
            <a:r>
              <a:rPr lang="en-US" sz="4000" b="1" dirty="0" smtClean="0">
                <a:solidFill>
                  <a:srgbClr val="00B0F0"/>
                </a:solidFill>
              </a:rPr>
              <a:t> </a:t>
            </a:r>
            <a:r>
              <a:rPr lang="en-US" sz="4000" b="1" dirty="0" err="1" smtClean="0">
                <a:solidFill>
                  <a:srgbClr val="00B0F0"/>
                </a:solidFill>
              </a:rPr>
              <a:t>pada</a:t>
            </a:r>
            <a:r>
              <a:rPr lang="en-US" sz="4000" b="1" dirty="0" smtClean="0">
                <a:solidFill>
                  <a:srgbClr val="00B0F0"/>
                </a:solidFill>
              </a:rPr>
              <a:t> </a:t>
            </a:r>
            <a:r>
              <a:rPr lang="en-US" sz="4000" b="1" dirty="0" err="1" smtClean="0">
                <a:solidFill>
                  <a:srgbClr val="00B0F0"/>
                </a:solidFill>
              </a:rPr>
              <a:t>tahun</a:t>
            </a:r>
            <a:r>
              <a:rPr lang="en-US" sz="4000" b="1" dirty="0" smtClean="0">
                <a:solidFill>
                  <a:srgbClr val="00B0F0"/>
                </a:solidFill>
              </a:rPr>
              <a:t> yang </a:t>
            </a:r>
            <a:r>
              <a:rPr lang="en-US" sz="4000" b="1" dirty="0" err="1" smtClean="0">
                <a:solidFill>
                  <a:srgbClr val="00B0F0"/>
                </a:solidFill>
              </a:rPr>
              <a:t>bersangkutan</a:t>
            </a:r>
            <a:r>
              <a:rPr lang="en-US" sz="4000" b="1" dirty="0" smtClean="0">
                <a:solidFill>
                  <a:srgbClr val="00B0F0"/>
                </a:solidFill>
              </a:rPr>
              <a:t> </a:t>
            </a:r>
            <a:r>
              <a:rPr lang="en-US" sz="4000" b="1" dirty="0" err="1" smtClean="0">
                <a:solidFill>
                  <a:srgbClr val="00B0F0"/>
                </a:solidFill>
              </a:rPr>
              <a:t>dan</a:t>
            </a:r>
            <a:r>
              <a:rPr lang="en-US" sz="4000" b="1" dirty="0" smtClean="0">
                <a:solidFill>
                  <a:srgbClr val="00B0F0"/>
                </a:solidFill>
              </a:rPr>
              <a:t> </a:t>
            </a:r>
            <a:r>
              <a:rPr lang="en-US" sz="4000" b="1" dirty="0" err="1" smtClean="0">
                <a:solidFill>
                  <a:srgbClr val="00B0F0"/>
                </a:solidFill>
              </a:rPr>
              <a:t>kemudian</a:t>
            </a:r>
            <a:r>
              <a:rPr lang="en-US" sz="4000" b="1" dirty="0" smtClean="0">
                <a:solidFill>
                  <a:srgbClr val="00B0F0"/>
                </a:solidFill>
              </a:rPr>
              <a:t> </a:t>
            </a:r>
            <a:r>
              <a:rPr lang="en-US" sz="4000" b="1" dirty="0" err="1" smtClean="0">
                <a:solidFill>
                  <a:srgbClr val="00B0F0"/>
                </a:solidFill>
              </a:rPr>
              <a:t>diundangkan</a:t>
            </a:r>
            <a:r>
              <a:rPr lang="en-US" sz="4000" b="1" dirty="0" smtClean="0">
                <a:solidFill>
                  <a:srgbClr val="00B0F0"/>
                </a:solidFill>
              </a:rPr>
              <a:t> </a:t>
            </a:r>
            <a:r>
              <a:rPr lang="en-US" sz="4000" b="1" dirty="0" err="1" smtClean="0">
                <a:solidFill>
                  <a:srgbClr val="00B0F0"/>
                </a:solidFill>
              </a:rPr>
              <a:t>dalam</a:t>
            </a:r>
            <a:r>
              <a:rPr lang="en-US" sz="4000" b="1" dirty="0" smtClean="0">
                <a:solidFill>
                  <a:srgbClr val="00B0F0"/>
                </a:solidFill>
              </a:rPr>
              <a:t> </a:t>
            </a:r>
            <a:r>
              <a:rPr lang="en-US" sz="4000" b="1" dirty="0" err="1" smtClean="0">
                <a:solidFill>
                  <a:srgbClr val="00B0F0"/>
                </a:solidFill>
              </a:rPr>
              <a:t>suatu</a:t>
            </a:r>
            <a:r>
              <a:rPr lang="en-US" sz="4000" b="1" dirty="0" smtClean="0">
                <a:solidFill>
                  <a:srgbClr val="00B0F0"/>
                </a:solidFill>
              </a:rPr>
              <a:t> </a:t>
            </a:r>
            <a:r>
              <a:rPr lang="en-US" sz="4000" b="1" dirty="0" err="1" smtClean="0">
                <a:solidFill>
                  <a:srgbClr val="00B0F0"/>
                </a:solidFill>
              </a:rPr>
              <a:t>lembaran</a:t>
            </a:r>
            <a:r>
              <a:rPr lang="en-US" sz="4000" b="1" dirty="0" smtClean="0">
                <a:solidFill>
                  <a:srgbClr val="00B0F0"/>
                </a:solidFill>
              </a:rPr>
              <a:t> </a:t>
            </a:r>
            <a:r>
              <a:rPr lang="en-US" sz="4000" b="1" dirty="0" err="1" smtClean="0">
                <a:solidFill>
                  <a:srgbClr val="00B0F0"/>
                </a:solidFill>
              </a:rPr>
              <a:t>negara</a:t>
            </a:r>
            <a:endParaRPr lang="en-US" sz="4000" b="1" dirty="0">
              <a:solidFill>
                <a:srgbClr val="00B0F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04800"/>
            <a:ext cx="6934200" cy="1524000"/>
          </a:xfrm>
        </p:spPr>
        <p:txBody>
          <a:bodyPr/>
          <a:lstStyle/>
          <a:p>
            <a:r>
              <a:rPr lang="en-US" sz="2800" dirty="0" err="1" smtClean="0">
                <a:solidFill>
                  <a:srgbClr val="00B0F0"/>
                </a:solidFill>
              </a:rPr>
              <a:t>Menurut</a:t>
            </a:r>
            <a:r>
              <a:rPr lang="en-US" sz="2800" dirty="0" smtClean="0">
                <a:solidFill>
                  <a:srgbClr val="00B0F0"/>
                </a:solidFill>
              </a:rPr>
              <a:t> </a:t>
            </a:r>
            <a:r>
              <a:rPr lang="en-US" sz="2800" dirty="0" err="1" smtClean="0">
                <a:solidFill>
                  <a:srgbClr val="00B0F0"/>
                </a:solidFill>
              </a:rPr>
              <a:t>undang-undang</a:t>
            </a:r>
            <a:r>
              <a:rPr lang="en-US" sz="2800" dirty="0" smtClean="0">
                <a:solidFill>
                  <a:srgbClr val="00B0F0"/>
                </a:solidFill>
              </a:rPr>
              <a:t> No. </a:t>
            </a:r>
            <a:r>
              <a:rPr lang="en-US" sz="2800" dirty="0" err="1" smtClean="0">
                <a:solidFill>
                  <a:srgbClr val="00B0F0"/>
                </a:solidFill>
              </a:rPr>
              <a:t>Drt</a:t>
            </a:r>
            <a:r>
              <a:rPr lang="en-US" sz="2800" dirty="0" smtClean="0">
                <a:solidFill>
                  <a:srgbClr val="00B0F0"/>
                </a:solidFill>
              </a:rPr>
              <a:t>. </a:t>
            </a:r>
            <a:r>
              <a:rPr lang="en-US" sz="2800" dirty="0" err="1" smtClean="0">
                <a:solidFill>
                  <a:srgbClr val="00B0F0"/>
                </a:solidFill>
              </a:rPr>
              <a:t>Tahun</a:t>
            </a:r>
            <a:r>
              <a:rPr lang="en-US" sz="2800" dirty="0" smtClean="0">
                <a:solidFill>
                  <a:srgbClr val="00B0F0"/>
                </a:solidFill>
              </a:rPr>
              <a:t> 1950 </a:t>
            </a:r>
            <a:r>
              <a:rPr lang="en-US" sz="2800" dirty="0" err="1" smtClean="0">
                <a:solidFill>
                  <a:srgbClr val="00B0F0"/>
                </a:solidFill>
              </a:rPr>
              <a:t>tentang</a:t>
            </a:r>
            <a:r>
              <a:rPr lang="en-US" sz="2800" dirty="0" smtClean="0">
                <a:solidFill>
                  <a:srgbClr val="00B0F0"/>
                </a:solidFill>
              </a:rPr>
              <a:t> </a:t>
            </a:r>
            <a:r>
              <a:rPr lang="en-US" sz="2800" dirty="0" err="1" smtClean="0">
                <a:solidFill>
                  <a:srgbClr val="00B0F0"/>
                </a:solidFill>
              </a:rPr>
              <a:t>lembaran</a:t>
            </a:r>
            <a:r>
              <a:rPr lang="en-US" sz="2800" dirty="0" smtClean="0">
                <a:solidFill>
                  <a:srgbClr val="00B0F0"/>
                </a:solidFill>
              </a:rPr>
              <a:t> </a:t>
            </a:r>
            <a:r>
              <a:rPr lang="en-US" sz="2800" dirty="0" err="1" smtClean="0">
                <a:solidFill>
                  <a:srgbClr val="00B0F0"/>
                </a:solidFill>
              </a:rPr>
              <a:t>negara</a:t>
            </a:r>
            <a:r>
              <a:rPr lang="en-US" sz="2800" dirty="0" smtClean="0">
                <a:solidFill>
                  <a:srgbClr val="00B0F0"/>
                </a:solidFill>
              </a:rPr>
              <a:t> </a:t>
            </a:r>
            <a:r>
              <a:rPr lang="en-US" sz="2800" dirty="0" err="1" smtClean="0">
                <a:solidFill>
                  <a:srgbClr val="00B0F0"/>
                </a:solidFill>
              </a:rPr>
              <a:t>dan</a:t>
            </a:r>
            <a:r>
              <a:rPr lang="en-US" sz="2800" dirty="0" smtClean="0">
                <a:solidFill>
                  <a:srgbClr val="00B0F0"/>
                </a:solidFill>
              </a:rPr>
              <a:t> </a:t>
            </a:r>
            <a:r>
              <a:rPr lang="en-US" sz="2800" dirty="0" err="1" smtClean="0">
                <a:solidFill>
                  <a:srgbClr val="00B0F0"/>
                </a:solidFill>
              </a:rPr>
              <a:t>pengumuman</a:t>
            </a:r>
            <a:r>
              <a:rPr lang="en-US" sz="2800" dirty="0" smtClean="0">
                <a:solidFill>
                  <a:srgbClr val="00B0F0"/>
                </a:solidFill>
              </a:rPr>
              <a:t> </a:t>
            </a:r>
            <a:r>
              <a:rPr lang="en-US" sz="2800" dirty="0" err="1" smtClean="0">
                <a:solidFill>
                  <a:srgbClr val="00B0F0"/>
                </a:solidFill>
              </a:rPr>
              <a:t>menurut</a:t>
            </a:r>
            <a:r>
              <a:rPr lang="en-US" sz="2800" dirty="0" smtClean="0">
                <a:solidFill>
                  <a:srgbClr val="00B0F0"/>
                </a:solidFill>
              </a:rPr>
              <a:t> </a:t>
            </a:r>
            <a:r>
              <a:rPr lang="en-US" sz="2800" dirty="0" err="1" smtClean="0">
                <a:solidFill>
                  <a:srgbClr val="00B0F0"/>
                </a:solidFill>
              </a:rPr>
              <a:t>Pasal</a:t>
            </a:r>
            <a:r>
              <a:rPr lang="en-US" sz="2800" dirty="0" smtClean="0">
                <a:solidFill>
                  <a:srgbClr val="00B0F0"/>
                </a:solidFill>
              </a:rPr>
              <a:t> 3 </a:t>
            </a:r>
            <a:r>
              <a:rPr lang="en-US" sz="2800" dirty="0" err="1" smtClean="0">
                <a:solidFill>
                  <a:srgbClr val="00B0F0"/>
                </a:solidFill>
              </a:rPr>
              <a:t>ditentukan</a:t>
            </a:r>
            <a:r>
              <a:rPr lang="en-US" sz="2800" dirty="0" smtClean="0">
                <a:solidFill>
                  <a:srgbClr val="00B0F0"/>
                </a:solidFill>
              </a:rPr>
              <a:t> </a:t>
            </a:r>
            <a:r>
              <a:rPr lang="en-US" sz="2800" dirty="0" err="1" smtClean="0">
                <a:solidFill>
                  <a:srgbClr val="00B0F0"/>
                </a:solidFill>
              </a:rPr>
              <a:t>bahwa</a:t>
            </a:r>
            <a:endParaRPr lang="en-US" sz="2800" dirty="0">
              <a:solidFill>
                <a:srgbClr val="00B0F0"/>
              </a:solidFill>
            </a:endParaRPr>
          </a:p>
        </p:txBody>
      </p:sp>
      <p:sp>
        <p:nvSpPr>
          <p:cNvPr id="16387" name="Rectangle 3"/>
          <p:cNvSpPr>
            <a:spLocks noGrp="1" noChangeArrowheads="1"/>
          </p:cNvSpPr>
          <p:nvPr>
            <p:ph type="body" idx="1"/>
          </p:nvPr>
        </p:nvSpPr>
        <p:spPr>
          <a:xfrm>
            <a:off x="304800" y="2286000"/>
            <a:ext cx="8839200" cy="4572000"/>
          </a:xfrm>
        </p:spPr>
        <p:txBody>
          <a:bodyPr/>
          <a:lstStyle/>
          <a:p>
            <a:pPr>
              <a:lnSpc>
                <a:spcPct val="90000"/>
              </a:lnSpc>
              <a:buFont typeface="Wingdings" pitchFamily="2" charset="2"/>
              <a:buNone/>
            </a:pPr>
            <a:r>
              <a:rPr lang="en-US" b="1" dirty="0" smtClean="0">
                <a:solidFill>
                  <a:schemeClr val="tx1">
                    <a:lumMod val="95000"/>
                  </a:schemeClr>
                </a:solidFill>
              </a:rPr>
              <a:t>LN </a:t>
            </a:r>
            <a:r>
              <a:rPr lang="en-US" b="1" dirty="0" err="1" smtClean="0">
                <a:solidFill>
                  <a:schemeClr val="tx1">
                    <a:lumMod val="95000"/>
                  </a:schemeClr>
                </a:solidFill>
              </a:rPr>
              <a:t>adalah</a:t>
            </a:r>
            <a:r>
              <a:rPr lang="en-US" b="1" dirty="0" smtClean="0">
                <a:solidFill>
                  <a:schemeClr val="tx1">
                    <a:lumMod val="95000"/>
                  </a:schemeClr>
                </a:solidFill>
              </a:rPr>
              <a:t> </a:t>
            </a:r>
            <a:r>
              <a:rPr lang="en-US" b="1" dirty="0" err="1" smtClean="0">
                <a:solidFill>
                  <a:schemeClr val="tx1">
                    <a:lumMod val="95000"/>
                  </a:schemeClr>
                </a:solidFill>
              </a:rPr>
              <a:t>tempat</a:t>
            </a:r>
            <a:r>
              <a:rPr lang="en-US" b="1" dirty="0" smtClean="0">
                <a:solidFill>
                  <a:schemeClr val="tx1">
                    <a:lumMod val="95000"/>
                  </a:schemeClr>
                </a:solidFill>
              </a:rPr>
              <a:t> </a:t>
            </a:r>
            <a:r>
              <a:rPr lang="en-US" b="1" dirty="0" err="1" smtClean="0">
                <a:solidFill>
                  <a:schemeClr val="tx1">
                    <a:lumMod val="95000"/>
                  </a:schemeClr>
                </a:solidFill>
              </a:rPr>
              <a:t>pengundangan</a:t>
            </a:r>
            <a:r>
              <a:rPr lang="en-US" b="1" dirty="0" smtClean="0">
                <a:solidFill>
                  <a:schemeClr val="tx1">
                    <a:lumMod val="95000"/>
                  </a:schemeClr>
                </a:solidFill>
              </a:rPr>
              <a:t> UU </a:t>
            </a:r>
            <a:r>
              <a:rPr lang="en-US" b="1" dirty="0" err="1" smtClean="0">
                <a:solidFill>
                  <a:schemeClr val="tx1">
                    <a:lumMod val="95000"/>
                  </a:schemeClr>
                </a:solidFill>
              </a:rPr>
              <a:t>dan</a:t>
            </a:r>
            <a:r>
              <a:rPr lang="en-US" b="1" dirty="0" smtClean="0">
                <a:solidFill>
                  <a:schemeClr val="tx1">
                    <a:lumMod val="95000"/>
                  </a:schemeClr>
                </a:solidFill>
              </a:rPr>
              <a:t> PP</a:t>
            </a:r>
          </a:p>
          <a:p>
            <a:pPr>
              <a:lnSpc>
                <a:spcPct val="90000"/>
              </a:lnSpc>
              <a:buFont typeface="Wingdings" pitchFamily="2" charset="2"/>
              <a:buNone/>
            </a:pPr>
            <a:r>
              <a:rPr lang="en-US" b="1" dirty="0" smtClean="0">
                <a:solidFill>
                  <a:schemeClr val="tx1">
                    <a:lumMod val="95000"/>
                  </a:schemeClr>
                </a:solidFill>
              </a:rPr>
              <a:t>TLN </a:t>
            </a:r>
            <a:r>
              <a:rPr lang="en-US" b="1" dirty="0" err="1" smtClean="0">
                <a:solidFill>
                  <a:schemeClr val="tx1">
                    <a:lumMod val="95000"/>
                  </a:schemeClr>
                </a:solidFill>
              </a:rPr>
              <a:t>adalah</a:t>
            </a:r>
            <a:r>
              <a:rPr lang="en-US" b="1" dirty="0" smtClean="0">
                <a:solidFill>
                  <a:schemeClr val="tx1">
                    <a:lumMod val="95000"/>
                  </a:schemeClr>
                </a:solidFill>
              </a:rPr>
              <a:t> </a:t>
            </a:r>
            <a:r>
              <a:rPr lang="en-US" b="1" dirty="0" err="1" smtClean="0">
                <a:solidFill>
                  <a:schemeClr val="tx1">
                    <a:lumMod val="95000"/>
                  </a:schemeClr>
                </a:solidFill>
              </a:rPr>
              <a:t>tempat</a:t>
            </a:r>
            <a:r>
              <a:rPr lang="en-US" b="1" dirty="0" smtClean="0">
                <a:solidFill>
                  <a:schemeClr val="tx1">
                    <a:lumMod val="95000"/>
                  </a:schemeClr>
                </a:solidFill>
              </a:rPr>
              <a:t> </a:t>
            </a:r>
            <a:r>
              <a:rPr lang="en-US" b="1" dirty="0" err="1" smtClean="0">
                <a:solidFill>
                  <a:schemeClr val="tx1">
                    <a:lumMod val="95000"/>
                  </a:schemeClr>
                </a:solidFill>
              </a:rPr>
              <a:t>pengundangan</a:t>
            </a:r>
            <a:r>
              <a:rPr lang="en-US" b="1" dirty="0" smtClean="0">
                <a:solidFill>
                  <a:schemeClr val="tx1">
                    <a:lumMod val="95000"/>
                  </a:schemeClr>
                </a:solidFill>
              </a:rPr>
              <a:t> </a:t>
            </a:r>
            <a:r>
              <a:rPr lang="en-US" b="1" dirty="0" err="1" smtClean="0">
                <a:solidFill>
                  <a:schemeClr val="tx1">
                    <a:lumMod val="95000"/>
                  </a:schemeClr>
                </a:solidFill>
              </a:rPr>
              <a:t>dari</a:t>
            </a:r>
            <a:r>
              <a:rPr lang="en-US" b="1" dirty="0" smtClean="0">
                <a:solidFill>
                  <a:schemeClr val="tx1">
                    <a:lumMod val="95000"/>
                  </a:schemeClr>
                </a:solidFill>
              </a:rPr>
              <a:t> </a:t>
            </a:r>
            <a:r>
              <a:rPr lang="en-US" b="1" dirty="0" err="1" smtClean="0">
                <a:solidFill>
                  <a:schemeClr val="tx1">
                    <a:lumMod val="95000"/>
                  </a:schemeClr>
                </a:solidFill>
              </a:rPr>
              <a:t>penjelasan</a:t>
            </a:r>
            <a:r>
              <a:rPr lang="en-US" b="1" dirty="0" smtClean="0">
                <a:solidFill>
                  <a:schemeClr val="tx1">
                    <a:lumMod val="95000"/>
                  </a:schemeClr>
                </a:solidFill>
              </a:rPr>
              <a:t> </a:t>
            </a:r>
            <a:r>
              <a:rPr lang="en-US" b="1" dirty="0" err="1" smtClean="0">
                <a:solidFill>
                  <a:schemeClr val="tx1">
                    <a:lumMod val="95000"/>
                  </a:schemeClr>
                </a:solidFill>
              </a:rPr>
              <a:t>resmi</a:t>
            </a:r>
            <a:r>
              <a:rPr lang="en-US" b="1" dirty="0" smtClean="0">
                <a:solidFill>
                  <a:schemeClr val="tx1">
                    <a:lumMod val="95000"/>
                  </a:schemeClr>
                </a:solidFill>
              </a:rPr>
              <a:t> </a:t>
            </a:r>
            <a:r>
              <a:rPr lang="en-US" b="1" dirty="0" err="1" smtClean="0">
                <a:solidFill>
                  <a:schemeClr val="tx1">
                    <a:lumMod val="95000"/>
                  </a:schemeClr>
                </a:solidFill>
              </a:rPr>
              <a:t>atau</a:t>
            </a:r>
            <a:r>
              <a:rPr lang="en-US" b="1" dirty="0" smtClean="0">
                <a:solidFill>
                  <a:schemeClr val="tx1">
                    <a:lumMod val="95000"/>
                  </a:schemeClr>
                </a:solidFill>
              </a:rPr>
              <a:t> </a:t>
            </a:r>
            <a:r>
              <a:rPr lang="en-US" b="1" dirty="0" err="1" smtClean="0">
                <a:solidFill>
                  <a:schemeClr val="tx1">
                    <a:lumMod val="95000"/>
                  </a:schemeClr>
                </a:solidFill>
              </a:rPr>
              <a:t>otentik</a:t>
            </a:r>
            <a:r>
              <a:rPr lang="en-US" b="1" dirty="0" smtClean="0">
                <a:solidFill>
                  <a:schemeClr val="tx1">
                    <a:lumMod val="95000"/>
                  </a:schemeClr>
                </a:solidFill>
              </a:rPr>
              <a:t> </a:t>
            </a:r>
            <a:r>
              <a:rPr lang="en-US" b="1" dirty="0" err="1" smtClean="0">
                <a:solidFill>
                  <a:schemeClr val="tx1">
                    <a:lumMod val="95000"/>
                  </a:schemeClr>
                </a:solidFill>
              </a:rPr>
              <a:t>dari</a:t>
            </a:r>
            <a:r>
              <a:rPr lang="en-US" b="1" dirty="0" smtClean="0">
                <a:solidFill>
                  <a:schemeClr val="tx1">
                    <a:lumMod val="95000"/>
                  </a:schemeClr>
                </a:solidFill>
              </a:rPr>
              <a:t> </a:t>
            </a:r>
            <a:r>
              <a:rPr lang="en-US" b="1" dirty="0" err="1" smtClean="0">
                <a:solidFill>
                  <a:schemeClr val="tx1">
                    <a:lumMod val="95000"/>
                  </a:schemeClr>
                </a:solidFill>
              </a:rPr>
              <a:t>suatu</a:t>
            </a:r>
            <a:r>
              <a:rPr lang="en-US" b="1" dirty="0" smtClean="0">
                <a:solidFill>
                  <a:schemeClr val="tx1">
                    <a:lumMod val="95000"/>
                  </a:schemeClr>
                </a:solidFill>
              </a:rPr>
              <a:t> UU </a:t>
            </a:r>
            <a:r>
              <a:rPr lang="en-US" b="1" dirty="0" err="1" smtClean="0">
                <a:solidFill>
                  <a:schemeClr val="tx1">
                    <a:lumMod val="95000"/>
                  </a:schemeClr>
                </a:solidFill>
              </a:rPr>
              <a:t>dengan</a:t>
            </a:r>
            <a:r>
              <a:rPr lang="en-US" b="1" dirty="0" smtClean="0">
                <a:solidFill>
                  <a:schemeClr val="tx1">
                    <a:lumMod val="95000"/>
                  </a:schemeClr>
                </a:solidFill>
              </a:rPr>
              <a:t> </a:t>
            </a:r>
            <a:r>
              <a:rPr lang="en-US" b="1" dirty="0" err="1" smtClean="0">
                <a:solidFill>
                  <a:schemeClr val="tx1">
                    <a:lumMod val="95000"/>
                  </a:schemeClr>
                </a:solidFill>
              </a:rPr>
              <a:t>diberikan</a:t>
            </a:r>
            <a:r>
              <a:rPr lang="en-US" b="1" dirty="0" smtClean="0">
                <a:solidFill>
                  <a:schemeClr val="tx1">
                    <a:lumMod val="95000"/>
                  </a:schemeClr>
                </a:solidFill>
              </a:rPr>
              <a:t> </a:t>
            </a:r>
            <a:r>
              <a:rPr lang="en-US" b="1" dirty="0" err="1" smtClean="0">
                <a:solidFill>
                  <a:schemeClr val="tx1">
                    <a:lumMod val="95000"/>
                  </a:schemeClr>
                </a:solidFill>
              </a:rPr>
              <a:t>nomor</a:t>
            </a:r>
            <a:endParaRPr lang="en-US" b="1" dirty="0" smtClean="0">
              <a:solidFill>
                <a:schemeClr val="tx1">
                  <a:lumMod val="95000"/>
                </a:schemeClr>
              </a:solidFill>
            </a:endParaRPr>
          </a:p>
          <a:p>
            <a:pPr>
              <a:lnSpc>
                <a:spcPct val="90000"/>
              </a:lnSpc>
              <a:buFont typeface="Wingdings" pitchFamily="2" charset="2"/>
              <a:buNone/>
            </a:pPr>
            <a:r>
              <a:rPr lang="en-US" b="1" dirty="0" smtClean="0">
                <a:solidFill>
                  <a:schemeClr val="tx1">
                    <a:lumMod val="95000"/>
                  </a:schemeClr>
                </a:solidFill>
              </a:rPr>
              <a:t>BN </a:t>
            </a:r>
            <a:r>
              <a:rPr lang="en-US" b="1" dirty="0" err="1" smtClean="0">
                <a:solidFill>
                  <a:schemeClr val="tx1">
                    <a:lumMod val="95000"/>
                  </a:schemeClr>
                </a:solidFill>
              </a:rPr>
              <a:t>adalah</a:t>
            </a:r>
            <a:r>
              <a:rPr lang="en-US" b="1" dirty="0" smtClean="0">
                <a:solidFill>
                  <a:schemeClr val="tx1">
                    <a:lumMod val="95000"/>
                  </a:schemeClr>
                </a:solidFill>
              </a:rPr>
              <a:t> </a:t>
            </a:r>
            <a:r>
              <a:rPr lang="en-US" b="1" dirty="0" err="1" smtClean="0">
                <a:solidFill>
                  <a:schemeClr val="tx1">
                    <a:lumMod val="95000"/>
                  </a:schemeClr>
                </a:solidFill>
              </a:rPr>
              <a:t>tempat</a:t>
            </a:r>
            <a:r>
              <a:rPr lang="en-US" b="1" dirty="0" smtClean="0">
                <a:solidFill>
                  <a:schemeClr val="tx1">
                    <a:lumMod val="95000"/>
                  </a:schemeClr>
                </a:solidFill>
              </a:rPr>
              <a:t> </a:t>
            </a:r>
            <a:r>
              <a:rPr lang="en-US" b="1" dirty="0" err="1" smtClean="0">
                <a:solidFill>
                  <a:schemeClr val="tx1">
                    <a:lumMod val="95000"/>
                  </a:schemeClr>
                </a:solidFill>
              </a:rPr>
              <a:t>pengundangan</a:t>
            </a:r>
            <a:r>
              <a:rPr lang="en-US" b="1" dirty="0" smtClean="0">
                <a:solidFill>
                  <a:schemeClr val="tx1">
                    <a:lumMod val="95000"/>
                  </a:schemeClr>
                </a:solidFill>
              </a:rPr>
              <a:t> </a:t>
            </a:r>
            <a:r>
              <a:rPr lang="en-US" b="1" dirty="0" err="1" smtClean="0">
                <a:solidFill>
                  <a:schemeClr val="tx1">
                    <a:lumMod val="95000"/>
                  </a:schemeClr>
                </a:solidFill>
              </a:rPr>
              <a:t>atau</a:t>
            </a:r>
            <a:r>
              <a:rPr lang="en-US" b="1" dirty="0" smtClean="0">
                <a:solidFill>
                  <a:schemeClr val="tx1">
                    <a:lumMod val="95000"/>
                  </a:schemeClr>
                </a:solidFill>
              </a:rPr>
              <a:t> </a:t>
            </a:r>
            <a:r>
              <a:rPr lang="en-US" b="1" dirty="0" err="1" smtClean="0">
                <a:solidFill>
                  <a:schemeClr val="tx1">
                    <a:lumMod val="95000"/>
                  </a:schemeClr>
                </a:solidFill>
              </a:rPr>
              <a:t>pengumuman</a:t>
            </a:r>
            <a:r>
              <a:rPr lang="en-US" b="1" dirty="0" smtClean="0">
                <a:solidFill>
                  <a:schemeClr val="tx1">
                    <a:lumMod val="95000"/>
                  </a:schemeClr>
                </a:solidFill>
              </a:rPr>
              <a:t> </a:t>
            </a:r>
            <a:r>
              <a:rPr lang="en-US" b="1" dirty="0" err="1" smtClean="0">
                <a:solidFill>
                  <a:schemeClr val="tx1">
                    <a:lumMod val="95000"/>
                  </a:schemeClr>
                </a:solidFill>
              </a:rPr>
              <a:t>resmi</a:t>
            </a:r>
            <a:r>
              <a:rPr lang="en-US" b="1" dirty="0" smtClean="0">
                <a:solidFill>
                  <a:schemeClr val="tx1">
                    <a:lumMod val="95000"/>
                  </a:schemeClr>
                </a:solidFill>
              </a:rPr>
              <a:t> </a:t>
            </a:r>
            <a:r>
              <a:rPr lang="en-US" b="1" dirty="0" err="1" smtClean="0">
                <a:solidFill>
                  <a:schemeClr val="tx1">
                    <a:lumMod val="95000"/>
                  </a:schemeClr>
                </a:solidFill>
              </a:rPr>
              <a:t>dari</a:t>
            </a:r>
            <a:r>
              <a:rPr lang="en-US" b="1" dirty="0" smtClean="0">
                <a:solidFill>
                  <a:schemeClr val="tx1">
                    <a:lumMod val="95000"/>
                  </a:schemeClr>
                </a:solidFill>
              </a:rPr>
              <a:t> </a:t>
            </a:r>
            <a:r>
              <a:rPr lang="en-US" b="1" dirty="0" err="1" smtClean="0">
                <a:solidFill>
                  <a:schemeClr val="tx1">
                    <a:lumMod val="95000"/>
                  </a:schemeClr>
                </a:solidFill>
              </a:rPr>
              <a:t>peraturan</a:t>
            </a:r>
            <a:r>
              <a:rPr lang="en-US" b="1" dirty="0" smtClean="0">
                <a:solidFill>
                  <a:schemeClr val="tx1">
                    <a:lumMod val="95000"/>
                  </a:schemeClr>
                </a:solidFill>
              </a:rPr>
              <a:t> yang </a:t>
            </a:r>
            <a:r>
              <a:rPr lang="en-US" b="1" dirty="0" err="1" smtClean="0">
                <a:solidFill>
                  <a:schemeClr val="tx1">
                    <a:lumMod val="95000"/>
                  </a:schemeClr>
                </a:solidFill>
              </a:rPr>
              <a:t>berada</a:t>
            </a:r>
            <a:r>
              <a:rPr lang="en-US" b="1" dirty="0" smtClean="0">
                <a:solidFill>
                  <a:schemeClr val="tx1">
                    <a:lumMod val="95000"/>
                  </a:schemeClr>
                </a:solidFill>
              </a:rPr>
              <a:t> </a:t>
            </a:r>
            <a:r>
              <a:rPr lang="en-US" b="1" dirty="0" err="1" smtClean="0">
                <a:solidFill>
                  <a:schemeClr val="tx1">
                    <a:lumMod val="95000"/>
                  </a:schemeClr>
                </a:solidFill>
              </a:rPr>
              <a:t>di</a:t>
            </a:r>
            <a:r>
              <a:rPr lang="en-US" b="1" dirty="0" smtClean="0">
                <a:solidFill>
                  <a:schemeClr val="tx1">
                    <a:lumMod val="95000"/>
                  </a:schemeClr>
                </a:solidFill>
              </a:rPr>
              <a:t> </a:t>
            </a:r>
            <a:r>
              <a:rPr lang="en-US" b="1" dirty="0" err="1" smtClean="0">
                <a:solidFill>
                  <a:schemeClr val="tx1">
                    <a:lumMod val="95000"/>
                  </a:schemeClr>
                </a:solidFill>
              </a:rPr>
              <a:t>bawah</a:t>
            </a:r>
            <a:r>
              <a:rPr lang="en-US" b="1" dirty="0" smtClean="0">
                <a:solidFill>
                  <a:schemeClr val="tx1">
                    <a:lumMod val="95000"/>
                  </a:schemeClr>
                </a:solidFill>
              </a:rPr>
              <a:t> UU </a:t>
            </a:r>
            <a:r>
              <a:rPr lang="en-US" b="1" dirty="0" err="1" smtClean="0">
                <a:solidFill>
                  <a:schemeClr val="tx1">
                    <a:lumMod val="95000"/>
                  </a:schemeClr>
                </a:solidFill>
              </a:rPr>
              <a:t>atau</a:t>
            </a:r>
            <a:r>
              <a:rPr lang="en-US" b="1" dirty="0" smtClean="0">
                <a:solidFill>
                  <a:schemeClr val="tx1">
                    <a:lumMod val="95000"/>
                  </a:schemeClr>
                </a:solidFill>
              </a:rPr>
              <a:t> </a:t>
            </a:r>
            <a:r>
              <a:rPr lang="en-US" b="1" dirty="0" err="1" smtClean="0">
                <a:solidFill>
                  <a:schemeClr val="tx1">
                    <a:lumMod val="95000"/>
                  </a:schemeClr>
                </a:solidFill>
              </a:rPr>
              <a:t>surat</a:t>
            </a:r>
            <a:r>
              <a:rPr lang="en-US" b="1" dirty="0" smtClean="0">
                <a:solidFill>
                  <a:schemeClr val="tx1">
                    <a:lumMod val="95000"/>
                  </a:schemeClr>
                </a:solidFill>
              </a:rPr>
              <a:t> </a:t>
            </a:r>
            <a:r>
              <a:rPr lang="en-US" b="1" dirty="0" err="1" smtClean="0">
                <a:solidFill>
                  <a:schemeClr val="tx1">
                    <a:lumMod val="95000"/>
                  </a:schemeClr>
                </a:solidFill>
              </a:rPr>
              <a:t>resmi</a:t>
            </a:r>
            <a:r>
              <a:rPr lang="en-US" b="1" dirty="0" smtClean="0">
                <a:solidFill>
                  <a:schemeClr val="tx1">
                    <a:lumMod val="95000"/>
                  </a:schemeClr>
                </a:solidFill>
              </a:rPr>
              <a:t> yang </a:t>
            </a:r>
            <a:r>
              <a:rPr lang="en-US" b="1" dirty="0" err="1" smtClean="0">
                <a:solidFill>
                  <a:schemeClr val="tx1">
                    <a:lumMod val="95000"/>
                  </a:schemeClr>
                </a:solidFill>
              </a:rPr>
              <a:t>harus</a:t>
            </a:r>
            <a:r>
              <a:rPr lang="en-US" b="1" dirty="0" smtClean="0">
                <a:solidFill>
                  <a:schemeClr val="tx1">
                    <a:lumMod val="95000"/>
                  </a:schemeClr>
                </a:solidFill>
              </a:rPr>
              <a:t> </a:t>
            </a:r>
            <a:r>
              <a:rPr lang="en-US" b="1" dirty="0" err="1" smtClean="0">
                <a:solidFill>
                  <a:schemeClr val="tx1">
                    <a:lumMod val="95000"/>
                  </a:schemeClr>
                </a:solidFill>
              </a:rPr>
              <a:t>dan</a:t>
            </a:r>
            <a:r>
              <a:rPr lang="en-US" b="1" dirty="0" smtClean="0">
                <a:solidFill>
                  <a:schemeClr val="tx1">
                    <a:lumMod val="95000"/>
                  </a:schemeClr>
                </a:solidFill>
              </a:rPr>
              <a:t> </a:t>
            </a:r>
            <a:r>
              <a:rPr lang="en-US" b="1" dirty="0" err="1" smtClean="0">
                <a:solidFill>
                  <a:schemeClr val="tx1">
                    <a:lumMod val="95000"/>
                  </a:schemeClr>
                </a:solidFill>
              </a:rPr>
              <a:t>perlu</a:t>
            </a:r>
            <a:r>
              <a:rPr lang="en-US" b="1" dirty="0" smtClean="0">
                <a:solidFill>
                  <a:schemeClr val="tx1">
                    <a:lumMod val="95000"/>
                  </a:schemeClr>
                </a:solidFill>
              </a:rPr>
              <a:t> </a:t>
            </a:r>
            <a:r>
              <a:rPr lang="en-US" b="1" dirty="0" err="1" smtClean="0">
                <a:solidFill>
                  <a:schemeClr val="tx1">
                    <a:lumMod val="95000"/>
                  </a:schemeClr>
                </a:solidFill>
              </a:rPr>
              <a:t>disiarkan</a:t>
            </a:r>
            <a:r>
              <a:rPr lang="en-US" b="1" dirty="0" smtClean="0">
                <a:solidFill>
                  <a:schemeClr val="tx1">
                    <a:lumMod val="95000"/>
                  </a:schemeClr>
                </a:solidFill>
              </a:rPr>
              <a:t> </a:t>
            </a:r>
            <a:r>
              <a:rPr lang="en-US" b="1" dirty="0" err="1" smtClean="0">
                <a:solidFill>
                  <a:schemeClr val="tx1">
                    <a:lumMod val="95000"/>
                  </a:schemeClr>
                </a:solidFill>
              </a:rPr>
              <a:t>kepada</a:t>
            </a:r>
            <a:r>
              <a:rPr lang="en-US" b="1" dirty="0" smtClean="0">
                <a:solidFill>
                  <a:schemeClr val="tx1">
                    <a:lumMod val="95000"/>
                  </a:schemeClr>
                </a:solidFill>
              </a:rPr>
              <a:t> </a:t>
            </a:r>
            <a:r>
              <a:rPr lang="en-US" b="1" dirty="0" err="1" smtClean="0">
                <a:solidFill>
                  <a:schemeClr val="tx1">
                    <a:lumMod val="95000"/>
                  </a:schemeClr>
                </a:solidFill>
              </a:rPr>
              <a:t>rakyat</a:t>
            </a:r>
            <a:endParaRPr lang="en-US" b="1" dirty="0">
              <a:solidFill>
                <a:schemeClr val="tx1">
                  <a:lumMod val="9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Misal</a:t>
            </a:r>
            <a:r>
              <a:rPr lang="en-US" dirty="0" smtClean="0"/>
              <a:t> LN RI </a:t>
            </a:r>
            <a:r>
              <a:rPr lang="en-US" dirty="0" err="1" smtClean="0"/>
              <a:t>Tahun</a:t>
            </a:r>
            <a:r>
              <a:rPr lang="en-US" dirty="0" smtClean="0"/>
              <a:t> 1999 No 33 </a:t>
            </a:r>
            <a:r>
              <a:rPr lang="en-US" dirty="0" err="1" smtClean="0"/>
              <a:t>memuat</a:t>
            </a:r>
            <a:r>
              <a:rPr lang="en-US" dirty="0" smtClean="0"/>
              <a:t> </a:t>
            </a:r>
            <a:r>
              <a:rPr lang="en-US" dirty="0" err="1" smtClean="0"/>
              <a:t>atau</a:t>
            </a:r>
            <a:r>
              <a:rPr lang="en-US" dirty="0" smtClean="0"/>
              <a:t> </a:t>
            </a:r>
            <a:r>
              <a:rPr lang="en-US" dirty="0" err="1" smtClean="0"/>
              <a:t>berisikan</a:t>
            </a:r>
            <a:r>
              <a:rPr lang="en-US" dirty="0" smtClean="0"/>
              <a:t> UU No. 5 </a:t>
            </a:r>
            <a:r>
              <a:rPr lang="en-US" dirty="0" err="1" smtClean="0"/>
              <a:t>Tahun</a:t>
            </a:r>
            <a:r>
              <a:rPr lang="en-US" dirty="0" smtClean="0"/>
              <a:t> 1999 </a:t>
            </a:r>
            <a:r>
              <a:rPr lang="en-US" dirty="0" err="1" smtClean="0"/>
              <a:t>tentang</a:t>
            </a:r>
            <a:r>
              <a:rPr lang="en-US" dirty="0" smtClean="0"/>
              <a:t> </a:t>
            </a:r>
            <a:r>
              <a:rPr lang="en-US" dirty="0" err="1" smtClean="0"/>
              <a:t>larangan</a:t>
            </a:r>
            <a:r>
              <a:rPr lang="en-US" dirty="0" smtClean="0"/>
              <a:t> </a:t>
            </a:r>
            <a:r>
              <a:rPr lang="en-US" dirty="0" err="1" smtClean="0"/>
              <a:t>praktek</a:t>
            </a:r>
            <a:r>
              <a:rPr lang="en-US" dirty="0" smtClean="0"/>
              <a:t> </a:t>
            </a:r>
            <a:r>
              <a:rPr lang="en-US" dirty="0" err="1" smtClean="0"/>
              <a:t>Monopoli</a:t>
            </a:r>
            <a:r>
              <a:rPr lang="en-US" dirty="0" smtClean="0"/>
              <a:t> </a:t>
            </a:r>
            <a:r>
              <a:rPr lang="en-US" dirty="0" err="1" smtClean="0"/>
              <a:t>dan</a:t>
            </a:r>
            <a:r>
              <a:rPr lang="en-US" dirty="0" smtClean="0"/>
              <a:t> </a:t>
            </a:r>
            <a:r>
              <a:rPr lang="en-US" dirty="0" err="1" smtClean="0"/>
              <a:t>Persaingan</a:t>
            </a:r>
            <a:r>
              <a:rPr lang="en-US" dirty="0" smtClean="0"/>
              <a:t> Usaha </a:t>
            </a:r>
            <a:r>
              <a:rPr lang="en-US" dirty="0" err="1" smtClean="0"/>
              <a:t>Tidak</a:t>
            </a:r>
            <a:r>
              <a:rPr lang="en-US" dirty="0" smtClean="0"/>
              <a:t> </a:t>
            </a:r>
            <a:r>
              <a:rPr lang="en-US" dirty="0" err="1" smtClean="0"/>
              <a:t>Sehat</a:t>
            </a:r>
            <a:r>
              <a:rPr lang="en-US" dirty="0" smtClean="0"/>
              <a:t> </a:t>
            </a:r>
            <a:r>
              <a:rPr lang="en-US" dirty="0" err="1" smtClean="0"/>
              <a:t>dan</a:t>
            </a:r>
            <a:r>
              <a:rPr lang="en-US" dirty="0" smtClean="0"/>
              <a:t> </a:t>
            </a:r>
            <a:r>
              <a:rPr lang="en-US" dirty="0" err="1" smtClean="0"/>
              <a:t>Tambahan</a:t>
            </a:r>
            <a:r>
              <a:rPr lang="en-US" dirty="0" smtClean="0"/>
              <a:t> </a:t>
            </a:r>
            <a:r>
              <a:rPr lang="en-US" dirty="0" err="1" smtClean="0"/>
              <a:t>Lembaran</a:t>
            </a:r>
            <a:r>
              <a:rPr lang="en-US" dirty="0" smtClean="0"/>
              <a:t> Negara (TLN) RI No. 3817 </a:t>
            </a:r>
            <a:r>
              <a:rPr lang="en-US" dirty="0" err="1" smtClean="0"/>
              <a:t>memuat</a:t>
            </a:r>
            <a:r>
              <a:rPr lang="en-US" dirty="0" smtClean="0"/>
              <a:t> </a:t>
            </a:r>
            <a:r>
              <a:rPr lang="en-US" dirty="0" err="1" smtClean="0"/>
              <a:t>Penjelasan</a:t>
            </a:r>
            <a:r>
              <a:rPr lang="en-US" dirty="0" smtClean="0"/>
              <a:t> </a:t>
            </a:r>
            <a:r>
              <a:rPr lang="en-US" dirty="0" err="1" smtClean="0"/>
              <a:t>atas</a:t>
            </a:r>
            <a:r>
              <a:rPr lang="en-US" dirty="0" smtClean="0"/>
              <a:t> UU </a:t>
            </a:r>
            <a:r>
              <a:rPr lang="en-US" dirty="0" err="1" smtClean="0"/>
              <a:t>tersebut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Berita</a:t>
            </a:r>
            <a:r>
              <a:rPr lang="en-US" dirty="0" smtClean="0"/>
              <a:t> </a:t>
            </a:r>
            <a:r>
              <a:rPr lang="en-US" dirty="0" err="1" smtClean="0"/>
              <a:t>negara</a:t>
            </a:r>
            <a:r>
              <a:rPr lang="en-US" dirty="0" smtClean="0"/>
              <a:t> </a:t>
            </a:r>
            <a:r>
              <a:rPr lang="en-US" dirty="0" err="1" smtClean="0"/>
              <a:t>merupakan</a:t>
            </a:r>
            <a:r>
              <a:rPr lang="en-US" dirty="0" smtClean="0"/>
              <a:t> </a:t>
            </a:r>
            <a:r>
              <a:rPr lang="en-US" dirty="0" err="1" smtClean="0"/>
              <a:t>tempat</a:t>
            </a:r>
            <a:r>
              <a:rPr lang="en-US" dirty="0" smtClean="0"/>
              <a:t> </a:t>
            </a:r>
            <a:r>
              <a:rPr lang="en-US" dirty="0" err="1" smtClean="0"/>
              <a:t>pengundangan</a:t>
            </a:r>
            <a:r>
              <a:rPr lang="en-US" dirty="0" smtClean="0"/>
              <a:t> </a:t>
            </a:r>
            <a:r>
              <a:rPr lang="en-US" dirty="0" err="1" smtClean="0"/>
              <a:t>atau</a:t>
            </a:r>
            <a:r>
              <a:rPr lang="en-US" dirty="0" smtClean="0"/>
              <a:t> </a:t>
            </a:r>
            <a:r>
              <a:rPr lang="en-US" dirty="0" err="1" smtClean="0"/>
              <a:t>pengumuman</a:t>
            </a:r>
            <a:r>
              <a:rPr lang="en-US" dirty="0" smtClean="0"/>
              <a:t> </a:t>
            </a:r>
            <a:r>
              <a:rPr lang="en-US" dirty="0" err="1" smtClean="0"/>
              <a:t>resmi</a:t>
            </a:r>
            <a:r>
              <a:rPr lang="en-US" dirty="0" smtClean="0"/>
              <a:t> </a:t>
            </a:r>
            <a:r>
              <a:rPr lang="en-US" dirty="0" err="1" smtClean="0"/>
              <a:t>dari</a:t>
            </a:r>
            <a:r>
              <a:rPr lang="en-US" dirty="0" smtClean="0"/>
              <a:t> </a:t>
            </a:r>
            <a:r>
              <a:rPr lang="en-US" dirty="0" err="1" smtClean="0"/>
              <a:t>peraturan</a:t>
            </a:r>
            <a:r>
              <a:rPr lang="en-US" dirty="0" smtClean="0"/>
              <a:t> yang </a:t>
            </a:r>
            <a:r>
              <a:rPr lang="en-US" dirty="0" err="1" smtClean="0"/>
              <a:t>berada</a:t>
            </a:r>
            <a:r>
              <a:rPr lang="en-US" dirty="0" smtClean="0"/>
              <a:t> </a:t>
            </a:r>
            <a:r>
              <a:rPr lang="en-US" dirty="0" err="1" smtClean="0"/>
              <a:t>di</a:t>
            </a:r>
            <a:r>
              <a:rPr lang="en-US" dirty="0" smtClean="0"/>
              <a:t> </a:t>
            </a:r>
            <a:r>
              <a:rPr lang="en-US" dirty="0" err="1" smtClean="0"/>
              <a:t>bawah</a:t>
            </a:r>
            <a:r>
              <a:rPr lang="en-US" dirty="0" smtClean="0"/>
              <a:t> </a:t>
            </a:r>
            <a:r>
              <a:rPr lang="en-US" dirty="0" err="1" smtClean="0"/>
              <a:t>uu</a:t>
            </a:r>
            <a:r>
              <a:rPr lang="en-US" dirty="0" smtClean="0"/>
              <a:t> </a:t>
            </a:r>
            <a:r>
              <a:rPr lang="en-US" dirty="0" err="1" smtClean="0"/>
              <a:t>atau</a:t>
            </a:r>
            <a:r>
              <a:rPr lang="en-US" dirty="0" smtClean="0"/>
              <a:t> </a:t>
            </a:r>
            <a:r>
              <a:rPr lang="en-US" dirty="0" err="1" smtClean="0"/>
              <a:t>surat-surat</a:t>
            </a:r>
            <a:r>
              <a:rPr lang="en-US" dirty="0" smtClean="0"/>
              <a:t> </a:t>
            </a:r>
            <a:r>
              <a:rPr lang="en-US" dirty="0" err="1" smtClean="0"/>
              <a:t>resmi</a:t>
            </a:r>
            <a:r>
              <a:rPr lang="en-US" dirty="0" smtClean="0"/>
              <a:t> yang </a:t>
            </a:r>
            <a:r>
              <a:rPr lang="en-US" dirty="0" err="1" smtClean="0"/>
              <a:t>harus</a:t>
            </a:r>
            <a:r>
              <a:rPr lang="en-US" dirty="0" smtClean="0"/>
              <a:t> </a:t>
            </a:r>
            <a:r>
              <a:rPr lang="en-US" dirty="0" err="1" smtClean="0"/>
              <a:t>dan</a:t>
            </a:r>
            <a:r>
              <a:rPr lang="en-US" dirty="0" smtClean="0"/>
              <a:t> </a:t>
            </a:r>
            <a:r>
              <a:rPr lang="en-US" dirty="0" err="1" smtClean="0"/>
              <a:t>perlu</a:t>
            </a:r>
            <a:r>
              <a:rPr lang="en-US" dirty="0" smtClean="0"/>
              <a:t> </a:t>
            </a:r>
            <a:r>
              <a:rPr lang="en-US" dirty="0" err="1" smtClean="0"/>
              <a:t>disiarkan</a:t>
            </a:r>
            <a:r>
              <a:rPr lang="en-US" dirty="0" smtClean="0"/>
              <a:t> </a:t>
            </a:r>
            <a:r>
              <a:rPr lang="en-US" dirty="0" err="1" smtClean="0"/>
              <a:t>kepada</a:t>
            </a:r>
            <a:r>
              <a:rPr lang="en-US" dirty="0" smtClean="0"/>
              <a:t> </a:t>
            </a:r>
            <a:r>
              <a:rPr lang="en-US" dirty="0" err="1" smtClean="0"/>
              <a:t>rakyat</a:t>
            </a:r>
            <a:r>
              <a:rPr lang="en-US" dirty="0" smtClean="0"/>
              <a: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Sekarang</a:t>
            </a:r>
            <a:r>
              <a:rPr lang="en-US" dirty="0" smtClean="0"/>
              <a:t> </a:t>
            </a:r>
            <a:r>
              <a:rPr lang="en-US" dirty="0" err="1" smtClean="0"/>
              <a:t>dengan</a:t>
            </a:r>
            <a:r>
              <a:rPr lang="en-US" dirty="0" smtClean="0"/>
              <a:t> </a:t>
            </a:r>
            <a:r>
              <a:rPr lang="en-US" dirty="0" err="1" smtClean="0"/>
              <a:t>berlakunya</a:t>
            </a:r>
            <a:r>
              <a:rPr lang="en-US" dirty="0" smtClean="0"/>
              <a:t> UU No 10 </a:t>
            </a:r>
            <a:r>
              <a:rPr lang="en-US" dirty="0" err="1" smtClean="0"/>
              <a:t>tahun</a:t>
            </a:r>
            <a:r>
              <a:rPr lang="en-US" dirty="0" smtClean="0"/>
              <a:t> 2004 </a:t>
            </a:r>
            <a:r>
              <a:rPr lang="en-US" dirty="0" err="1" smtClean="0"/>
              <a:t>tentang</a:t>
            </a:r>
            <a:r>
              <a:rPr lang="en-US" dirty="0" smtClean="0"/>
              <a:t> </a:t>
            </a:r>
            <a:r>
              <a:rPr lang="en-US" dirty="0" err="1" smtClean="0"/>
              <a:t>pembentukan</a:t>
            </a:r>
            <a:r>
              <a:rPr lang="en-US" dirty="0" smtClean="0"/>
              <a:t> </a:t>
            </a:r>
            <a:r>
              <a:rPr lang="en-US" dirty="0" err="1" smtClean="0"/>
              <a:t>peraturan</a:t>
            </a:r>
            <a:r>
              <a:rPr lang="en-US" dirty="0" smtClean="0"/>
              <a:t> </a:t>
            </a:r>
            <a:r>
              <a:rPr lang="en-US" dirty="0" err="1" smtClean="0"/>
              <a:t>Perundang-undangan</a:t>
            </a:r>
            <a:r>
              <a:rPr lang="en-US" dirty="0" smtClean="0"/>
              <a:t> (UU No 10 </a:t>
            </a:r>
            <a:r>
              <a:rPr lang="en-US" dirty="0" err="1" smtClean="0"/>
              <a:t>Tahun</a:t>
            </a:r>
            <a:r>
              <a:rPr lang="en-US" dirty="0" smtClean="0"/>
              <a:t> 2004 </a:t>
            </a:r>
            <a:r>
              <a:rPr lang="en-US" dirty="0" err="1" smtClean="0"/>
              <a:t>telah</a:t>
            </a:r>
            <a:r>
              <a:rPr lang="en-US" dirty="0" smtClean="0"/>
              <a:t> </a:t>
            </a:r>
            <a:r>
              <a:rPr lang="en-US" dirty="0" err="1" smtClean="0"/>
              <a:t>dicabut</a:t>
            </a:r>
            <a:r>
              <a:rPr lang="en-US" dirty="0" smtClean="0"/>
              <a:t> </a:t>
            </a:r>
            <a:r>
              <a:rPr lang="en-US" dirty="0" err="1" smtClean="0"/>
              <a:t>dan</a:t>
            </a:r>
            <a:r>
              <a:rPr lang="en-US" dirty="0" smtClean="0"/>
              <a:t> </a:t>
            </a:r>
            <a:r>
              <a:rPr lang="en-US" dirty="0" err="1" smtClean="0"/>
              <a:t>dinyatakan</a:t>
            </a:r>
            <a:r>
              <a:rPr lang="en-US" dirty="0" smtClean="0"/>
              <a:t> </a:t>
            </a:r>
            <a:r>
              <a:rPr lang="en-US" dirty="0" err="1" smtClean="0"/>
              <a:t>tidak</a:t>
            </a:r>
            <a:r>
              <a:rPr lang="en-US" dirty="0" smtClean="0"/>
              <a:t> </a:t>
            </a:r>
            <a:r>
              <a:rPr lang="en-US" dirty="0" err="1" smtClean="0"/>
              <a:t>berlaku</a:t>
            </a:r>
            <a:r>
              <a:rPr lang="en-US" dirty="0" smtClean="0"/>
              <a:t>., </a:t>
            </a:r>
            <a:r>
              <a:rPr lang="en-US" dirty="0" err="1" smtClean="0"/>
              <a:t>selanjutnya</a:t>
            </a:r>
            <a:r>
              <a:rPr lang="en-US" dirty="0" smtClean="0"/>
              <a:t> </a:t>
            </a:r>
            <a:r>
              <a:rPr lang="en-US" dirty="0" err="1" smtClean="0"/>
              <a:t>diatur</a:t>
            </a:r>
            <a:r>
              <a:rPr lang="en-US" dirty="0" smtClean="0"/>
              <a:t> </a:t>
            </a:r>
            <a:r>
              <a:rPr lang="en-US" dirty="0" err="1" smtClean="0"/>
              <a:t>dalam</a:t>
            </a:r>
            <a:r>
              <a:rPr lang="en-US" dirty="0" smtClean="0"/>
              <a:t> </a:t>
            </a:r>
            <a:r>
              <a:rPr lang="en-US" dirty="0" err="1" smtClean="0"/>
              <a:t>peraturan</a:t>
            </a:r>
            <a:r>
              <a:rPr lang="en-US" dirty="0" smtClean="0"/>
              <a:t> </a:t>
            </a:r>
            <a:r>
              <a:rPr lang="en-US" dirty="0" err="1" smtClean="0"/>
              <a:t>pelaksana</a:t>
            </a:r>
            <a:r>
              <a:rPr lang="en-US" dirty="0" smtClean="0"/>
              <a:t>, </a:t>
            </a:r>
            <a:r>
              <a:rPr lang="en-US" dirty="0" err="1" smtClean="0"/>
              <a:t>yaitu</a:t>
            </a:r>
            <a:r>
              <a:rPr lang="en-US" dirty="0" smtClean="0"/>
              <a:t> </a:t>
            </a:r>
            <a:r>
              <a:rPr lang="en-US" dirty="0" err="1" smtClean="0"/>
              <a:t>Peraturan</a:t>
            </a:r>
            <a:r>
              <a:rPr lang="en-US" dirty="0" smtClean="0"/>
              <a:t> </a:t>
            </a:r>
            <a:r>
              <a:rPr lang="en-US" dirty="0" err="1" smtClean="0"/>
              <a:t>Presiden</a:t>
            </a:r>
            <a:r>
              <a:rPr lang="en-US" dirty="0" smtClean="0"/>
              <a:t> No 1 </a:t>
            </a:r>
            <a:r>
              <a:rPr lang="en-US" dirty="0" err="1" smtClean="0"/>
              <a:t>Tahun</a:t>
            </a:r>
            <a:r>
              <a:rPr lang="en-US" dirty="0" smtClean="0"/>
              <a:t> 2007 </a:t>
            </a:r>
            <a:r>
              <a:rPr lang="en-US" dirty="0" err="1" smtClean="0"/>
              <a:t>Tentang</a:t>
            </a:r>
            <a:r>
              <a:rPr lang="en-US" dirty="0" smtClean="0"/>
              <a:t> </a:t>
            </a:r>
            <a:r>
              <a:rPr lang="en-US" dirty="0" err="1" smtClean="0"/>
              <a:t>Pengesahan</a:t>
            </a:r>
            <a:r>
              <a:rPr lang="en-US" dirty="0" smtClean="0"/>
              <a:t>, </a:t>
            </a:r>
            <a:r>
              <a:rPr lang="en-US" dirty="0" err="1" smtClean="0"/>
              <a:t>pengundangan</a:t>
            </a:r>
            <a:r>
              <a:rPr lang="en-US" dirty="0" smtClean="0"/>
              <a:t> </a:t>
            </a:r>
            <a:r>
              <a:rPr lang="en-US" dirty="0" err="1" smtClean="0"/>
              <a:t>dan</a:t>
            </a:r>
            <a:r>
              <a:rPr lang="en-US" dirty="0" smtClean="0"/>
              <a:t> </a:t>
            </a:r>
            <a:r>
              <a:rPr lang="en-US" dirty="0" err="1" smtClean="0"/>
              <a:t>penyebarluasan</a:t>
            </a:r>
            <a:r>
              <a:rPr lang="en-US" dirty="0" smtClean="0"/>
              <a:t> </a:t>
            </a:r>
            <a:r>
              <a:rPr lang="en-US" dirty="0" err="1" smtClean="0"/>
              <a:t>perauran</a:t>
            </a:r>
            <a:r>
              <a:rPr lang="en-US" dirty="0" smtClean="0"/>
              <a:t> </a:t>
            </a:r>
            <a:r>
              <a:rPr lang="en-US" dirty="0" err="1" smtClean="0"/>
              <a:t>perundang-undangan</a:t>
            </a:r>
            <a:r>
              <a:rPr lang="en-US" dirty="0" smtClean="0"/>
              <a: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err="1" smtClean="0"/>
              <a:t>Pada</a:t>
            </a:r>
            <a:r>
              <a:rPr lang="en-US" dirty="0" smtClean="0"/>
              <a:t> </a:t>
            </a:r>
            <a:r>
              <a:rPr lang="en-US" dirty="0" err="1" smtClean="0"/>
              <a:t>masa</a:t>
            </a:r>
            <a:r>
              <a:rPr lang="en-US" dirty="0" smtClean="0"/>
              <a:t> </a:t>
            </a:r>
            <a:r>
              <a:rPr lang="en-US" dirty="0" err="1" smtClean="0"/>
              <a:t>kolonial</a:t>
            </a:r>
            <a:r>
              <a:rPr lang="en-US" dirty="0" smtClean="0"/>
              <a:t> </a:t>
            </a:r>
            <a:r>
              <a:rPr lang="en-US" dirty="0" err="1" smtClean="0"/>
              <a:t>pemerintah</a:t>
            </a:r>
            <a:r>
              <a:rPr lang="en-US" dirty="0" smtClean="0"/>
              <a:t> </a:t>
            </a:r>
            <a:r>
              <a:rPr lang="en-US" dirty="0" err="1" smtClean="0"/>
              <a:t>Hidia</a:t>
            </a:r>
            <a:r>
              <a:rPr lang="en-US" dirty="0" smtClean="0"/>
              <a:t> </a:t>
            </a:r>
            <a:r>
              <a:rPr lang="en-US" dirty="0" err="1" smtClean="0"/>
              <a:t>Belanda</a:t>
            </a:r>
            <a:r>
              <a:rPr lang="en-US" dirty="0" smtClean="0"/>
              <a:t> </a:t>
            </a:r>
            <a:r>
              <a:rPr lang="en-US" dirty="0" err="1" smtClean="0"/>
              <a:t>tempat</a:t>
            </a:r>
            <a:r>
              <a:rPr lang="en-US" dirty="0" smtClean="0"/>
              <a:t> </a:t>
            </a:r>
            <a:r>
              <a:rPr lang="en-US" dirty="0" err="1" smtClean="0"/>
              <a:t>pengundangan</a:t>
            </a:r>
            <a:r>
              <a:rPr lang="en-US" dirty="0" smtClean="0"/>
              <a:t> </a:t>
            </a:r>
            <a:r>
              <a:rPr lang="en-US" dirty="0" err="1" smtClean="0"/>
              <a:t>disebut</a:t>
            </a:r>
            <a:r>
              <a:rPr lang="en-US" dirty="0" smtClean="0"/>
              <a:t> STAATSSBLAD, </a:t>
            </a:r>
            <a:r>
              <a:rPr lang="en-US" dirty="0" err="1" smtClean="0"/>
              <a:t>sama</a:t>
            </a:r>
            <a:r>
              <a:rPr lang="en-US" dirty="0" smtClean="0"/>
              <a:t> </a:t>
            </a:r>
            <a:r>
              <a:rPr lang="en-US" dirty="0" err="1" smtClean="0"/>
              <a:t>dengan</a:t>
            </a:r>
            <a:r>
              <a:rPr lang="en-US" dirty="0" smtClean="0"/>
              <a:t> LN, </a:t>
            </a:r>
            <a:r>
              <a:rPr lang="en-US" dirty="0" err="1" smtClean="0"/>
              <a:t>dan</a:t>
            </a:r>
            <a:r>
              <a:rPr lang="en-US" dirty="0" smtClean="0"/>
              <a:t> BIJBLAD </a:t>
            </a:r>
            <a:r>
              <a:rPr lang="en-US" dirty="0" err="1" smtClean="0"/>
              <a:t>sama</a:t>
            </a:r>
            <a:r>
              <a:rPr lang="en-US" dirty="0" smtClean="0"/>
              <a:t> </a:t>
            </a:r>
            <a:r>
              <a:rPr lang="en-US" dirty="0" err="1" smtClean="0"/>
              <a:t>dengan</a:t>
            </a:r>
            <a:r>
              <a:rPr lang="en-US" dirty="0" smtClean="0"/>
              <a:t> TLN </a:t>
            </a:r>
            <a:r>
              <a:rPr lang="en-US" dirty="0" err="1" smtClean="0"/>
              <a:t>sedangkan</a:t>
            </a:r>
            <a:r>
              <a:rPr lang="en-US" dirty="0" smtClean="0"/>
              <a:t> DE JAVASE COURANT </a:t>
            </a:r>
            <a:r>
              <a:rPr lang="en-US" dirty="0" err="1" smtClean="0"/>
              <a:t>sama</a:t>
            </a:r>
            <a:r>
              <a:rPr lang="en-US" dirty="0" smtClean="0"/>
              <a:t> </a:t>
            </a:r>
            <a:r>
              <a:rPr lang="en-US" dirty="0" err="1" smtClean="0"/>
              <a:t>dengan</a:t>
            </a:r>
            <a:r>
              <a:rPr lang="en-US" dirty="0" smtClean="0"/>
              <a:t> BN  </a:t>
            </a:r>
            <a:r>
              <a:rPr lang="en-US" dirty="0" err="1" smtClean="0"/>
              <a:t>dan</a:t>
            </a:r>
            <a:r>
              <a:rPr lang="en-US" dirty="0" smtClean="0"/>
              <a:t> BIJVOEGSEL </a:t>
            </a:r>
            <a:r>
              <a:rPr lang="en-US" dirty="0" err="1" smtClean="0"/>
              <a:t>ialah</a:t>
            </a:r>
            <a:r>
              <a:rPr lang="en-US" dirty="0" smtClean="0"/>
              <a:t> TBN</a:t>
            </a:r>
          </a:p>
          <a:p>
            <a:r>
              <a:rPr lang="en-US" dirty="0" err="1" smtClean="0"/>
              <a:t>Pada</a:t>
            </a:r>
            <a:r>
              <a:rPr lang="en-US" dirty="0" smtClean="0"/>
              <a:t> </a:t>
            </a:r>
            <a:r>
              <a:rPr lang="en-US" dirty="0" err="1" smtClean="0"/>
              <a:t>masa</a:t>
            </a:r>
            <a:r>
              <a:rPr lang="en-US" dirty="0" smtClean="0"/>
              <a:t> </a:t>
            </a:r>
            <a:r>
              <a:rPr lang="en-US" dirty="0" err="1" smtClean="0"/>
              <a:t>penjajahan</a:t>
            </a:r>
            <a:r>
              <a:rPr lang="en-US" dirty="0" smtClean="0"/>
              <a:t> </a:t>
            </a:r>
            <a:r>
              <a:rPr lang="en-US" dirty="0" err="1" smtClean="0"/>
              <a:t>jepang</a:t>
            </a:r>
            <a:r>
              <a:rPr lang="en-US" dirty="0" smtClean="0"/>
              <a:t>  (DAI NIPPON) </a:t>
            </a:r>
            <a:r>
              <a:rPr lang="en-US" dirty="0" err="1" smtClean="0"/>
              <a:t>tempat</a:t>
            </a:r>
            <a:r>
              <a:rPr lang="en-US" dirty="0" smtClean="0"/>
              <a:t> </a:t>
            </a:r>
            <a:r>
              <a:rPr lang="en-US" dirty="0" err="1" smtClean="0"/>
              <a:t>pengundangan</a:t>
            </a:r>
            <a:r>
              <a:rPr lang="en-US" dirty="0" smtClean="0"/>
              <a:t> </a:t>
            </a:r>
            <a:r>
              <a:rPr lang="en-US" dirty="0" err="1" smtClean="0"/>
              <a:t>peraturan</a:t>
            </a:r>
            <a:r>
              <a:rPr lang="en-US" dirty="0" smtClean="0"/>
              <a:t> </a:t>
            </a:r>
            <a:r>
              <a:rPr lang="en-US" dirty="0" err="1" smtClean="0"/>
              <a:t>dan</a:t>
            </a:r>
            <a:r>
              <a:rPr lang="en-US" dirty="0" smtClean="0"/>
              <a:t> </a:t>
            </a:r>
            <a:r>
              <a:rPr lang="en-US" dirty="0" err="1" smtClean="0"/>
              <a:t>pengumuman</a:t>
            </a:r>
            <a:r>
              <a:rPr lang="en-US" dirty="0" smtClean="0"/>
              <a:t> </a:t>
            </a:r>
            <a:r>
              <a:rPr lang="en-US" dirty="0" err="1" smtClean="0"/>
              <a:t>resmi</a:t>
            </a:r>
            <a:r>
              <a:rPr lang="en-US" dirty="0" smtClean="0"/>
              <a:t> </a:t>
            </a:r>
            <a:r>
              <a:rPr lang="en-US" dirty="0" err="1" smtClean="0"/>
              <a:t>dinamakan</a:t>
            </a:r>
            <a:r>
              <a:rPr lang="en-US" dirty="0" smtClean="0"/>
              <a:t> KAN PO, YAITU MAJALAH RESMI </a:t>
            </a:r>
            <a:r>
              <a:rPr lang="en-US" dirty="0" err="1" smtClean="0"/>
              <a:t>dari</a:t>
            </a:r>
            <a:r>
              <a:rPr lang="en-US" dirty="0" smtClean="0"/>
              <a:t> </a:t>
            </a:r>
            <a:r>
              <a:rPr lang="en-US" dirty="0" err="1" smtClean="0"/>
              <a:t>pemerintah</a:t>
            </a:r>
            <a:r>
              <a:rPr lang="en-US" dirty="0" smtClean="0"/>
              <a:t> </a:t>
            </a:r>
            <a:r>
              <a:rPr lang="en-US" dirty="0" err="1" smtClean="0"/>
              <a:t>tentara</a:t>
            </a:r>
            <a:r>
              <a:rPr lang="en-US" dirty="0" smtClean="0"/>
              <a:t> </a:t>
            </a:r>
            <a:r>
              <a:rPr lang="en-US" dirty="0" err="1" smtClean="0"/>
              <a:t>jepang</a:t>
            </a:r>
            <a:r>
              <a:rPr lang="en-US" dirty="0" smtClean="0"/>
              <a:t> yang </a:t>
            </a:r>
            <a:r>
              <a:rPr lang="en-US" dirty="0" err="1" smtClean="0"/>
              <a:t>diterbitkan</a:t>
            </a:r>
            <a:r>
              <a:rPr lang="en-US" dirty="0" smtClean="0"/>
              <a:t> </a:t>
            </a:r>
            <a:r>
              <a:rPr lang="en-US" dirty="0" err="1" smtClean="0"/>
              <a:t>setiap</a:t>
            </a:r>
            <a:r>
              <a:rPr lang="en-US" dirty="0" smtClean="0"/>
              <a:t> </a:t>
            </a:r>
            <a:r>
              <a:rPr lang="en-US" dirty="0" err="1" smtClean="0"/>
              <a:t>tahun</a:t>
            </a:r>
            <a:r>
              <a:rPr lang="en-US" dirty="0" smtClean="0"/>
              <a:t> </a:t>
            </a:r>
            <a:r>
              <a:rPr lang="en-US" dirty="0" err="1" smtClean="0"/>
              <a:t>dengan</a:t>
            </a:r>
            <a:r>
              <a:rPr lang="en-US" dirty="0" smtClean="0"/>
              <a:t> </a:t>
            </a:r>
            <a:r>
              <a:rPr lang="en-US" dirty="0" err="1" smtClean="0"/>
              <a:t>diberi</a:t>
            </a:r>
            <a:r>
              <a:rPr lang="en-US" dirty="0" smtClean="0"/>
              <a:t> </a:t>
            </a:r>
            <a:r>
              <a:rPr lang="en-US" dirty="0" err="1" smtClean="0"/>
              <a:t>nomor</a:t>
            </a:r>
            <a:r>
              <a:rPr lang="en-US" dirty="0" smtClean="0"/>
              <a:t> </a:t>
            </a:r>
            <a:r>
              <a:rPr lang="en-US" dirty="0" err="1" smtClean="0"/>
              <a:t>urut</a:t>
            </a:r>
            <a:r>
              <a:rPr lang="en-US" dirty="0" smtClean="0"/>
              <a:t> 1 (1)</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686800" cy="6477000"/>
          </a:xfrm>
        </p:spPr>
        <p:txBody>
          <a:bodyPr/>
          <a:lstStyle/>
          <a:p>
            <a:r>
              <a:rPr lang="en-US" dirty="0" err="1" smtClean="0"/>
              <a:t>Arti</a:t>
            </a:r>
            <a:r>
              <a:rPr lang="en-US" dirty="0" smtClean="0"/>
              <a:t> </a:t>
            </a:r>
            <a:r>
              <a:rPr lang="en-US" dirty="0" err="1" smtClean="0"/>
              <a:t>penting</a:t>
            </a:r>
            <a:r>
              <a:rPr lang="en-US" dirty="0" smtClean="0"/>
              <a:t> LN </a:t>
            </a:r>
            <a:r>
              <a:rPr lang="en-US" dirty="0" err="1" smtClean="0"/>
              <a:t>dan</a:t>
            </a:r>
            <a:r>
              <a:rPr lang="en-US" dirty="0" smtClean="0"/>
              <a:t> BN </a:t>
            </a:r>
            <a:r>
              <a:rPr lang="en-US" dirty="0" err="1" smtClean="0"/>
              <a:t>adalah</a:t>
            </a:r>
            <a:r>
              <a:rPr lang="en-US" dirty="0" smtClean="0"/>
              <a:t> </a:t>
            </a:r>
            <a:r>
              <a:rPr lang="en-US" dirty="0" err="1" smtClean="0"/>
              <a:t>untuk</a:t>
            </a:r>
            <a:r>
              <a:rPr lang="en-US" dirty="0" smtClean="0"/>
              <a:t> </a:t>
            </a:r>
            <a:r>
              <a:rPr lang="en-US" dirty="0" err="1" smtClean="0"/>
              <a:t>dapat</a:t>
            </a:r>
            <a:r>
              <a:rPr lang="en-US" dirty="0" smtClean="0"/>
              <a:t> </a:t>
            </a:r>
            <a:r>
              <a:rPr lang="en-US" dirty="0" err="1" smtClean="0"/>
              <a:t>mengetahui</a:t>
            </a:r>
            <a:r>
              <a:rPr lang="en-US" dirty="0" smtClean="0"/>
              <a:t> </a:t>
            </a:r>
            <a:r>
              <a:rPr lang="en-US" dirty="0" err="1" smtClean="0"/>
              <a:t>peraturan</a:t>
            </a:r>
            <a:r>
              <a:rPr lang="en-US" dirty="0" smtClean="0"/>
              <a:t> </a:t>
            </a:r>
            <a:r>
              <a:rPr lang="en-US" dirty="0" err="1" smtClean="0"/>
              <a:t>perundang-undangan</a:t>
            </a:r>
            <a:r>
              <a:rPr lang="en-US" dirty="0" smtClean="0"/>
              <a:t> </a:t>
            </a:r>
            <a:r>
              <a:rPr lang="en-US" dirty="0" err="1" smtClean="0"/>
              <a:t>dan</a:t>
            </a:r>
            <a:r>
              <a:rPr lang="en-US" dirty="0" smtClean="0"/>
              <a:t> </a:t>
            </a:r>
            <a:r>
              <a:rPr lang="en-US" dirty="0" err="1" smtClean="0"/>
              <a:t>pengumuman</a:t>
            </a:r>
            <a:r>
              <a:rPr lang="en-US" dirty="0" smtClean="0"/>
              <a:t> </a:t>
            </a:r>
            <a:r>
              <a:rPr lang="en-US" dirty="0" err="1" smtClean="0"/>
              <a:t>atau</a:t>
            </a:r>
            <a:r>
              <a:rPr lang="en-US" dirty="0" smtClean="0"/>
              <a:t> </a:t>
            </a:r>
            <a:r>
              <a:rPr lang="en-US" dirty="0" err="1" smtClean="0"/>
              <a:t>berita</a:t>
            </a:r>
            <a:r>
              <a:rPr lang="en-US" dirty="0" smtClean="0"/>
              <a:t> </a:t>
            </a:r>
            <a:r>
              <a:rPr lang="en-US" dirty="0" err="1" smtClean="0"/>
              <a:t>resmi</a:t>
            </a:r>
            <a:r>
              <a:rPr lang="en-US" dirty="0" smtClean="0"/>
              <a:t> </a:t>
            </a:r>
            <a:r>
              <a:rPr lang="en-US" dirty="0" err="1" smtClean="0"/>
              <a:t>dari</a:t>
            </a:r>
            <a:r>
              <a:rPr lang="en-US" dirty="0" smtClean="0"/>
              <a:t> </a:t>
            </a:r>
            <a:r>
              <a:rPr lang="en-US" dirty="0" err="1" smtClean="0"/>
              <a:t>pemerintah</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membuka</a:t>
            </a:r>
            <a:r>
              <a:rPr lang="en-US" dirty="0" smtClean="0"/>
              <a:t> </a:t>
            </a:r>
            <a:r>
              <a:rPr lang="en-US" dirty="0" err="1" smtClean="0"/>
              <a:t>dan</a:t>
            </a:r>
            <a:r>
              <a:rPr lang="en-US" dirty="0" smtClean="0"/>
              <a:t> </a:t>
            </a:r>
            <a:r>
              <a:rPr lang="en-US" dirty="0" err="1" smtClean="0"/>
              <a:t>mempelajari</a:t>
            </a:r>
            <a:r>
              <a:rPr lang="en-US" dirty="0" smtClean="0"/>
              <a:t> LN </a:t>
            </a:r>
            <a:r>
              <a:rPr lang="en-US" dirty="0" err="1" smtClean="0"/>
              <a:t>dan</a:t>
            </a:r>
            <a:r>
              <a:rPr lang="en-US" dirty="0" smtClean="0"/>
              <a:t> BN.</a:t>
            </a:r>
          </a:p>
          <a:p>
            <a:r>
              <a:rPr lang="en-US" dirty="0" smtClean="0"/>
              <a:t>DAHULU PENYELENGGARA ATAU PENGELOLA ADALAH MENTERI KEHAKIMAN SEKARANG  SEKRETARIAT NEGARA (SEKNEG)</a:t>
            </a:r>
          </a:p>
          <a:p>
            <a:r>
              <a:rPr lang="en-US" dirty="0" smtClean="0"/>
              <a:t>Perusahaan yang </a:t>
            </a:r>
            <a:r>
              <a:rPr lang="en-US" dirty="0" err="1" smtClean="0"/>
              <a:t>mencetak</a:t>
            </a:r>
            <a:r>
              <a:rPr lang="en-US" dirty="0" smtClean="0"/>
              <a:t> </a:t>
            </a:r>
            <a:r>
              <a:rPr lang="en-US" dirty="0" err="1" smtClean="0"/>
              <a:t>dan</a:t>
            </a:r>
            <a:r>
              <a:rPr lang="en-US" dirty="0" smtClean="0"/>
              <a:t> </a:t>
            </a:r>
            <a:r>
              <a:rPr lang="en-US" dirty="0" err="1" smtClean="0"/>
              <a:t>menerbitkan</a:t>
            </a:r>
            <a:r>
              <a:rPr lang="en-US" dirty="0" smtClean="0"/>
              <a:t> </a:t>
            </a:r>
            <a:r>
              <a:rPr lang="en-US" dirty="0" err="1" smtClean="0"/>
              <a:t>telah</a:t>
            </a:r>
            <a:r>
              <a:rPr lang="en-US" dirty="0" smtClean="0"/>
              <a:t> </a:t>
            </a:r>
            <a:r>
              <a:rPr lang="en-US" dirty="0" err="1" smtClean="0"/>
              <a:t>ditunjuk</a:t>
            </a:r>
            <a:r>
              <a:rPr lang="en-US" dirty="0" smtClean="0"/>
              <a:t> </a:t>
            </a:r>
            <a:r>
              <a:rPr lang="en-US" dirty="0" err="1" smtClean="0"/>
              <a:t>suatu</a:t>
            </a:r>
            <a:r>
              <a:rPr lang="en-US" dirty="0" smtClean="0"/>
              <a:t> </a:t>
            </a:r>
            <a:r>
              <a:rPr lang="en-US" dirty="0" err="1" smtClean="0"/>
              <a:t>badan</a:t>
            </a:r>
            <a:r>
              <a:rPr lang="en-US" dirty="0" smtClean="0"/>
              <a:t> </a:t>
            </a:r>
            <a:r>
              <a:rPr lang="en-US" dirty="0" err="1" smtClean="0"/>
              <a:t>usaha</a:t>
            </a:r>
            <a:r>
              <a:rPr lang="en-US" dirty="0" smtClean="0"/>
              <a:t> </a:t>
            </a:r>
            <a:r>
              <a:rPr lang="en-US" dirty="0" err="1" smtClean="0"/>
              <a:t>milik</a:t>
            </a:r>
            <a:r>
              <a:rPr lang="en-US" dirty="0" smtClean="0"/>
              <a:t> </a:t>
            </a:r>
            <a:r>
              <a:rPr lang="en-US" dirty="0" err="1" smtClean="0"/>
              <a:t>negara</a:t>
            </a:r>
            <a:r>
              <a:rPr lang="en-US" dirty="0" smtClean="0"/>
              <a:t> (BUMN) </a:t>
            </a:r>
            <a:r>
              <a:rPr lang="en-US" dirty="0" err="1" smtClean="0"/>
              <a:t>yaitu</a:t>
            </a:r>
            <a:r>
              <a:rPr lang="en-US" dirty="0" smtClean="0"/>
              <a:t> </a:t>
            </a:r>
            <a:r>
              <a:rPr lang="en-US" dirty="0" err="1" smtClean="0"/>
              <a:t>Percetakan</a:t>
            </a:r>
            <a:r>
              <a:rPr lang="en-US" dirty="0" smtClean="0"/>
              <a:t> Negara</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subTitle" idx="1"/>
          </p:nvPr>
        </p:nvSpPr>
        <p:spPr>
          <a:xfrm>
            <a:off x="76200" y="3257550"/>
            <a:ext cx="3733800" cy="400050"/>
          </a:xfrm>
        </p:spPr>
        <p:txBody>
          <a:bodyPr/>
          <a:lstStyle/>
          <a:p>
            <a:endParaRPr lang="en-US" dirty="0"/>
          </a:p>
        </p:txBody>
      </p:sp>
      <p:sp>
        <p:nvSpPr>
          <p:cNvPr id="44036" name="Rectangle 4"/>
          <p:cNvSpPr>
            <a:spLocks noGrp="1" noChangeArrowheads="1"/>
          </p:cNvSpPr>
          <p:nvPr>
            <p:ph type="ctrTitle"/>
          </p:nvPr>
        </p:nvSpPr>
        <p:spPr>
          <a:xfrm>
            <a:off x="76200" y="2438400"/>
            <a:ext cx="6629400" cy="558800"/>
          </a:xfrm>
        </p:spPr>
        <p:txBody>
          <a:bodyPr/>
          <a:lstStyle/>
          <a:p>
            <a:r>
              <a:rPr lang="en-US"/>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dirty="0" smtClean="0"/>
              <a:t>SUMBER HUKUM</a:t>
            </a:r>
            <a:endParaRPr lang="en-US" dirty="0"/>
          </a:p>
        </p:txBody>
      </p:sp>
      <p:sp>
        <p:nvSpPr>
          <p:cNvPr id="9219" name="Rectangle 3"/>
          <p:cNvSpPr>
            <a:spLocks noGrp="1" noChangeArrowheads="1"/>
          </p:cNvSpPr>
          <p:nvPr>
            <p:ph type="body" idx="1"/>
          </p:nvPr>
        </p:nvSpPr>
        <p:spPr/>
        <p:txBody>
          <a:bodyPr/>
          <a:lstStyle/>
          <a:p>
            <a:pPr>
              <a:lnSpc>
                <a:spcPct val="90000"/>
              </a:lnSpc>
            </a:pPr>
            <a:r>
              <a:rPr lang="en-US" sz="4400" b="1" dirty="0" err="1" smtClean="0">
                <a:solidFill>
                  <a:srgbClr val="FF0000"/>
                </a:solidFill>
              </a:rPr>
              <a:t>Pengertian</a:t>
            </a:r>
            <a:r>
              <a:rPr lang="en-US" sz="4400" b="1" dirty="0" smtClean="0">
                <a:solidFill>
                  <a:srgbClr val="FF0000"/>
                </a:solidFill>
              </a:rPr>
              <a:t> </a:t>
            </a:r>
            <a:r>
              <a:rPr lang="en-US" sz="4400" b="1" dirty="0" err="1" smtClean="0">
                <a:solidFill>
                  <a:srgbClr val="FF0000"/>
                </a:solidFill>
              </a:rPr>
              <a:t>Sumber</a:t>
            </a:r>
            <a:r>
              <a:rPr lang="en-US" sz="4400" b="1" dirty="0" smtClean="0">
                <a:solidFill>
                  <a:srgbClr val="FF0000"/>
                </a:solidFill>
              </a:rPr>
              <a:t> </a:t>
            </a:r>
            <a:r>
              <a:rPr lang="en-US" sz="4400" b="1" dirty="0" err="1" smtClean="0">
                <a:solidFill>
                  <a:srgbClr val="FF0000"/>
                </a:solidFill>
              </a:rPr>
              <a:t>Hukum</a:t>
            </a:r>
            <a:endParaRPr lang="en-US" sz="4400" b="1" dirty="0" smtClean="0">
              <a:solidFill>
                <a:srgbClr val="FF0000"/>
              </a:solidFill>
            </a:endParaRPr>
          </a:p>
          <a:p>
            <a:pPr>
              <a:lnSpc>
                <a:spcPct val="90000"/>
              </a:lnSpc>
              <a:buNone/>
            </a:pPr>
            <a:r>
              <a:rPr lang="en-US" sz="3600" b="1" dirty="0" err="1" smtClean="0">
                <a:solidFill>
                  <a:srgbClr val="FFFF00"/>
                </a:solidFill>
              </a:rPr>
              <a:t>Sumber</a:t>
            </a:r>
            <a:r>
              <a:rPr lang="en-US" sz="3600" b="1" dirty="0" smtClean="0">
                <a:solidFill>
                  <a:srgbClr val="FFFF00"/>
                </a:solidFill>
              </a:rPr>
              <a:t> </a:t>
            </a:r>
            <a:r>
              <a:rPr lang="en-US" sz="3600" b="1" dirty="0" err="1" smtClean="0">
                <a:solidFill>
                  <a:srgbClr val="FFFF00"/>
                </a:solidFill>
              </a:rPr>
              <a:t>hukum</a:t>
            </a:r>
            <a:r>
              <a:rPr lang="en-US" sz="3600" b="1" dirty="0" smtClean="0">
                <a:solidFill>
                  <a:srgbClr val="FFFF00"/>
                </a:solidFill>
              </a:rPr>
              <a:t> </a:t>
            </a:r>
            <a:r>
              <a:rPr lang="en-US" sz="3600" b="1" dirty="0" err="1" smtClean="0">
                <a:solidFill>
                  <a:srgbClr val="FFFF00"/>
                </a:solidFill>
              </a:rPr>
              <a:t>adalah</a:t>
            </a:r>
            <a:r>
              <a:rPr lang="en-US" sz="3600" b="1" dirty="0" smtClean="0">
                <a:solidFill>
                  <a:srgbClr val="FFFF00"/>
                </a:solidFill>
              </a:rPr>
              <a:t> </a:t>
            </a:r>
            <a:r>
              <a:rPr lang="en-US" sz="3600" b="1" dirty="0" err="1" smtClean="0">
                <a:solidFill>
                  <a:srgbClr val="FFFF00"/>
                </a:solidFill>
              </a:rPr>
              <a:t>asal</a:t>
            </a:r>
            <a:r>
              <a:rPr lang="en-US" sz="3600" b="1" dirty="0" smtClean="0">
                <a:solidFill>
                  <a:srgbClr val="FFFF00"/>
                </a:solidFill>
              </a:rPr>
              <a:t> </a:t>
            </a:r>
            <a:r>
              <a:rPr lang="en-US" sz="3600" b="1" dirty="0" err="1" smtClean="0">
                <a:solidFill>
                  <a:srgbClr val="FFFF00"/>
                </a:solidFill>
              </a:rPr>
              <a:t>muasal</a:t>
            </a:r>
            <a:r>
              <a:rPr lang="en-US" sz="3600" b="1" dirty="0" smtClean="0">
                <a:solidFill>
                  <a:srgbClr val="FFFF00"/>
                </a:solidFill>
              </a:rPr>
              <a:t> </a:t>
            </a:r>
            <a:r>
              <a:rPr lang="en-US" sz="3600" b="1" dirty="0" err="1" smtClean="0">
                <a:solidFill>
                  <a:srgbClr val="FFFF00"/>
                </a:solidFill>
              </a:rPr>
              <a:t>dan</a:t>
            </a:r>
            <a:r>
              <a:rPr lang="en-US" sz="3600" b="1" dirty="0" smtClean="0">
                <a:solidFill>
                  <a:srgbClr val="FFFF00"/>
                </a:solidFill>
              </a:rPr>
              <a:t> </a:t>
            </a:r>
            <a:r>
              <a:rPr lang="en-US" sz="3600" b="1" dirty="0" err="1" smtClean="0">
                <a:solidFill>
                  <a:srgbClr val="FFFF00"/>
                </a:solidFill>
              </a:rPr>
              <a:t>tempat</a:t>
            </a:r>
            <a:r>
              <a:rPr lang="en-US" sz="3600" b="1" dirty="0" smtClean="0">
                <a:solidFill>
                  <a:srgbClr val="FFFF00"/>
                </a:solidFill>
              </a:rPr>
              <a:t> </a:t>
            </a:r>
            <a:r>
              <a:rPr lang="en-US" sz="3600" b="1" dirty="0" err="1" smtClean="0">
                <a:solidFill>
                  <a:srgbClr val="FFFF00"/>
                </a:solidFill>
              </a:rPr>
              <a:t>mengalir</a:t>
            </a:r>
            <a:r>
              <a:rPr lang="en-US" sz="3600" b="1" dirty="0" smtClean="0">
                <a:solidFill>
                  <a:srgbClr val="FFFF00"/>
                </a:solidFill>
              </a:rPr>
              <a:t> </a:t>
            </a:r>
            <a:r>
              <a:rPr lang="en-US" sz="3600" b="1" dirty="0" err="1" smtClean="0">
                <a:solidFill>
                  <a:srgbClr val="FFFF00"/>
                </a:solidFill>
              </a:rPr>
              <a:t>atau</a:t>
            </a:r>
            <a:r>
              <a:rPr lang="en-US" sz="3600" b="1" dirty="0" smtClean="0">
                <a:solidFill>
                  <a:srgbClr val="FFFF00"/>
                </a:solidFill>
              </a:rPr>
              <a:t> </a:t>
            </a:r>
            <a:r>
              <a:rPr lang="en-US" sz="3600" b="1" dirty="0" err="1" smtClean="0">
                <a:solidFill>
                  <a:srgbClr val="FFFF00"/>
                </a:solidFill>
              </a:rPr>
              <a:t>keluarnya</a:t>
            </a:r>
            <a:r>
              <a:rPr lang="en-US" sz="3600" b="1" dirty="0" smtClean="0">
                <a:solidFill>
                  <a:srgbClr val="FFFF00"/>
                </a:solidFill>
              </a:rPr>
              <a:t> </a:t>
            </a:r>
            <a:r>
              <a:rPr lang="en-US" sz="3600" b="1" dirty="0" err="1" smtClean="0">
                <a:solidFill>
                  <a:srgbClr val="FFFF00"/>
                </a:solidFill>
              </a:rPr>
              <a:t>hukum</a:t>
            </a:r>
            <a:r>
              <a:rPr lang="en-US" sz="3600" b="1" dirty="0" smtClean="0">
                <a:solidFill>
                  <a:srgbClr val="FFFF00"/>
                </a:solidFill>
              </a:rPr>
              <a:t> yang </a:t>
            </a:r>
            <a:r>
              <a:rPr lang="en-US" sz="3600" b="1" dirty="0" err="1" smtClean="0">
                <a:solidFill>
                  <a:srgbClr val="FFFF00"/>
                </a:solidFill>
              </a:rPr>
              <a:t>dapat</a:t>
            </a:r>
            <a:r>
              <a:rPr lang="en-US" sz="3600" b="1" dirty="0" smtClean="0">
                <a:solidFill>
                  <a:srgbClr val="FFFF00"/>
                </a:solidFill>
              </a:rPr>
              <a:t> </a:t>
            </a:r>
            <a:r>
              <a:rPr lang="en-US" sz="3600" b="1" dirty="0" err="1" smtClean="0">
                <a:solidFill>
                  <a:srgbClr val="FFFF00"/>
                </a:solidFill>
              </a:rPr>
              <a:t>digunakan</a:t>
            </a:r>
            <a:r>
              <a:rPr lang="en-US" sz="3600" b="1" dirty="0" smtClean="0">
                <a:solidFill>
                  <a:srgbClr val="FFFF00"/>
                </a:solidFill>
              </a:rPr>
              <a:t> </a:t>
            </a:r>
            <a:r>
              <a:rPr lang="en-US" sz="3600" b="1" dirty="0" err="1" smtClean="0">
                <a:solidFill>
                  <a:srgbClr val="FFFF00"/>
                </a:solidFill>
              </a:rPr>
              <a:t>sebagai</a:t>
            </a:r>
            <a:r>
              <a:rPr lang="en-US" sz="3600" b="1" dirty="0" smtClean="0">
                <a:solidFill>
                  <a:srgbClr val="FFFF00"/>
                </a:solidFill>
              </a:rPr>
              <a:t> </a:t>
            </a:r>
            <a:r>
              <a:rPr lang="en-US" sz="3600" b="1" dirty="0" err="1" smtClean="0">
                <a:solidFill>
                  <a:srgbClr val="FFFF00"/>
                </a:solidFill>
              </a:rPr>
              <a:t>tolak</a:t>
            </a:r>
            <a:r>
              <a:rPr lang="en-US" sz="3600" b="1" dirty="0" smtClean="0">
                <a:solidFill>
                  <a:srgbClr val="FFFF00"/>
                </a:solidFill>
              </a:rPr>
              <a:t> </a:t>
            </a:r>
            <a:r>
              <a:rPr lang="en-US" sz="3600" b="1" dirty="0" err="1" smtClean="0">
                <a:solidFill>
                  <a:srgbClr val="FFFF00"/>
                </a:solidFill>
              </a:rPr>
              <a:t>ukur</a:t>
            </a:r>
            <a:r>
              <a:rPr lang="en-US" sz="3600" b="1" dirty="0" smtClean="0">
                <a:solidFill>
                  <a:srgbClr val="FFFF00"/>
                </a:solidFill>
              </a:rPr>
              <a:t>, </a:t>
            </a:r>
            <a:r>
              <a:rPr lang="en-US" sz="3600" b="1" dirty="0" err="1" smtClean="0">
                <a:solidFill>
                  <a:srgbClr val="FFFF00"/>
                </a:solidFill>
              </a:rPr>
              <a:t>kreteria</a:t>
            </a:r>
            <a:r>
              <a:rPr lang="en-US" sz="3600" b="1" dirty="0" smtClean="0">
                <a:solidFill>
                  <a:srgbClr val="FFFF00"/>
                </a:solidFill>
              </a:rPr>
              <a:t>, </a:t>
            </a:r>
            <a:r>
              <a:rPr lang="en-US" sz="3600" b="1" dirty="0" err="1" smtClean="0">
                <a:solidFill>
                  <a:srgbClr val="FFFF00"/>
                </a:solidFill>
              </a:rPr>
              <a:t>dan</a:t>
            </a:r>
            <a:r>
              <a:rPr lang="en-US" sz="3600" b="1" dirty="0" smtClean="0">
                <a:solidFill>
                  <a:srgbClr val="FFFF00"/>
                </a:solidFill>
              </a:rPr>
              <a:t> </a:t>
            </a:r>
            <a:r>
              <a:rPr lang="en-US" sz="3600" b="1" dirty="0" err="1" smtClean="0">
                <a:solidFill>
                  <a:srgbClr val="FFFF00"/>
                </a:solidFill>
              </a:rPr>
              <a:t>sarana</a:t>
            </a:r>
            <a:r>
              <a:rPr lang="en-US" sz="3600" b="1" dirty="0" smtClean="0">
                <a:solidFill>
                  <a:srgbClr val="FFFF00"/>
                </a:solidFill>
              </a:rPr>
              <a:t> </a:t>
            </a:r>
            <a:r>
              <a:rPr lang="en-US" sz="3600" b="1" dirty="0" err="1" smtClean="0">
                <a:solidFill>
                  <a:srgbClr val="FFFF00"/>
                </a:solidFill>
              </a:rPr>
              <a:t>untuk</a:t>
            </a:r>
            <a:r>
              <a:rPr lang="en-US" sz="3600" b="1" dirty="0" smtClean="0">
                <a:solidFill>
                  <a:srgbClr val="FFFF00"/>
                </a:solidFill>
              </a:rPr>
              <a:t> </a:t>
            </a:r>
            <a:r>
              <a:rPr lang="en-US" sz="3600" b="1" dirty="0" err="1" smtClean="0">
                <a:solidFill>
                  <a:srgbClr val="FFFF00"/>
                </a:solidFill>
              </a:rPr>
              <a:t>menentukan</a:t>
            </a:r>
            <a:r>
              <a:rPr lang="en-US" sz="3600" b="1" dirty="0" smtClean="0">
                <a:solidFill>
                  <a:srgbClr val="FFFF00"/>
                </a:solidFill>
              </a:rPr>
              <a:t> </a:t>
            </a:r>
            <a:r>
              <a:rPr lang="en-US" sz="3600" b="1" dirty="0" err="1" smtClean="0">
                <a:solidFill>
                  <a:srgbClr val="FFFF00"/>
                </a:solidFill>
              </a:rPr>
              <a:t>isi</a:t>
            </a:r>
            <a:r>
              <a:rPr lang="en-US" sz="3600" b="1" dirty="0" smtClean="0">
                <a:solidFill>
                  <a:srgbClr val="FFFF00"/>
                </a:solidFill>
              </a:rPr>
              <a:t>, </a:t>
            </a:r>
            <a:r>
              <a:rPr lang="en-US" sz="3600" b="1" dirty="0" err="1" smtClean="0">
                <a:solidFill>
                  <a:srgbClr val="FFFF00"/>
                </a:solidFill>
              </a:rPr>
              <a:t>substansi</a:t>
            </a:r>
            <a:r>
              <a:rPr lang="en-US" sz="3600" b="1" dirty="0" smtClean="0">
                <a:solidFill>
                  <a:srgbClr val="FFFF00"/>
                </a:solidFill>
              </a:rPr>
              <a:t>, </a:t>
            </a:r>
            <a:r>
              <a:rPr lang="en-US" sz="3600" b="1" dirty="0" err="1" smtClean="0">
                <a:solidFill>
                  <a:srgbClr val="FFFF00"/>
                </a:solidFill>
              </a:rPr>
              <a:t>materi</a:t>
            </a:r>
            <a:r>
              <a:rPr lang="en-US" sz="3600" b="1" dirty="0" smtClean="0">
                <a:solidFill>
                  <a:srgbClr val="FFFF00"/>
                </a:solidFill>
              </a:rPr>
              <a:t>, </a:t>
            </a:r>
            <a:r>
              <a:rPr lang="en-US" sz="3600" b="1" dirty="0" err="1" smtClean="0">
                <a:solidFill>
                  <a:srgbClr val="FFFF00"/>
                </a:solidFill>
              </a:rPr>
              <a:t>dan</a:t>
            </a:r>
            <a:r>
              <a:rPr lang="en-US" sz="3600" b="1" dirty="0" smtClean="0">
                <a:solidFill>
                  <a:srgbClr val="FFFF00"/>
                </a:solidFill>
              </a:rPr>
              <a:t> </a:t>
            </a:r>
            <a:r>
              <a:rPr lang="en-US" sz="3600" b="1" dirty="0" err="1" smtClean="0">
                <a:solidFill>
                  <a:srgbClr val="FFFF00"/>
                </a:solidFill>
              </a:rPr>
              <a:t>keabsahan</a:t>
            </a:r>
            <a:r>
              <a:rPr lang="en-US" sz="3600" b="1" dirty="0" smtClean="0">
                <a:solidFill>
                  <a:srgbClr val="FFFF00"/>
                </a:solidFill>
              </a:rPr>
              <a:t> </a:t>
            </a:r>
            <a:endParaRPr lang="en-US" sz="3600" b="1" dirty="0">
              <a:solidFill>
                <a:srgbClr val="FFFF00"/>
              </a:solidFill>
            </a:endParaRPr>
          </a:p>
        </p:txBody>
      </p:sp>
      <p:sp>
        <p:nvSpPr>
          <p:cNvPr id="4" name="Oval 31"/>
          <p:cNvSpPr>
            <a:spLocks noChangeArrowheads="1"/>
          </p:cNvSpPr>
          <p:nvPr/>
        </p:nvSpPr>
        <p:spPr bwMode="ltGray">
          <a:xfrm>
            <a:off x="8382000" y="2133600"/>
            <a:ext cx="762000" cy="4724400"/>
          </a:xfrm>
          <a:prstGeom prst="ellipse">
            <a:avLst/>
          </a:prstGeom>
          <a:solidFill>
            <a:schemeClr val="folHlink"/>
          </a:solidFill>
          <a:ln w="19050">
            <a:solidFill>
              <a:srgbClr val="F8F8F8"/>
            </a:solidFill>
            <a:round/>
            <a:headEnd/>
            <a:tailEnd/>
          </a:ln>
          <a:effectLst>
            <a:outerShdw dist="91581" dir="3378596" algn="ctr" rotWithShape="0">
              <a:srgbClr val="080808">
                <a:alpha val="50000"/>
              </a:srgbClr>
            </a:outerShdw>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304800"/>
            <a:ext cx="9144000" cy="2057400"/>
          </a:xfrm>
        </p:spPr>
        <p:txBody>
          <a:bodyPr/>
          <a:lstStyle/>
          <a:p>
            <a:r>
              <a:rPr lang="en-US" sz="3600" dirty="0" err="1" smtClean="0">
                <a:solidFill>
                  <a:srgbClr val="00B0F0"/>
                </a:solidFill>
              </a:rPr>
              <a:t>Sumber</a:t>
            </a:r>
            <a:r>
              <a:rPr lang="en-US" sz="3600" dirty="0" smtClean="0">
                <a:solidFill>
                  <a:srgbClr val="00B0F0"/>
                </a:solidFill>
              </a:rPr>
              <a:t> </a:t>
            </a:r>
            <a:r>
              <a:rPr lang="en-US" sz="3600" dirty="0" err="1" smtClean="0">
                <a:solidFill>
                  <a:srgbClr val="00B0F0"/>
                </a:solidFill>
              </a:rPr>
              <a:t>hukum</a:t>
            </a:r>
            <a:r>
              <a:rPr lang="en-US" sz="3600" dirty="0" smtClean="0">
                <a:solidFill>
                  <a:srgbClr val="00B0F0"/>
                </a:solidFill>
              </a:rPr>
              <a:t> </a:t>
            </a:r>
            <a:r>
              <a:rPr lang="en-US" sz="3600" dirty="0" err="1" smtClean="0">
                <a:solidFill>
                  <a:srgbClr val="00B0F0"/>
                </a:solidFill>
              </a:rPr>
              <a:t>dapat</a:t>
            </a:r>
            <a:r>
              <a:rPr lang="en-US" sz="3600" dirty="0" smtClean="0">
                <a:solidFill>
                  <a:srgbClr val="00B0F0"/>
                </a:solidFill>
              </a:rPr>
              <a:t> </a:t>
            </a:r>
            <a:r>
              <a:rPr lang="en-US" sz="3600" dirty="0" err="1" smtClean="0">
                <a:solidFill>
                  <a:srgbClr val="00B0F0"/>
                </a:solidFill>
              </a:rPr>
              <a:t>diibaratkan</a:t>
            </a:r>
            <a:r>
              <a:rPr lang="en-US" sz="3600" dirty="0" smtClean="0">
                <a:solidFill>
                  <a:srgbClr val="00B0F0"/>
                </a:solidFill>
              </a:rPr>
              <a:t> </a:t>
            </a:r>
            <a:r>
              <a:rPr lang="en-US" sz="3600" dirty="0" err="1" smtClean="0">
                <a:solidFill>
                  <a:srgbClr val="00B0F0"/>
                </a:solidFill>
              </a:rPr>
              <a:t>seperti</a:t>
            </a:r>
            <a:r>
              <a:rPr lang="en-US" sz="3600" dirty="0" smtClean="0">
                <a:solidFill>
                  <a:srgbClr val="00B0F0"/>
                </a:solidFill>
              </a:rPr>
              <a:t> </a:t>
            </a:r>
            <a:r>
              <a:rPr lang="en-US" sz="3600" dirty="0" err="1" smtClean="0">
                <a:solidFill>
                  <a:srgbClr val="00B0F0"/>
                </a:solidFill>
              </a:rPr>
              <a:t>mata</a:t>
            </a:r>
            <a:r>
              <a:rPr lang="en-US" sz="3600" dirty="0" smtClean="0">
                <a:solidFill>
                  <a:srgbClr val="00B0F0"/>
                </a:solidFill>
              </a:rPr>
              <a:t> air </a:t>
            </a:r>
            <a:r>
              <a:rPr lang="en-US" sz="3600" dirty="0" err="1" smtClean="0">
                <a:solidFill>
                  <a:srgbClr val="00B0F0"/>
                </a:solidFill>
              </a:rPr>
              <a:t>dan</a:t>
            </a:r>
            <a:r>
              <a:rPr lang="en-US" sz="3600" dirty="0" smtClean="0">
                <a:solidFill>
                  <a:srgbClr val="00B0F0"/>
                </a:solidFill>
              </a:rPr>
              <a:t> </a:t>
            </a:r>
            <a:r>
              <a:rPr lang="en-US" sz="3600" dirty="0" err="1" smtClean="0">
                <a:solidFill>
                  <a:srgbClr val="00B0F0"/>
                </a:solidFill>
              </a:rPr>
              <a:t>sekaligus</a:t>
            </a:r>
            <a:r>
              <a:rPr lang="en-US" sz="3600" dirty="0" smtClean="0">
                <a:solidFill>
                  <a:srgbClr val="00B0F0"/>
                </a:solidFill>
              </a:rPr>
              <a:t> </a:t>
            </a:r>
            <a:r>
              <a:rPr lang="en-US" sz="3600" dirty="0" err="1" smtClean="0">
                <a:solidFill>
                  <a:srgbClr val="00B0F0"/>
                </a:solidFill>
              </a:rPr>
              <a:t>sumber</a:t>
            </a:r>
            <a:r>
              <a:rPr lang="en-US" sz="3600" dirty="0" smtClean="0">
                <a:solidFill>
                  <a:srgbClr val="00B0F0"/>
                </a:solidFill>
              </a:rPr>
              <a:t> air</a:t>
            </a:r>
            <a:endParaRPr lang="en-US" sz="3600" dirty="0">
              <a:solidFill>
                <a:srgbClr val="00B0F0"/>
              </a:solidFill>
            </a:endParaRPr>
          </a:p>
        </p:txBody>
      </p:sp>
      <p:sp>
        <p:nvSpPr>
          <p:cNvPr id="12291" name="Rectangle 3"/>
          <p:cNvSpPr>
            <a:spLocks noGrp="1" noChangeArrowheads="1"/>
          </p:cNvSpPr>
          <p:nvPr>
            <p:ph type="body" sz="half" idx="1"/>
          </p:nvPr>
        </p:nvSpPr>
        <p:spPr>
          <a:xfrm>
            <a:off x="685800" y="2057400"/>
            <a:ext cx="8229600" cy="4495800"/>
          </a:xfrm>
        </p:spPr>
        <p:txBody>
          <a:bodyPr/>
          <a:lstStyle/>
          <a:p>
            <a:r>
              <a:rPr lang="en-US" sz="3600" dirty="0" err="1" smtClean="0"/>
              <a:t>Umumnya</a:t>
            </a:r>
            <a:r>
              <a:rPr lang="en-US" sz="3600" dirty="0" smtClean="0"/>
              <a:t> air </a:t>
            </a:r>
            <a:r>
              <a:rPr lang="en-US" sz="3600" dirty="0" err="1" smtClean="0"/>
              <a:t>mengalir</a:t>
            </a:r>
            <a:r>
              <a:rPr lang="en-US" sz="3600" dirty="0" smtClean="0"/>
              <a:t> </a:t>
            </a:r>
            <a:r>
              <a:rPr lang="en-US" sz="3600" dirty="0" err="1" smtClean="0"/>
              <a:t>dari</a:t>
            </a:r>
            <a:r>
              <a:rPr lang="en-US" sz="3600" dirty="0" smtClean="0"/>
              <a:t> </a:t>
            </a:r>
            <a:r>
              <a:rPr lang="en-US" sz="3600" dirty="0" err="1" smtClean="0"/>
              <a:t>atas</a:t>
            </a:r>
            <a:r>
              <a:rPr lang="en-US" sz="3600" dirty="0" smtClean="0"/>
              <a:t> </a:t>
            </a:r>
            <a:r>
              <a:rPr lang="en-US" sz="3600" dirty="0" err="1" smtClean="0"/>
              <a:t>menuju</a:t>
            </a:r>
            <a:r>
              <a:rPr lang="en-US" sz="3600" dirty="0" smtClean="0"/>
              <a:t> </a:t>
            </a:r>
            <a:r>
              <a:rPr lang="en-US" sz="3600" dirty="0" err="1" smtClean="0"/>
              <a:t>ke</a:t>
            </a:r>
            <a:r>
              <a:rPr lang="en-US" sz="3600" dirty="0" smtClean="0"/>
              <a:t> </a:t>
            </a:r>
            <a:r>
              <a:rPr lang="en-US" sz="3600" dirty="0" err="1" smtClean="0"/>
              <a:t>bawah</a:t>
            </a:r>
            <a:r>
              <a:rPr lang="en-US" sz="3600" dirty="0" smtClean="0"/>
              <a:t> </a:t>
            </a:r>
            <a:r>
              <a:rPr lang="en-US" sz="3600" dirty="0" err="1" smtClean="0"/>
              <a:t>atau</a:t>
            </a:r>
            <a:r>
              <a:rPr lang="en-US" sz="3600" dirty="0" smtClean="0"/>
              <a:t> </a:t>
            </a:r>
            <a:r>
              <a:rPr lang="en-US" sz="3600" dirty="0" err="1" smtClean="0"/>
              <a:t>mencari</a:t>
            </a:r>
            <a:r>
              <a:rPr lang="en-US" sz="3600" dirty="0" smtClean="0"/>
              <a:t> </a:t>
            </a:r>
            <a:r>
              <a:rPr lang="en-US" sz="3600" dirty="0" err="1" smtClean="0"/>
              <a:t>tempat</a:t>
            </a:r>
            <a:r>
              <a:rPr lang="en-US" sz="3600" dirty="0" smtClean="0"/>
              <a:t> </a:t>
            </a:r>
            <a:r>
              <a:rPr lang="en-US" sz="3600" dirty="0" err="1" smtClean="0"/>
              <a:t>landai</a:t>
            </a:r>
            <a:r>
              <a:rPr lang="en-US" sz="3600" dirty="0" smtClean="0"/>
              <a:t>.</a:t>
            </a:r>
          </a:p>
          <a:p>
            <a:r>
              <a:rPr lang="en-US" sz="3600" dirty="0" err="1" smtClean="0"/>
              <a:t>Begitu</a:t>
            </a:r>
            <a:r>
              <a:rPr lang="en-US" sz="3600" dirty="0" smtClean="0"/>
              <a:t> pula </a:t>
            </a:r>
            <a:r>
              <a:rPr lang="en-US" sz="3600" dirty="0" err="1" smtClean="0"/>
              <a:t>dengan</a:t>
            </a:r>
            <a:r>
              <a:rPr lang="en-US" sz="3600" dirty="0" smtClean="0"/>
              <a:t> </a:t>
            </a:r>
            <a:r>
              <a:rPr lang="en-US" sz="3600" dirty="0" err="1" smtClean="0"/>
              <a:t>hukum</a:t>
            </a:r>
            <a:r>
              <a:rPr lang="en-US" sz="3600" dirty="0" smtClean="0"/>
              <a:t> </a:t>
            </a:r>
            <a:r>
              <a:rPr lang="en-US" sz="3600" dirty="0" err="1" smtClean="0"/>
              <a:t>mengalir</a:t>
            </a:r>
            <a:r>
              <a:rPr lang="en-US" sz="3600" dirty="0" smtClean="0"/>
              <a:t> </a:t>
            </a:r>
            <a:r>
              <a:rPr lang="en-US" sz="3600" dirty="0" err="1" smtClean="0"/>
              <a:t>dari</a:t>
            </a:r>
            <a:r>
              <a:rPr lang="en-US" sz="3600" dirty="0" smtClean="0"/>
              <a:t> </a:t>
            </a:r>
            <a:r>
              <a:rPr lang="en-US" sz="3600" dirty="0" err="1" smtClean="0"/>
              <a:t>institusi</a:t>
            </a:r>
            <a:r>
              <a:rPr lang="en-US" sz="3600" dirty="0" smtClean="0"/>
              <a:t> </a:t>
            </a:r>
            <a:r>
              <a:rPr lang="en-US" sz="3600" dirty="0" err="1" smtClean="0"/>
              <a:t>atau</a:t>
            </a:r>
            <a:r>
              <a:rPr lang="en-US" sz="3600" dirty="0" smtClean="0"/>
              <a:t> </a:t>
            </a:r>
            <a:r>
              <a:rPr lang="en-US" sz="3600" dirty="0" err="1" smtClean="0"/>
              <a:t>lembaga</a:t>
            </a:r>
            <a:r>
              <a:rPr lang="en-US" sz="3600" dirty="0" smtClean="0"/>
              <a:t> yang </a:t>
            </a:r>
            <a:r>
              <a:rPr lang="en-US" sz="3600" dirty="0" err="1" smtClean="0"/>
              <a:t>berada</a:t>
            </a:r>
            <a:r>
              <a:rPr lang="en-US" sz="3600" dirty="0" smtClean="0"/>
              <a:t> </a:t>
            </a:r>
            <a:r>
              <a:rPr lang="en-US" sz="3600" dirty="0" err="1" smtClean="0"/>
              <a:t>pada</a:t>
            </a:r>
            <a:r>
              <a:rPr lang="en-US" sz="3600" dirty="0" smtClean="0"/>
              <a:t> </a:t>
            </a:r>
            <a:r>
              <a:rPr lang="en-US" sz="3600" dirty="0" err="1" smtClean="0"/>
              <a:t>struktur</a:t>
            </a:r>
            <a:r>
              <a:rPr lang="en-US" sz="3600" dirty="0" smtClean="0"/>
              <a:t> </a:t>
            </a:r>
            <a:r>
              <a:rPr lang="en-US" sz="3600" dirty="0" err="1" smtClean="0"/>
              <a:t>di</a:t>
            </a:r>
            <a:r>
              <a:rPr lang="en-US" sz="3600" dirty="0" smtClean="0"/>
              <a:t> </a:t>
            </a:r>
            <a:r>
              <a:rPr lang="en-US" sz="3600" dirty="0" err="1" smtClean="0"/>
              <a:t>atas</a:t>
            </a:r>
            <a:r>
              <a:rPr lang="en-US" sz="3600" dirty="0" smtClean="0"/>
              <a:t> </a:t>
            </a:r>
            <a:r>
              <a:rPr lang="en-US" sz="3600" dirty="0" err="1" smtClean="0"/>
              <a:t>menuju</a:t>
            </a:r>
            <a:r>
              <a:rPr lang="en-US" sz="3600" dirty="0" smtClean="0"/>
              <a:t> </a:t>
            </a:r>
            <a:r>
              <a:rPr lang="en-US" sz="3600" dirty="0" err="1" smtClean="0"/>
              <a:t>ke</a:t>
            </a:r>
            <a:r>
              <a:rPr lang="en-US" sz="3600" dirty="0" smtClean="0"/>
              <a:t> </a:t>
            </a:r>
            <a:r>
              <a:rPr lang="en-US" sz="3600" dirty="0" err="1" smtClean="0"/>
              <a:t>atau</a:t>
            </a:r>
            <a:r>
              <a:rPr lang="en-US" sz="3600" dirty="0" smtClean="0"/>
              <a:t> </a:t>
            </a:r>
            <a:r>
              <a:rPr lang="en-US" sz="3600" dirty="0" err="1" smtClean="0"/>
              <a:t>dilaksanakan</a:t>
            </a:r>
            <a:r>
              <a:rPr lang="en-US" sz="3600" dirty="0" smtClean="0"/>
              <a:t> </a:t>
            </a:r>
            <a:r>
              <a:rPr lang="en-US" sz="3600" dirty="0" err="1" smtClean="0"/>
              <a:t>oleh</a:t>
            </a:r>
            <a:r>
              <a:rPr lang="en-US" sz="3600" dirty="0" smtClean="0"/>
              <a:t> </a:t>
            </a:r>
            <a:r>
              <a:rPr lang="en-US" sz="3600" dirty="0" err="1" smtClean="0"/>
              <a:t>struktur</a:t>
            </a:r>
            <a:r>
              <a:rPr lang="en-US" sz="3600" dirty="0" smtClean="0"/>
              <a:t> </a:t>
            </a:r>
            <a:r>
              <a:rPr lang="en-US" sz="3600" dirty="0" err="1" smtClean="0"/>
              <a:t>dibawahnya</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05000" y="0"/>
            <a:ext cx="7239000" cy="5791200"/>
          </a:xfrm>
        </p:spPr>
        <p:txBody>
          <a:bodyPr/>
          <a:lstStyle/>
          <a:p>
            <a:r>
              <a:rPr lang="en-US" sz="3200" dirty="0" err="1" smtClean="0">
                <a:solidFill>
                  <a:srgbClr val="FFC000"/>
                </a:solidFill>
              </a:rPr>
              <a:t>Peraturan</a:t>
            </a:r>
            <a:r>
              <a:rPr lang="en-US" sz="3200" dirty="0" smtClean="0">
                <a:solidFill>
                  <a:srgbClr val="FFC000"/>
                </a:solidFill>
              </a:rPr>
              <a:t> </a:t>
            </a:r>
            <a:r>
              <a:rPr lang="en-US" sz="3200" dirty="0" err="1" smtClean="0">
                <a:solidFill>
                  <a:srgbClr val="FFC000"/>
                </a:solidFill>
              </a:rPr>
              <a:t>dari</a:t>
            </a:r>
            <a:r>
              <a:rPr lang="en-US" sz="3200" dirty="0" smtClean="0">
                <a:solidFill>
                  <a:srgbClr val="FFC000"/>
                </a:solidFill>
              </a:rPr>
              <a:t> </a:t>
            </a:r>
            <a:r>
              <a:rPr lang="en-US" sz="3200" dirty="0" err="1" smtClean="0">
                <a:solidFill>
                  <a:srgbClr val="FFC000"/>
                </a:solidFill>
              </a:rPr>
              <a:t>pihak</a:t>
            </a:r>
            <a:r>
              <a:rPr lang="en-US" sz="3200" dirty="0" smtClean="0">
                <a:solidFill>
                  <a:srgbClr val="FFC000"/>
                </a:solidFill>
              </a:rPr>
              <a:t> yang </a:t>
            </a:r>
            <a:r>
              <a:rPr lang="en-US" sz="3200" dirty="0" err="1" smtClean="0">
                <a:solidFill>
                  <a:srgbClr val="FFC000"/>
                </a:solidFill>
              </a:rPr>
              <a:t>berada</a:t>
            </a:r>
            <a:r>
              <a:rPr lang="en-US" sz="3200" dirty="0" smtClean="0">
                <a:solidFill>
                  <a:srgbClr val="FFC000"/>
                </a:solidFill>
              </a:rPr>
              <a:t> </a:t>
            </a:r>
            <a:r>
              <a:rPr lang="en-US" sz="3200" dirty="0" err="1" smtClean="0">
                <a:solidFill>
                  <a:srgbClr val="FFC000"/>
                </a:solidFill>
              </a:rPr>
              <a:t>pada</a:t>
            </a:r>
            <a:r>
              <a:rPr lang="en-US" sz="3200" dirty="0" smtClean="0">
                <a:solidFill>
                  <a:srgbClr val="FFC000"/>
                </a:solidFill>
              </a:rPr>
              <a:t> </a:t>
            </a:r>
            <a:r>
              <a:rPr lang="en-US" sz="3200" dirty="0" err="1" smtClean="0">
                <a:solidFill>
                  <a:srgbClr val="FFC000"/>
                </a:solidFill>
              </a:rPr>
              <a:t>peringkat</a:t>
            </a:r>
            <a:r>
              <a:rPr lang="en-US" sz="3200" dirty="0" smtClean="0">
                <a:solidFill>
                  <a:srgbClr val="FFC000"/>
                </a:solidFill>
              </a:rPr>
              <a:t> </a:t>
            </a:r>
            <a:r>
              <a:rPr lang="en-US" sz="3200" dirty="0" err="1" smtClean="0">
                <a:solidFill>
                  <a:srgbClr val="FFC000"/>
                </a:solidFill>
              </a:rPr>
              <a:t>atas</a:t>
            </a:r>
            <a:r>
              <a:rPr lang="en-US" sz="3200" dirty="0" smtClean="0">
                <a:solidFill>
                  <a:srgbClr val="FFC000"/>
                </a:solidFill>
              </a:rPr>
              <a:t> </a:t>
            </a:r>
            <a:r>
              <a:rPr lang="en-US" sz="3200" dirty="0" err="1" smtClean="0">
                <a:solidFill>
                  <a:srgbClr val="FFC000"/>
                </a:solidFill>
              </a:rPr>
              <a:t>dalam</a:t>
            </a:r>
            <a:r>
              <a:rPr lang="en-US" sz="3200" dirty="0" smtClean="0">
                <a:solidFill>
                  <a:srgbClr val="FFC000"/>
                </a:solidFill>
              </a:rPr>
              <a:t> </a:t>
            </a:r>
            <a:r>
              <a:rPr lang="en-US" sz="3200" dirty="0" err="1" smtClean="0">
                <a:solidFill>
                  <a:srgbClr val="FFC000"/>
                </a:solidFill>
              </a:rPr>
              <a:t>struktur</a:t>
            </a:r>
            <a:r>
              <a:rPr lang="en-US" sz="3200" dirty="0" smtClean="0">
                <a:solidFill>
                  <a:srgbClr val="FFC000"/>
                </a:solidFill>
              </a:rPr>
              <a:t> </a:t>
            </a:r>
            <a:r>
              <a:rPr lang="en-US" sz="3200" dirty="0" err="1" smtClean="0">
                <a:solidFill>
                  <a:srgbClr val="FFC000"/>
                </a:solidFill>
              </a:rPr>
              <a:t>organisasi</a:t>
            </a:r>
            <a:r>
              <a:rPr lang="en-US" sz="3200" dirty="0" smtClean="0">
                <a:solidFill>
                  <a:srgbClr val="FFC000"/>
                </a:solidFill>
              </a:rPr>
              <a:t> (</a:t>
            </a:r>
            <a:r>
              <a:rPr lang="en-US" sz="3200" dirty="0" err="1" smtClean="0">
                <a:solidFill>
                  <a:srgbClr val="FFC000"/>
                </a:solidFill>
              </a:rPr>
              <a:t>masyarakat</a:t>
            </a:r>
            <a:r>
              <a:rPr lang="en-US" sz="3200" dirty="0" smtClean="0">
                <a:solidFill>
                  <a:srgbClr val="FFC000"/>
                </a:solidFill>
              </a:rPr>
              <a:t> </a:t>
            </a:r>
            <a:r>
              <a:rPr lang="en-US" sz="3200" dirty="0" err="1" smtClean="0">
                <a:solidFill>
                  <a:srgbClr val="FFC000"/>
                </a:solidFill>
              </a:rPr>
              <a:t>negara</a:t>
            </a:r>
            <a:r>
              <a:rPr lang="en-US" sz="3200" dirty="0" smtClean="0">
                <a:solidFill>
                  <a:srgbClr val="FFC000"/>
                </a:solidFill>
              </a:rPr>
              <a:t>) </a:t>
            </a:r>
            <a:r>
              <a:rPr lang="en-US" sz="3200" dirty="0" err="1" smtClean="0">
                <a:solidFill>
                  <a:srgbClr val="FFC000"/>
                </a:solidFill>
              </a:rPr>
              <a:t>memiliki</a:t>
            </a:r>
            <a:r>
              <a:rPr lang="en-US" sz="3200" dirty="0" smtClean="0">
                <a:solidFill>
                  <a:srgbClr val="FFC000"/>
                </a:solidFill>
              </a:rPr>
              <a:t> </a:t>
            </a:r>
            <a:r>
              <a:rPr lang="en-US" sz="3200" dirty="0" err="1" smtClean="0">
                <a:solidFill>
                  <a:srgbClr val="FFC000"/>
                </a:solidFill>
              </a:rPr>
              <a:t>wibawa</a:t>
            </a:r>
            <a:r>
              <a:rPr lang="en-US" sz="3200" dirty="0" smtClean="0">
                <a:solidFill>
                  <a:srgbClr val="FFC000"/>
                </a:solidFill>
              </a:rPr>
              <a:t> </a:t>
            </a:r>
            <a:r>
              <a:rPr lang="en-US" sz="3200" dirty="0" err="1" smtClean="0">
                <a:solidFill>
                  <a:srgbClr val="FFC000"/>
                </a:solidFill>
              </a:rPr>
              <a:t>dan</a:t>
            </a:r>
            <a:r>
              <a:rPr lang="en-US" sz="3200" dirty="0" smtClean="0">
                <a:solidFill>
                  <a:srgbClr val="FFC000"/>
                </a:solidFill>
              </a:rPr>
              <a:t> </a:t>
            </a:r>
            <a:r>
              <a:rPr lang="en-US" sz="3200" dirty="0" err="1" smtClean="0">
                <a:solidFill>
                  <a:srgbClr val="FFC000"/>
                </a:solidFill>
              </a:rPr>
              <a:t>kekuatan</a:t>
            </a:r>
            <a:r>
              <a:rPr lang="en-US" sz="3200" dirty="0" smtClean="0">
                <a:solidFill>
                  <a:srgbClr val="FFC000"/>
                </a:solidFill>
              </a:rPr>
              <a:t> yang </a:t>
            </a:r>
            <a:r>
              <a:rPr lang="en-US" sz="3200" dirty="0" err="1" smtClean="0">
                <a:solidFill>
                  <a:srgbClr val="FFC000"/>
                </a:solidFill>
              </a:rPr>
              <a:t>lebih</a:t>
            </a:r>
            <a:r>
              <a:rPr lang="en-US" sz="3200" dirty="0" smtClean="0">
                <a:solidFill>
                  <a:srgbClr val="FFC000"/>
                </a:solidFill>
              </a:rPr>
              <a:t> </a:t>
            </a:r>
            <a:r>
              <a:rPr lang="en-US" sz="3200" dirty="0" err="1" smtClean="0">
                <a:solidFill>
                  <a:srgbClr val="FFC000"/>
                </a:solidFill>
              </a:rPr>
              <a:t>kuat</a:t>
            </a:r>
            <a:r>
              <a:rPr lang="en-US" sz="3200" dirty="0" smtClean="0">
                <a:solidFill>
                  <a:srgbClr val="FFC000"/>
                </a:solidFill>
              </a:rPr>
              <a:t> </a:t>
            </a:r>
            <a:r>
              <a:rPr lang="en-US" sz="3200" dirty="0" err="1" smtClean="0">
                <a:solidFill>
                  <a:srgbClr val="FFC000"/>
                </a:solidFill>
              </a:rPr>
              <a:t>dari</a:t>
            </a:r>
            <a:r>
              <a:rPr lang="en-US" sz="3200" dirty="0" smtClean="0">
                <a:solidFill>
                  <a:srgbClr val="FFC000"/>
                </a:solidFill>
              </a:rPr>
              <a:t> </a:t>
            </a:r>
            <a:r>
              <a:rPr lang="en-US" sz="3200" dirty="0" err="1" smtClean="0">
                <a:solidFill>
                  <a:srgbClr val="FFC000"/>
                </a:solidFill>
              </a:rPr>
              <a:t>pada</a:t>
            </a:r>
            <a:r>
              <a:rPr lang="en-US" sz="3200" dirty="0" smtClean="0">
                <a:solidFill>
                  <a:srgbClr val="FFC000"/>
                </a:solidFill>
              </a:rPr>
              <a:t> </a:t>
            </a:r>
            <a:r>
              <a:rPr lang="en-US" sz="3200" dirty="0" err="1" smtClean="0">
                <a:solidFill>
                  <a:srgbClr val="FFC000"/>
                </a:solidFill>
              </a:rPr>
              <a:t>peraturan</a:t>
            </a:r>
            <a:r>
              <a:rPr lang="en-US" sz="3200" dirty="0" smtClean="0">
                <a:solidFill>
                  <a:srgbClr val="FFC000"/>
                </a:solidFill>
              </a:rPr>
              <a:t> </a:t>
            </a:r>
            <a:r>
              <a:rPr lang="en-US" sz="3200" dirty="0" err="1" smtClean="0">
                <a:solidFill>
                  <a:srgbClr val="FFC000"/>
                </a:solidFill>
              </a:rPr>
              <a:t>dari</a:t>
            </a:r>
            <a:r>
              <a:rPr lang="en-US" sz="3200" dirty="0" smtClean="0">
                <a:solidFill>
                  <a:srgbClr val="FFC000"/>
                </a:solidFill>
              </a:rPr>
              <a:t> </a:t>
            </a:r>
            <a:r>
              <a:rPr lang="en-US" sz="3200" dirty="0" err="1" smtClean="0">
                <a:solidFill>
                  <a:srgbClr val="FFC000"/>
                </a:solidFill>
              </a:rPr>
              <a:t>struktur</a:t>
            </a:r>
            <a:r>
              <a:rPr lang="en-US" sz="3200" dirty="0" smtClean="0">
                <a:solidFill>
                  <a:srgbClr val="FFC000"/>
                </a:solidFill>
              </a:rPr>
              <a:t> </a:t>
            </a:r>
            <a:r>
              <a:rPr lang="en-US" sz="3200" dirty="0" err="1" smtClean="0">
                <a:solidFill>
                  <a:srgbClr val="FFC000"/>
                </a:solidFill>
              </a:rPr>
              <a:t>dibawahnya</a:t>
            </a:r>
            <a:endParaRPr lang="en-US" sz="3200" dirty="0">
              <a:solidFill>
                <a:srgbClr val="FFC000"/>
              </a:solidFill>
            </a:endParaRPr>
          </a:p>
        </p:txBody>
      </p:sp>
      <p:sp>
        <p:nvSpPr>
          <p:cNvPr id="4" name="Oval 30"/>
          <p:cNvSpPr>
            <a:spLocks noChangeArrowheads="1"/>
          </p:cNvSpPr>
          <p:nvPr/>
        </p:nvSpPr>
        <p:spPr bwMode="ltGray">
          <a:xfrm>
            <a:off x="0" y="2514600"/>
            <a:ext cx="1066800" cy="4343400"/>
          </a:xfrm>
          <a:prstGeom prst="ellipse">
            <a:avLst/>
          </a:prstGeom>
          <a:solidFill>
            <a:schemeClr val="hlink"/>
          </a:solidFill>
          <a:ln w="19050">
            <a:solidFill>
              <a:srgbClr val="F8F8F8"/>
            </a:solidFill>
            <a:round/>
            <a:headEnd/>
            <a:tailEnd/>
          </a:ln>
          <a:effectLst>
            <a:outerShdw dist="91581" dir="3378596" algn="ctr" rotWithShape="0">
              <a:srgbClr val="080808">
                <a:alpha val="50000"/>
              </a:srgbClr>
            </a:outerShdw>
          </a:effectLst>
        </p:spPr>
        <p:txBody>
          <a:bodyPr wrap="none" anchor="ctr"/>
          <a:lstStyle/>
          <a:p>
            <a:endParaRPr lang="en-US"/>
          </a:p>
        </p:txBody>
      </p:sp>
      <p:sp>
        <p:nvSpPr>
          <p:cNvPr id="5" name="Oval 30"/>
          <p:cNvSpPr>
            <a:spLocks noChangeArrowheads="1"/>
          </p:cNvSpPr>
          <p:nvPr/>
        </p:nvSpPr>
        <p:spPr bwMode="ltGray">
          <a:xfrm>
            <a:off x="304800" y="2514600"/>
            <a:ext cx="304800" cy="3625850"/>
          </a:xfrm>
          <a:prstGeom prst="ellipse">
            <a:avLst/>
          </a:prstGeom>
          <a:solidFill>
            <a:schemeClr val="hlink"/>
          </a:solidFill>
          <a:ln w="19050">
            <a:solidFill>
              <a:srgbClr val="F8F8F8"/>
            </a:solidFill>
            <a:round/>
            <a:headEnd/>
            <a:tailEnd/>
          </a:ln>
          <a:effectLst>
            <a:outerShdw dist="91581" dir="3378596" algn="ctr" rotWithShape="0">
              <a:srgbClr val="080808">
                <a:alpha val="50000"/>
              </a:srgbClr>
            </a:outerShdw>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6172200"/>
          </a:xfrm>
        </p:spPr>
        <p:txBody>
          <a:bodyPr/>
          <a:lstStyle/>
          <a:p>
            <a:r>
              <a:rPr lang="en-US" dirty="0" err="1" smtClean="0"/>
              <a:t>Dalam</a:t>
            </a:r>
            <a:r>
              <a:rPr lang="en-US" dirty="0" smtClean="0"/>
              <a:t> </a:t>
            </a:r>
            <a:r>
              <a:rPr lang="en-US" dirty="0" err="1" smtClean="0"/>
              <a:t>hukum</a:t>
            </a:r>
            <a:r>
              <a:rPr lang="en-US" dirty="0" smtClean="0"/>
              <a:t> </a:t>
            </a:r>
            <a:r>
              <a:rPr lang="en-US" dirty="0" err="1" smtClean="0"/>
              <a:t>adat</a:t>
            </a:r>
            <a:r>
              <a:rPr lang="en-US" dirty="0" smtClean="0"/>
              <a:t> </a:t>
            </a:r>
            <a:r>
              <a:rPr lang="en-US" dirty="0" err="1" smtClean="0"/>
              <a:t>putusan</a:t>
            </a:r>
            <a:r>
              <a:rPr lang="en-US" dirty="0" smtClean="0"/>
              <a:t> </a:t>
            </a:r>
            <a:r>
              <a:rPr lang="en-US" dirty="0" err="1" smtClean="0"/>
              <a:t>pimpinan</a:t>
            </a:r>
            <a:r>
              <a:rPr lang="en-US" dirty="0" smtClean="0"/>
              <a:t> </a:t>
            </a:r>
            <a:r>
              <a:rPr lang="en-US" dirty="0" err="1" smtClean="0"/>
              <a:t>masyarakat</a:t>
            </a:r>
            <a:r>
              <a:rPr lang="en-US" dirty="0" smtClean="0"/>
              <a:t> </a:t>
            </a:r>
            <a:r>
              <a:rPr lang="en-US" dirty="0" err="1" smtClean="0"/>
              <a:t>adatdan</a:t>
            </a:r>
            <a:r>
              <a:rPr lang="en-US" dirty="0" smtClean="0"/>
              <a:t> </a:t>
            </a:r>
            <a:r>
              <a:rPr lang="en-US" dirty="0" err="1" smtClean="0"/>
              <a:t>fungsuonaris</a:t>
            </a:r>
            <a:r>
              <a:rPr lang="en-US" dirty="0" smtClean="0"/>
              <a:t> </a:t>
            </a:r>
            <a:r>
              <a:rPr lang="en-US" dirty="0" err="1" smtClean="0"/>
              <a:t>adat</a:t>
            </a:r>
            <a:r>
              <a:rPr lang="en-US" dirty="0" smtClean="0"/>
              <a:t> </a:t>
            </a:r>
            <a:r>
              <a:rPr lang="en-US" dirty="0" err="1" smtClean="0"/>
              <a:t>secara</a:t>
            </a:r>
            <a:r>
              <a:rPr lang="en-US" dirty="0" smtClean="0"/>
              <a:t> formal </a:t>
            </a:r>
            <a:r>
              <a:rPr lang="en-US" dirty="0" err="1" smtClean="0"/>
              <a:t>berada</a:t>
            </a:r>
            <a:r>
              <a:rPr lang="en-US" dirty="0" smtClean="0"/>
              <a:t> </a:t>
            </a:r>
            <a:r>
              <a:rPr lang="en-US" dirty="0" err="1" smtClean="0"/>
              <a:t>pada</a:t>
            </a:r>
            <a:r>
              <a:rPr lang="en-US" dirty="0" smtClean="0"/>
              <a:t> </a:t>
            </a:r>
            <a:r>
              <a:rPr lang="en-US" dirty="0" err="1" smtClean="0"/>
              <a:t>struktur</a:t>
            </a:r>
            <a:r>
              <a:rPr lang="en-US" dirty="0" smtClean="0"/>
              <a:t> </a:t>
            </a:r>
            <a:r>
              <a:rPr lang="en-US" dirty="0" err="1" smtClean="0"/>
              <a:t>atau</a:t>
            </a:r>
            <a:r>
              <a:rPr lang="en-US" dirty="0" smtClean="0"/>
              <a:t> </a:t>
            </a:r>
            <a:r>
              <a:rPr lang="en-US" dirty="0" err="1" smtClean="0"/>
              <a:t>lapisan</a:t>
            </a:r>
            <a:r>
              <a:rPr lang="en-US" dirty="0" smtClean="0"/>
              <a:t> </a:t>
            </a:r>
            <a:r>
              <a:rPr lang="en-US" dirty="0" err="1" smtClean="0"/>
              <a:t>sosial</a:t>
            </a:r>
            <a:r>
              <a:rPr lang="en-US" dirty="0" smtClean="0"/>
              <a:t> yang </a:t>
            </a:r>
            <a:r>
              <a:rPr lang="en-US" dirty="0" err="1" smtClean="0"/>
              <a:t>di</a:t>
            </a:r>
            <a:r>
              <a:rPr lang="en-US" dirty="0" smtClean="0"/>
              <a:t> </a:t>
            </a:r>
            <a:r>
              <a:rPr lang="en-US" dirty="0" err="1" smtClean="0"/>
              <a:t>atas</a:t>
            </a:r>
            <a:r>
              <a:rPr lang="en-US" dirty="0" smtClean="0"/>
              <a:t> </a:t>
            </a:r>
            <a:r>
              <a:rPr lang="en-US" dirty="0" err="1" smtClean="0"/>
              <a:t>dan</a:t>
            </a:r>
            <a:r>
              <a:rPr lang="en-US" dirty="0" smtClean="0"/>
              <a:t> </a:t>
            </a:r>
            <a:r>
              <a:rPr lang="en-US" dirty="0" err="1" smtClean="0"/>
              <a:t>mengikat</a:t>
            </a:r>
            <a:r>
              <a:rPr lang="en-US" dirty="0" smtClean="0"/>
              <a:t> </a:t>
            </a:r>
            <a:r>
              <a:rPr lang="en-US" dirty="0" err="1" smtClean="0"/>
              <a:t>seluruh</a:t>
            </a:r>
            <a:r>
              <a:rPr lang="en-US" dirty="0" smtClean="0"/>
              <a:t> </a:t>
            </a:r>
            <a:r>
              <a:rPr lang="en-US" dirty="0" err="1" smtClean="0"/>
              <a:t>warganya</a:t>
            </a:r>
            <a:r>
              <a:rPr lang="en-US" dirty="0" smtClean="0"/>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6248400"/>
          </a:xfrm>
        </p:spPr>
        <p:txBody>
          <a:bodyPr/>
          <a:lstStyle/>
          <a:p>
            <a:r>
              <a:rPr lang="en-US" dirty="0" err="1" smtClean="0"/>
              <a:t>Dalam</a:t>
            </a:r>
            <a:r>
              <a:rPr lang="en-US" dirty="0" smtClean="0"/>
              <a:t> </a:t>
            </a:r>
            <a:r>
              <a:rPr lang="en-US" dirty="0" err="1" smtClean="0"/>
              <a:t>hukum</a:t>
            </a:r>
            <a:r>
              <a:rPr lang="en-US" dirty="0" smtClean="0"/>
              <a:t> </a:t>
            </a:r>
            <a:r>
              <a:rPr lang="en-US" dirty="0" err="1" smtClean="0"/>
              <a:t>negara</a:t>
            </a:r>
            <a:r>
              <a:rPr lang="en-US" dirty="0" smtClean="0"/>
              <a:t> </a:t>
            </a:r>
            <a:r>
              <a:rPr lang="en-US" dirty="0" err="1" smtClean="0"/>
              <a:t>peraturan</a:t>
            </a:r>
            <a:r>
              <a:rPr lang="en-US" dirty="0" smtClean="0"/>
              <a:t> </a:t>
            </a:r>
            <a:r>
              <a:rPr lang="en-US" dirty="0" err="1" smtClean="0"/>
              <a:t>dari</a:t>
            </a:r>
            <a:r>
              <a:rPr lang="en-US" dirty="0" smtClean="0"/>
              <a:t> </a:t>
            </a:r>
            <a:r>
              <a:rPr lang="en-US" dirty="0" err="1" smtClean="0"/>
              <a:t>pimpinan</a:t>
            </a:r>
            <a:r>
              <a:rPr lang="en-US" dirty="0" smtClean="0"/>
              <a:t> formal </a:t>
            </a:r>
            <a:r>
              <a:rPr lang="en-US" dirty="0" err="1" smtClean="0"/>
              <a:t>lembaga</a:t>
            </a:r>
            <a:r>
              <a:rPr lang="en-US" dirty="0" smtClean="0"/>
              <a:t> </a:t>
            </a:r>
            <a:r>
              <a:rPr lang="en-US" dirty="0" err="1" smtClean="0"/>
              <a:t>tinggi</a:t>
            </a:r>
            <a:r>
              <a:rPr lang="en-US" dirty="0" smtClean="0"/>
              <a:t> </a:t>
            </a:r>
            <a:r>
              <a:rPr lang="en-US" dirty="0" err="1" smtClean="0"/>
              <a:t>negara</a:t>
            </a:r>
            <a:r>
              <a:rPr lang="en-US" dirty="0" smtClean="0"/>
              <a:t> </a:t>
            </a:r>
            <a:r>
              <a:rPr lang="en-US" dirty="0" err="1" smtClean="0"/>
              <a:t>seperti</a:t>
            </a:r>
            <a:r>
              <a:rPr lang="en-US" dirty="0" smtClean="0"/>
              <a:t> </a:t>
            </a:r>
            <a:r>
              <a:rPr lang="en-US" dirty="0" err="1" smtClean="0"/>
              <a:t>presiden</a:t>
            </a:r>
            <a:r>
              <a:rPr lang="en-US" dirty="0" smtClean="0"/>
              <a:t>, DPR, MK, </a:t>
            </a:r>
            <a:r>
              <a:rPr lang="en-US" dirty="0" err="1" smtClean="0"/>
              <a:t>dan</a:t>
            </a:r>
            <a:r>
              <a:rPr lang="en-US" dirty="0" smtClean="0"/>
              <a:t> MA </a:t>
            </a:r>
            <a:r>
              <a:rPr lang="en-US" dirty="0" err="1" smtClean="0"/>
              <a:t>memiliki</a:t>
            </a:r>
            <a:r>
              <a:rPr lang="en-US" dirty="0" smtClean="0"/>
              <a:t> </a:t>
            </a:r>
            <a:r>
              <a:rPr lang="en-US" dirty="0" err="1" smtClean="0"/>
              <a:t>wibawa</a:t>
            </a:r>
            <a:r>
              <a:rPr lang="en-US" dirty="0" smtClean="0"/>
              <a:t> </a:t>
            </a:r>
            <a:r>
              <a:rPr lang="en-US" dirty="0" err="1" smtClean="0"/>
              <a:t>hukum</a:t>
            </a:r>
            <a:r>
              <a:rPr lang="en-US" dirty="0" smtClean="0"/>
              <a:t> yang </a:t>
            </a:r>
            <a:r>
              <a:rPr lang="en-US" dirty="0" err="1" smtClean="0"/>
              <a:t>dominan</a:t>
            </a:r>
            <a:r>
              <a:rPr lang="en-US" dirty="0" smtClean="0"/>
              <a:t>.</a:t>
            </a:r>
            <a:br>
              <a:rPr lang="en-US" dirty="0" smtClean="0"/>
            </a:br>
            <a:r>
              <a:rPr lang="en-US" dirty="0" err="1" smtClean="0"/>
              <a:t>Peraturan</a:t>
            </a:r>
            <a:r>
              <a:rPr lang="en-US" dirty="0" smtClean="0"/>
              <a:t> </a:t>
            </a:r>
            <a:r>
              <a:rPr lang="en-US" dirty="0" err="1" smtClean="0"/>
              <a:t>dan</a:t>
            </a:r>
            <a:r>
              <a:rPr lang="en-US" dirty="0" smtClean="0"/>
              <a:t> </a:t>
            </a:r>
            <a:r>
              <a:rPr lang="en-US" dirty="0" err="1" smtClean="0"/>
              <a:t>keputusan</a:t>
            </a:r>
            <a:r>
              <a:rPr lang="en-US" dirty="0" smtClean="0"/>
              <a:t> yang </a:t>
            </a:r>
            <a:r>
              <a:rPr lang="en-US" dirty="0" err="1" smtClean="0"/>
              <a:t>dibuat</a:t>
            </a:r>
            <a:r>
              <a:rPr lang="en-US" dirty="0" smtClean="0"/>
              <a:t> </a:t>
            </a:r>
            <a:r>
              <a:rPr lang="en-US" dirty="0" err="1" smtClean="0"/>
              <a:t>oleh</a:t>
            </a:r>
            <a:r>
              <a:rPr lang="en-US" dirty="0" smtClean="0"/>
              <a:t> </a:t>
            </a:r>
            <a:r>
              <a:rPr lang="en-US" dirty="0" err="1" smtClean="0"/>
              <a:t>lembaga</a:t>
            </a:r>
            <a:r>
              <a:rPr lang="en-US" dirty="0" smtClean="0"/>
              <a:t> </a:t>
            </a:r>
            <a:r>
              <a:rPr lang="en-US" dirty="0" err="1" smtClean="0"/>
              <a:t>tersebut</a:t>
            </a:r>
            <a:r>
              <a:rPr lang="en-US" dirty="0" smtClean="0"/>
              <a:t> </a:t>
            </a:r>
            <a:r>
              <a:rPr lang="en-US" dirty="0" err="1" smtClean="0"/>
              <a:t>mengikat</a:t>
            </a:r>
            <a:r>
              <a:rPr lang="en-US" dirty="0" smtClean="0"/>
              <a:t> </a:t>
            </a:r>
            <a:r>
              <a:rPr lang="en-US" dirty="0" err="1" smtClean="0"/>
              <a:t>warga</a:t>
            </a:r>
            <a:r>
              <a:rPr lang="en-US" dirty="0" smtClean="0"/>
              <a:t> </a:t>
            </a:r>
            <a:r>
              <a:rPr lang="en-US" dirty="0" err="1" smtClean="0"/>
              <a:t>negara</a:t>
            </a:r>
            <a:r>
              <a:rPr lang="en-US" dirty="0" smtClean="0"/>
              <a:t/>
            </a:r>
            <a:br>
              <a:rPr lang="en-US" dirty="0" smtClean="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304800"/>
            <a:ext cx="9144000" cy="2057400"/>
          </a:xfrm>
        </p:spPr>
        <p:txBody>
          <a:bodyPr/>
          <a:lstStyle/>
          <a:p>
            <a:r>
              <a:rPr lang="en-US" sz="3200" dirty="0" err="1" smtClean="0">
                <a:solidFill>
                  <a:srgbClr val="FFC000"/>
                </a:solidFill>
              </a:rPr>
              <a:t>Peraturan</a:t>
            </a:r>
            <a:r>
              <a:rPr lang="en-US" sz="3200" dirty="0" smtClean="0">
                <a:solidFill>
                  <a:srgbClr val="FFC000"/>
                </a:solidFill>
              </a:rPr>
              <a:t> </a:t>
            </a:r>
            <a:r>
              <a:rPr lang="en-US" sz="3200" dirty="0" err="1" smtClean="0">
                <a:solidFill>
                  <a:srgbClr val="FFC000"/>
                </a:solidFill>
              </a:rPr>
              <a:t>dari</a:t>
            </a:r>
            <a:r>
              <a:rPr lang="en-US" sz="3200" dirty="0" smtClean="0">
                <a:solidFill>
                  <a:srgbClr val="FFC000"/>
                </a:solidFill>
              </a:rPr>
              <a:t> </a:t>
            </a:r>
            <a:r>
              <a:rPr lang="en-US" sz="3200" dirty="0" err="1" smtClean="0">
                <a:solidFill>
                  <a:srgbClr val="FFC000"/>
                </a:solidFill>
              </a:rPr>
              <a:t>pihak</a:t>
            </a:r>
            <a:r>
              <a:rPr lang="en-US" sz="3200" dirty="0" smtClean="0">
                <a:solidFill>
                  <a:srgbClr val="FFC000"/>
                </a:solidFill>
              </a:rPr>
              <a:t> yang </a:t>
            </a:r>
            <a:r>
              <a:rPr lang="en-US" sz="3200" dirty="0" err="1" smtClean="0">
                <a:solidFill>
                  <a:srgbClr val="FFC000"/>
                </a:solidFill>
              </a:rPr>
              <a:t>berada</a:t>
            </a:r>
            <a:r>
              <a:rPr lang="en-US" sz="3200" dirty="0" smtClean="0">
                <a:solidFill>
                  <a:srgbClr val="FFC000"/>
                </a:solidFill>
              </a:rPr>
              <a:t> </a:t>
            </a:r>
            <a:r>
              <a:rPr lang="en-US" sz="3200" dirty="0" err="1" smtClean="0">
                <a:solidFill>
                  <a:srgbClr val="FFC000"/>
                </a:solidFill>
              </a:rPr>
              <a:t>pada</a:t>
            </a:r>
            <a:r>
              <a:rPr lang="en-US" sz="3200" dirty="0" smtClean="0">
                <a:solidFill>
                  <a:srgbClr val="FFC000"/>
                </a:solidFill>
              </a:rPr>
              <a:t> </a:t>
            </a:r>
            <a:r>
              <a:rPr lang="en-US" sz="3200" dirty="0" err="1" smtClean="0">
                <a:solidFill>
                  <a:srgbClr val="FFC000"/>
                </a:solidFill>
              </a:rPr>
              <a:t>peringkat</a:t>
            </a:r>
            <a:r>
              <a:rPr lang="en-US" sz="3200" dirty="0" smtClean="0">
                <a:solidFill>
                  <a:srgbClr val="FFC000"/>
                </a:solidFill>
              </a:rPr>
              <a:t> </a:t>
            </a:r>
            <a:r>
              <a:rPr lang="en-US" sz="3200" dirty="0" err="1" smtClean="0">
                <a:solidFill>
                  <a:srgbClr val="FFC000"/>
                </a:solidFill>
              </a:rPr>
              <a:t>atas</a:t>
            </a:r>
            <a:r>
              <a:rPr lang="en-US" sz="3200" dirty="0" smtClean="0">
                <a:solidFill>
                  <a:srgbClr val="FFC000"/>
                </a:solidFill>
              </a:rPr>
              <a:t> </a:t>
            </a:r>
            <a:r>
              <a:rPr lang="en-US" sz="3200" dirty="0" err="1" smtClean="0">
                <a:solidFill>
                  <a:srgbClr val="FFC000"/>
                </a:solidFill>
              </a:rPr>
              <a:t>dalam</a:t>
            </a:r>
            <a:r>
              <a:rPr lang="en-US" sz="3200" dirty="0" smtClean="0">
                <a:solidFill>
                  <a:srgbClr val="FFC000"/>
                </a:solidFill>
              </a:rPr>
              <a:t> </a:t>
            </a:r>
            <a:r>
              <a:rPr lang="en-US" sz="3200" dirty="0" err="1" smtClean="0">
                <a:solidFill>
                  <a:srgbClr val="FFC000"/>
                </a:solidFill>
              </a:rPr>
              <a:t>struktur</a:t>
            </a:r>
            <a:r>
              <a:rPr lang="en-US" sz="3200" dirty="0" smtClean="0">
                <a:solidFill>
                  <a:srgbClr val="FFC000"/>
                </a:solidFill>
              </a:rPr>
              <a:t> </a:t>
            </a:r>
            <a:r>
              <a:rPr lang="en-US" sz="3200" dirty="0" err="1" smtClean="0">
                <a:solidFill>
                  <a:srgbClr val="FFC000"/>
                </a:solidFill>
              </a:rPr>
              <a:t>organisasi</a:t>
            </a:r>
            <a:r>
              <a:rPr lang="en-US" sz="3200" dirty="0" smtClean="0">
                <a:solidFill>
                  <a:srgbClr val="FFC000"/>
                </a:solidFill>
              </a:rPr>
              <a:t> (</a:t>
            </a:r>
            <a:r>
              <a:rPr lang="en-US" sz="3200" dirty="0" err="1" smtClean="0">
                <a:solidFill>
                  <a:srgbClr val="FFC000"/>
                </a:solidFill>
              </a:rPr>
              <a:t>masyarakat</a:t>
            </a:r>
            <a:r>
              <a:rPr lang="en-US" sz="3200" dirty="0" smtClean="0">
                <a:solidFill>
                  <a:srgbClr val="FFC000"/>
                </a:solidFill>
              </a:rPr>
              <a:t> </a:t>
            </a:r>
            <a:r>
              <a:rPr lang="en-US" sz="3200" dirty="0" err="1" smtClean="0">
                <a:solidFill>
                  <a:srgbClr val="FFC000"/>
                </a:solidFill>
              </a:rPr>
              <a:t>negara</a:t>
            </a:r>
            <a:r>
              <a:rPr lang="en-US" sz="3200" dirty="0" smtClean="0">
                <a:solidFill>
                  <a:srgbClr val="FFC000"/>
                </a:solidFill>
              </a:rPr>
              <a:t>) </a:t>
            </a:r>
            <a:r>
              <a:rPr lang="en-US" sz="3200" dirty="0" err="1" smtClean="0">
                <a:solidFill>
                  <a:srgbClr val="FFC000"/>
                </a:solidFill>
              </a:rPr>
              <a:t>memiliki</a:t>
            </a:r>
            <a:r>
              <a:rPr lang="en-US" sz="3200" dirty="0" smtClean="0">
                <a:solidFill>
                  <a:srgbClr val="FFC000"/>
                </a:solidFill>
              </a:rPr>
              <a:t> </a:t>
            </a:r>
            <a:r>
              <a:rPr lang="en-US" sz="3200" dirty="0" err="1" smtClean="0">
                <a:solidFill>
                  <a:srgbClr val="FFC000"/>
                </a:solidFill>
              </a:rPr>
              <a:t>wibawa</a:t>
            </a:r>
            <a:r>
              <a:rPr lang="en-US" sz="3200" dirty="0" smtClean="0">
                <a:solidFill>
                  <a:srgbClr val="FFC000"/>
                </a:solidFill>
              </a:rPr>
              <a:t> </a:t>
            </a:r>
            <a:r>
              <a:rPr lang="en-US" sz="3200" dirty="0" err="1" smtClean="0">
                <a:solidFill>
                  <a:srgbClr val="FFC000"/>
                </a:solidFill>
              </a:rPr>
              <a:t>dan</a:t>
            </a:r>
            <a:r>
              <a:rPr lang="en-US" sz="3200" dirty="0" smtClean="0">
                <a:solidFill>
                  <a:srgbClr val="FFC000"/>
                </a:solidFill>
              </a:rPr>
              <a:t> </a:t>
            </a:r>
            <a:r>
              <a:rPr lang="en-US" sz="3200" dirty="0" err="1" smtClean="0">
                <a:solidFill>
                  <a:srgbClr val="FFC000"/>
                </a:solidFill>
              </a:rPr>
              <a:t>kekuatan</a:t>
            </a:r>
            <a:r>
              <a:rPr lang="en-US" sz="3200" dirty="0" smtClean="0">
                <a:solidFill>
                  <a:srgbClr val="FFC000"/>
                </a:solidFill>
              </a:rPr>
              <a:t> yang </a:t>
            </a:r>
            <a:r>
              <a:rPr lang="en-US" sz="3200" dirty="0" err="1" smtClean="0">
                <a:solidFill>
                  <a:srgbClr val="FFC000"/>
                </a:solidFill>
              </a:rPr>
              <a:t>lebih</a:t>
            </a:r>
            <a:r>
              <a:rPr lang="en-US" sz="3200" dirty="0" smtClean="0">
                <a:solidFill>
                  <a:srgbClr val="FFC000"/>
                </a:solidFill>
              </a:rPr>
              <a:t> </a:t>
            </a:r>
            <a:r>
              <a:rPr lang="en-US" sz="3200" dirty="0" err="1" smtClean="0">
                <a:solidFill>
                  <a:srgbClr val="FFC000"/>
                </a:solidFill>
              </a:rPr>
              <a:t>kuat</a:t>
            </a:r>
            <a:r>
              <a:rPr lang="en-US" sz="3200" dirty="0" smtClean="0">
                <a:solidFill>
                  <a:srgbClr val="FFC000"/>
                </a:solidFill>
              </a:rPr>
              <a:t> </a:t>
            </a:r>
            <a:r>
              <a:rPr lang="en-US" sz="3200" dirty="0" err="1" smtClean="0">
                <a:solidFill>
                  <a:srgbClr val="FFC000"/>
                </a:solidFill>
              </a:rPr>
              <a:t>dari</a:t>
            </a:r>
            <a:r>
              <a:rPr lang="en-US" sz="3200" dirty="0" smtClean="0">
                <a:solidFill>
                  <a:srgbClr val="FFC000"/>
                </a:solidFill>
              </a:rPr>
              <a:t> </a:t>
            </a:r>
            <a:r>
              <a:rPr lang="en-US" sz="3200" dirty="0" err="1" smtClean="0">
                <a:solidFill>
                  <a:srgbClr val="FFC000"/>
                </a:solidFill>
              </a:rPr>
              <a:t>pada</a:t>
            </a:r>
            <a:r>
              <a:rPr lang="en-US" sz="3200" dirty="0" smtClean="0">
                <a:solidFill>
                  <a:srgbClr val="FFC000"/>
                </a:solidFill>
              </a:rPr>
              <a:t> </a:t>
            </a:r>
            <a:r>
              <a:rPr lang="en-US" sz="3200" dirty="0" err="1" smtClean="0">
                <a:solidFill>
                  <a:srgbClr val="FFC000"/>
                </a:solidFill>
              </a:rPr>
              <a:t>peraturan</a:t>
            </a:r>
            <a:r>
              <a:rPr lang="en-US" sz="3200" dirty="0" smtClean="0">
                <a:solidFill>
                  <a:srgbClr val="FFC000"/>
                </a:solidFill>
              </a:rPr>
              <a:t> </a:t>
            </a:r>
            <a:r>
              <a:rPr lang="en-US" sz="3200" dirty="0" err="1" smtClean="0">
                <a:solidFill>
                  <a:srgbClr val="FFC000"/>
                </a:solidFill>
              </a:rPr>
              <a:t>dari</a:t>
            </a:r>
            <a:r>
              <a:rPr lang="en-US" sz="3200" dirty="0" smtClean="0">
                <a:solidFill>
                  <a:srgbClr val="FFC000"/>
                </a:solidFill>
              </a:rPr>
              <a:t> </a:t>
            </a:r>
            <a:r>
              <a:rPr lang="en-US" sz="3200" dirty="0" err="1" smtClean="0">
                <a:solidFill>
                  <a:srgbClr val="FFC000"/>
                </a:solidFill>
              </a:rPr>
              <a:t>struktur</a:t>
            </a:r>
            <a:r>
              <a:rPr lang="en-US" sz="3200" dirty="0" smtClean="0">
                <a:solidFill>
                  <a:srgbClr val="FFC000"/>
                </a:solidFill>
              </a:rPr>
              <a:t> </a:t>
            </a:r>
            <a:r>
              <a:rPr lang="en-US" sz="3200" dirty="0" err="1" smtClean="0">
                <a:solidFill>
                  <a:srgbClr val="FFC000"/>
                </a:solidFill>
              </a:rPr>
              <a:t>dibawahnya</a:t>
            </a:r>
            <a:endParaRPr lang="en-US" sz="3200" dirty="0">
              <a:solidFill>
                <a:srgbClr val="FFC000"/>
              </a:solidFill>
            </a:endParaRPr>
          </a:p>
        </p:txBody>
      </p:sp>
      <p:sp>
        <p:nvSpPr>
          <p:cNvPr id="12291" name="Rectangle 3"/>
          <p:cNvSpPr>
            <a:spLocks noGrp="1" noChangeArrowheads="1"/>
          </p:cNvSpPr>
          <p:nvPr>
            <p:ph type="body" sz="half" idx="1"/>
          </p:nvPr>
        </p:nvSpPr>
        <p:spPr>
          <a:xfrm>
            <a:off x="685800" y="2819400"/>
            <a:ext cx="8229600" cy="3733800"/>
          </a:xfrm>
        </p:spPr>
        <p:txBody>
          <a:bodyPr/>
          <a:lstStyle/>
          <a:p>
            <a:pPr algn="just"/>
            <a:r>
              <a:rPr lang="en-US" dirty="0" err="1" smtClean="0"/>
              <a:t>Dalam</a:t>
            </a:r>
            <a:r>
              <a:rPr lang="en-US" dirty="0" smtClean="0"/>
              <a:t> </a:t>
            </a:r>
            <a:r>
              <a:rPr lang="en-US" dirty="0" err="1" smtClean="0"/>
              <a:t>hukum</a:t>
            </a:r>
            <a:r>
              <a:rPr lang="en-US" dirty="0" smtClean="0"/>
              <a:t> </a:t>
            </a:r>
            <a:r>
              <a:rPr lang="en-US" dirty="0" err="1" smtClean="0"/>
              <a:t>negara</a:t>
            </a:r>
            <a:r>
              <a:rPr lang="en-US" dirty="0" smtClean="0"/>
              <a:t> </a:t>
            </a:r>
            <a:r>
              <a:rPr lang="en-US" dirty="0" err="1" smtClean="0"/>
              <a:t>peraturan</a:t>
            </a:r>
            <a:r>
              <a:rPr lang="en-US" dirty="0" smtClean="0"/>
              <a:t> </a:t>
            </a:r>
            <a:r>
              <a:rPr lang="en-US" dirty="0" err="1" smtClean="0"/>
              <a:t>dari</a:t>
            </a:r>
            <a:r>
              <a:rPr lang="en-US" dirty="0" smtClean="0"/>
              <a:t> </a:t>
            </a:r>
            <a:r>
              <a:rPr lang="en-US" dirty="0" err="1" smtClean="0"/>
              <a:t>pimpinan</a:t>
            </a:r>
            <a:r>
              <a:rPr lang="en-US" dirty="0" smtClean="0"/>
              <a:t> formal </a:t>
            </a:r>
            <a:r>
              <a:rPr lang="en-US" dirty="0" err="1" smtClean="0"/>
              <a:t>lembaga</a:t>
            </a:r>
            <a:r>
              <a:rPr lang="en-US" dirty="0" smtClean="0"/>
              <a:t> </a:t>
            </a:r>
            <a:r>
              <a:rPr lang="en-US" dirty="0" err="1" smtClean="0"/>
              <a:t>tinggi</a:t>
            </a:r>
            <a:r>
              <a:rPr lang="en-US" dirty="0" smtClean="0"/>
              <a:t> </a:t>
            </a:r>
            <a:r>
              <a:rPr lang="en-US" dirty="0" err="1" smtClean="0"/>
              <a:t>negara</a:t>
            </a:r>
            <a:r>
              <a:rPr lang="en-US" dirty="0" smtClean="0"/>
              <a:t> </a:t>
            </a:r>
            <a:r>
              <a:rPr lang="en-US" dirty="0" err="1" smtClean="0"/>
              <a:t>seperti</a:t>
            </a:r>
            <a:r>
              <a:rPr lang="en-US" dirty="0" smtClean="0"/>
              <a:t> </a:t>
            </a:r>
            <a:r>
              <a:rPr lang="en-US" dirty="0" err="1" smtClean="0"/>
              <a:t>presiden</a:t>
            </a:r>
            <a:r>
              <a:rPr lang="en-US" dirty="0" smtClean="0"/>
              <a:t>, DPR, MK, </a:t>
            </a:r>
            <a:r>
              <a:rPr lang="en-US" dirty="0" err="1" smtClean="0"/>
              <a:t>dan</a:t>
            </a:r>
            <a:r>
              <a:rPr lang="en-US" dirty="0" smtClean="0"/>
              <a:t> MA </a:t>
            </a:r>
            <a:r>
              <a:rPr lang="en-US" dirty="0" err="1" smtClean="0"/>
              <a:t>memiliki</a:t>
            </a:r>
            <a:r>
              <a:rPr lang="en-US" dirty="0" smtClean="0"/>
              <a:t> </a:t>
            </a:r>
            <a:r>
              <a:rPr lang="en-US" dirty="0" err="1" smtClean="0"/>
              <a:t>wibawa</a:t>
            </a:r>
            <a:r>
              <a:rPr lang="en-US" dirty="0" smtClean="0"/>
              <a:t> </a:t>
            </a:r>
            <a:r>
              <a:rPr lang="en-US" dirty="0" err="1" smtClean="0"/>
              <a:t>hukum</a:t>
            </a:r>
            <a:r>
              <a:rPr lang="en-US" dirty="0" smtClean="0"/>
              <a:t> yang </a:t>
            </a:r>
            <a:r>
              <a:rPr lang="en-US" dirty="0" err="1" smtClean="0"/>
              <a:t>dominan</a:t>
            </a:r>
            <a:r>
              <a:rPr lang="en-US" dirty="0" smtClean="0"/>
              <a:t>.</a:t>
            </a:r>
          </a:p>
          <a:p>
            <a:pPr algn="just"/>
            <a:r>
              <a:rPr lang="en-US" dirty="0" err="1" smtClean="0"/>
              <a:t>Peraturan</a:t>
            </a:r>
            <a:r>
              <a:rPr lang="en-US" dirty="0" smtClean="0"/>
              <a:t> </a:t>
            </a:r>
            <a:r>
              <a:rPr lang="en-US" dirty="0" err="1" smtClean="0"/>
              <a:t>dan</a:t>
            </a:r>
            <a:r>
              <a:rPr lang="en-US" dirty="0" smtClean="0"/>
              <a:t> </a:t>
            </a:r>
            <a:r>
              <a:rPr lang="en-US" dirty="0" err="1" smtClean="0"/>
              <a:t>keputusan</a:t>
            </a:r>
            <a:r>
              <a:rPr lang="en-US" dirty="0" smtClean="0"/>
              <a:t> yang </a:t>
            </a:r>
            <a:r>
              <a:rPr lang="en-US" dirty="0" err="1" smtClean="0"/>
              <a:t>dibuat</a:t>
            </a:r>
            <a:r>
              <a:rPr lang="en-US" dirty="0" smtClean="0"/>
              <a:t> </a:t>
            </a:r>
            <a:r>
              <a:rPr lang="en-US" dirty="0" err="1" smtClean="0"/>
              <a:t>oleh</a:t>
            </a:r>
            <a:r>
              <a:rPr lang="en-US" dirty="0" smtClean="0"/>
              <a:t> </a:t>
            </a:r>
            <a:r>
              <a:rPr lang="en-US" dirty="0" err="1" smtClean="0"/>
              <a:t>lembaga</a:t>
            </a:r>
            <a:r>
              <a:rPr lang="en-US" dirty="0" smtClean="0"/>
              <a:t> </a:t>
            </a:r>
            <a:r>
              <a:rPr lang="en-US" dirty="0" err="1" smtClean="0"/>
              <a:t>tersebut</a:t>
            </a:r>
            <a:r>
              <a:rPr lang="en-US" dirty="0" smtClean="0"/>
              <a:t> </a:t>
            </a:r>
            <a:r>
              <a:rPr lang="en-US" dirty="0" err="1" smtClean="0"/>
              <a:t>mengikat</a:t>
            </a:r>
            <a:r>
              <a:rPr lang="en-US" dirty="0" smtClean="0"/>
              <a:t> </a:t>
            </a:r>
            <a:r>
              <a:rPr lang="en-US" dirty="0" err="1" smtClean="0"/>
              <a:t>warga</a:t>
            </a:r>
            <a:r>
              <a:rPr lang="en-US" dirty="0" smtClean="0"/>
              <a:t> </a:t>
            </a:r>
            <a:r>
              <a:rPr lang="en-US" dirty="0" err="1" smtClean="0"/>
              <a:t>negara</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304800"/>
            <a:ext cx="9144000" cy="2057400"/>
          </a:xfrm>
        </p:spPr>
        <p:txBody>
          <a:bodyPr>
            <a:normAutofit fontScale="90000"/>
          </a:bodyPr>
          <a:lstStyle/>
          <a:p>
            <a:r>
              <a:rPr lang="en-US" sz="3200" b="1" dirty="0" err="1" smtClean="0">
                <a:solidFill>
                  <a:schemeClr val="tx1"/>
                </a:solidFill>
              </a:rPr>
              <a:t>Bagi</a:t>
            </a:r>
            <a:r>
              <a:rPr lang="en-US" sz="3200" b="1" dirty="0" smtClean="0">
                <a:solidFill>
                  <a:schemeClr val="tx1"/>
                </a:solidFill>
              </a:rPr>
              <a:t> </a:t>
            </a:r>
            <a:r>
              <a:rPr lang="en-US" sz="3200" b="1" dirty="0" err="1" smtClean="0">
                <a:solidFill>
                  <a:schemeClr val="tx1"/>
                </a:solidFill>
              </a:rPr>
              <a:t>seorang</a:t>
            </a:r>
            <a:r>
              <a:rPr lang="en-US" sz="3200" b="1" dirty="0" smtClean="0">
                <a:solidFill>
                  <a:schemeClr val="tx1"/>
                </a:solidFill>
              </a:rPr>
              <a:t> </a:t>
            </a:r>
            <a:r>
              <a:rPr lang="en-US" sz="3200" b="1" dirty="0" err="1" smtClean="0">
                <a:solidFill>
                  <a:schemeClr val="tx1"/>
                </a:solidFill>
              </a:rPr>
              <a:t>ahli</a:t>
            </a:r>
            <a:r>
              <a:rPr lang="en-US" sz="3200" b="1" dirty="0" smtClean="0">
                <a:solidFill>
                  <a:schemeClr val="tx1"/>
                </a:solidFill>
              </a:rPr>
              <a:t> </a:t>
            </a:r>
            <a:r>
              <a:rPr lang="en-US" sz="3200" b="1" dirty="0" err="1" smtClean="0">
                <a:solidFill>
                  <a:schemeClr val="tx1"/>
                </a:solidFill>
              </a:rPr>
              <a:t>hukum</a:t>
            </a:r>
            <a:r>
              <a:rPr lang="en-US" sz="3200" b="1" dirty="0" smtClean="0">
                <a:solidFill>
                  <a:schemeClr val="tx1"/>
                </a:solidFill>
              </a:rPr>
              <a:t>  </a:t>
            </a:r>
            <a:r>
              <a:rPr lang="en-US" sz="3200" b="1" dirty="0" err="1" smtClean="0">
                <a:solidFill>
                  <a:schemeClr val="tx1"/>
                </a:solidFill>
              </a:rPr>
              <a:t>sumber</a:t>
            </a:r>
            <a:r>
              <a:rPr lang="en-US" sz="3200" b="1" dirty="0" smtClean="0">
                <a:solidFill>
                  <a:schemeClr val="tx1"/>
                </a:solidFill>
              </a:rPr>
              <a:t> </a:t>
            </a:r>
            <a:r>
              <a:rPr lang="en-US" sz="3200" b="1" dirty="0" err="1" smtClean="0">
                <a:solidFill>
                  <a:schemeClr val="tx1"/>
                </a:solidFill>
              </a:rPr>
              <a:t>hukum</a:t>
            </a:r>
            <a:r>
              <a:rPr lang="en-US" sz="3200" b="1" dirty="0" smtClean="0">
                <a:solidFill>
                  <a:schemeClr val="tx1"/>
                </a:solidFill>
              </a:rPr>
              <a:t> </a:t>
            </a:r>
            <a:r>
              <a:rPr lang="en-US" sz="3200" b="1" dirty="0" err="1" smtClean="0">
                <a:solidFill>
                  <a:schemeClr val="tx1"/>
                </a:solidFill>
              </a:rPr>
              <a:t>diartikan</a:t>
            </a:r>
            <a:r>
              <a:rPr lang="en-US" sz="3200" b="1" dirty="0" smtClean="0">
                <a:solidFill>
                  <a:schemeClr val="tx1"/>
                </a:solidFill>
              </a:rPr>
              <a:t> </a:t>
            </a:r>
            <a:r>
              <a:rPr lang="en-US" sz="3200" b="1" dirty="0" err="1" smtClean="0">
                <a:solidFill>
                  <a:schemeClr val="tx1"/>
                </a:solidFill>
              </a:rPr>
              <a:t>sebagai</a:t>
            </a:r>
            <a:r>
              <a:rPr lang="en-US" sz="3200" b="1" dirty="0" smtClean="0">
                <a:solidFill>
                  <a:schemeClr val="tx1"/>
                </a:solidFill>
              </a:rPr>
              <a:t> </a:t>
            </a:r>
            <a:r>
              <a:rPr lang="en-US" sz="3200" b="1" dirty="0" err="1" smtClean="0">
                <a:solidFill>
                  <a:schemeClr val="tx1"/>
                </a:solidFill>
              </a:rPr>
              <a:t>faktor-faktor</a:t>
            </a:r>
            <a:r>
              <a:rPr lang="en-US" sz="3200" b="1" dirty="0" smtClean="0">
                <a:solidFill>
                  <a:schemeClr val="tx1"/>
                </a:solidFill>
              </a:rPr>
              <a:t> yang </a:t>
            </a:r>
            <a:r>
              <a:rPr lang="en-US" sz="3200" b="1" dirty="0" err="1" smtClean="0">
                <a:solidFill>
                  <a:schemeClr val="tx1"/>
                </a:solidFill>
              </a:rPr>
              <a:t>menimbulkan</a:t>
            </a:r>
            <a:r>
              <a:rPr lang="en-US" sz="3200" b="1" dirty="0" smtClean="0">
                <a:solidFill>
                  <a:schemeClr val="tx1"/>
                </a:solidFill>
              </a:rPr>
              <a:t> </a:t>
            </a:r>
            <a:r>
              <a:rPr lang="en-US" sz="3200" b="1" dirty="0" err="1" smtClean="0">
                <a:solidFill>
                  <a:schemeClr val="tx1"/>
                </a:solidFill>
              </a:rPr>
              <a:t>hukum</a:t>
            </a:r>
            <a:r>
              <a:rPr lang="en-US" sz="3200" b="1" dirty="0" smtClean="0">
                <a:solidFill>
                  <a:schemeClr val="tx1"/>
                </a:solidFill>
              </a:rPr>
              <a:t> yang </a:t>
            </a:r>
            <a:r>
              <a:rPr lang="en-US" sz="3200" b="1" dirty="0" err="1" smtClean="0">
                <a:solidFill>
                  <a:schemeClr val="tx1"/>
                </a:solidFill>
              </a:rPr>
              <a:t>memiliki</a:t>
            </a:r>
            <a:r>
              <a:rPr lang="en-US" sz="3200" b="1" dirty="0" smtClean="0">
                <a:solidFill>
                  <a:schemeClr val="tx1"/>
                </a:solidFill>
              </a:rPr>
              <a:t> </a:t>
            </a:r>
            <a:r>
              <a:rPr lang="en-US" sz="3200" b="1" dirty="0" err="1" smtClean="0">
                <a:solidFill>
                  <a:schemeClr val="tx1"/>
                </a:solidFill>
              </a:rPr>
              <a:t>kekuatan</a:t>
            </a:r>
            <a:r>
              <a:rPr lang="en-US" sz="3200" b="1" dirty="0" smtClean="0">
                <a:solidFill>
                  <a:schemeClr val="tx1"/>
                </a:solidFill>
              </a:rPr>
              <a:t> </a:t>
            </a:r>
            <a:r>
              <a:rPr lang="en-US" sz="3200" b="1" dirty="0" err="1" smtClean="0">
                <a:solidFill>
                  <a:schemeClr val="tx1"/>
                </a:solidFill>
              </a:rPr>
              <a:t>mengikat</a:t>
            </a:r>
            <a:r>
              <a:rPr lang="en-US" sz="3200" b="1" dirty="0" smtClean="0">
                <a:solidFill>
                  <a:schemeClr val="tx1"/>
                </a:solidFill>
              </a:rPr>
              <a:t> </a:t>
            </a:r>
            <a:r>
              <a:rPr lang="en-US" sz="3200" b="1" dirty="0" err="1" smtClean="0">
                <a:solidFill>
                  <a:schemeClr val="tx1"/>
                </a:solidFill>
              </a:rPr>
              <a:t>bagi</a:t>
            </a:r>
            <a:r>
              <a:rPr lang="en-US" sz="3200" b="1" dirty="0" smtClean="0">
                <a:solidFill>
                  <a:schemeClr val="tx1"/>
                </a:solidFill>
              </a:rPr>
              <a:t> </a:t>
            </a:r>
            <a:r>
              <a:rPr lang="en-US" sz="3200" b="1" dirty="0" err="1" smtClean="0">
                <a:solidFill>
                  <a:schemeClr val="tx1"/>
                </a:solidFill>
              </a:rPr>
              <a:t>setiap</a:t>
            </a:r>
            <a:r>
              <a:rPr lang="en-US" sz="3200" b="1" dirty="0" smtClean="0">
                <a:solidFill>
                  <a:schemeClr val="tx1"/>
                </a:solidFill>
              </a:rPr>
              <a:t> </a:t>
            </a:r>
            <a:r>
              <a:rPr lang="en-US" sz="3200" b="1" dirty="0" err="1" smtClean="0">
                <a:solidFill>
                  <a:schemeClr val="tx1"/>
                </a:solidFill>
              </a:rPr>
              <a:t>orang</a:t>
            </a:r>
            <a:r>
              <a:rPr lang="en-US" sz="3200" b="1" dirty="0" smtClean="0">
                <a:solidFill>
                  <a:schemeClr val="tx1"/>
                </a:solidFill>
              </a:rPr>
              <a:t>, </a:t>
            </a:r>
            <a:r>
              <a:rPr lang="en-US" sz="3200" b="1" dirty="0" err="1" smtClean="0">
                <a:solidFill>
                  <a:schemeClr val="tx1"/>
                </a:solidFill>
              </a:rPr>
              <a:t>sedangkan</a:t>
            </a:r>
            <a:r>
              <a:rPr lang="en-US" sz="3200" b="1" dirty="0" smtClean="0">
                <a:solidFill>
                  <a:schemeClr val="tx1"/>
                </a:solidFill>
              </a:rPr>
              <a:t> </a:t>
            </a:r>
            <a:r>
              <a:rPr lang="en-US" sz="3200" b="1" dirty="0" err="1" smtClean="0">
                <a:solidFill>
                  <a:schemeClr val="tx1"/>
                </a:solidFill>
              </a:rPr>
              <a:t>bagi</a:t>
            </a:r>
            <a:r>
              <a:rPr lang="en-US" sz="3200" b="1" dirty="0" smtClean="0">
                <a:solidFill>
                  <a:schemeClr val="tx1"/>
                </a:solidFill>
              </a:rPr>
              <a:t> yang </a:t>
            </a:r>
            <a:r>
              <a:rPr lang="en-US" sz="3200" b="1" dirty="0" err="1" smtClean="0">
                <a:solidFill>
                  <a:schemeClr val="tx1"/>
                </a:solidFill>
              </a:rPr>
              <a:t>bukan</a:t>
            </a:r>
            <a:r>
              <a:rPr lang="en-US" sz="3200" b="1" dirty="0" smtClean="0">
                <a:solidFill>
                  <a:schemeClr val="tx1"/>
                </a:solidFill>
              </a:rPr>
              <a:t> </a:t>
            </a:r>
            <a:r>
              <a:rPr lang="en-US" sz="3200" b="1" dirty="0" err="1" smtClean="0">
                <a:solidFill>
                  <a:schemeClr val="tx1"/>
                </a:solidFill>
              </a:rPr>
              <a:t>ahli</a:t>
            </a:r>
            <a:r>
              <a:rPr lang="en-US" sz="3200" b="1" dirty="0" smtClean="0">
                <a:solidFill>
                  <a:schemeClr val="tx1"/>
                </a:solidFill>
              </a:rPr>
              <a:t> </a:t>
            </a:r>
            <a:r>
              <a:rPr lang="en-US" sz="3200" b="1" dirty="0" err="1" smtClean="0">
                <a:solidFill>
                  <a:schemeClr val="tx1"/>
                </a:solidFill>
              </a:rPr>
              <a:t>hukum</a:t>
            </a:r>
            <a:r>
              <a:rPr lang="en-US" sz="3200" b="1" dirty="0" smtClean="0">
                <a:solidFill>
                  <a:schemeClr val="tx1"/>
                </a:solidFill>
              </a:rPr>
              <a:t> </a:t>
            </a:r>
            <a:r>
              <a:rPr lang="en-US" sz="3200" b="1" dirty="0" err="1" smtClean="0">
                <a:solidFill>
                  <a:schemeClr val="tx1"/>
                </a:solidFill>
              </a:rPr>
              <a:t>sangat</a:t>
            </a:r>
            <a:r>
              <a:rPr lang="en-US" sz="3200" b="1" dirty="0" smtClean="0">
                <a:solidFill>
                  <a:schemeClr val="tx1"/>
                </a:solidFill>
              </a:rPr>
              <a:t> </a:t>
            </a:r>
            <a:r>
              <a:rPr lang="en-US" sz="3200" b="1" dirty="0" err="1" smtClean="0">
                <a:solidFill>
                  <a:schemeClr val="tx1"/>
                </a:solidFill>
              </a:rPr>
              <a:t>tergantung</a:t>
            </a:r>
            <a:r>
              <a:rPr lang="en-US" sz="3200" b="1" dirty="0" smtClean="0">
                <a:solidFill>
                  <a:schemeClr val="tx1"/>
                </a:solidFill>
              </a:rPr>
              <a:t> </a:t>
            </a:r>
            <a:r>
              <a:rPr lang="en-US" sz="3200" b="1" dirty="0" err="1" smtClean="0">
                <a:solidFill>
                  <a:schemeClr val="tx1"/>
                </a:solidFill>
              </a:rPr>
              <a:t>dari</a:t>
            </a:r>
            <a:r>
              <a:rPr lang="en-US" sz="3200" b="1" dirty="0" smtClean="0">
                <a:solidFill>
                  <a:schemeClr val="tx1"/>
                </a:solidFill>
              </a:rPr>
              <a:t> </a:t>
            </a:r>
            <a:r>
              <a:rPr lang="en-US" sz="3200" b="1" dirty="0" err="1" smtClean="0">
                <a:solidFill>
                  <a:schemeClr val="tx1"/>
                </a:solidFill>
              </a:rPr>
              <a:t>sudut</a:t>
            </a:r>
            <a:r>
              <a:rPr lang="en-US" sz="3200" b="1" dirty="0" smtClean="0">
                <a:solidFill>
                  <a:schemeClr val="tx1"/>
                </a:solidFill>
              </a:rPr>
              <a:t> </a:t>
            </a:r>
            <a:r>
              <a:rPr lang="en-US" sz="3200" b="1" dirty="0" err="1" smtClean="0">
                <a:solidFill>
                  <a:schemeClr val="tx1"/>
                </a:solidFill>
              </a:rPr>
              <a:t>pandang</a:t>
            </a:r>
            <a:r>
              <a:rPr lang="en-US" sz="3200" b="1" dirty="0" smtClean="0">
                <a:solidFill>
                  <a:schemeClr val="tx1"/>
                </a:solidFill>
              </a:rPr>
              <a:t> </a:t>
            </a:r>
            <a:r>
              <a:rPr lang="en-US" sz="3200" b="1" dirty="0" err="1" smtClean="0">
                <a:solidFill>
                  <a:schemeClr val="tx1"/>
                </a:solidFill>
              </a:rPr>
              <a:t>mereka</a:t>
            </a:r>
            <a:endParaRPr lang="en-US" sz="3200" b="1" dirty="0">
              <a:solidFill>
                <a:schemeClr val="tx1"/>
              </a:solidFill>
            </a:endParaRPr>
          </a:p>
        </p:txBody>
      </p:sp>
      <p:sp>
        <p:nvSpPr>
          <p:cNvPr id="12291" name="Rectangle 3"/>
          <p:cNvSpPr>
            <a:spLocks noGrp="1" noChangeArrowheads="1"/>
          </p:cNvSpPr>
          <p:nvPr>
            <p:ph type="body" sz="half" idx="1"/>
          </p:nvPr>
        </p:nvSpPr>
        <p:spPr>
          <a:xfrm>
            <a:off x="685800" y="2362200"/>
            <a:ext cx="8229600" cy="4495800"/>
          </a:xfrm>
        </p:spPr>
        <p:txBody>
          <a:bodyPr>
            <a:noAutofit/>
          </a:bodyPr>
          <a:lstStyle/>
          <a:p>
            <a:pPr algn="just"/>
            <a:r>
              <a:rPr lang="en-US" sz="2800" b="1" dirty="0" err="1" smtClean="0">
                <a:solidFill>
                  <a:schemeClr val="accent1">
                    <a:lumMod val="75000"/>
                  </a:schemeClr>
                </a:solidFill>
              </a:rPr>
              <a:t>Misal</a:t>
            </a:r>
            <a:r>
              <a:rPr lang="en-US" sz="2800" b="1" dirty="0" smtClean="0">
                <a:solidFill>
                  <a:schemeClr val="accent1">
                    <a:lumMod val="75000"/>
                  </a:schemeClr>
                </a:solidFill>
              </a:rPr>
              <a:t> </a:t>
            </a:r>
            <a:r>
              <a:rPr lang="en-US" sz="2800" b="1" dirty="0" err="1" smtClean="0">
                <a:solidFill>
                  <a:schemeClr val="accent1">
                    <a:lumMod val="75000"/>
                  </a:schemeClr>
                </a:solidFill>
              </a:rPr>
              <a:t>seorang</a:t>
            </a:r>
            <a:r>
              <a:rPr lang="en-US" sz="2800" b="1" dirty="0" smtClean="0">
                <a:solidFill>
                  <a:schemeClr val="accent1">
                    <a:lumMod val="75000"/>
                  </a:schemeClr>
                </a:solidFill>
              </a:rPr>
              <a:t> </a:t>
            </a:r>
            <a:r>
              <a:rPr lang="en-US" sz="2800" b="1" dirty="0" err="1" smtClean="0">
                <a:solidFill>
                  <a:schemeClr val="accent1">
                    <a:lumMod val="75000"/>
                  </a:schemeClr>
                </a:solidFill>
              </a:rPr>
              <a:t>ekonom</a:t>
            </a:r>
            <a:r>
              <a:rPr lang="en-US" sz="2800" b="1" dirty="0" smtClean="0">
                <a:solidFill>
                  <a:schemeClr val="accent1">
                    <a:lumMod val="75000"/>
                  </a:schemeClr>
                </a:solidFill>
              </a:rPr>
              <a:t> </a:t>
            </a:r>
            <a:r>
              <a:rPr lang="en-US" sz="2800" b="1" dirty="0" err="1" smtClean="0">
                <a:solidFill>
                  <a:schemeClr val="accent1">
                    <a:lumMod val="75000"/>
                  </a:schemeClr>
                </a:solidFill>
              </a:rPr>
              <a:t>melihat</a:t>
            </a:r>
            <a:r>
              <a:rPr lang="en-US" sz="2800" b="1" dirty="0" smtClean="0">
                <a:solidFill>
                  <a:schemeClr val="accent1">
                    <a:lumMod val="75000"/>
                  </a:schemeClr>
                </a:solidFill>
              </a:rPr>
              <a:t> </a:t>
            </a:r>
            <a:r>
              <a:rPr lang="en-US" sz="2800" b="1" dirty="0" err="1" smtClean="0">
                <a:solidFill>
                  <a:schemeClr val="accent1">
                    <a:lumMod val="75000"/>
                  </a:schemeClr>
                </a:solidFill>
              </a:rPr>
              <a:t>hukum</a:t>
            </a:r>
            <a:r>
              <a:rPr lang="en-US" sz="2800" b="1" dirty="0" smtClean="0">
                <a:solidFill>
                  <a:schemeClr val="accent1">
                    <a:lumMod val="75000"/>
                  </a:schemeClr>
                </a:solidFill>
              </a:rPr>
              <a:t> </a:t>
            </a:r>
            <a:r>
              <a:rPr lang="en-US" sz="2800" b="1" dirty="0" err="1" smtClean="0">
                <a:solidFill>
                  <a:schemeClr val="accent1">
                    <a:lumMod val="75000"/>
                  </a:schemeClr>
                </a:solidFill>
              </a:rPr>
              <a:t>bersumber</a:t>
            </a:r>
            <a:r>
              <a:rPr lang="en-US" sz="2800" b="1" dirty="0" smtClean="0">
                <a:solidFill>
                  <a:schemeClr val="accent1">
                    <a:lumMod val="75000"/>
                  </a:schemeClr>
                </a:solidFill>
              </a:rPr>
              <a:t> </a:t>
            </a:r>
            <a:r>
              <a:rPr lang="en-US" sz="2800" b="1" dirty="0" err="1" smtClean="0">
                <a:solidFill>
                  <a:schemeClr val="accent1">
                    <a:lumMod val="75000"/>
                  </a:schemeClr>
                </a:solidFill>
              </a:rPr>
              <a:t>atau</a:t>
            </a:r>
            <a:r>
              <a:rPr lang="en-US" sz="2800" b="1" dirty="0" smtClean="0">
                <a:solidFill>
                  <a:schemeClr val="accent1">
                    <a:lumMod val="75000"/>
                  </a:schemeClr>
                </a:solidFill>
              </a:rPr>
              <a:t> </a:t>
            </a:r>
            <a:r>
              <a:rPr lang="en-US" sz="2800" b="1" dirty="0" err="1" smtClean="0">
                <a:solidFill>
                  <a:schemeClr val="accent1">
                    <a:lumMod val="75000"/>
                  </a:schemeClr>
                </a:solidFill>
              </a:rPr>
              <a:t>bersal</a:t>
            </a:r>
            <a:r>
              <a:rPr lang="en-US" sz="2800" b="1" dirty="0" smtClean="0">
                <a:solidFill>
                  <a:schemeClr val="accent1">
                    <a:lumMod val="75000"/>
                  </a:schemeClr>
                </a:solidFill>
              </a:rPr>
              <a:t> </a:t>
            </a:r>
            <a:r>
              <a:rPr lang="en-US" sz="2800" b="1" dirty="0" err="1" smtClean="0">
                <a:solidFill>
                  <a:schemeClr val="accent1">
                    <a:lumMod val="75000"/>
                  </a:schemeClr>
                </a:solidFill>
              </a:rPr>
              <a:t>dan</a:t>
            </a:r>
            <a:r>
              <a:rPr lang="en-US" sz="2800" b="1" dirty="0" smtClean="0">
                <a:solidFill>
                  <a:schemeClr val="accent1">
                    <a:lumMod val="75000"/>
                  </a:schemeClr>
                </a:solidFill>
              </a:rPr>
              <a:t> </a:t>
            </a:r>
            <a:r>
              <a:rPr lang="en-US" sz="2800" b="1" dirty="0" err="1" smtClean="0">
                <a:solidFill>
                  <a:schemeClr val="accent1">
                    <a:lumMod val="75000"/>
                  </a:schemeClr>
                </a:solidFill>
              </a:rPr>
              <a:t>dipengaruhi</a:t>
            </a:r>
            <a:r>
              <a:rPr lang="en-US" sz="2800" b="1" dirty="0" smtClean="0">
                <a:solidFill>
                  <a:schemeClr val="accent1">
                    <a:lumMod val="75000"/>
                  </a:schemeClr>
                </a:solidFill>
              </a:rPr>
              <a:t> </a:t>
            </a:r>
            <a:r>
              <a:rPr lang="en-US" sz="2800" b="1" dirty="0" err="1" smtClean="0">
                <a:solidFill>
                  <a:schemeClr val="accent1">
                    <a:lumMod val="75000"/>
                  </a:schemeClr>
                </a:solidFill>
              </a:rPr>
              <a:t>oleh</a:t>
            </a:r>
            <a:r>
              <a:rPr lang="en-US" sz="2800" b="1" dirty="0" smtClean="0">
                <a:solidFill>
                  <a:schemeClr val="accent1">
                    <a:lumMod val="75000"/>
                  </a:schemeClr>
                </a:solidFill>
              </a:rPr>
              <a:t> </a:t>
            </a:r>
            <a:r>
              <a:rPr lang="en-US" sz="2800" b="1" dirty="0" err="1" smtClean="0">
                <a:solidFill>
                  <a:schemeClr val="accent1">
                    <a:lumMod val="75000"/>
                  </a:schemeClr>
                </a:solidFill>
              </a:rPr>
              <a:t>faktor-faktor</a:t>
            </a:r>
            <a:r>
              <a:rPr lang="en-US" sz="2800" b="1" dirty="0" smtClean="0">
                <a:solidFill>
                  <a:schemeClr val="accent1">
                    <a:lumMod val="75000"/>
                  </a:schemeClr>
                </a:solidFill>
              </a:rPr>
              <a:t> </a:t>
            </a:r>
            <a:r>
              <a:rPr lang="en-US" sz="2800" b="1" dirty="0" err="1" smtClean="0">
                <a:solidFill>
                  <a:schemeClr val="accent1">
                    <a:lumMod val="75000"/>
                  </a:schemeClr>
                </a:solidFill>
              </a:rPr>
              <a:t>ekonomi</a:t>
            </a:r>
            <a:r>
              <a:rPr lang="en-US" sz="2800" b="1" dirty="0" smtClean="0">
                <a:solidFill>
                  <a:schemeClr val="accent1">
                    <a:lumMod val="75000"/>
                  </a:schemeClr>
                </a:solidFill>
              </a:rPr>
              <a:t> yang </a:t>
            </a:r>
            <a:r>
              <a:rPr lang="en-US" sz="2800" b="1" dirty="0" err="1" smtClean="0">
                <a:solidFill>
                  <a:schemeClr val="accent1">
                    <a:lumMod val="75000"/>
                  </a:schemeClr>
                </a:solidFill>
              </a:rPr>
              <a:t>melatar</a:t>
            </a:r>
            <a:r>
              <a:rPr lang="en-US" sz="2800" b="1" dirty="0" smtClean="0">
                <a:solidFill>
                  <a:schemeClr val="accent1">
                    <a:lumMod val="75000"/>
                  </a:schemeClr>
                </a:solidFill>
              </a:rPr>
              <a:t> </a:t>
            </a:r>
            <a:r>
              <a:rPr lang="en-US" sz="2800" b="1" dirty="0" err="1" smtClean="0">
                <a:solidFill>
                  <a:schemeClr val="accent1">
                    <a:lumMod val="75000"/>
                  </a:schemeClr>
                </a:solidFill>
              </a:rPr>
              <a:t>belakangi</a:t>
            </a:r>
            <a:r>
              <a:rPr lang="en-US" sz="2800" b="1" dirty="0" smtClean="0">
                <a:solidFill>
                  <a:schemeClr val="accent1">
                    <a:lumMod val="75000"/>
                  </a:schemeClr>
                </a:solidFill>
              </a:rPr>
              <a:t> </a:t>
            </a:r>
            <a:r>
              <a:rPr lang="en-US" sz="2800" b="1" dirty="0" err="1" smtClean="0">
                <a:solidFill>
                  <a:schemeClr val="accent1">
                    <a:lumMod val="75000"/>
                  </a:schemeClr>
                </a:solidFill>
              </a:rPr>
              <a:t>lahirnya</a:t>
            </a:r>
            <a:r>
              <a:rPr lang="en-US" sz="2800" b="1" dirty="0" smtClean="0">
                <a:solidFill>
                  <a:schemeClr val="accent1">
                    <a:lumMod val="75000"/>
                  </a:schemeClr>
                </a:solidFill>
              </a:rPr>
              <a:t> </a:t>
            </a:r>
            <a:r>
              <a:rPr lang="en-US" sz="2800" b="1" dirty="0" err="1" smtClean="0">
                <a:solidFill>
                  <a:schemeClr val="accent1">
                    <a:lumMod val="75000"/>
                  </a:schemeClr>
                </a:solidFill>
              </a:rPr>
              <a:t>suatu</a:t>
            </a:r>
            <a:r>
              <a:rPr lang="en-US" sz="2800" b="1" dirty="0" smtClean="0">
                <a:solidFill>
                  <a:schemeClr val="accent1">
                    <a:lumMod val="75000"/>
                  </a:schemeClr>
                </a:solidFill>
              </a:rPr>
              <a:t> </a:t>
            </a:r>
            <a:r>
              <a:rPr lang="en-US" sz="2800" b="1" dirty="0" err="1" smtClean="0">
                <a:solidFill>
                  <a:schemeClr val="accent1">
                    <a:lumMod val="75000"/>
                  </a:schemeClr>
                </a:solidFill>
              </a:rPr>
              <a:t>peraturan</a:t>
            </a:r>
            <a:r>
              <a:rPr lang="en-US" sz="2800" b="1" dirty="0" smtClean="0">
                <a:solidFill>
                  <a:schemeClr val="accent1">
                    <a:lumMod val="75000"/>
                  </a:schemeClr>
                </a:solidFill>
              </a:rPr>
              <a:t> </a:t>
            </a:r>
            <a:r>
              <a:rPr lang="en-US" sz="2800" b="1" dirty="0" err="1" smtClean="0">
                <a:solidFill>
                  <a:schemeClr val="accent1">
                    <a:lumMod val="75000"/>
                  </a:schemeClr>
                </a:solidFill>
              </a:rPr>
              <a:t>hukum</a:t>
            </a:r>
            <a:r>
              <a:rPr lang="en-US" sz="2800" b="1" dirty="0" smtClean="0">
                <a:solidFill>
                  <a:schemeClr val="accent1">
                    <a:lumMod val="75000"/>
                  </a:schemeClr>
                </a:solidFill>
              </a:rPr>
              <a:t> </a:t>
            </a:r>
            <a:r>
              <a:rPr lang="en-US" sz="2800" b="1" dirty="0" err="1" smtClean="0">
                <a:solidFill>
                  <a:schemeClr val="accent1">
                    <a:lumMod val="75000"/>
                  </a:schemeClr>
                </a:solidFill>
              </a:rPr>
              <a:t>karena</a:t>
            </a:r>
            <a:r>
              <a:rPr lang="en-US" sz="2800" b="1" dirty="0" smtClean="0">
                <a:solidFill>
                  <a:schemeClr val="accent1">
                    <a:lumMod val="75000"/>
                  </a:schemeClr>
                </a:solidFill>
              </a:rPr>
              <a:t> </a:t>
            </a:r>
            <a:r>
              <a:rPr lang="en-US" sz="2800" b="1" dirty="0" err="1" smtClean="0">
                <a:solidFill>
                  <a:schemeClr val="accent1">
                    <a:lumMod val="75000"/>
                  </a:schemeClr>
                </a:solidFill>
              </a:rPr>
              <a:t>adanya</a:t>
            </a:r>
            <a:r>
              <a:rPr lang="en-US" sz="2800" b="1" dirty="0" smtClean="0">
                <a:solidFill>
                  <a:schemeClr val="accent1">
                    <a:lumMod val="75000"/>
                  </a:schemeClr>
                </a:solidFill>
              </a:rPr>
              <a:t> </a:t>
            </a:r>
            <a:r>
              <a:rPr lang="en-US" sz="2800" b="1" dirty="0" err="1" smtClean="0">
                <a:solidFill>
                  <a:schemeClr val="accent1">
                    <a:lumMod val="75000"/>
                  </a:schemeClr>
                </a:solidFill>
              </a:rPr>
              <a:t>monopoli</a:t>
            </a:r>
            <a:r>
              <a:rPr lang="en-US" sz="2800" b="1" dirty="0" smtClean="0">
                <a:solidFill>
                  <a:schemeClr val="accent1">
                    <a:lumMod val="75000"/>
                  </a:schemeClr>
                </a:solidFill>
              </a:rPr>
              <a:t>.</a:t>
            </a:r>
          </a:p>
          <a:p>
            <a:pPr algn="just"/>
            <a:r>
              <a:rPr lang="en-US" sz="2400" b="1" dirty="0" err="1" smtClean="0">
                <a:solidFill>
                  <a:srgbClr val="054707"/>
                </a:solidFill>
              </a:rPr>
              <a:t>Berarti</a:t>
            </a:r>
            <a:r>
              <a:rPr lang="en-US" sz="2400" b="1" dirty="0" smtClean="0">
                <a:solidFill>
                  <a:srgbClr val="054707"/>
                </a:solidFill>
              </a:rPr>
              <a:t> </a:t>
            </a:r>
            <a:r>
              <a:rPr lang="en-US" sz="2400" b="1" dirty="0" err="1" smtClean="0">
                <a:solidFill>
                  <a:srgbClr val="054707"/>
                </a:solidFill>
              </a:rPr>
              <a:t>antara</a:t>
            </a:r>
            <a:r>
              <a:rPr lang="en-US" sz="2400" b="1" dirty="0" smtClean="0">
                <a:solidFill>
                  <a:srgbClr val="054707"/>
                </a:solidFill>
              </a:rPr>
              <a:t> </a:t>
            </a:r>
            <a:r>
              <a:rPr lang="en-US" sz="2400" b="1" dirty="0" err="1" smtClean="0">
                <a:solidFill>
                  <a:srgbClr val="054707"/>
                </a:solidFill>
              </a:rPr>
              <a:t>hukum</a:t>
            </a:r>
            <a:r>
              <a:rPr lang="en-US" sz="2400" b="1" dirty="0" smtClean="0">
                <a:solidFill>
                  <a:srgbClr val="054707"/>
                </a:solidFill>
              </a:rPr>
              <a:t> </a:t>
            </a:r>
            <a:r>
              <a:rPr lang="en-US" sz="2400" b="1" dirty="0" err="1" smtClean="0">
                <a:solidFill>
                  <a:srgbClr val="054707"/>
                </a:solidFill>
              </a:rPr>
              <a:t>dan</a:t>
            </a:r>
            <a:r>
              <a:rPr lang="en-US" sz="2400" b="1" dirty="0" smtClean="0">
                <a:solidFill>
                  <a:srgbClr val="054707"/>
                </a:solidFill>
              </a:rPr>
              <a:t> </a:t>
            </a:r>
            <a:r>
              <a:rPr lang="en-US" sz="2400" b="1" dirty="0" err="1" smtClean="0">
                <a:solidFill>
                  <a:srgbClr val="054707"/>
                </a:solidFill>
              </a:rPr>
              <a:t>bidang-bidang</a:t>
            </a:r>
            <a:r>
              <a:rPr lang="en-US" sz="2400" b="1" dirty="0" smtClean="0">
                <a:solidFill>
                  <a:srgbClr val="054707"/>
                </a:solidFill>
              </a:rPr>
              <a:t> lain </a:t>
            </a:r>
            <a:r>
              <a:rPr lang="en-US" sz="2400" b="1" dirty="0" err="1" smtClean="0">
                <a:solidFill>
                  <a:srgbClr val="054707"/>
                </a:solidFill>
              </a:rPr>
              <a:t>akan</a:t>
            </a:r>
            <a:r>
              <a:rPr lang="en-US" sz="2400" b="1" dirty="0" smtClean="0">
                <a:solidFill>
                  <a:srgbClr val="054707"/>
                </a:solidFill>
              </a:rPr>
              <a:t> </a:t>
            </a:r>
            <a:r>
              <a:rPr lang="en-US" sz="2400" b="1" dirty="0" err="1" smtClean="0">
                <a:solidFill>
                  <a:srgbClr val="054707"/>
                </a:solidFill>
              </a:rPr>
              <a:t>selalu</a:t>
            </a:r>
            <a:r>
              <a:rPr lang="en-US" sz="2400" b="1" dirty="0" smtClean="0">
                <a:solidFill>
                  <a:srgbClr val="054707"/>
                </a:solidFill>
              </a:rPr>
              <a:t> </a:t>
            </a:r>
            <a:r>
              <a:rPr lang="en-US" sz="2400" b="1" dirty="0" err="1" smtClean="0">
                <a:solidFill>
                  <a:srgbClr val="054707"/>
                </a:solidFill>
              </a:rPr>
              <a:t>terjadi</a:t>
            </a:r>
            <a:r>
              <a:rPr lang="en-US" sz="2400" b="1" dirty="0" smtClean="0">
                <a:solidFill>
                  <a:srgbClr val="054707"/>
                </a:solidFill>
              </a:rPr>
              <a:t> </a:t>
            </a:r>
            <a:r>
              <a:rPr lang="en-US" sz="2400" b="1" dirty="0" err="1" smtClean="0">
                <a:solidFill>
                  <a:srgbClr val="054707"/>
                </a:solidFill>
              </a:rPr>
              <a:t>hubungan</a:t>
            </a:r>
            <a:r>
              <a:rPr lang="en-US" sz="2400" b="1" dirty="0" smtClean="0">
                <a:solidFill>
                  <a:srgbClr val="054707"/>
                </a:solidFill>
              </a:rPr>
              <a:t> </a:t>
            </a:r>
            <a:r>
              <a:rPr lang="en-US" sz="2400" b="1" dirty="0" err="1" smtClean="0">
                <a:solidFill>
                  <a:srgbClr val="054707"/>
                </a:solidFill>
              </a:rPr>
              <a:t>atau</a:t>
            </a:r>
            <a:r>
              <a:rPr lang="en-US" sz="2400" b="1" dirty="0" smtClean="0">
                <a:solidFill>
                  <a:srgbClr val="054707"/>
                </a:solidFill>
              </a:rPr>
              <a:t> </a:t>
            </a:r>
            <a:r>
              <a:rPr lang="en-US" sz="2400" b="1" dirty="0" err="1" smtClean="0">
                <a:solidFill>
                  <a:srgbClr val="054707"/>
                </a:solidFill>
              </a:rPr>
              <a:t>interaksi</a:t>
            </a:r>
            <a:r>
              <a:rPr lang="en-US" sz="2400" b="1" dirty="0" smtClean="0">
                <a:solidFill>
                  <a:srgbClr val="054707"/>
                </a:solidFill>
              </a:rPr>
              <a:t> </a:t>
            </a:r>
            <a:r>
              <a:rPr lang="en-US" sz="2400" b="1" dirty="0" err="1" smtClean="0">
                <a:solidFill>
                  <a:srgbClr val="054707"/>
                </a:solidFill>
              </a:rPr>
              <a:t>secara</a:t>
            </a:r>
            <a:r>
              <a:rPr lang="en-US" sz="2400" b="1" dirty="0" smtClean="0">
                <a:solidFill>
                  <a:srgbClr val="054707"/>
                </a:solidFill>
              </a:rPr>
              <a:t> </a:t>
            </a:r>
            <a:r>
              <a:rPr lang="en-US" sz="2400" b="1" dirty="0" err="1" smtClean="0">
                <a:solidFill>
                  <a:srgbClr val="054707"/>
                </a:solidFill>
              </a:rPr>
              <a:t>timbal</a:t>
            </a:r>
            <a:r>
              <a:rPr lang="en-US" sz="2400" b="1" dirty="0" smtClean="0">
                <a:solidFill>
                  <a:srgbClr val="054707"/>
                </a:solidFill>
              </a:rPr>
              <a:t> </a:t>
            </a:r>
            <a:r>
              <a:rPr lang="en-US" sz="2400" b="1" dirty="0" err="1" smtClean="0">
                <a:solidFill>
                  <a:srgbClr val="054707"/>
                </a:solidFill>
              </a:rPr>
              <a:t>balik</a:t>
            </a:r>
            <a:r>
              <a:rPr lang="en-US" sz="2400" b="1" dirty="0" smtClean="0">
                <a:solidFill>
                  <a:srgbClr val="054707"/>
                </a:solidFill>
              </a:rPr>
              <a:t> </a:t>
            </a:r>
            <a:r>
              <a:rPr lang="en-US" sz="2400" b="1" dirty="0" err="1" smtClean="0">
                <a:solidFill>
                  <a:srgbClr val="054707"/>
                </a:solidFill>
              </a:rPr>
              <a:t>dan</a:t>
            </a:r>
            <a:r>
              <a:rPr lang="en-US" sz="2400" b="1" dirty="0" smtClean="0">
                <a:solidFill>
                  <a:srgbClr val="054707"/>
                </a:solidFill>
              </a:rPr>
              <a:t> </a:t>
            </a:r>
            <a:r>
              <a:rPr lang="en-US" sz="2400" b="1" dirty="0" err="1" smtClean="0">
                <a:solidFill>
                  <a:srgbClr val="054707"/>
                </a:solidFill>
              </a:rPr>
              <a:t>fungsional</a:t>
            </a:r>
            <a:r>
              <a:rPr lang="en-US" sz="2400" b="1" dirty="0" smtClean="0">
                <a:solidFill>
                  <a:srgbClr val="054707"/>
                </a:solidFill>
              </a:rPr>
              <a:t> </a:t>
            </a:r>
            <a:r>
              <a:rPr lang="en-US" sz="2400" b="1" dirty="0" err="1" smtClean="0">
                <a:solidFill>
                  <a:srgbClr val="054707"/>
                </a:solidFill>
              </a:rPr>
              <a:t>karena</a:t>
            </a:r>
            <a:r>
              <a:rPr lang="en-US" sz="2400" b="1" dirty="0" smtClean="0">
                <a:solidFill>
                  <a:srgbClr val="054707"/>
                </a:solidFill>
              </a:rPr>
              <a:t> </a:t>
            </a:r>
            <a:r>
              <a:rPr lang="en-US" sz="2400" b="1" dirty="0" err="1" smtClean="0">
                <a:solidFill>
                  <a:srgbClr val="054707"/>
                </a:solidFill>
              </a:rPr>
              <a:t>adanya</a:t>
            </a:r>
            <a:r>
              <a:rPr lang="en-US" sz="2400" b="1" dirty="0" smtClean="0">
                <a:solidFill>
                  <a:srgbClr val="054707"/>
                </a:solidFill>
              </a:rPr>
              <a:t> </a:t>
            </a:r>
            <a:r>
              <a:rPr lang="en-US" sz="2400" b="1" dirty="0" err="1" smtClean="0">
                <a:solidFill>
                  <a:srgbClr val="054707"/>
                </a:solidFill>
              </a:rPr>
              <a:t>tuntutan</a:t>
            </a:r>
            <a:r>
              <a:rPr lang="en-US" sz="2400" b="1" dirty="0" smtClean="0">
                <a:solidFill>
                  <a:srgbClr val="054707"/>
                </a:solidFill>
              </a:rPr>
              <a:t> </a:t>
            </a:r>
            <a:r>
              <a:rPr lang="en-US" sz="2400" b="1" dirty="0" err="1" smtClean="0">
                <a:solidFill>
                  <a:srgbClr val="054707"/>
                </a:solidFill>
              </a:rPr>
              <a:t>dari</a:t>
            </a:r>
            <a:r>
              <a:rPr lang="en-US" sz="2400" b="1" dirty="0" smtClean="0">
                <a:solidFill>
                  <a:srgbClr val="054707"/>
                </a:solidFill>
              </a:rPr>
              <a:t> </a:t>
            </a:r>
            <a:r>
              <a:rPr lang="en-US" sz="2400" b="1" dirty="0" err="1" smtClean="0">
                <a:solidFill>
                  <a:srgbClr val="054707"/>
                </a:solidFill>
              </a:rPr>
              <a:t>masyarakat</a:t>
            </a:r>
            <a:r>
              <a:rPr lang="en-US" sz="2400" b="1" dirty="0" smtClean="0">
                <a:solidFill>
                  <a:srgbClr val="054707"/>
                </a:solidFill>
              </a:rPr>
              <a:t> agar </a:t>
            </a:r>
            <a:r>
              <a:rPr lang="en-US" sz="2400" b="1" dirty="0" err="1" smtClean="0">
                <a:solidFill>
                  <a:srgbClr val="054707"/>
                </a:solidFill>
              </a:rPr>
              <a:t>dibuat</a:t>
            </a:r>
            <a:r>
              <a:rPr lang="en-US" sz="2400" b="1" dirty="0" smtClean="0">
                <a:solidFill>
                  <a:srgbClr val="054707"/>
                </a:solidFill>
              </a:rPr>
              <a:t> </a:t>
            </a:r>
            <a:r>
              <a:rPr lang="en-US" sz="2400" b="1" dirty="0" err="1" smtClean="0">
                <a:solidFill>
                  <a:srgbClr val="054707"/>
                </a:solidFill>
              </a:rPr>
              <a:t>undang-undang</a:t>
            </a:r>
            <a:r>
              <a:rPr lang="en-US" sz="2400" b="1" dirty="0" smtClean="0">
                <a:solidFill>
                  <a:srgbClr val="054707"/>
                </a:solidFill>
              </a:rPr>
              <a:t> </a:t>
            </a:r>
            <a:r>
              <a:rPr lang="en-US" sz="2400" b="1" dirty="0" err="1" smtClean="0">
                <a:solidFill>
                  <a:srgbClr val="054707"/>
                </a:solidFill>
              </a:rPr>
              <a:t>untuk</a:t>
            </a:r>
            <a:r>
              <a:rPr lang="en-US" sz="2400" b="1" dirty="0" smtClean="0">
                <a:solidFill>
                  <a:srgbClr val="054707"/>
                </a:solidFill>
              </a:rPr>
              <a:t> </a:t>
            </a:r>
            <a:r>
              <a:rPr lang="en-US" sz="2400" b="1" dirty="0" err="1" smtClean="0">
                <a:solidFill>
                  <a:srgbClr val="054707"/>
                </a:solidFill>
              </a:rPr>
              <a:t>pembinaan</a:t>
            </a:r>
            <a:r>
              <a:rPr lang="en-US" sz="2400" b="1" dirty="0" smtClean="0">
                <a:solidFill>
                  <a:srgbClr val="054707"/>
                </a:solidFill>
              </a:rPr>
              <a:t> </a:t>
            </a:r>
            <a:r>
              <a:rPr lang="en-US" sz="2400" b="1" dirty="0" err="1" smtClean="0">
                <a:solidFill>
                  <a:srgbClr val="054707"/>
                </a:solidFill>
              </a:rPr>
              <a:t>dan</a:t>
            </a:r>
            <a:r>
              <a:rPr lang="en-US" sz="2400" b="1" dirty="0" smtClean="0">
                <a:solidFill>
                  <a:srgbClr val="054707"/>
                </a:solidFill>
              </a:rPr>
              <a:t> </a:t>
            </a:r>
            <a:r>
              <a:rPr lang="en-US" sz="2400" b="1" dirty="0" err="1" smtClean="0">
                <a:solidFill>
                  <a:srgbClr val="054707"/>
                </a:solidFill>
              </a:rPr>
              <a:t>pembenahan</a:t>
            </a:r>
            <a:r>
              <a:rPr lang="en-US" sz="2400" b="1" dirty="0" smtClean="0">
                <a:solidFill>
                  <a:srgbClr val="054707"/>
                </a:solidFill>
              </a:rPr>
              <a:t> </a:t>
            </a:r>
            <a:r>
              <a:rPr lang="en-US" sz="2400" b="1" dirty="0" err="1" smtClean="0">
                <a:solidFill>
                  <a:srgbClr val="054707"/>
                </a:solidFill>
              </a:rPr>
              <a:t>di</a:t>
            </a:r>
            <a:r>
              <a:rPr lang="en-US" sz="2400" b="1" dirty="0" smtClean="0">
                <a:solidFill>
                  <a:srgbClr val="054707"/>
                </a:solidFill>
              </a:rPr>
              <a:t> </a:t>
            </a:r>
            <a:r>
              <a:rPr lang="en-US" sz="2400" b="1" dirty="0" err="1" smtClean="0">
                <a:solidFill>
                  <a:srgbClr val="054707"/>
                </a:solidFill>
              </a:rPr>
              <a:t>bidang</a:t>
            </a:r>
            <a:r>
              <a:rPr lang="en-US" sz="2400" b="1" dirty="0" smtClean="0">
                <a:solidFill>
                  <a:srgbClr val="054707"/>
                </a:solidFill>
              </a:rPr>
              <a:t> </a:t>
            </a:r>
            <a:r>
              <a:rPr lang="en-US" sz="2400" b="1" dirty="0" err="1" smtClean="0">
                <a:solidFill>
                  <a:srgbClr val="054707"/>
                </a:solidFill>
              </a:rPr>
              <a:t>tertentu</a:t>
            </a:r>
            <a:endParaRPr lang="en-US" sz="2400" b="1" dirty="0">
              <a:solidFill>
                <a:srgbClr val="054707"/>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600" dirty="0" smtClean="0">
                <a:solidFill>
                  <a:srgbClr val="00B0F0"/>
                </a:solidFill>
              </a:rPr>
              <a:t>SUMBER HUKUM WELBRON DAN KENBRON</a:t>
            </a:r>
            <a:endParaRPr lang="en-US" sz="3600" dirty="0">
              <a:solidFill>
                <a:srgbClr val="00B0F0"/>
              </a:solidFill>
            </a:endParaRPr>
          </a:p>
        </p:txBody>
      </p:sp>
      <p:sp>
        <p:nvSpPr>
          <p:cNvPr id="16387" name="Rectangle 3"/>
          <p:cNvSpPr>
            <a:spLocks noGrp="1" noChangeArrowheads="1"/>
          </p:cNvSpPr>
          <p:nvPr>
            <p:ph type="body" idx="1"/>
          </p:nvPr>
        </p:nvSpPr>
        <p:spPr/>
        <p:txBody>
          <a:bodyPr/>
          <a:lstStyle/>
          <a:p>
            <a:pPr>
              <a:lnSpc>
                <a:spcPct val="90000"/>
              </a:lnSpc>
              <a:buFont typeface="Wingdings" pitchFamily="2" charset="2"/>
              <a:buNone/>
            </a:pPr>
            <a:r>
              <a:rPr lang="en-US" sz="3600" b="1" dirty="0" err="1" smtClean="0"/>
              <a:t>Sumber</a:t>
            </a:r>
            <a:r>
              <a:rPr lang="en-US" sz="3600" b="1" dirty="0" smtClean="0"/>
              <a:t> </a:t>
            </a:r>
            <a:r>
              <a:rPr lang="en-US" sz="3600" b="1" dirty="0" err="1" smtClean="0"/>
              <a:t>hukum</a:t>
            </a:r>
            <a:r>
              <a:rPr lang="en-US" sz="3600" b="1" dirty="0" smtClean="0"/>
              <a:t> </a:t>
            </a:r>
            <a:r>
              <a:rPr lang="en-US" sz="3600" b="1" dirty="0" err="1" smtClean="0"/>
              <a:t>welbron</a:t>
            </a:r>
            <a:r>
              <a:rPr lang="en-US" sz="3600" b="1" dirty="0" smtClean="0"/>
              <a:t> (</a:t>
            </a:r>
            <a:r>
              <a:rPr lang="en-US" sz="3600" b="1" dirty="0" err="1" smtClean="0"/>
              <a:t>asal</a:t>
            </a:r>
            <a:r>
              <a:rPr lang="en-US" sz="3600" b="1" dirty="0" smtClean="0"/>
              <a:t>) </a:t>
            </a:r>
            <a:r>
              <a:rPr lang="en-US" sz="3600" b="1" dirty="0" err="1" smtClean="0"/>
              <a:t>adalah</a:t>
            </a:r>
            <a:r>
              <a:rPr lang="en-US" sz="3600" b="1" dirty="0" smtClean="0"/>
              <a:t> </a:t>
            </a:r>
            <a:r>
              <a:rPr lang="en-US" sz="3600" b="1" dirty="0" err="1" smtClean="0"/>
              <a:t>sumber</a:t>
            </a:r>
            <a:r>
              <a:rPr lang="en-US" sz="3600" b="1" dirty="0" smtClean="0"/>
              <a:t> yang </a:t>
            </a:r>
            <a:r>
              <a:rPr lang="en-US" sz="3600" b="1" dirty="0" err="1" smtClean="0"/>
              <a:t>menunjuk</a:t>
            </a:r>
            <a:r>
              <a:rPr lang="en-US" sz="3600" b="1" dirty="0" smtClean="0"/>
              <a:t> </a:t>
            </a:r>
            <a:r>
              <a:rPr lang="en-US" sz="3600" b="1" dirty="0" err="1" smtClean="0"/>
              <a:t>kepada</a:t>
            </a:r>
            <a:r>
              <a:rPr lang="en-US" sz="3600" b="1" dirty="0" smtClean="0"/>
              <a:t> </a:t>
            </a:r>
            <a:r>
              <a:rPr lang="en-US" sz="3600" b="1" dirty="0" err="1" smtClean="0"/>
              <a:t>badan</a:t>
            </a:r>
            <a:r>
              <a:rPr lang="en-US" sz="3600" b="1" dirty="0" smtClean="0"/>
              <a:t> </a:t>
            </a:r>
            <a:r>
              <a:rPr lang="en-US" sz="3600" b="1" dirty="0" err="1" smtClean="0"/>
              <a:t>atau</a:t>
            </a:r>
            <a:r>
              <a:rPr lang="en-US" sz="3600" b="1" dirty="0" smtClean="0"/>
              <a:t> </a:t>
            </a:r>
            <a:r>
              <a:rPr lang="en-US" sz="3600" b="1" dirty="0" err="1" smtClean="0"/>
              <a:t>lembaga</a:t>
            </a:r>
            <a:r>
              <a:rPr lang="en-US" sz="3600" b="1" dirty="0" smtClean="0"/>
              <a:t> yang </a:t>
            </a:r>
            <a:r>
              <a:rPr lang="en-US" sz="3600" b="1" dirty="0" err="1" smtClean="0"/>
              <a:t>berwenang</a:t>
            </a:r>
            <a:r>
              <a:rPr lang="en-US" sz="3600" b="1" dirty="0" smtClean="0"/>
              <a:t> </a:t>
            </a:r>
            <a:r>
              <a:rPr lang="en-US" sz="3600" b="1" dirty="0" err="1" smtClean="0"/>
              <a:t>mengeluarkan</a:t>
            </a:r>
            <a:r>
              <a:rPr lang="en-US" sz="3600" b="1" dirty="0" smtClean="0"/>
              <a:t> </a:t>
            </a:r>
            <a:r>
              <a:rPr lang="en-US" sz="3600" b="1" dirty="0" err="1" smtClean="0"/>
              <a:t>hukum</a:t>
            </a:r>
            <a:r>
              <a:rPr lang="en-US" sz="3600" b="1" dirty="0" smtClean="0"/>
              <a:t> </a:t>
            </a:r>
            <a:r>
              <a:rPr lang="en-US" sz="3600" b="1" dirty="0" err="1" smtClean="0"/>
              <a:t>atau</a:t>
            </a:r>
            <a:r>
              <a:rPr lang="en-US" sz="3600" b="1" dirty="0" smtClean="0"/>
              <a:t> yang </a:t>
            </a:r>
            <a:r>
              <a:rPr lang="en-US" sz="3600" b="1" dirty="0" err="1" smtClean="0"/>
              <a:t>menyebabkan</a:t>
            </a:r>
            <a:r>
              <a:rPr lang="en-US" sz="3600" b="1" dirty="0" smtClean="0"/>
              <a:t> </a:t>
            </a:r>
            <a:r>
              <a:rPr lang="en-US" sz="3600" b="1" dirty="0" err="1" smtClean="0"/>
              <a:t>terjadinya</a:t>
            </a:r>
            <a:r>
              <a:rPr lang="en-US" sz="3600" b="1" dirty="0" smtClean="0"/>
              <a:t> </a:t>
            </a:r>
            <a:r>
              <a:rPr lang="en-US" sz="3600" b="1" dirty="0" err="1" smtClean="0"/>
              <a:t>hukum</a:t>
            </a:r>
            <a:endParaRPr lang="en-US" sz="3600" b="1" dirty="0" smtClean="0"/>
          </a:p>
          <a:p>
            <a:pPr>
              <a:lnSpc>
                <a:spcPct val="90000"/>
              </a:lnSpc>
              <a:buFont typeface="Wingdings" pitchFamily="2" charset="2"/>
              <a:buNone/>
            </a:pPr>
            <a:r>
              <a:rPr lang="en-US" sz="3600" b="1" dirty="0" err="1" smtClean="0">
                <a:solidFill>
                  <a:srgbClr val="FFFF00"/>
                </a:solidFill>
              </a:rPr>
              <a:t>Contohnya</a:t>
            </a:r>
            <a:r>
              <a:rPr lang="en-US" sz="3600" b="1" dirty="0" smtClean="0">
                <a:solidFill>
                  <a:srgbClr val="FFFF00"/>
                </a:solidFill>
              </a:rPr>
              <a:t> DPR </a:t>
            </a:r>
            <a:r>
              <a:rPr lang="en-US" sz="3600" b="1" dirty="0" err="1" smtClean="0">
                <a:solidFill>
                  <a:srgbClr val="FFFF00"/>
                </a:solidFill>
              </a:rPr>
              <a:t>bersama-sama</a:t>
            </a:r>
            <a:r>
              <a:rPr lang="en-US" sz="3600" b="1" dirty="0" smtClean="0">
                <a:solidFill>
                  <a:srgbClr val="FFFF00"/>
                </a:solidFill>
              </a:rPr>
              <a:t> </a:t>
            </a:r>
            <a:r>
              <a:rPr lang="en-US" sz="3600" b="1" dirty="0" err="1" smtClean="0">
                <a:solidFill>
                  <a:srgbClr val="FFFF00"/>
                </a:solidFill>
              </a:rPr>
              <a:t>denga</a:t>
            </a:r>
            <a:r>
              <a:rPr lang="en-US" sz="3600" b="1" dirty="0" smtClean="0">
                <a:solidFill>
                  <a:srgbClr val="FFFF00"/>
                </a:solidFill>
              </a:rPr>
              <a:t> </a:t>
            </a:r>
            <a:r>
              <a:rPr lang="en-US" sz="3600" b="1" dirty="0" err="1" smtClean="0">
                <a:solidFill>
                  <a:srgbClr val="FFFF00"/>
                </a:solidFill>
              </a:rPr>
              <a:t>presiden</a:t>
            </a:r>
            <a:r>
              <a:rPr lang="en-US" sz="3600" b="1" dirty="0" smtClean="0">
                <a:solidFill>
                  <a:srgbClr val="FFFF00"/>
                </a:solidFill>
              </a:rPr>
              <a:t> </a:t>
            </a:r>
            <a:r>
              <a:rPr lang="en-US" sz="3600" b="1" dirty="0" err="1" smtClean="0">
                <a:solidFill>
                  <a:srgbClr val="FFFF00"/>
                </a:solidFill>
              </a:rPr>
              <a:t>memilki</a:t>
            </a:r>
            <a:r>
              <a:rPr lang="en-US" sz="3600" b="1" dirty="0" smtClean="0">
                <a:solidFill>
                  <a:srgbClr val="FFFF00"/>
                </a:solidFill>
              </a:rPr>
              <a:t> </a:t>
            </a:r>
            <a:r>
              <a:rPr lang="en-US" sz="3600" b="1" dirty="0" err="1" smtClean="0">
                <a:solidFill>
                  <a:srgbClr val="FFFF00"/>
                </a:solidFill>
              </a:rPr>
              <a:t>wewenang</a:t>
            </a:r>
            <a:r>
              <a:rPr lang="en-US" sz="3600" b="1" dirty="0" smtClean="0">
                <a:solidFill>
                  <a:srgbClr val="FFFF00"/>
                </a:solidFill>
              </a:rPr>
              <a:t> </a:t>
            </a:r>
            <a:r>
              <a:rPr lang="en-US" sz="3600" b="1" dirty="0" err="1" smtClean="0">
                <a:solidFill>
                  <a:srgbClr val="FFFF00"/>
                </a:solidFill>
              </a:rPr>
              <a:t>untuk</a:t>
            </a:r>
            <a:r>
              <a:rPr lang="en-US" sz="3600" b="1" dirty="0" smtClean="0">
                <a:solidFill>
                  <a:srgbClr val="FFFF00"/>
                </a:solidFill>
              </a:rPr>
              <a:t> </a:t>
            </a:r>
            <a:r>
              <a:rPr lang="en-US" sz="3600" b="1" dirty="0" err="1" smtClean="0">
                <a:solidFill>
                  <a:srgbClr val="FFFF00"/>
                </a:solidFill>
              </a:rPr>
              <a:t>membuat</a:t>
            </a:r>
            <a:r>
              <a:rPr lang="en-US" sz="3600" b="1" dirty="0" smtClean="0">
                <a:solidFill>
                  <a:srgbClr val="FFFF00"/>
                </a:solidFill>
              </a:rPr>
              <a:t> </a:t>
            </a:r>
            <a:r>
              <a:rPr lang="en-US" sz="3600" b="1" dirty="0" err="1" smtClean="0">
                <a:solidFill>
                  <a:srgbClr val="FFFF00"/>
                </a:solidFill>
              </a:rPr>
              <a:t>uu</a:t>
            </a:r>
            <a:endParaRPr lang="en-US" sz="3600" b="1" dirty="0">
              <a:solidFill>
                <a:srgbClr val="FFFF00"/>
              </a:solidFill>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statistik">
  <a:themeElements>
    <a:clrScheme name="Default Design 2">
      <a:dk1>
        <a:srgbClr val="47452D"/>
      </a:dk1>
      <a:lt1>
        <a:srgbClr val="FFFFFF"/>
      </a:lt1>
      <a:dk2>
        <a:srgbClr val="988B3A"/>
      </a:dk2>
      <a:lt2>
        <a:srgbClr val="E8C972"/>
      </a:lt2>
      <a:accent1>
        <a:srgbClr val="EF8D21"/>
      </a:accent1>
      <a:accent2>
        <a:srgbClr val="6FB157"/>
      </a:accent2>
      <a:accent3>
        <a:srgbClr val="CAC4AE"/>
      </a:accent3>
      <a:accent4>
        <a:srgbClr val="DADADA"/>
      </a:accent4>
      <a:accent5>
        <a:srgbClr val="F6C5AB"/>
      </a:accent5>
      <a:accent6>
        <a:srgbClr val="64A04E"/>
      </a:accent6>
      <a:hlink>
        <a:srgbClr val="D54F6F"/>
      </a:hlink>
      <a:folHlink>
        <a:srgbClr val="5AC2C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462300"/>
        </a:dk1>
        <a:lt1>
          <a:srgbClr val="FFFFFF"/>
        </a:lt1>
        <a:dk2>
          <a:srgbClr val="B64C1C"/>
        </a:dk2>
        <a:lt2>
          <a:srgbClr val="F7A707"/>
        </a:lt2>
        <a:accent1>
          <a:srgbClr val="5FB858"/>
        </a:accent1>
        <a:accent2>
          <a:srgbClr val="465BC2"/>
        </a:accent2>
        <a:accent3>
          <a:srgbClr val="D7B2AB"/>
        </a:accent3>
        <a:accent4>
          <a:srgbClr val="DADADA"/>
        </a:accent4>
        <a:accent5>
          <a:srgbClr val="B6D8B4"/>
        </a:accent5>
        <a:accent6>
          <a:srgbClr val="3F52B0"/>
        </a:accent6>
        <a:hlink>
          <a:srgbClr val="5594AB"/>
        </a:hlink>
        <a:folHlink>
          <a:srgbClr val="CC5062"/>
        </a:folHlink>
      </a:clrScheme>
      <a:clrMap bg1="dk2" tx1="lt1" bg2="dk1" tx2="lt2" accent1="accent1" accent2="accent2" accent3="accent3" accent4="accent4" accent5="accent5" accent6="accent6" hlink="hlink" folHlink="folHlink"/>
    </a:extraClrScheme>
    <a:extraClrScheme>
      <a:clrScheme name="Default Design 2">
        <a:dk1>
          <a:srgbClr val="47452D"/>
        </a:dk1>
        <a:lt1>
          <a:srgbClr val="FFFFFF"/>
        </a:lt1>
        <a:dk2>
          <a:srgbClr val="988B3A"/>
        </a:dk2>
        <a:lt2>
          <a:srgbClr val="E8C972"/>
        </a:lt2>
        <a:accent1>
          <a:srgbClr val="EF8D21"/>
        </a:accent1>
        <a:accent2>
          <a:srgbClr val="6FB157"/>
        </a:accent2>
        <a:accent3>
          <a:srgbClr val="CAC4AE"/>
        </a:accent3>
        <a:accent4>
          <a:srgbClr val="DADADA"/>
        </a:accent4>
        <a:accent5>
          <a:srgbClr val="F6C5AB"/>
        </a:accent5>
        <a:accent6>
          <a:srgbClr val="64A04E"/>
        </a:accent6>
        <a:hlink>
          <a:srgbClr val="D54F6F"/>
        </a:hlink>
        <a:folHlink>
          <a:srgbClr val="5AC2C2"/>
        </a:folHlink>
      </a:clrScheme>
      <a:clrMap bg1="dk2" tx1="lt1" bg2="dk1" tx2="lt2" accent1="accent1" accent2="accent2" accent3="accent3" accent4="accent4" accent5="accent5" accent6="accent6" hlink="hlink" folHlink="folHlink"/>
    </a:extraClrScheme>
    <a:extraClrScheme>
      <a:clrScheme name="Default Design 3">
        <a:dk1>
          <a:srgbClr val="00264C"/>
        </a:dk1>
        <a:lt1>
          <a:srgbClr val="FFFFFF"/>
        </a:lt1>
        <a:dk2>
          <a:srgbClr val="357D9D"/>
        </a:dk2>
        <a:lt2>
          <a:srgbClr val="73D1E7"/>
        </a:lt2>
        <a:accent1>
          <a:srgbClr val="D64E4E"/>
        </a:accent1>
        <a:accent2>
          <a:srgbClr val="EE7A1A"/>
        </a:accent2>
        <a:accent3>
          <a:srgbClr val="AEBFCC"/>
        </a:accent3>
        <a:accent4>
          <a:srgbClr val="DADADA"/>
        </a:accent4>
        <a:accent5>
          <a:srgbClr val="E8B2B2"/>
        </a:accent5>
        <a:accent6>
          <a:srgbClr val="D86E16"/>
        </a:accent6>
        <a:hlink>
          <a:srgbClr val="2ED270"/>
        </a:hlink>
        <a:folHlink>
          <a:srgbClr val="A74CD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statistik</Template>
  <TotalTime>473</TotalTime>
  <Words>785</Words>
  <Application>Microsoft Office PowerPoint</Application>
  <PresentationFormat>On-screen Show (4:3)</PresentationFormat>
  <Paragraphs>38</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statistik</vt:lpstr>
      <vt:lpstr>Flow</vt:lpstr>
      <vt:lpstr>KULIAH 3</vt:lpstr>
      <vt:lpstr>SUMBER HUKUM</vt:lpstr>
      <vt:lpstr>Sumber hukum dapat diibaratkan seperti mata air dan sekaligus sumber air</vt:lpstr>
      <vt:lpstr>Peraturan dari pihak yang berada pada peringkat atas dalam struktur organisasi (masyarakat negara) memiliki wibawa dan kekuatan yang lebih kuat dari pada peraturan dari struktur dibawahnya</vt:lpstr>
      <vt:lpstr>Dalam hukum adat putusan pimpinan masyarakat adatdan fungsuonaris adat secara formal berada pada struktur atau lapisan sosial yang di atas dan mengikat seluruh warganya.</vt:lpstr>
      <vt:lpstr>Dalam hukum negara peraturan dari pimpinan formal lembaga tinggi negara seperti presiden, DPR, MK, dan MA memiliki wibawa hukum yang dominan. Peraturan dan keputusan yang dibuat oleh lembaga tersebut mengikat warga negara </vt:lpstr>
      <vt:lpstr>Peraturan dari pihak yang berada pada peringkat atas dalam struktur organisasi (masyarakat negara) memiliki wibawa dan kekuatan yang lebih kuat dari pada peraturan dari struktur dibawahnya</vt:lpstr>
      <vt:lpstr>Bagi seorang ahli hukum  sumber hukum diartikan sebagai faktor-faktor yang menimbulkan hukum yang memiliki kekuatan mengikat bagi setiap orang, sedangkan bagi yang bukan ahli hukum sangat tergantung dari sudut pandang mereka</vt:lpstr>
      <vt:lpstr>SUMBER HUKUM WELBRON DAN KENBRON</vt:lpstr>
      <vt:lpstr>Sumber hukum kenbron</vt:lpstr>
      <vt:lpstr>Sumber hukum kenbron</vt:lpstr>
      <vt:lpstr>Slide 12</vt:lpstr>
      <vt:lpstr>Menurut undang-undang No. Drt. Tahun 1950 tentang lembaran negara dan pengumuman menurut Pasal 3 ditentukan bahwa</vt:lpstr>
      <vt:lpstr>Slide 14</vt:lpstr>
      <vt:lpstr>Slide 15</vt:lpstr>
      <vt:lpstr>Slide 16</vt:lpstr>
      <vt:lpstr>Slide 17</vt:lpstr>
      <vt:lpstr>Slide 18</vt:lpstr>
      <vt:lpstr>Thank you!</vt:lpstr>
    </vt:vector>
  </TitlesOfParts>
  <Company>DCC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STATISTIK</dc:title>
  <dc:creator>BAAK</dc:creator>
  <cp:lastModifiedBy>ACER</cp:lastModifiedBy>
  <cp:revision>62</cp:revision>
  <dcterms:created xsi:type="dcterms:W3CDTF">2010-09-25T02:35:47Z</dcterms:created>
  <dcterms:modified xsi:type="dcterms:W3CDTF">2015-08-24T03:47:15Z</dcterms:modified>
</cp:coreProperties>
</file>